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media1.mp3" ContentType="audio/mp3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42"/>
  </p:handoutMasterIdLst>
  <p:sldIdLst>
    <p:sldId id="256" r:id="rId3"/>
    <p:sldId id="257" r:id="rId5"/>
    <p:sldId id="258" r:id="rId6"/>
    <p:sldId id="284" r:id="rId7"/>
    <p:sldId id="264" r:id="rId8"/>
    <p:sldId id="285" r:id="rId9"/>
    <p:sldId id="265" r:id="rId10"/>
    <p:sldId id="291" r:id="rId11"/>
    <p:sldId id="266" r:id="rId12"/>
    <p:sldId id="259" r:id="rId13"/>
    <p:sldId id="272" r:id="rId14"/>
    <p:sldId id="267" r:id="rId15"/>
    <p:sldId id="268" r:id="rId16"/>
    <p:sldId id="269" r:id="rId17"/>
    <p:sldId id="270" r:id="rId18"/>
    <p:sldId id="271" r:id="rId19"/>
    <p:sldId id="260" r:id="rId20"/>
    <p:sldId id="292" r:id="rId21"/>
    <p:sldId id="273" r:id="rId22"/>
    <p:sldId id="274" r:id="rId23"/>
    <p:sldId id="275" r:id="rId24"/>
    <p:sldId id="276" r:id="rId25"/>
    <p:sldId id="293" r:id="rId26"/>
    <p:sldId id="277" r:id="rId27"/>
    <p:sldId id="261" r:id="rId28"/>
    <p:sldId id="278" r:id="rId29"/>
    <p:sldId id="279" r:id="rId30"/>
    <p:sldId id="280" r:id="rId31"/>
    <p:sldId id="281" r:id="rId32"/>
    <p:sldId id="282" r:id="rId33"/>
    <p:sldId id="283" r:id="rId34"/>
    <p:sldId id="262" r:id="rId35"/>
    <p:sldId id="286" r:id="rId36"/>
    <p:sldId id="287" r:id="rId37"/>
    <p:sldId id="288" r:id="rId38"/>
    <p:sldId id="289" r:id="rId39"/>
    <p:sldId id="290" r:id="rId40"/>
    <p:sldId id="294" r:id="rId4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8376"/>
    <a:srgbClr val="458C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08" autoAdjust="0"/>
    <p:restoredTop sz="95647" autoAdjust="0"/>
  </p:normalViewPr>
  <p:slideViewPr>
    <p:cSldViewPr snapToGrid="0">
      <p:cViewPr varScale="1">
        <p:scale>
          <a:sx n="105" d="100"/>
          <a:sy n="105" d="100"/>
        </p:scale>
        <p:origin x="-97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42"/>
    </p:cViewPr>
  </p:notesTextViewPr>
  <p:sorterViewPr>
    <p:cViewPr>
      <p:scale>
        <a:sx n="44" d="100"/>
        <a:sy n="44" d="100"/>
      </p:scale>
      <p:origin x="0" y="0"/>
    </p:cViewPr>
  </p:sorterViewPr>
  <p:gridSpacing cx="72008" cy="72008"/>
</p:viewPr>
</file>

<file path=ppt/_rels/presentation.xml.rels><?xml version='1.0' encoding='UTF-8' standalone='yes'?>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handoutMaster" Target="handoutMasters/handoutMaster1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C60065-E079-475F-808F-0B005271F9B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1FB8EC-C670-43DB-8CDC-64FCB966E87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8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9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0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3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4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5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6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7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8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29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0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4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 smtClean="0"/>
              <a:t> 点击即可编辑点击即可编辑点击即可编辑</a:t>
            </a:r>
            <a:endParaRPr lang="en-US" altLang="zh-CN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C472D-E06A-4DEE-A03D-A77B88F9E2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ED96B-6651-43F6-B5FF-BE1A2E4A4D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ED96B-6651-43F6-B5FF-BE1A2E4A4D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ED96B-6651-43F6-B5FF-BE1A2E4A4D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endParaRPr lang="zh-CN" altLang="en-US" dirty="0" smtClean="0">
              <a:ea typeface="宋体" panose="02010600030101010101" pitchFamily="2" charset="-122"/>
            </a:endParaRPr>
          </a:p>
        </p:txBody>
      </p:sp>
      <p:sp>
        <p:nvSpPr>
          <p:cNvPr id="4100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9F12CEBA-539A-48DB-8485-733839D4D627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ED96B-6651-43F6-B5FF-BE1A2E4A4D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ED96B-6651-43F6-B5FF-BE1A2E4A4D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ED96B-6651-43F6-B5FF-BE1A2E4A4D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ED96B-6651-43F6-B5FF-BE1A2E4A4D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ED96B-6651-43F6-B5FF-BE1A2E4A4D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ED96B-6651-43F6-B5FF-BE1A2E4A4D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ED96B-6651-43F6-B5FF-BE1A2E4A4D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ED96B-6651-43F6-B5FF-BE1A2E4A4D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/>
              <a:t> 点击即可编辑点击即可编辑点击即可编辑</a:t>
            </a:r>
            <a:endParaRPr lang="en-US" altLang="zh-CN" dirty="0" smtClean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9pPr>
          </a:lstStyle>
          <a:p>
            <a:fld id="{8626F150-43CC-41C2-BFBE-F7AC240D5B23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BBC58-3C8A-4C23-944B-4AC8A18528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C472D-E06A-4DEE-A03D-A77B88F9E2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C472D-E06A-4DEE-A03D-A77B88F9E2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BBC58-3C8A-4C23-944B-4AC8A18528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 点击即可编辑点击即可编辑点击即可编辑</a:t>
            </a:r>
            <a:endParaRPr lang="en-US" altLang="zh-CN" smtClean="0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FB8EC-C670-43DB-8CDC-64FCB966E8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FE9F8-6602-449B-A373-F3AC4FE00F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C472D-E06A-4DEE-A03D-A77B88F9E2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1300" y="238125"/>
            <a:ext cx="10515600" cy="434975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0" y="762000"/>
            <a:ext cx="12192000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3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'1.0' encoding='UTF-8' standalone='yes'?>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image" Target="../media/image15.jpeg"/><Relationship Id="rId2" Type="http://schemas.openxmlformats.org/officeDocument/2006/relationships/tags" Target="../tags/tag33.xml"/><Relationship Id="rId1" Type="http://schemas.openxmlformats.org/officeDocument/2006/relationships/tags" Target="../tags/tag32.xml"/></Relationships>
</file>

<file path=ppt/slides/_rels/slide19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6.jpe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'1.0' encoding='UTF-8' standalone='yes'?>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0" Type="http://schemas.openxmlformats.org/officeDocument/2006/relationships/notesSlide" Target="../notesSlides/notesSlide16.xml"/><Relationship Id="rId3" Type="http://schemas.openxmlformats.org/officeDocument/2006/relationships/tags" Target="../tags/tag38.xml"/><Relationship Id="rId29" Type="http://schemas.openxmlformats.org/officeDocument/2006/relationships/slideLayout" Target="../slideLayouts/slideLayout6.xml"/><Relationship Id="rId28" Type="http://schemas.openxmlformats.org/officeDocument/2006/relationships/tags" Target="../tags/tag63.xml"/><Relationship Id="rId27" Type="http://schemas.openxmlformats.org/officeDocument/2006/relationships/tags" Target="../tags/tag62.xml"/><Relationship Id="rId26" Type="http://schemas.openxmlformats.org/officeDocument/2006/relationships/tags" Target="../tags/tag61.xml"/><Relationship Id="rId25" Type="http://schemas.openxmlformats.org/officeDocument/2006/relationships/tags" Target="../tags/tag60.xml"/><Relationship Id="rId24" Type="http://schemas.openxmlformats.org/officeDocument/2006/relationships/tags" Target="../tags/tag59.xml"/><Relationship Id="rId23" Type="http://schemas.openxmlformats.org/officeDocument/2006/relationships/tags" Target="../tags/tag58.xml"/><Relationship Id="rId22" Type="http://schemas.openxmlformats.org/officeDocument/2006/relationships/tags" Target="../tags/tag57.xml"/><Relationship Id="rId21" Type="http://schemas.openxmlformats.org/officeDocument/2006/relationships/tags" Target="../tags/tag56.xml"/><Relationship Id="rId20" Type="http://schemas.openxmlformats.org/officeDocument/2006/relationships/tags" Target="../tags/tag55.xml"/><Relationship Id="rId2" Type="http://schemas.openxmlformats.org/officeDocument/2006/relationships/tags" Target="../tags/tag37.xml"/><Relationship Id="rId19" Type="http://schemas.openxmlformats.org/officeDocument/2006/relationships/tags" Target="../tags/tag54.xml"/><Relationship Id="rId18" Type="http://schemas.openxmlformats.org/officeDocument/2006/relationships/tags" Target="../tags/tag53.xml"/><Relationship Id="rId17" Type="http://schemas.openxmlformats.org/officeDocument/2006/relationships/tags" Target="../tags/tag52.xml"/><Relationship Id="rId16" Type="http://schemas.openxmlformats.org/officeDocument/2006/relationships/tags" Target="../tags/tag51.xml"/><Relationship Id="rId15" Type="http://schemas.openxmlformats.org/officeDocument/2006/relationships/tags" Target="../tags/tag50.xml"/><Relationship Id="rId14" Type="http://schemas.openxmlformats.org/officeDocument/2006/relationships/tags" Target="../tags/tag49.xml"/><Relationship Id="rId13" Type="http://schemas.openxmlformats.org/officeDocument/2006/relationships/tags" Target="../tags/tag48.xml"/><Relationship Id="rId12" Type="http://schemas.openxmlformats.org/officeDocument/2006/relationships/tags" Target="../tags/tag47.xml"/><Relationship Id="rId11" Type="http://schemas.openxmlformats.org/officeDocument/2006/relationships/tags" Target="../tags/tag46.xml"/><Relationship Id="rId10" Type="http://schemas.openxmlformats.org/officeDocument/2006/relationships/tags" Target="../tags/tag45.xml"/><Relationship Id="rId1" Type="http://schemas.openxmlformats.org/officeDocument/2006/relationships/tags" Target="../tags/tag36.xml"/></Relationships>
</file>

<file path=ppt/slides/_rels/slide21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2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3.xml.rels><?xml version='1.0' encoding='UTF-8' standalone='yes'?>
<Relationships xmlns="http://schemas.openxmlformats.org/package/2006/relationships"><Relationship Id="rId9" Type="http://schemas.openxmlformats.org/officeDocument/2006/relationships/image" Target="../media/image17.jpeg"/><Relationship Id="rId8" Type="http://schemas.openxmlformats.org/officeDocument/2006/relationships/tags" Target="../tags/tag70.xml"/><Relationship Id="rId7" Type="http://schemas.openxmlformats.org/officeDocument/2006/relationships/image" Target="../media/image9.png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2" Type="http://schemas.openxmlformats.org/officeDocument/2006/relationships/notesSlide" Target="../notesSlides/notesSlide19.xml"/><Relationship Id="rId21" Type="http://schemas.openxmlformats.org/officeDocument/2006/relationships/slideLayout" Target="../slideLayouts/slideLayout6.xml"/><Relationship Id="rId20" Type="http://schemas.openxmlformats.org/officeDocument/2006/relationships/tags" Target="../tags/tag76.xml"/><Relationship Id="rId2" Type="http://schemas.openxmlformats.org/officeDocument/2006/relationships/tags" Target="../tags/tag65.xml"/><Relationship Id="rId19" Type="http://schemas.openxmlformats.org/officeDocument/2006/relationships/tags" Target="../tags/tag75.xml"/><Relationship Id="rId18" Type="http://schemas.openxmlformats.org/officeDocument/2006/relationships/tags" Target="../tags/tag74.xml"/><Relationship Id="rId17" Type="http://schemas.openxmlformats.org/officeDocument/2006/relationships/tags" Target="../tags/tag73.xml"/><Relationship Id="rId16" Type="http://schemas.openxmlformats.org/officeDocument/2006/relationships/image" Target="../media/image22.jpeg"/><Relationship Id="rId15" Type="http://schemas.openxmlformats.org/officeDocument/2006/relationships/tags" Target="../tags/tag72.xml"/><Relationship Id="rId14" Type="http://schemas.openxmlformats.org/officeDocument/2006/relationships/image" Target="../media/image21.png"/><Relationship Id="rId13" Type="http://schemas.microsoft.com/office/2007/relationships/hdphoto" Target="../media/image20.wdp"/><Relationship Id="rId12" Type="http://schemas.openxmlformats.org/officeDocument/2006/relationships/image" Target="../media/image19.jpeg"/><Relationship Id="rId11" Type="http://schemas.openxmlformats.org/officeDocument/2006/relationships/tags" Target="../tags/tag71.xml"/><Relationship Id="rId10" Type="http://schemas.openxmlformats.org/officeDocument/2006/relationships/image" Target="../media/image18.png"/><Relationship Id="rId1" Type="http://schemas.openxmlformats.org/officeDocument/2006/relationships/tags" Target="../tags/tag64.xml"/></Relationships>
</file>

<file path=ppt/slides/_rels/slide24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7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8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9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1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'1.0' encoding='UTF-8' standalone='yes'?>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tags" Target="../tags/tag84.xml"/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9" Type="http://schemas.openxmlformats.org/officeDocument/2006/relationships/notesSlide" Target="../notesSlides/notesSlide27.xml"/><Relationship Id="rId18" Type="http://schemas.openxmlformats.org/officeDocument/2006/relationships/slideLayout" Target="../slideLayouts/slideLayout6.xml"/><Relationship Id="rId17" Type="http://schemas.openxmlformats.org/officeDocument/2006/relationships/tags" Target="../tags/tag91.xml"/><Relationship Id="rId16" Type="http://schemas.openxmlformats.org/officeDocument/2006/relationships/image" Target="../media/image23.jpeg"/><Relationship Id="rId15" Type="http://schemas.openxmlformats.org/officeDocument/2006/relationships/tags" Target="../tags/tag90.xml"/><Relationship Id="rId14" Type="http://schemas.openxmlformats.org/officeDocument/2006/relationships/image" Target="../media/image21.png"/><Relationship Id="rId13" Type="http://schemas.openxmlformats.org/officeDocument/2006/relationships/tags" Target="../tags/tag89.xml"/><Relationship Id="rId12" Type="http://schemas.openxmlformats.org/officeDocument/2006/relationships/tags" Target="../tags/tag88.xml"/><Relationship Id="rId11" Type="http://schemas.openxmlformats.org/officeDocument/2006/relationships/tags" Target="../tags/tag87.xml"/><Relationship Id="rId10" Type="http://schemas.openxmlformats.org/officeDocument/2006/relationships/tags" Target="../tags/tag86.xml"/><Relationship Id="rId1" Type="http://schemas.openxmlformats.org/officeDocument/2006/relationships/tags" Target="../tags/tag77.xml"/></Relationships>
</file>

<file path=ppt/slides/_rels/slide34.xml.rels><?xml version='1.0' encoding='UTF-8' standalone='yes'?>
<Relationships xmlns="http://schemas.openxmlformats.org/package/2006/relationships"><Relationship Id="rId9" Type="http://schemas.openxmlformats.org/officeDocument/2006/relationships/tags" Target="../tags/tag100.xml"/><Relationship Id="rId8" Type="http://schemas.openxmlformats.org/officeDocument/2006/relationships/tags" Target="../tags/tag99.xml"/><Relationship Id="rId7" Type="http://schemas.openxmlformats.org/officeDocument/2006/relationships/tags" Target="../tags/tag98.xml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4" Type="http://schemas.openxmlformats.org/officeDocument/2006/relationships/notesSlide" Target="../notesSlides/notesSlide28.xml"/><Relationship Id="rId13" Type="http://schemas.openxmlformats.org/officeDocument/2006/relationships/slideLayout" Target="../slideLayouts/slideLayout6.xml"/><Relationship Id="rId12" Type="http://schemas.openxmlformats.org/officeDocument/2006/relationships/tags" Target="../tags/tag103.xml"/><Relationship Id="rId11" Type="http://schemas.openxmlformats.org/officeDocument/2006/relationships/tags" Target="../tags/tag102.xml"/><Relationship Id="rId10" Type="http://schemas.openxmlformats.org/officeDocument/2006/relationships/tags" Target="../tags/tag101.xml"/><Relationship Id="rId1" Type="http://schemas.openxmlformats.org/officeDocument/2006/relationships/tags" Target="../tags/tag92.xml"/></Relationships>
</file>

<file path=ppt/slides/_rels/slide35.xml.rels><?xml version='1.0' encoding='UTF-8' standalone='yes'?>
<Relationships xmlns="http://schemas.openxmlformats.org/package/2006/relationships"><Relationship Id="rId9" Type="http://schemas.openxmlformats.org/officeDocument/2006/relationships/tags" Target="../tags/tag112.xml"/><Relationship Id="rId8" Type="http://schemas.openxmlformats.org/officeDocument/2006/relationships/tags" Target="../tags/tag111.xml"/><Relationship Id="rId7" Type="http://schemas.openxmlformats.org/officeDocument/2006/relationships/tags" Target="../tags/tag110.xml"/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4" Type="http://schemas.openxmlformats.org/officeDocument/2006/relationships/notesSlide" Target="../notesSlides/notesSlide29.xml"/><Relationship Id="rId23" Type="http://schemas.openxmlformats.org/officeDocument/2006/relationships/slideLayout" Target="../slideLayouts/slideLayout6.xml"/><Relationship Id="rId22" Type="http://schemas.openxmlformats.org/officeDocument/2006/relationships/tags" Target="../tags/tag125.xml"/><Relationship Id="rId21" Type="http://schemas.openxmlformats.org/officeDocument/2006/relationships/tags" Target="../tags/tag124.xml"/><Relationship Id="rId20" Type="http://schemas.openxmlformats.org/officeDocument/2006/relationships/tags" Target="../tags/tag123.xml"/><Relationship Id="rId2" Type="http://schemas.openxmlformats.org/officeDocument/2006/relationships/tags" Target="../tags/tag105.xml"/><Relationship Id="rId19" Type="http://schemas.openxmlformats.org/officeDocument/2006/relationships/tags" Target="../tags/tag122.xml"/><Relationship Id="rId18" Type="http://schemas.openxmlformats.org/officeDocument/2006/relationships/tags" Target="../tags/tag121.xml"/><Relationship Id="rId17" Type="http://schemas.openxmlformats.org/officeDocument/2006/relationships/tags" Target="../tags/tag120.xml"/><Relationship Id="rId16" Type="http://schemas.openxmlformats.org/officeDocument/2006/relationships/tags" Target="../tags/tag119.xml"/><Relationship Id="rId15" Type="http://schemas.openxmlformats.org/officeDocument/2006/relationships/tags" Target="../tags/tag118.xml"/><Relationship Id="rId14" Type="http://schemas.openxmlformats.org/officeDocument/2006/relationships/tags" Target="../tags/tag117.xml"/><Relationship Id="rId13" Type="http://schemas.openxmlformats.org/officeDocument/2006/relationships/tags" Target="../tags/tag116.xml"/><Relationship Id="rId12" Type="http://schemas.openxmlformats.org/officeDocument/2006/relationships/tags" Target="../tags/tag115.xml"/><Relationship Id="rId11" Type="http://schemas.openxmlformats.org/officeDocument/2006/relationships/tags" Target="../tags/tag114.xml"/><Relationship Id="rId10" Type="http://schemas.openxmlformats.org/officeDocument/2006/relationships/tags" Target="../tags/tag113.xml"/><Relationship Id="rId1" Type="http://schemas.openxmlformats.org/officeDocument/2006/relationships/tags" Target="../tags/tag104.xml"/></Relationships>
</file>

<file path=ppt/slides/_rels/slide36.xml.rels><?xml version='1.0' encoding='UTF-8' standalone='yes'?>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tags" Target="../tags/tag133.xml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tags" Target="../tags/tag128.xml"/><Relationship Id="rId21" Type="http://schemas.openxmlformats.org/officeDocument/2006/relationships/notesSlide" Target="../notesSlides/notesSlide30.xml"/><Relationship Id="rId20" Type="http://schemas.openxmlformats.org/officeDocument/2006/relationships/slideLayout" Target="../slideLayouts/slideLayout6.xml"/><Relationship Id="rId2" Type="http://schemas.openxmlformats.org/officeDocument/2006/relationships/tags" Target="../tags/tag127.xml"/><Relationship Id="rId19" Type="http://schemas.openxmlformats.org/officeDocument/2006/relationships/tags" Target="../tags/tag144.xml"/><Relationship Id="rId18" Type="http://schemas.openxmlformats.org/officeDocument/2006/relationships/tags" Target="../tags/tag143.xml"/><Relationship Id="rId17" Type="http://schemas.openxmlformats.org/officeDocument/2006/relationships/tags" Target="../tags/tag142.xml"/><Relationship Id="rId16" Type="http://schemas.openxmlformats.org/officeDocument/2006/relationships/tags" Target="../tags/tag141.xml"/><Relationship Id="rId15" Type="http://schemas.openxmlformats.org/officeDocument/2006/relationships/tags" Target="../tags/tag140.xml"/><Relationship Id="rId14" Type="http://schemas.openxmlformats.org/officeDocument/2006/relationships/tags" Target="../tags/tag139.xml"/><Relationship Id="rId13" Type="http://schemas.openxmlformats.org/officeDocument/2006/relationships/tags" Target="../tags/tag138.xml"/><Relationship Id="rId12" Type="http://schemas.openxmlformats.org/officeDocument/2006/relationships/tags" Target="../tags/tag137.xml"/><Relationship Id="rId11" Type="http://schemas.openxmlformats.org/officeDocument/2006/relationships/tags" Target="../tags/tag136.xml"/><Relationship Id="rId10" Type="http://schemas.openxmlformats.org/officeDocument/2006/relationships/tags" Target="../tags/tag135.xml"/><Relationship Id="rId1" Type="http://schemas.openxmlformats.org/officeDocument/2006/relationships/tags" Target="../tags/tag126.xml"/></Relationships>
</file>

<file path=ppt/slides/_rels/slide37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8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4.xml.rels><?xml version='1.0' encoding='UTF-8' standalone='yes'?>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5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'1.0' encoding='UTF-8' standalone='yes'?>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10.jpeg"/><Relationship Id="rId2" Type="http://schemas.openxmlformats.org/officeDocument/2006/relationships/tags" Target="../tags/tag1.xml"/><Relationship Id="rId18" Type="http://schemas.openxmlformats.org/officeDocument/2006/relationships/notesSlide" Target="../notesSlides/notesSlide4.xml"/><Relationship Id="rId17" Type="http://schemas.openxmlformats.org/officeDocument/2006/relationships/slideLayout" Target="../slideLayouts/slideLayout6.xml"/><Relationship Id="rId16" Type="http://schemas.openxmlformats.org/officeDocument/2006/relationships/tags" Target="../tags/tag14.xml"/><Relationship Id="rId15" Type="http://schemas.openxmlformats.org/officeDocument/2006/relationships/tags" Target="../tags/tag13.xml"/><Relationship Id="rId14" Type="http://schemas.openxmlformats.org/officeDocument/2006/relationships/tags" Target="../tags/tag12.xml"/><Relationship Id="rId13" Type="http://schemas.openxmlformats.org/officeDocument/2006/relationships/tags" Target="../tags/tag11.xml"/><Relationship Id="rId12" Type="http://schemas.openxmlformats.org/officeDocument/2006/relationships/tags" Target="../tags/tag10.xml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image" Target="../media/image9.png"/></Relationships>
</file>

<file path=ppt/slides/_rels/slide7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'1.0' encoding='UTF-8' standalone='yes'?>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tags" Target="../tags/tag20.xml"/><Relationship Id="rId7" Type="http://schemas.openxmlformats.org/officeDocument/2006/relationships/image" Target="../media/image12.png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image" Target="../media/image11.png"/><Relationship Id="rId23" Type="http://schemas.openxmlformats.org/officeDocument/2006/relationships/notesSlide" Target="../notesSlides/notesSlide6.xml"/><Relationship Id="rId22" Type="http://schemas.openxmlformats.org/officeDocument/2006/relationships/slideLayout" Target="../slideLayouts/slideLayout6.xml"/><Relationship Id="rId21" Type="http://schemas.openxmlformats.org/officeDocument/2006/relationships/tags" Target="../tags/tag31.xml"/><Relationship Id="rId20" Type="http://schemas.openxmlformats.org/officeDocument/2006/relationships/tags" Target="../tags/tag30.xml"/><Relationship Id="rId2" Type="http://schemas.openxmlformats.org/officeDocument/2006/relationships/tags" Target="../tags/tag16.xml"/><Relationship Id="rId19" Type="http://schemas.openxmlformats.org/officeDocument/2006/relationships/tags" Target="../tags/tag29.xml"/><Relationship Id="rId18" Type="http://schemas.openxmlformats.org/officeDocument/2006/relationships/tags" Target="../tags/tag28.xml"/><Relationship Id="rId17" Type="http://schemas.openxmlformats.org/officeDocument/2006/relationships/tags" Target="../tags/tag27.xml"/><Relationship Id="rId16" Type="http://schemas.openxmlformats.org/officeDocument/2006/relationships/tags" Target="../tags/tag26.xml"/><Relationship Id="rId15" Type="http://schemas.openxmlformats.org/officeDocument/2006/relationships/tags" Target="../tags/tag25.xml"/><Relationship Id="rId14" Type="http://schemas.openxmlformats.org/officeDocument/2006/relationships/tags" Target="../tags/tag24.xml"/><Relationship Id="rId13" Type="http://schemas.openxmlformats.org/officeDocument/2006/relationships/image" Target="../media/image14.png"/><Relationship Id="rId12" Type="http://schemas.openxmlformats.org/officeDocument/2006/relationships/tags" Target="../tags/tag23.xml"/><Relationship Id="rId11" Type="http://schemas.openxmlformats.org/officeDocument/2006/relationships/tags" Target="../tags/tag22.xml"/><Relationship Id="rId10" Type="http://schemas.openxmlformats.org/officeDocument/2006/relationships/image" Target="../media/image13.png"/><Relationship Id="rId1" Type="http://schemas.openxmlformats.org/officeDocument/2006/relationships/tags" Target="../tags/tag15.xml"/></Relationships>
</file>

<file path=ppt/slides/_rels/slide9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945703" y="2005250"/>
            <a:ext cx="71962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b="1" dirty="0" smtClean="0">
                <a:solidFill>
                  <a:schemeClr val="bg1"/>
                </a:solidFill>
              </a:rPr>
              <a:t>POWERPOINT</a:t>
            </a:r>
            <a:endParaRPr lang="zh-CN" altLang="en-US" sz="8000" b="1" dirty="0">
              <a:solidFill>
                <a:schemeClr val="bg1"/>
              </a:solidFill>
            </a:endParaRPr>
          </a:p>
        </p:txBody>
      </p:sp>
      <p:sp>
        <p:nvSpPr>
          <p:cNvPr id="3" name="TextBox 976"/>
          <p:cNvSpPr txBox="1"/>
          <p:nvPr/>
        </p:nvSpPr>
        <p:spPr>
          <a:xfrm>
            <a:off x="4941168" y="3176735"/>
            <a:ext cx="5205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</a:rPr>
              <a:t>咨询</a:t>
            </a:r>
            <a:r>
              <a:rPr lang="en-US" altLang="zh-CN" sz="2800" dirty="0" smtClean="0">
                <a:solidFill>
                  <a:schemeClr val="bg1"/>
                </a:solidFill>
              </a:rPr>
              <a:t>‖</a:t>
            </a:r>
            <a:r>
              <a:rPr lang="zh-CN" altLang="en-US" sz="2800" dirty="0" smtClean="0">
                <a:solidFill>
                  <a:schemeClr val="bg1"/>
                </a:solidFill>
              </a:rPr>
              <a:t>汇报</a:t>
            </a:r>
            <a:r>
              <a:rPr lang="en-US" altLang="zh-CN" sz="2800" dirty="0" smtClean="0">
                <a:solidFill>
                  <a:schemeClr val="bg1"/>
                </a:solidFill>
              </a:rPr>
              <a:t>‖</a:t>
            </a:r>
            <a:r>
              <a:rPr lang="zh-CN" altLang="en-US" sz="2800" dirty="0" smtClean="0">
                <a:solidFill>
                  <a:schemeClr val="bg1"/>
                </a:solidFill>
              </a:rPr>
              <a:t>总结</a:t>
            </a:r>
            <a:r>
              <a:rPr lang="en-US" altLang="zh-CN" sz="2800" dirty="0" smtClean="0">
                <a:solidFill>
                  <a:schemeClr val="bg1"/>
                </a:solidFill>
              </a:rPr>
              <a:t>‖</a:t>
            </a:r>
            <a:r>
              <a:rPr lang="zh-CN" altLang="en-US" sz="2800" dirty="0" smtClean="0">
                <a:solidFill>
                  <a:schemeClr val="bg1"/>
                </a:solidFill>
              </a:rPr>
              <a:t>计划</a:t>
            </a:r>
            <a:r>
              <a:rPr lang="en-US" altLang="zh-CN" sz="2800" dirty="0" smtClean="0">
                <a:solidFill>
                  <a:schemeClr val="bg1"/>
                </a:solidFill>
              </a:rPr>
              <a:t>‖</a:t>
            </a:r>
            <a:r>
              <a:rPr lang="zh-CN" altLang="en-US" sz="2800" dirty="0" smtClean="0">
                <a:solidFill>
                  <a:schemeClr val="bg1"/>
                </a:solidFill>
              </a:rPr>
              <a:t>商务模板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Candy_Wind - 青空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9436100" y="-1955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49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3408706" y="2267376"/>
            <a:ext cx="1408667" cy="1408851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" name="文本框 9"/>
          <p:cNvSpPr txBox="1"/>
          <p:nvPr/>
        </p:nvSpPr>
        <p:spPr>
          <a:xfrm>
            <a:off x="5342014" y="3061240"/>
            <a:ext cx="1556863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1" indent="-228600">
              <a:buFont typeface="Wingdings" panose="05000000000000000000" pitchFamily="2" charset="2"/>
              <a:buChar char="l"/>
            </a:pPr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副标题内容</a:t>
            </a:r>
            <a:endParaRPr lang="zh-CN" altLang="en-US" sz="19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9"/>
          <p:cNvSpPr txBox="1"/>
          <p:nvPr/>
        </p:nvSpPr>
        <p:spPr>
          <a:xfrm>
            <a:off x="7131528" y="3067349"/>
            <a:ext cx="1556863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1" indent="-228600">
              <a:buFont typeface="Wingdings" panose="05000000000000000000" pitchFamily="2" charset="2"/>
              <a:buChar char="l"/>
            </a:pPr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副标题内容</a:t>
            </a:r>
            <a:endParaRPr lang="zh-CN" altLang="en-US" sz="19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9"/>
          <p:cNvSpPr txBox="1"/>
          <p:nvPr/>
        </p:nvSpPr>
        <p:spPr>
          <a:xfrm>
            <a:off x="5342013" y="3431830"/>
            <a:ext cx="1919963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1" indent="-228600">
              <a:buFont typeface="Wingdings" panose="05000000000000000000" pitchFamily="2" charset="2"/>
              <a:buChar char="l"/>
            </a:pPr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副标题内容</a:t>
            </a:r>
            <a:endParaRPr lang="zh-CN" altLang="en-US" sz="19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9"/>
          <p:cNvSpPr txBox="1"/>
          <p:nvPr/>
        </p:nvSpPr>
        <p:spPr>
          <a:xfrm>
            <a:off x="7131528" y="3431829"/>
            <a:ext cx="1556863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1" indent="-228600">
              <a:buFont typeface="Wingdings" panose="05000000000000000000" pitchFamily="2" charset="2"/>
              <a:buChar char="l"/>
            </a:pPr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副标题内容</a:t>
            </a:r>
            <a:endParaRPr lang="zh-CN" altLang="en-US" sz="19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9"/>
          <p:cNvSpPr txBox="1"/>
          <p:nvPr/>
        </p:nvSpPr>
        <p:spPr>
          <a:xfrm>
            <a:off x="5187473" y="2262308"/>
            <a:ext cx="388792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/>
            <a:r>
              <a:rPr lang="zh-CN" altLang="en-US" sz="4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工作完成情况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20"/>
          <p:cNvSpPr txBox="1"/>
          <p:nvPr/>
        </p:nvSpPr>
        <p:spPr>
          <a:xfrm>
            <a:off x="3596071" y="2294694"/>
            <a:ext cx="1033937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zh-CN" sz="8800" spc="400" dirty="0" smtClean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8800" spc="400" dirty="0">
              <a:solidFill>
                <a:schemeClr val="bg1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五边形 8"/>
          <p:cNvSpPr/>
          <p:nvPr/>
        </p:nvSpPr>
        <p:spPr>
          <a:xfrm flipH="1">
            <a:off x="9302041" y="2331000"/>
            <a:ext cx="2927267" cy="1281600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8" tIns="60954" rIns="121908" bIns="60954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  <p:bldP spid="8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燕尾形 3"/>
          <p:cNvSpPr/>
          <p:nvPr/>
        </p:nvSpPr>
        <p:spPr>
          <a:xfrm>
            <a:off x="4992039" y="3035486"/>
            <a:ext cx="1089331" cy="1183631"/>
          </a:xfrm>
          <a:prstGeom prst="chevron">
            <a:avLst>
              <a:gd name="adj" fmla="val 54429"/>
            </a:avLst>
          </a:prstGeom>
          <a:solidFill>
            <a:schemeClr val="bg2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5" rIns="121908" bIns="60955" anchor="ctr"/>
          <a:lstStyle/>
          <a:p>
            <a:pPr algn="ctr" defTabSz="1218565">
              <a:defRPr/>
            </a:pPr>
            <a:endParaRPr lang="zh-CN" altLang="en-US" sz="332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5" name="燕尾形 4"/>
          <p:cNvSpPr/>
          <p:nvPr/>
        </p:nvSpPr>
        <p:spPr>
          <a:xfrm>
            <a:off x="5952146" y="3035486"/>
            <a:ext cx="1090956" cy="1183631"/>
          </a:xfrm>
          <a:prstGeom prst="chevron">
            <a:avLst>
              <a:gd name="adj" fmla="val 54429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5" rIns="121908" bIns="60955" anchor="ctr"/>
          <a:lstStyle/>
          <a:p>
            <a:pPr algn="ctr" defTabSz="1218565">
              <a:defRPr/>
            </a:pPr>
            <a:endParaRPr lang="zh-CN" altLang="en-US" sz="332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6" name="燕尾形 5"/>
          <p:cNvSpPr/>
          <p:nvPr/>
        </p:nvSpPr>
        <p:spPr>
          <a:xfrm>
            <a:off x="6912253" y="3035486"/>
            <a:ext cx="1090956" cy="1183631"/>
          </a:xfrm>
          <a:prstGeom prst="chevron">
            <a:avLst>
              <a:gd name="adj" fmla="val 54429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5" rIns="121908" bIns="60955" anchor="ctr"/>
          <a:lstStyle/>
          <a:p>
            <a:pPr algn="ctr" defTabSz="1218565">
              <a:defRPr/>
            </a:pPr>
            <a:endParaRPr lang="zh-CN" altLang="en-US" sz="332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7" name="燕尾形 6"/>
          <p:cNvSpPr/>
          <p:nvPr/>
        </p:nvSpPr>
        <p:spPr>
          <a:xfrm>
            <a:off x="7837521" y="3035486"/>
            <a:ext cx="1090956" cy="1183631"/>
          </a:xfrm>
          <a:prstGeom prst="chevron">
            <a:avLst>
              <a:gd name="adj" fmla="val 5442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5" rIns="121908" bIns="60955" anchor="ctr"/>
          <a:lstStyle/>
          <a:p>
            <a:pPr algn="ctr" defTabSz="1218565">
              <a:defRPr/>
            </a:pPr>
            <a:endParaRPr lang="zh-CN" altLang="en-US" sz="3320">
              <a:solidFill>
                <a:prstClr val="white"/>
              </a:solidFill>
              <a:latin typeface="+mj-ea"/>
              <a:ea typeface="+mj-ea"/>
            </a:endParaRPr>
          </a:p>
        </p:txBody>
      </p:sp>
      <p:cxnSp>
        <p:nvCxnSpPr>
          <p:cNvPr id="8" name="直接连接符 7"/>
          <p:cNvCxnSpPr/>
          <p:nvPr/>
        </p:nvCxnSpPr>
        <p:spPr>
          <a:xfrm rot="5400000">
            <a:off x="738112" y="3857167"/>
            <a:ext cx="56642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7200284" y="2471791"/>
            <a:ext cx="0" cy="550995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5280071" y="1813005"/>
            <a:ext cx="0" cy="1214015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 flipV="1">
            <a:off x="8160391" y="4199985"/>
            <a:ext cx="38757" cy="126142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6144167" y="4199983"/>
            <a:ext cx="0" cy="493341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五边形 12"/>
          <p:cNvSpPr/>
          <p:nvPr/>
        </p:nvSpPr>
        <p:spPr>
          <a:xfrm>
            <a:off x="3743901" y="3025598"/>
            <a:ext cx="7872873" cy="1190309"/>
          </a:xfrm>
          <a:prstGeom prst="homePlate">
            <a:avLst>
              <a:gd name="adj" fmla="val 47961"/>
            </a:avLst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08" tIns="60955" rIns="121908" bIns="60955" anchor="ctr"/>
          <a:lstStyle/>
          <a:p>
            <a:pPr algn="ctr" defTabSz="1218565">
              <a:defRPr/>
            </a:pPr>
            <a:endParaRPr lang="zh-CN" altLang="en-US" sz="332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14" name="TextBox 30"/>
          <p:cNvSpPr txBox="1"/>
          <p:nvPr/>
        </p:nvSpPr>
        <p:spPr>
          <a:xfrm>
            <a:off x="593881" y="2072742"/>
            <a:ext cx="2880320" cy="194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335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sym typeface="Calibri" panose="020F0502020204030204" pitchFamily="34" charset="0"/>
              </a:rPr>
              <a:t>      点击输入简要文字内容，文字内容需概括精炼，不用多余的文字修饰，言简意赅的说明该项内容。点击输入简要文字内容，文字内容</a:t>
            </a:r>
            <a:r>
              <a:rPr lang="zh-CN" altLang="en-US" sz="133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sym typeface="Calibri" panose="020F0502020204030204" pitchFamily="34" charset="0"/>
              </a:rPr>
              <a:t>需点击即可编辑点击即可编辑点击即可编辑。</a:t>
            </a:r>
            <a:endParaRPr lang="en-US" altLang="zh-CN" sz="1335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sym typeface="Calibri" panose="020F0502020204030204" pitchFamily="34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992039" y="1220756"/>
            <a:ext cx="3103855" cy="592249"/>
            <a:chOff x="814328" y="3219334"/>
            <a:chExt cx="2266827" cy="432536"/>
          </a:xfrm>
        </p:grpSpPr>
        <p:grpSp>
          <p:nvGrpSpPr>
            <p:cNvPr id="16" name="组合 15"/>
            <p:cNvGrpSpPr/>
            <p:nvPr/>
          </p:nvGrpSpPr>
          <p:grpSpPr>
            <a:xfrm>
              <a:off x="814328" y="3219334"/>
              <a:ext cx="2266827" cy="432536"/>
              <a:chOff x="2173927" y="3285519"/>
              <a:chExt cx="2876394" cy="548848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2173927" y="3285519"/>
                <a:ext cx="2876394" cy="548848"/>
                <a:chOff x="4304043" y="1286668"/>
                <a:chExt cx="64140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0" name="圆角矩形 19"/>
                <p:cNvSpPr/>
                <p:nvPr/>
              </p:nvSpPr>
              <p:spPr>
                <a:xfrm>
                  <a:off x="4304043" y="1286668"/>
                  <a:ext cx="64140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21" name="圆角矩形 20"/>
                <p:cNvSpPr/>
                <p:nvPr/>
              </p:nvSpPr>
              <p:spPr>
                <a:xfrm>
                  <a:off x="4351923" y="1373339"/>
                  <a:ext cx="6323887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19" name="椭圆 18"/>
              <p:cNvSpPr/>
              <p:nvPr/>
            </p:nvSpPr>
            <p:spPr>
              <a:xfrm>
                <a:off x="2270357" y="3351544"/>
                <a:ext cx="394740" cy="39474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dirty="0">
                    <a:solidFill>
                      <a:prstClr val="white"/>
                    </a:solidFill>
                    <a:latin typeface="+mj-ea"/>
                    <a:ea typeface="+mj-ea"/>
                  </a:rPr>
                  <a:t>1</a:t>
                </a:r>
                <a:endParaRPr lang="zh-CN" altLang="en-US" sz="2400" dirty="0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7" name="TextBox 33"/>
            <p:cNvSpPr txBox="1"/>
            <p:nvPr/>
          </p:nvSpPr>
          <p:spPr>
            <a:xfrm>
              <a:off x="1139540" y="3319207"/>
              <a:ext cx="1926672" cy="1947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735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ea"/>
                  <a:ea typeface="+mj-ea"/>
                </a:rPr>
                <a:t>强大的执行力</a:t>
              </a:r>
              <a:endParaRPr lang="zh-CN" altLang="en-US" sz="1735" dirty="0">
                <a:solidFill>
                  <a:srgbClr val="C00000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856135" y="4693323"/>
            <a:ext cx="3103855" cy="592249"/>
            <a:chOff x="814325" y="3219334"/>
            <a:chExt cx="2266826" cy="432536"/>
          </a:xfrm>
        </p:grpSpPr>
        <p:grpSp>
          <p:nvGrpSpPr>
            <p:cNvPr id="23" name="组合 22"/>
            <p:cNvGrpSpPr/>
            <p:nvPr/>
          </p:nvGrpSpPr>
          <p:grpSpPr>
            <a:xfrm>
              <a:off x="814325" y="3219334"/>
              <a:ext cx="2266826" cy="432536"/>
              <a:chOff x="2173923" y="3285519"/>
              <a:chExt cx="2876392" cy="548848"/>
            </a:xfrm>
          </p:grpSpPr>
          <p:grpSp>
            <p:nvGrpSpPr>
              <p:cNvPr id="25" name="组合 24"/>
              <p:cNvGrpSpPr/>
              <p:nvPr/>
            </p:nvGrpSpPr>
            <p:grpSpPr>
              <a:xfrm>
                <a:off x="2173923" y="3285519"/>
                <a:ext cx="2876392" cy="548848"/>
                <a:chOff x="4304035" y="1286668"/>
                <a:chExt cx="6414035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7" name="圆角矩形 26"/>
                <p:cNvSpPr/>
                <p:nvPr/>
              </p:nvSpPr>
              <p:spPr>
                <a:xfrm>
                  <a:off x="4304035" y="1286668"/>
                  <a:ext cx="6414035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28" name="圆角矩形 27"/>
                <p:cNvSpPr/>
                <p:nvPr/>
              </p:nvSpPr>
              <p:spPr>
                <a:xfrm>
                  <a:off x="4351922" y="1373339"/>
                  <a:ext cx="6323878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26" name="椭圆 25"/>
              <p:cNvSpPr/>
              <p:nvPr/>
            </p:nvSpPr>
            <p:spPr>
              <a:xfrm>
                <a:off x="2288027" y="3372244"/>
                <a:ext cx="392760" cy="392761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dirty="0">
                    <a:solidFill>
                      <a:prstClr val="white"/>
                    </a:solidFill>
                    <a:latin typeface="+mj-ea"/>
                    <a:ea typeface="+mj-ea"/>
                  </a:rPr>
                  <a:t>2</a:t>
                </a:r>
                <a:endParaRPr lang="zh-CN" altLang="en-US" sz="2400" dirty="0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4" name="TextBox 42"/>
            <p:cNvSpPr txBox="1"/>
            <p:nvPr/>
          </p:nvSpPr>
          <p:spPr>
            <a:xfrm>
              <a:off x="1249617" y="3331792"/>
              <a:ext cx="1808518" cy="1947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735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ea"/>
                  <a:ea typeface="+mj-ea"/>
                </a:rPr>
                <a:t>对该项目的深刻理解</a:t>
              </a:r>
              <a:endParaRPr lang="zh-CN" altLang="en-US" sz="1735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852909" y="1892830"/>
            <a:ext cx="3103855" cy="592249"/>
            <a:chOff x="814328" y="3219334"/>
            <a:chExt cx="2266829" cy="432536"/>
          </a:xfrm>
        </p:grpSpPr>
        <p:grpSp>
          <p:nvGrpSpPr>
            <p:cNvPr id="30" name="组合 29"/>
            <p:cNvGrpSpPr/>
            <p:nvPr/>
          </p:nvGrpSpPr>
          <p:grpSpPr>
            <a:xfrm>
              <a:off x="814328" y="3219334"/>
              <a:ext cx="2266829" cy="432536"/>
              <a:chOff x="2173927" y="3285519"/>
              <a:chExt cx="2876396" cy="548848"/>
            </a:xfrm>
          </p:grpSpPr>
          <p:grpSp>
            <p:nvGrpSpPr>
              <p:cNvPr id="32" name="组合 31"/>
              <p:cNvGrpSpPr/>
              <p:nvPr/>
            </p:nvGrpSpPr>
            <p:grpSpPr>
              <a:xfrm>
                <a:off x="2173927" y="3285519"/>
                <a:ext cx="2876396" cy="548848"/>
                <a:chOff x="4304043" y="1286668"/>
                <a:chExt cx="6414045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4" name="圆角矩形 33"/>
                <p:cNvSpPr/>
                <p:nvPr/>
              </p:nvSpPr>
              <p:spPr>
                <a:xfrm>
                  <a:off x="4304043" y="1286668"/>
                  <a:ext cx="6414045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35" name="圆角矩形 34"/>
                <p:cNvSpPr/>
                <p:nvPr/>
              </p:nvSpPr>
              <p:spPr>
                <a:xfrm>
                  <a:off x="4351923" y="1373339"/>
                  <a:ext cx="6323888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33" name="椭圆 32"/>
              <p:cNvSpPr/>
              <p:nvPr/>
            </p:nvSpPr>
            <p:spPr>
              <a:xfrm>
                <a:off x="2307129" y="3376773"/>
                <a:ext cx="392761" cy="392761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dirty="0">
                    <a:solidFill>
                      <a:prstClr val="white"/>
                    </a:solidFill>
                    <a:latin typeface="+mj-ea"/>
                    <a:ea typeface="+mj-ea"/>
                  </a:rPr>
                  <a:t>3</a:t>
                </a:r>
                <a:endParaRPr lang="zh-CN" altLang="en-US" sz="2400" dirty="0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31" name="TextBox 49"/>
            <p:cNvSpPr txBox="1"/>
            <p:nvPr/>
          </p:nvSpPr>
          <p:spPr>
            <a:xfrm>
              <a:off x="1183671" y="3331792"/>
              <a:ext cx="1847692" cy="1947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735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ea"/>
                  <a:ea typeface="+mj-ea"/>
                </a:rPr>
                <a:t>精准的营销能力</a:t>
              </a:r>
              <a:endParaRPr lang="zh-CN" altLang="en-US" sz="1735" dirty="0">
                <a:solidFill>
                  <a:srgbClr val="C00000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7872359" y="5461409"/>
            <a:ext cx="3103855" cy="592249"/>
            <a:chOff x="814328" y="3219334"/>
            <a:chExt cx="2266828" cy="432536"/>
          </a:xfrm>
        </p:grpSpPr>
        <p:grpSp>
          <p:nvGrpSpPr>
            <p:cNvPr id="37" name="组合 36"/>
            <p:cNvGrpSpPr/>
            <p:nvPr/>
          </p:nvGrpSpPr>
          <p:grpSpPr>
            <a:xfrm>
              <a:off x="814328" y="3219334"/>
              <a:ext cx="2266828" cy="432536"/>
              <a:chOff x="2173927" y="3285519"/>
              <a:chExt cx="2876395" cy="548848"/>
            </a:xfrm>
          </p:grpSpPr>
          <p:grpSp>
            <p:nvGrpSpPr>
              <p:cNvPr id="39" name="组合 38"/>
              <p:cNvGrpSpPr/>
              <p:nvPr/>
            </p:nvGrpSpPr>
            <p:grpSpPr>
              <a:xfrm>
                <a:off x="2173927" y="3285519"/>
                <a:ext cx="2876395" cy="548848"/>
                <a:chOff x="4304043" y="1286668"/>
                <a:chExt cx="6414045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1" name="圆角矩形 40"/>
                <p:cNvSpPr/>
                <p:nvPr/>
              </p:nvSpPr>
              <p:spPr>
                <a:xfrm>
                  <a:off x="4304043" y="1286668"/>
                  <a:ext cx="6414045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42" name="圆角矩形 41"/>
                <p:cNvSpPr/>
                <p:nvPr/>
              </p:nvSpPr>
              <p:spPr>
                <a:xfrm>
                  <a:off x="4351923" y="1373339"/>
                  <a:ext cx="6323888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40" name="椭圆 39"/>
              <p:cNvSpPr/>
              <p:nvPr/>
            </p:nvSpPr>
            <p:spPr>
              <a:xfrm>
                <a:off x="2280388" y="3389371"/>
                <a:ext cx="392761" cy="392761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dirty="0">
                    <a:solidFill>
                      <a:prstClr val="white"/>
                    </a:solidFill>
                    <a:latin typeface="+mj-ea"/>
                    <a:ea typeface="+mj-ea"/>
                  </a:rPr>
                  <a:t>4</a:t>
                </a:r>
                <a:endParaRPr lang="zh-CN" altLang="en-US" sz="2400" dirty="0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38" name="TextBox 57"/>
            <p:cNvSpPr txBox="1"/>
            <p:nvPr/>
          </p:nvSpPr>
          <p:spPr>
            <a:xfrm>
              <a:off x="1085352" y="3345963"/>
              <a:ext cx="1926671" cy="1947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735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ea"/>
                  <a:ea typeface="+mj-ea"/>
                </a:rPr>
                <a:t>丰富的产品运营经验</a:t>
              </a:r>
              <a:endParaRPr lang="zh-CN" altLang="en-US" sz="1735" dirty="0">
                <a:solidFill>
                  <a:srgbClr val="C00000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43" name="组合 42"/>
          <p:cNvGrpSpPr>
            <a:grpSpLocks noChangeAspect="1"/>
          </p:cNvGrpSpPr>
          <p:nvPr/>
        </p:nvGrpSpPr>
        <p:grpSpPr>
          <a:xfrm>
            <a:off x="8832466" y="2471791"/>
            <a:ext cx="2265201" cy="2161076"/>
            <a:chOff x="3197225" y="3458369"/>
            <a:chExt cx="533400" cy="487363"/>
          </a:xfrm>
          <a:solidFill>
            <a:schemeClr val="accent1"/>
          </a:solidFill>
        </p:grpSpPr>
        <p:sp>
          <p:nvSpPr>
            <p:cNvPr id="44" name="Oval 312"/>
            <p:cNvSpPr>
              <a:spLocks noChangeArrowheads="1"/>
            </p:cNvSpPr>
            <p:nvPr/>
          </p:nvSpPr>
          <p:spPr bwMode="auto">
            <a:xfrm>
              <a:off x="3568700" y="3458369"/>
              <a:ext cx="93663" cy="88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>
                <a:defRPr/>
              </a:pPr>
              <a:endParaRPr lang="zh-CN" altLang="en-US" sz="332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45" name="Freeform 313"/>
            <p:cNvSpPr/>
            <p:nvPr/>
          </p:nvSpPr>
          <p:spPr bwMode="auto">
            <a:xfrm>
              <a:off x="3197225" y="3513932"/>
              <a:ext cx="533400" cy="431800"/>
            </a:xfrm>
            <a:custGeom>
              <a:avLst/>
              <a:gdLst>
                <a:gd name="T0" fmla="*/ 7 w 142"/>
                <a:gd name="T1" fmla="*/ 60 h 115"/>
                <a:gd name="T2" fmla="*/ 9 w 142"/>
                <a:gd name="T3" fmla="*/ 60 h 115"/>
                <a:gd name="T4" fmla="*/ 36 w 142"/>
                <a:gd name="T5" fmla="*/ 60 h 115"/>
                <a:gd name="T6" fmla="*/ 77 w 142"/>
                <a:gd name="T7" fmla="*/ 12 h 115"/>
                <a:gd name="T8" fmla="*/ 67 w 142"/>
                <a:gd name="T9" fmla="*/ 12 h 115"/>
                <a:gd name="T10" fmla="*/ 48 w 142"/>
                <a:gd name="T11" fmla="*/ 34 h 115"/>
                <a:gd name="T12" fmla="*/ 43 w 142"/>
                <a:gd name="T13" fmla="*/ 36 h 115"/>
                <a:gd name="T14" fmla="*/ 37 w 142"/>
                <a:gd name="T15" fmla="*/ 30 h 115"/>
                <a:gd name="T16" fmla="*/ 39 w 142"/>
                <a:gd name="T17" fmla="*/ 25 h 115"/>
                <a:gd name="T18" fmla="*/ 59 w 142"/>
                <a:gd name="T19" fmla="*/ 2 h 115"/>
                <a:gd name="T20" fmla="*/ 64 w 142"/>
                <a:gd name="T21" fmla="*/ 0 h 115"/>
                <a:gd name="T22" fmla="*/ 93 w 142"/>
                <a:gd name="T23" fmla="*/ 0 h 115"/>
                <a:gd name="T24" fmla="*/ 114 w 142"/>
                <a:gd name="T25" fmla="*/ 15 h 115"/>
                <a:gd name="T26" fmla="*/ 114 w 142"/>
                <a:gd name="T27" fmla="*/ 32 h 115"/>
                <a:gd name="T28" fmla="*/ 135 w 142"/>
                <a:gd name="T29" fmla="*/ 32 h 115"/>
                <a:gd name="T30" fmla="*/ 139 w 142"/>
                <a:gd name="T31" fmla="*/ 34 h 115"/>
                <a:gd name="T32" fmla="*/ 139 w 142"/>
                <a:gd name="T33" fmla="*/ 43 h 115"/>
                <a:gd name="T34" fmla="*/ 135 w 142"/>
                <a:gd name="T35" fmla="*/ 45 h 115"/>
                <a:gd name="T36" fmla="*/ 109 w 142"/>
                <a:gd name="T37" fmla="*/ 45 h 115"/>
                <a:gd name="T38" fmla="*/ 101 w 142"/>
                <a:gd name="T39" fmla="*/ 38 h 115"/>
                <a:gd name="T40" fmla="*/ 101 w 142"/>
                <a:gd name="T41" fmla="*/ 27 h 115"/>
                <a:gd name="T42" fmla="*/ 86 w 142"/>
                <a:gd name="T43" fmla="*/ 45 h 115"/>
                <a:gd name="T44" fmla="*/ 100 w 142"/>
                <a:gd name="T45" fmla="*/ 59 h 115"/>
                <a:gd name="T46" fmla="*/ 101 w 142"/>
                <a:gd name="T47" fmla="*/ 69 h 115"/>
                <a:gd name="T48" fmla="*/ 92 w 142"/>
                <a:gd name="T49" fmla="*/ 109 h 115"/>
                <a:gd name="T50" fmla="*/ 85 w 142"/>
                <a:gd name="T51" fmla="*/ 115 h 115"/>
                <a:gd name="T52" fmla="*/ 77 w 142"/>
                <a:gd name="T53" fmla="*/ 108 h 115"/>
                <a:gd name="T54" fmla="*/ 77 w 142"/>
                <a:gd name="T55" fmla="*/ 106 h 115"/>
                <a:gd name="T56" fmla="*/ 85 w 142"/>
                <a:gd name="T57" fmla="*/ 72 h 115"/>
                <a:gd name="T58" fmla="*/ 66 w 142"/>
                <a:gd name="T59" fmla="*/ 54 h 115"/>
                <a:gd name="T60" fmla="*/ 50 w 142"/>
                <a:gd name="T61" fmla="*/ 72 h 115"/>
                <a:gd name="T62" fmla="*/ 41 w 142"/>
                <a:gd name="T63" fmla="*/ 75 h 115"/>
                <a:gd name="T64" fmla="*/ 8 w 142"/>
                <a:gd name="T65" fmla="*/ 75 h 115"/>
                <a:gd name="T66" fmla="*/ 1 w 142"/>
                <a:gd name="T67" fmla="*/ 69 h 115"/>
                <a:gd name="T68" fmla="*/ 7 w 142"/>
                <a:gd name="T69" fmla="*/ 6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" h="115">
                  <a:moveTo>
                    <a:pt x="7" y="60"/>
                  </a:moveTo>
                  <a:cubicBezTo>
                    <a:pt x="7" y="60"/>
                    <a:pt x="8" y="60"/>
                    <a:pt x="9" y="60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7" y="35"/>
                    <a:pt x="45" y="36"/>
                    <a:pt x="43" y="36"/>
                  </a:cubicBezTo>
                  <a:cubicBezTo>
                    <a:pt x="40" y="36"/>
                    <a:pt x="37" y="33"/>
                    <a:pt x="37" y="30"/>
                  </a:cubicBezTo>
                  <a:cubicBezTo>
                    <a:pt x="37" y="28"/>
                    <a:pt x="38" y="26"/>
                    <a:pt x="39" y="25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61" y="1"/>
                    <a:pt x="62" y="0"/>
                    <a:pt x="64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112" y="14"/>
                    <a:pt x="114" y="15"/>
                  </a:cubicBezTo>
                  <a:cubicBezTo>
                    <a:pt x="114" y="32"/>
                    <a:pt x="114" y="32"/>
                    <a:pt x="114" y="32"/>
                  </a:cubicBezTo>
                  <a:cubicBezTo>
                    <a:pt x="135" y="32"/>
                    <a:pt x="135" y="32"/>
                    <a:pt x="135" y="32"/>
                  </a:cubicBezTo>
                  <a:cubicBezTo>
                    <a:pt x="137" y="32"/>
                    <a:pt x="138" y="33"/>
                    <a:pt x="139" y="34"/>
                  </a:cubicBezTo>
                  <a:cubicBezTo>
                    <a:pt x="142" y="36"/>
                    <a:pt x="142" y="40"/>
                    <a:pt x="139" y="43"/>
                  </a:cubicBezTo>
                  <a:cubicBezTo>
                    <a:pt x="138" y="44"/>
                    <a:pt x="137" y="44"/>
                    <a:pt x="135" y="45"/>
                  </a:cubicBezTo>
                  <a:cubicBezTo>
                    <a:pt x="109" y="45"/>
                    <a:pt x="109" y="45"/>
                    <a:pt x="109" y="45"/>
                  </a:cubicBezTo>
                  <a:cubicBezTo>
                    <a:pt x="101" y="44"/>
                    <a:pt x="101" y="38"/>
                    <a:pt x="101" y="3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86" y="45"/>
                    <a:pt x="86" y="45"/>
                    <a:pt x="86" y="45"/>
                  </a:cubicBezTo>
                  <a:cubicBezTo>
                    <a:pt x="100" y="59"/>
                    <a:pt x="100" y="59"/>
                    <a:pt x="100" y="59"/>
                  </a:cubicBezTo>
                  <a:cubicBezTo>
                    <a:pt x="100" y="59"/>
                    <a:pt x="103" y="62"/>
                    <a:pt x="101" y="69"/>
                  </a:cubicBezTo>
                  <a:cubicBezTo>
                    <a:pt x="92" y="109"/>
                    <a:pt x="92" y="109"/>
                    <a:pt x="92" y="109"/>
                  </a:cubicBezTo>
                  <a:cubicBezTo>
                    <a:pt x="92" y="113"/>
                    <a:pt x="88" y="115"/>
                    <a:pt x="85" y="115"/>
                  </a:cubicBezTo>
                  <a:cubicBezTo>
                    <a:pt x="80" y="115"/>
                    <a:pt x="77" y="112"/>
                    <a:pt x="77" y="108"/>
                  </a:cubicBezTo>
                  <a:cubicBezTo>
                    <a:pt x="77" y="107"/>
                    <a:pt x="77" y="106"/>
                    <a:pt x="77" y="106"/>
                  </a:cubicBezTo>
                  <a:cubicBezTo>
                    <a:pt x="85" y="72"/>
                    <a:pt x="85" y="72"/>
                    <a:pt x="85" y="72"/>
                  </a:cubicBezTo>
                  <a:cubicBezTo>
                    <a:pt x="66" y="54"/>
                    <a:pt x="66" y="54"/>
                    <a:pt x="66" y="54"/>
                  </a:cubicBezTo>
                  <a:cubicBezTo>
                    <a:pt x="50" y="72"/>
                    <a:pt x="50" y="72"/>
                    <a:pt x="50" y="72"/>
                  </a:cubicBezTo>
                  <a:cubicBezTo>
                    <a:pt x="50" y="72"/>
                    <a:pt x="48" y="75"/>
                    <a:pt x="41" y="75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5" y="75"/>
                    <a:pt x="2" y="73"/>
                    <a:pt x="1" y="69"/>
                  </a:cubicBezTo>
                  <a:cubicBezTo>
                    <a:pt x="0" y="65"/>
                    <a:pt x="2" y="61"/>
                    <a:pt x="7" y="6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>
                <a:defRPr/>
              </a:pPr>
              <a:endParaRPr lang="zh-CN" altLang="en-US" sz="332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4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4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4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4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4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4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6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4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1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1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87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88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9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0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3" grpId="0" animBg="1"/>
      <p:bldP spid="14" grpId="0"/>
      <p:bldP spid="1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99030" y="1700808"/>
            <a:ext cx="2009055" cy="2009056"/>
            <a:chOff x="3481448" y="2338049"/>
            <a:chExt cx="2181104" cy="2181104"/>
          </a:xfrm>
        </p:grpSpPr>
        <p:grpSp>
          <p:nvGrpSpPr>
            <p:cNvPr id="5" name="组合 4"/>
            <p:cNvGrpSpPr/>
            <p:nvPr/>
          </p:nvGrpSpPr>
          <p:grpSpPr>
            <a:xfrm>
              <a:off x="3481448" y="2338049"/>
              <a:ext cx="2181104" cy="218110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" name="同心圆 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400" ker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392112" y="760412"/>
                <a:ext cx="3825873" cy="3825873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400" ker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6" name="TextBox 41"/>
            <p:cNvSpPr txBox="1"/>
            <p:nvPr/>
          </p:nvSpPr>
          <p:spPr>
            <a:xfrm>
              <a:off x="3859415" y="3125467"/>
              <a:ext cx="1376908" cy="545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565">
                <a:defRPr/>
              </a:pPr>
              <a:r>
                <a:rPr lang="zh-CN" altLang="en-US" sz="2665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标题</a:t>
              </a:r>
              <a:r>
                <a:rPr lang="en-US" altLang="zh-CN" sz="2665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01</a:t>
              </a:r>
              <a:endParaRPr lang="zh-CN" altLang="en-US" sz="2665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758755" y="4024190"/>
            <a:ext cx="2089612" cy="1938978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3" rIns="91428" bIns="45713">
            <a:spAutoFit/>
          </a:bodyPr>
          <a:lstStyle/>
          <a:p>
            <a:pPr algn="just" defTabSz="1218565">
              <a:lnSpc>
                <a:spcPct val="150000"/>
              </a:lnSpc>
              <a:defRPr/>
            </a:pPr>
            <a:r>
              <a:rPr lang="zh-CN" altLang="en-US" sz="1600" kern="0" dirty="0">
                <a:solidFill>
                  <a:srgbClr val="080808"/>
                </a:solidFill>
                <a:latin typeface="+mj-ea"/>
                <a:ea typeface="+mj-ea"/>
              </a:rPr>
              <a:t>请在这里输入您的文字；请在这里输入您的文字；请在这里输入您的文字；请在这里输入您的文字。</a:t>
            </a:r>
            <a:endParaRPr lang="zh-CN" altLang="en-US" sz="1600" kern="0" dirty="0">
              <a:solidFill>
                <a:srgbClr val="080808"/>
              </a:solidFill>
              <a:latin typeface="+mj-ea"/>
              <a:ea typeface="+mj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937323" y="4133543"/>
            <a:ext cx="631688" cy="636784"/>
            <a:chOff x="3041651" y="3326606"/>
            <a:chExt cx="631825" cy="636588"/>
          </a:xfrm>
        </p:grpSpPr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3041651" y="3326606"/>
              <a:ext cx="631825" cy="63658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FFFFFF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>
                <a:defRPr/>
              </a:pPr>
              <a:endParaRPr lang="zh-CN" altLang="en-US" sz="2400" kern="0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  <p:sp>
          <p:nvSpPr>
            <p:cNvPr id="12" name="Freeform 10"/>
            <p:cNvSpPr/>
            <p:nvPr/>
          </p:nvSpPr>
          <p:spPr bwMode="auto">
            <a:xfrm>
              <a:off x="3378201" y="3469481"/>
              <a:ext cx="206375" cy="342900"/>
            </a:xfrm>
            <a:custGeom>
              <a:avLst/>
              <a:gdLst>
                <a:gd name="T0" fmla="*/ 216 w 252"/>
                <a:gd name="T1" fmla="*/ 252 h 418"/>
                <a:gd name="T2" fmla="*/ 136 w 252"/>
                <a:gd name="T3" fmla="*/ 321 h 418"/>
                <a:gd name="T4" fmla="*/ 58 w 252"/>
                <a:gd name="T5" fmla="*/ 388 h 418"/>
                <a:gd name="T6" fmla="*/ 0 w 252"/>
                <a:gd name="T7" fmla="*/ 350 h 418"/>
                <a:gd name="T8" fmla="*/ 34 w 252"/>
                <a:gd name="T9" fmla="*/ 321 h 418"/>
                <a:gd name="T10" fmla="*/ 115 w 252"/>
                <a:gd name="T11" fmla="*/ 252 h 418"/>
                <a:gd name="T12" fmla="*/ 112 w 252"/>
                <a:gd name="T13" fmla="*/ 154 h 418"/>
                <a:gd name="T14" fmla="*/ 34 w 252"/>
                <a:gd name="T15" fmla="*/ 88 h 418"/>
                <a:gd name="T16" fmla="*/ 0 w 252"/>
                <a:gd name="T17" fmla="*/ 58 h 418"/>
                <a:gd name="T18" fmla="*/ 55 w 252"/>
                <a:gd name="T19" fmla="*/ 19 h 418"/>
                <a:gd name="T20" fmla="*/ 136 w 252"/>
                <a:gd name="T21" fmla="*/ 88 h 418"/>
                <a:gd name="T22" fmla="*/ 213 w 252"/>
                <a:gd name="T23" fmla="*/ 154 h 418"/>
                <a:gd name="T24" fmla="*/ 216 w 252"/>
                <a:gd name="T25" fmla="*/ 252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2" h="418">
                  <a:moveTo>
                    <a:pt x="216" y="252"/>
                  </a:moveTo>
                  <a:lnTo>
                    <a:pt x="136" y="321"/>
                  </a:lnTo>
                  <a:cubicBezTo>
                    <a:pt x="110" y="343"/>
                    <a:pt x="84" y="365"/>
                    <a:pt x="58" y="388"/>
                  </a:cubicBezTo>
                  <a:cubicBezTo>
                    <a:pt x="21" y="418"/>
                    <a:pt x="5" y="397"/>
                    <a:pt x="0" y="350"/>
                  </a:cubicBezTo>
                  <a:lnTo>
                    <a:pt x="34" y="321"/>
                  </a:lnTo>
                  <a:lnTo>
                    <a:pt x="115" y="252"/>
                  </a:lnTo>
                  <a:cubicBezTo>
                    <a:pt x="143" y="221"/>
                    <a:pt x="150" y="189"/>
                    <a:pt x="112" y="154"/>
                  </a:cubicBezTo>
                  <a:cubicBezTo>
                    <a:pt x="86" y="132"/>
                    <a:pt x="60" y="110"/>
                    <a:pt x="34" y="88"/>
                  </a:cubicBezTo>
                  <a:lnTo>
                    <a:pt x="0" y="58"/>
                  </a:lnTo>
                  <a:cubicBezTo>
                    <a:pt x="4" y="4"/>
                    <a:pt x="25" y="0"/>
                    <a:pt x="55" y="19"/>
                  </a:cubicBezTo>
                  <a:lnTo>
                    <a:pt x="136" y="88"/>
                  </a:lnTo>
                  <a:cubicBezTo>
                    <a:pt x="162" y="110"/>
                    <a:pt x="188" y="132"/>
                    <a:pt x="213" y="154"/>
                  </a:cubicBezTo>
                  <a:cubicBezTo>
                    <a:pt x="252" y="189"/>
                    <a:pt x="244" y="221"/>
                    <a:pt x="216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>
                <a:defRPr/>
              </a:pPr>
              <a:endParaRPr lang="zh-CN" altLang="en-US" sz="2400" kern="0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  <p:sp>
          <p:nvSpPr>
            <p:cNvPr id="13" name="Freeform 11"/>
            <p:cNvSpPr/>
            <p:nvPr/>
          </p:nvSpPr>
          <p:spPr bwMode="auto">
            <a:xfrm>
              <a:off x="3182938" y="3469481"/>
              <a:ext cx="206375" cy="342900"/>
            </a:xfrm>
            <a:custGeom>
              <a:avLst/>
              <a:gdLst>
                <a:gd name="T0" fmla="*/ 217 w 252"/>
                <a:gd name="T1" fmla="*/ 252 h 418"/>
                <a:gd name="T2" fmla="*/ 136 w 252"/>
                <a:gd name="T3" fmla="*/ 321 h 418"/>
                <a:gd name="T4" fmla="*/ 59 w 252"/>
                <a:gd name="T5" fmla="*/ 388 h 418"/>
                <a:gd name="T6" fmla="*/ 0 w 252"/>
                <a:gd name="T7" fmla="*/ 350 h 418"/>
                <a:gd name="T8" fmla="*/ 35 w 252"/>
                <a:gd name="T9" fmla="*/ 321 h 418"/>
                <a:gd name="T10" fmla="*/ 115 w 252"/>
                <a:gd name="T11" fmla="*/ 252 h 418"/>
                <a:gd name="T12" fmla="*/ 112 w 252"/>
                <a:gd name="T13" fmla="*/ 154 h 418"/>
                <a:gd name="T14" fmla="*/ 35 w 252"/>
                <a:gd name="T15" fmla="*/ 88 h 418"/>
                <a:gd name="T16" fmla="*/ 0 w 252"/>
                <a:gd name="T17" fmla="*/ 58 h 418"/>
                <a:gd name="T18" fmla="*/ 56 w 252"/>
                <a:gd name="T19" fmla="*/ 19 h 418"/>
                <a:gd name="T20" fmla="*/ 136 w 252"/>
                <a:gd name="T21" fmla="*/ 88 h 418"/>
                <a:gd name="T22" fmla="*/ 214 w 252"/>
                <a:gd name="T23" fmla="*/ 154 h 418"/>
                <a:gd name="T24" fmla="*/ 217 w 252"/>
                <a:gd name="T25" fmla="*/ 252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2" h="418">
                  <a:moveTo>
                    <a:pt x="217" y="252"/>
                  </a:moveTo>
                  <a:lnTo>
                    <a:pt x="136" y="321"/>
                  </a:lnTo>
                  <a:cubicBezTo>
                    <a:pt x="110" y="343"/>
                    <a:pt x="84" y="365"/>
                    <a:pt x="59" y="388"/>
                  </a:cubicBezTo>
                  <a:cubicBezTo>
                    <a:pt x="21" y="418"/>
                    <a:pt x="6" y="397"/>
                    <a:pt x="0" y="350"/>
                  </a:cubicBezTo>
                  <a:lnTo>
                    <a:pt x="35" y="321"/>
                  </a:lnTo>
                  <a:lnTo>
                    <a:pt x="115" y="252"/>
                  </a:lnTo>
                  <a:cubicBezTo>
                    <a:pt x="143" y="221"/>
                    <a:pt x="150" y="189"/>
                    <a:pt x="112" y="154"/>
                  </a:cubicBezTo>
                  <a:cubicBezTo>
                    <a:pt x="86" y="132"/>
                    <a:pt x="60" y="110"/>
                    <a:pt x="35" y="88"/>
                  </a:cubicBezTo>
                  <a:lnTo>
                    <a:pt x="0" y="58"/>
                  </a:lnTo>
                  <a:cubicBezTo>
                    <a:pt x="4" y="4"/>
                    <a:pt x="26" y="0"/>
                    <a:pt x="56" y="19"/>
                  </a:cubicBezTo>
                  <a:lnTo>
                    <a:pt x="136" y="88"/>
                  </a:lnTo>
                  <a:cubicBezTo>
                    <a:pt x="162" y="110"/>
                    <a:pt x="188" y="132"/>
                    <a:pt x="214" y="154"/>
                  </a:cubicBezTo>
                  <a:cubicBezTo>
                    <a:pt x="252" y="189"/>
                    <a:pt x="245" y="221"/>
                    <a:pt x="217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>
                <a:defRPr/>
              </a:pPr>
              <a:endParaRPr lang="zh-CN" altLang="en-US" sz="2400" kern="0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783203" y="1700808"/>
            <a:ext cx="2009056" cy="2009056"/>
            <a:chOff x="3481448" y="2338049"/>
            <a:chExt cx="2181104" cy="2181104"/>
          </a:xfrm>
        </p:grpSpPr>
        <p:grpSp>
          <p:nvGrpSpPr>
            <p:cNvPr id="15" name="组合 14"/>
            <p:cNvGrpSpPr/>
            <p:nvPr/>
          </p:nvGrpSpPr>
          <p:grpSpPr>
            <a:xfrm>
              <a:off x="3481448" y="2338049"/>
              <a:ext cx="2181104" cy="218110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7" name="同心圆 1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400" ker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392112" y="760412"/>
                <a:ext cx="3825873" cy="3825873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400" ker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6" name="TextBox 51"/>
            <p:cNvSpPr txBox="1"/>
            <p:nvPr/>
          </p:nvSpPr>
          <p:spPr>
            <a:xfrm>
              <a:off x="3837372" y="3125467"/>
              <a:ext cx="1376908" cy="545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565">
                <a:defRPr/>
              </a:pPr>
              <a:r>
                <a:rPr lang="zh-CN" altLang="en-US" sz="2665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标题</a:t>
              </a:r>
              <a:r>
                <a:rPr lang="en-US" altLang="zh-CN" sz="2665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02</a:t>
              </a:r>
              <a:endParaRPr lang="zh-CN" altLang="en-US" sz="2665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3702647" y="4024190"/>
            <a:ext cx="2089612" cy="1938978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3" rIns="91428" bIns="45713">
            <a:spAutoFit/>
          </a:bodyPr>
          <a:lstStyle/>
          <a:p>
            <a:pPr algn="just" defTabSz="1218565">
              <a:lnSpc>
                <a:spcPct val="150000"/>
              </a:lnSpc>
              <a:defRPr/>
            </a:pPr>
            <a:r>
              <a:rPr lang="zh-CN" altLang="en-US" sz="1600" kern="0" dirty="0">
                <a:solidFill>
                  <a:srgbClr val="080808"/>
                </a:solidFill>
                <a:latin typeface="+mj-ea"/>
                <a:ea typeface="+mj-ea"/>
              </a:rPr>
              <a:t>请在这里输入您的文字；请在这里输入您的文字；请在这里输入您的文字；请在这里输入您的文字。</a:t>
            </a:r>
            <a:endParaRPr lang="zh-CN" altLang="en-US" sz="1600" kern="0" dirty="0">
              <a:solidFill>
                <a:srgbClr val="080808"/>
              </a:solidFill>
              <a:latin typeface="+mj-ea"/>
              <a:ea typeface="+mj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5917589" y="4133543"/>
            <a:ext cx="631688" cy="636784"/>
            <a:chOff x="3041651" y="3326606"/>
            <a:chExt cx="631825" cy="636588"/>
          </a:xfrm>
        </p:grpSpPr>
        <p:sp>
          <p:nvSpPr>
            <p:cNvPr id="21" name="Oval 9"/>
            <p:cNvSpPr>
              <a:spLocks noChangeArrowheads="1"/>
            </p:cNvSpPr>
            <p:nvPr/>
          </p:nvSpPr>
          <p:spPr bwMode="auto">
            <a:xfrm>
              <a:off x="3041651" y="3326606"/>
              <a:ext cx="631825" cy="636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FFFF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>
                <a:defRPr/>
              </a:pPr>
              <a:endParaRPr lang="zh-CN" altLang="en-US" sz="2400" kern="0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  <p:sp>
          <p:nvSpPr>
            <p:cNvPr id="22" name="Freeform 10"/>
            <p:cNvSpPr/>
            <p:nvPr/>
          </p:nvSpPr>
          <p:spPr bwMode="auto">
            <a:xfrm>
              <a:off x="3378201" y="3469481"/>
              <a:ext cx="206375" cy="342900"/>
            </a:xfrm>
            <a:custGeom>
              <a:avLst/>
              <a:gdLst>
                <a:gd name="T0" fmla="*/ 216 w 252"/>
                <a:gd name="T1" fmla="*/ 252 h 418"/>
                <a:gd name="T2" fmla="*/ 136 w 252"/>
                <a:gd name="T3" fmla="*/ 321 h 418"/>
                <a:gd name="T4" fmla="*/ 58 w 252"/>
                <a:gd name="T5" fmla="*/ 388 h 418"/>
                <a:gd name="T6" fmla="*/ 0 w 252"/>
                <a:gd name="T7" fmla="*/ 350 h 418"/>
                <a:gd name="T8" fmla="*/ 34 w 252"/>
                <a:gd name="T9" fmla="*/ 321 h 418"/>
                <a:gd name="T10" fmla="*/ 115 w 252"/>
                <a:gd name="T11" fmla="*/ 252 h 418"/>
                <a:gd name="T12" fmla="*/ 112 w 252"/>
                <a:gd name="T13" fmla="*/ 154 h 418"/>
                <a:gd name="T14" fmla="*/ 34 w 252"/>
                <a:gd name="T15" fmla="*/ 88 h 418"/>
                <a:gd name="T16" fmla="*/ 0 w 252"/>
                <a:gd name="T17" fmla="*/ 58 h 418"/>
                <a:gd name="T18" fmla="*/ 55 w 252"/>
                <a:gd name="T19" fmla="*/ 19 h 418"/>
                <a:gd name="T20" fmla="*/ 136 w 252"/>
                <a:gd name="T21" fmla="*/ 88 h 418"/>
                <a:gd name="T22" fmla="*/ 213 w 252"/>
                <a:gd name="T23" fmla="*/ 154 h 418"/>
                <a:gd name="T24" fmla="*/ 216 w 252"/>
                <a:gd name="T25" fmla="*/ 252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2" h="418">
                  <a:moveTo>
                    <a:pt x="216" y="252"/>
                  </a:moveTo>
                  <a:lnTo>
                    <a:pt x="136" y="321"/>
                  </a:lnTo>
                  <a:cubicBezTo>
                    <a:pt x="110" y="343"/>
                    <a:pt x="84" y="365"/>
                    <a:pt x="58" y="388"/>
                  </a:cubicBezTo>
                  <a:cubicBezTo>
                    <a:pt x="21" y="418"/>
                    <a:pt x="5" y="397"/>
                    <a:pt x="0" y="350"/>
                  </a:cubicBezTo>
                  <a:lnTo>
                    <a:pt x="34" y="321"/>
                  </a:lnTo>
                  <a:lnTo>
                    <a:pt x="115" y="252"/>
                  </a:lnTo>
                  <a:cubicBezTo>
                    <a:pt x="143" y="221"/>
                    <a:pt x="150" y="189"/>
                    <a:pt x="112" y="154"/>
                  </a:cubicBezTo>
                  <a:cubicBezTo>
                    <a:pt x="86" y="132"/>
                    <a:pt x="60" y="110"/>
                    <a:pt x="34" y="88"/>
                  </a:cubicBezTo>
                  <a:lnTo>
                    <a:pt x="0" y="58"/>
                  </a:lnTo>
                  <a:cubicBezTo>
                    <a:pt x="4" y="4"/>
                    <a:pt x="25" y="0"/>
                    <a:pt x="55" y="19"/>
                  </a:cubicBezTo>
                  <a:lnTo>
                    <a:pt x="136" y="88"/>
                  </a:lnTo>
                  <a:cubicBezTo>
                    <a:pt x="162" y="110"/>
                    <a:pt x="188" y="132"/>
                    <a:pt x="213" y="154"/>
                  </a:cubicBezTo>
                  <a:cubicBezTo>
                    <a:pt x="252" y="189"/>
                    <a:pt x="244" y="221"/>
                    <a:pt x="216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>
                <a:defRPr/>
              </a:pPr>
              <a:endParaRPr lang="zh-CN" altLang="en-US" sz="2400" kern="0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  <p:sp>
          <p:nvSpPr>
            <p:cNvPr id="23" name="Freeform 11"/>
            <p:cNvSpPr/>
            <p:nvPr/>
          </p:nvSpPr>
          <p:spPr bwMode="auto">
            <a:xfrm>
              <a:off x="3182938" y="3469481"/>
              <a:ext cx="206375" cy="342900"/>
            </a:xfrm>
            <a:custGeom>
              <a:avLst/>
              <a:gdLst>
                <a:gd name="T0" fmla="*/ 217 w 252"/>
                <a:gd name="T1" fmla="*/ 252 h 418"/>
                <a:gd name="T2" fmla="*/ 136 w 252"/>
                <a:gd name="T3" fmla="*/ 321 h 418"/>
                <a:gd name="T4" fmla="*/ 59 w 252"/>
                <a:gd name="T5" fmla="*/ 388 h 418"/>
                <a:gd name="T6" fmla="*/ 0 w 252"/>
                <a:gd name="T7" fmla="*/ 350 h 418"/>
                <a:gd name="T8" fmla="*/ 35 w 252"/>
                <a:gd name="T9" fmla="*/ 321 h 418"/>
                <a:gd name="T10" fmla="*/ 115 w 252"/>
                <a:gd name="T11" fmla="*/ 252 h 418"/>
                <a:gd name="T12" fmla="*/ 112 w 252"/>
                <a:gd name="T13" fmla="*/ 154 h 418"/>
                <a:gd name="T14" fmla="*/ 35 w 252"/>
                <a:gd name="T15" fmla="*/ 88 h 418"/>
                <a:gd name="T16" fmla="*/ 0 w 252"/>
                <a:gd name="T17" fmla="*/ 58 h 418"/>
                <a:gd name="T18" fmla="*/ 56 w 252"/>
                <a:gd name="T19" fmla="*/ 19 h 418"/>
                <a:gd name="T20" fmla="*/ 136 w 252"/>
                <a:gd name="T21" fmla="*/ 88 h 418"/>
                <a:gd name="T22" fmla="*/ 214 w 252"/>
                <a:gd name="T23" fmla="*/ 154 h 418"/>
                <a:gd name="T24" fmla="*/ 217 w 252"/>
                <a:gd name="T25" fmla="*/ 252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2" h="418">
                  <a:moveTo>
                    <a:pt x="217" y="252"/>
                  </a:moveTo>
                  <a:lnTo>
                    <a:pt x="136" y="321"/>
                  </a:lnTo>
                  <a:cubicBezTo>
                    <a:pt x="110" y="343"/>
                    <a:pt x="84" y="365"/>
                    <a:pt x="59" y="388"/>
                  </a:cubicBezTo>
                  <a:cubicBezTo>
                    <a:pt x="21" y="418"/>
                    <a:pt x="6" y="397"/>
                    <a:pt x="0" y="350"/>
                  </a:cubicBezTo>
                  <a:lnTo>
                    <a:pt x="35" y="321"/>
                  </a:lnTo>
                  <a:lnTo>
                    <a:pt x="115" y="252"/>
                  </a:lnTo>
                  <a:cubicBezTo>
                    <a:pt x="143" y="221"/>
                    <a:pt x="150" y="189"/>
                    <a:pt x="112" y="154"/>
                  </a:cubicBezTo>
                  <a:cubicBezTo>
                    <a:pt x="86" y="132"/>
                    <a:pt x="60" y="110"/>
                    <a:pt x="35" y="88"/>
                  </a:cubicBezTo>
                  <a:lnTo>
                    <a:pt x="0" y="58"/>
                  </a:lnTo>
                  <a:cubicBezTo>
                    <a:pt x="4" y="4"/>
                    <a:pt x="26" y="0"/>
                    <a:pt x="56" y="19"/>
                  </a:cubicBezTo>
                  <a:lnTo>
                    <a:pt x="136" y="88"/>
                  </a:lnTo>
                  <a:cubicBezTo>
                    <a:pt x="162" y="110"/>
                    <a:pt x="188" y="132"/>
                    <a:pt x="214" y="154"/>
                  </a:cubicBezTo>
                  <a:cubicBezTo>
                    <a:pt x="252" y="189"/>
                    <a:pt x="245" y="221"/>
                    <a:pt x="217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>
                <a:defRPr/>
              </a:pPr>
              <a:endParaRPr lang="zh-CN" altLang="en-US" sz="2400" kern="0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706659" y="1700808"/>
            <a:ext cx="2009056" cy="2009056"/>
            <a:chOff x="3481448" y="2338049"/>
            <a:chExt cx="2181104" cy="2181104"/>
          </a:xfrm>
        </p:grpSpPr>
        <p:grpSp>
          <p:nvGrpSpPr>
            <p:cNvPr id="25" name="组合 24"/>
            <p:cNvGrpSpPr/>
            <p:nvPr/>
          </p:nvGrpSpPr>
          <p:grpSpPr>
            <a:xfrm>
              <a:off x="3481448" y="2338049"/>
              <a:ext cx="2181104" cy="218110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7" name="同心圆 2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400" ker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392112" y="760412"/>
                <a:ext cx="3825873" cy="3825873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400" ker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6" name="TextBox 61"/>
            <p:cNvSpPr txBox="1"/>
            <p:nvPr/>
          </p:nvSpPr>
          <p:spPr>
            <a:xfrm>
              <a:off x="3836211" y="3125467"/>
              <a:ext cx="1376908" cy="545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565">
                <a:defRPr/>
              </a:pPr>
              <a:r>
                <a:rPr lang="zh-CN" altLang="en-US" sz="2665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标题</a:t>
              </a:r>
              <a:r>
                <a:rPr lang="en-US" altLang="zh-CN" sz="2665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03</a:t>
              </a:r>
              <a:endParaRPr lang="zh-CN" altLang="en-US" sz="2665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6605059" y="4024190"/>
            <a:ext cx="2089612" cy="1938978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3" rIns="91428" bIns="45713">
            <a:spAutoFit/>
          </a:bodyPr>
          <a:lstStyle/>
          <a:p>
            <a:pPr algn="just" defTabSz="1218565">
              <a:lnSpc>
                <a:spcPct val="150000"/>
              </a:lnSpc>
              <a:defRPr/>
            </a:pPr>
            <a:r>
              <a:rPr lang="zh-CN" altLang="en-US" sz="1600" kern="0" dirty="0">
                <a:solidFill>
                  <a:srgbClr val="080808"/>
                </a:solidFill>
                <a:latin typeface="+mj-ea"/>
                <a:ea typeface="+mj-ea"/>
              </a:rPr>
              <a:t>请在这里输入您的文字；请在这里输入您的文字；请在这里输入您的文字；请在这里输入您的文字。</a:t>
            </a:r>
            <a:endParaRPr lang="zh-CN" altLang="en-US" sz="1600" kern="0" dirty="0">
              <a:solidFill>
                <a:srgbClr val="080808"/>
              </a:solidFill>
              <a:latin typeface="+mj-ea"/>
              <a:ea typeface="+mj-ea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8802457" y="4133543"/>
            <a:ext cx="631688" cy="636784"/>
            <a:chOff x="3041651" y="3326606"/>
            <a:chExt cx="631825" cy="636588"/>
          </a:xfrm>
        </p:grpSpPr>
        <p:sp>
          <p:nvSpPr>
            <p:cNvPr id="31" name="Oval 9"/>
            <p:cNvSpPr>
              <a:spLocks noChangeArrowheads="1"/>
            </p:cNvSpPr>
            <p:nvPr/>
          </p:nvSpPr>
          <p:spPr bwMode="auto">
            <a:xfrm>
              <a:off x="3041651" y="3326606"/>
              <a:ext cx="631825" cy="636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FFFF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>
                <a:defRPr/>
              </a:pPr>
              <a:endParaRPr lang="zh-CN" altLang="en-US" sz="2400" kern="0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  <p:sp>
          <p:nvSpPr>
            <p:cNvPr id="32" name="Freeform 10"/>
            <p:cNvSpPr/>
            <p:nvPr/>
          </p:nvSpPr>
          <p:spPr bwMode="auto">
            <a:xfrm>
              <a:off x="3378201" y="3469481"/>
              <a:ext cx="206375" cy="342900"/>
            </a:xfrm>
            <a:custGeom>
              <a:avLst/>
              <a:gdLst>
                <a:gd name="T0" fmla="*/ 216 w 252"/>
                <a:gd name="T1" fmla="*/ 252 h 418"/>
                <a:gd name="T2" fmla="*/ 136 w 252"/>
                <a:gd name="T3" fmla="*/ 321 h 418"/>
                <a:gd name="T4" fmla="*/ 58 w 252"/>
                <a:gd name="T5" fmla="*/ 388 h 418"/>
                <a:gd name="T6" fmla="*/ 0 w 252"/>
                <a:gd name="T7" fmla="*/ 350 h 418"/>
                <a:gd name="T8" fmla="*/ 34 w 252"/>
                <a:gd name="T9" fmla="*/ 321 h 418"/>
                <a:gd name="T10" fmla="*/ 115 w 252"/>
                <a:gd name="T11" fmla="*/ 252 h 418"/>
                <a:gd name="T12" fmla="*/ 112 w 252"/>
                <a:gd name="T13" fmla="*/ 154 h 418"/>
                <a:gd name="T14" fmla="*/ 34 w 252"/>
                <a:gd name="T15" fmla="*/ 88 h 418"/>
                <a:gd name="T16" fmla="*/ 0 w 252"/>
                <a:gd name="T17" fmla="*/ 58 h 418"/>
                <a:gd name="T18" fmla="*/ 55 w 252"/>
                <a:gd name="T19" fmla="*/ 19 h 418"/>
                <a:gd name="T20" fmla="*/ 136 w 252"/>
                <a:gd name="T21" fmla="*/ 88 h 418"/>
                <a:gd name="T22" fmla="*/ 213 w 252"/>
                <a:gd name="T23" fmla="*/ 154 h 418"/>
                <a:gd name="T24" fmla="*/ 216 w 252"/>
                <a:gd name="T25" fmla="*/ 252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2" h="418">
                  <a:moveTo>
                    <a:pt x="216" y="252"/>
                  </a:moveTo>
                  <a:lnTo>
                    <a:pt x="136" y="321"/>
                  </a:lnTo>
                  <a:cubicBezTo>
                    <a:pt x="110" y="343"/>
                    <a:pt x="84" y="365"/>
                    <a:pt x="58" y="388"/>
                  </a:cubicBezTo>
                  <a:cubicBezTo>
                    <a:pt x="21" y="418"/>
                    <a:pt x="5" y="397"/>
                    <a:pt x="0" y="350"/>
                  </a:cubicBezTo>
                  <a:lnTo>
                    <a:pt x="34" y="321"/>
                  </a:lnTo>
                  <a:lnTo>
                    <a:pt x="115" y="252"/>
                  </a:lnTo>
                  <a:cubicBezTo>
                    <a:pt x="143" y="221"/>
                    <a:pt x="150" y="189"/>
                    <a:pt x="112" y="154"/>
                  </a:cubicBezTo>
                  <a:cubicBezTo>
                    <a:pt x="86" y="132"/>
                    <a:pt x="60" y="110"/>
                    <a:pt x="34" y="88"/>
                  </a:cubicBezTo>
                  <a:lnTo>
                    <a:pt x="0" y="58"/>
                  </a:lnTo>
                  <a:cubicBezTo>
                    <a:pt x="4" y="4"/>
                    <a:pt x="25" y="0"/>
                    <a:pt x="55" y="19"/>
                  </a:cubicBezTo>
                  <a:lnTo>
                    <a:pt x="136" y="88"/>
                  </a:lnTo>
                  <a:cubicBezTo>
                    <a:pt x="162" y="110"/>
                    <a:pt x="188" y="132"/>
                    <a:pt x="213" y="154"/>
                  </a:cubicBezTo>
                  <a:cubicBezTo>
                    <a:pt x="252" y="189"/>
                    <a:pt x="244" y="221"/>
                    <a:pt x="216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>
                <a:defRPr/>
              </a:pPr>
              <a:endParaRPr lang="zh-CN" altLang="en-US" sz="2400" kern="0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  <p:sp>
          <p:nvSpPr>
            <p:cNvPr id="33" name="Freeform 11"/>
            <p:cNvSpPr/>
            <p:nvPr/>
          </p:nvSpPr>
          <p:spPr bwMode="auto">
            <a:xfrm>
              <a:off x="3182938" y="3469481"/>
              <a:ext cx="206375" cy="342900"/>
            </a:xfrm>
            <a:custGeom>
              <a:avLst/>
              <a:gdLst>
                <a:gd name="T0" fmla="*/ 217 w 252"/>
                <a:gd name="T1" fmla="*/ 252 h 418"/>
                <a:gd name="T2" fmla="*/ 136 w 252"/>
                <a:gd name="T3" fmla="*/ 321 h 418"/>
                <a:gd name="T4" fmla="*/ 59 w 252"/>
                <a:gd name="T5" fmla="*/ 388 h 418"/>
                <a:gd name="T6" fmla="*/ 0 w 252"/>
                <a:gd name="T7" fmla="*/ 350 h 418"/>
                <a:gd name="T8" fmla="*/ 35 w 252"/>
                <a:gd name="T9" fmla="*/ 321 h 418"/>
                <a:gd name="T10" fmla="*/ 115 w 252"/>
                <a:gd name="T11" fmla="*/ 252 h 418"/>
                <a:gd name="T12" fmla="*/ 112 w 252"/>
                <a:gd name="T13" fmla="*/ 154 h 418"/>
                <a:gd name="T14" fmla="*/ 35 w 252"/>
                <a:gd name="T15" fmla="*/ 88 h 418"/>
                <a:gd name="T16" fmla="*/ 0 w 252"/>
                <a:gd name="T17" fmla="*/ 58 h 418"/>
                <a:gd name="T18" fmla="*/ 56 w 252"/>
                <a:gd name="T19" fmla="*/ 19 h 418"/>
                <a:gd name="T20" fmla="*/ 136 w 252"/>
                <a:gd name="T21" fmla="*/ 88 h 418"/>
                <a:gd name="T22" fmla="*/ 214 w 252"/>
                <a:gd name="T23" fmla="*/ 154 h 418"/>
                <a:gd name="T24" fmla="*/ 217 w 252"/>
                <a:gd name="T25" fmla="*/ 252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2" h="418">
                  <a:moveTo>
                    <a:pt x="217" y="252"/>
                  </a:moveTo>
                  <a:lnTo>
                    <a:pt x="136" y="321"/>
                  </a:lnTo>
                  <a:cubicBezTo>
                    <a:pt x="110" y="343"/>
                    <a:pt x="84" y="365"/>
                    <a:pt x="59" y="388"/>
                  </a:cubicBezTo>
                  <a:cubicBezTo>
                    <a:pt x="21" y="418"/>
                    <a:pt x="6" y="397"/>
                    <a:pt x="0" y="350"/>
                  </a:cubicBezTo>
                  <a:lnTo>
                    <a:pt x="35" y="321"/>
                  </a:lnTo>
                  <a:lnTo>
                    <a:pt x="115" y="252"/>
                  </a:lnTo>
                  <a:cubicBezTo>
                    <a:pt x="143" y="221"/>
                    <a:pt x="150" y="189"/>
                    <a:pt x="112" y="154"/>
                  </a:cubicBezTo>
                  <a:cubicBezTo>
                    <a:pt x="86" y="132"/>
                    <a:pt x="60" y="110"/>
                    <a:pt x="35" y="88"/>
                  </a:cubicBezTo>
                  <a:lnTo>
                    <a:pt x="0" y="58"/>
                  </a:lnTo>
                  <a:cubicBezTo>
                    <a:pt x="4" y="4"/>
                    <a:pt x="26" y="0"/>
                    <a:pt x="56" y="19"/>
                  </a:cubicBezTo>
                  <a:lnTo>
                    <a:pt x="136" y="88"/>
                  </a:lnTo>
                  <a:cubicBezTo>
                    <a:pt x="162" y="110"/>
                    <a:pt x="188" y="132"/>
                    <a:pt x="214" y="154"/>
                  </a:cubicBezTo>
                  <a:cubicBezTo>
                    <a:pt x="252" y="189"/>
                    <a:pt x="245" y="221"/>
                    <a:pt x="217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>
                <a:defRPr/>
              </a:pPr>
              <a:endParaRPr lang="zh-CN" altLang="en-US" sz="2400" kern="0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9471321" y="1700808"/>
            <a:ext cx="2009056" cy="2009056"/>
            <a:chOff x="3481448" y="2338049"/>
            <a:chExt cx="2181104" cy="2181104"/>
          </a:xfrm>
        </p:grpSpPr>
        <p:grpSp>
          <p:nvGrpSpPr>
            <p:cNvPr id="35" name="组合 34"/>
            <p:cNvGrpSpPr/>
            <p:nvPr/>
          </p:nvGrpSpPr>
          <p:grpSpPr>
            <a:xfrm>
              <a:off x="3481448" y="2338049"/>
              <a:ext cx="2181104" cy="218110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7" name="同心圆 3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400" ker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392112" y="760412"/>
                <a:ext cx="3825873" cy="3825873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400" ker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36" name="TextBox 71"/>
            <p:cNvSpPr txBox="1"/>
            <p:nvPr/>
          </p:nvSpPr>
          <p:spPr>
            <a:xfrm>
              <a:off x="3835051" y="3125467"/>
              <a:ext cx="1376908" cy="545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565">
                <a:defRPr/>
              </a:pPr>
              <a:r>
                <a:rPr lang="zh-CN" altLang="en-US" sz="2665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标题</a:t>
              </a:r>
              <a:r>
                <a:rPr lang="en-US" altLang="zh-CN" sz="2665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04</a:t>
              </a:r>
              <a:endParaRPr lang="zh-CN" altLang="en-US" sz="2665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39" name="矩形 38"/>
          <p:cNvSpPr/>
          <p:nvPr/>
        </p:nvSpPr>
        <p:spPr>
          <a:xfrm>
            <a:off x="9524271" y="4024190"/>
            <a:ext cx="2089612" cy="1938978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3" rIns="91428" bIns="45713">
            <a:spAutoFit/>
          </a:bodyPr>
          <a:lstStyle/>
          <a:p>
            <a:pPr algn="just" defTabSz="1218565">
              <a:lnSpc>
                <a:spcPct val="150000"/>
              </a:lnSpc>
              <a:defRPr/>
            </a:pPr>
            <a:r>
              <a:rPr lang="zh-CN" altLang="en-US" sz="1600" kern="0" dirty="0">
                <a:solidFill>
                  <a:srgbClr val="080808"/>
                </a:solidFill>
                <a:latin typeface="+mj-ea"/>
                <a:ea typeface="+mj-ea"/>
              </a:rPr>
              <a:t>请在这里输入您的文字；请在这里输入您的文字；请在这里输入您的文字；请在这里输入您的文字。</a:t>
            </a:r>
            <a:endParaRPr lang="zh-CN" altLang="en-US" sz="1600" kern="0" dirty="0">
              <a:solidFill>
                <a:srgbClr val="080808"/>
              </a:solidFill>
              <a:latin typeface="+mj-ea"/>
              <a:ea typeface="+mj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2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1" accel="52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1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1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4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8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3" presetID="2" presetClass="entr" presetSubtype="1" accel="52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1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1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42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47" presetID="2" presetClass="entr" presetSubtype="1" accel="52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9" dur="1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0" dur="1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52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9" grpId="0"/>
          <p:bldP spid="29" grpId="0"/>
          <p:bldP spid="3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1" accel="5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4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3" presetID="2" presetClass="entr" presetSubtype="1" accel="5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4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47" presetID="2" presetClass="entr" presetSubtype="1" accel="5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52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9" grpId="0"/>
          <p:bldP spid="29" grpId="0"/>
          <p:bldP spid="39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253367" y="2289687"/>
            <a:ext cx="2682524" cy="268252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" name="同心圆 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7" name="TextBox 11"/>
          <p:cNvSpPr txBox="1"/>
          <p:nvPr/>
        </p:nvSpPr>
        <p:spPr>
          <a:xfrm>
            <a:off x="6193124" y="1895437"/>
            <a:ext cx="4608512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</a:rPr>
              <a:t>点击输入简要文字内容，文字内容需概括精炼，不用多余的文字修饰，言简意赅的说明分项内容</a:t>
            </a:r>
            <a:r>
              <a:rPr lang="en-US" altLang="zh-CN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</a:rPr>
              <a:t>……</a:t>
            </a:r>
            <a:endParaRPr lang="en-US" altLang="zh-CN" sz="1335" dirty="0">
              <a:solidFill>
                <a:prstClr val="black">
                  <a:lumMod val="65000"/>
                  <a:lumOff val="35000"/>
                </a:prstClr>
              </a:solidFill>
              <a:latin typeface="+mj-ea"/>
              <a:ea typeface="+mj-ea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4851460" y="2117720"/>
            <a:ext cx="1056117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4"/>
          <p:cNvSpPr txBox="1"/>
          <p:nvPr/>
        </p:nvSpPr>
        <p:spPr>
          <a:xfrm>
            <a:off x="6193124" y="2570129"/>
            <a:ext cx="4608512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</a:rPr>
              <a:t>点击输入简要文字内容，文字内容需概括精炼，不用多余的文字修饰，言简意赅的说明分项内容</a:t>
            </a:r>
            <a:r>
              <a:rPr lang="en-US" altLang="zh-CN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</a:rPr>
              <a:t>……</a:t>
            </a:r>
            <a:endParaRPr lang="en-US" altLang="zh-CN" sz="1335" dirty="0">
              <a:solidFill>
                <a:prstClr val="black">
                  <a:lumMod val="65000"/>
                  <a:lumOff val="35000"/>
                </a:prstClr>
              </a:solidFill>
              <a:latin typeface="+mj-ea"/>
              <a:ea typeface="+mj-ea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4851460" y="2792412"/>
            <a:ext cx="1056117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7"/>
          <p:cNvSpPr txBox="1"/>
          <p:nvPr/>
        </p:nvSpPr>
        <p:spPr>
          <a:xfrm>
            <a:off x="6193124" y="3242204"/>
            <a:ext cx="4608512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</a:rPr>
              <a:t>点击输入简要文字内容，文字内容需概括精炼，不用多余的文字修饰，言简意赅的说明分项内容</a:t>
            </a:r>
            <a:r>
              <a:rPr lang="en-US" altLang="zh-CN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</a:rPr>
              <a:t>……</a:t>
            </a:r>
            <a:endParaRPr lang="en-US" altLang="zh-CN" sz="1335" dirty="0">
              <a:solidFill>
                <a:prstClr val="black">
                  <a:lumMod val="65000"/>
                  <a:lumOff val="35000"/>
                </a:prstClr>
              </a:solidFill>
              <a:latin typeface="+mj-ea"/>
              <a:ea typeface="+mj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4851460" y="3464487"/>
            <a:ext cx="1056117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20"/>
          <p:cNvSpPr txBox="1"/>
          <p:nvPr/>
        </p:nvSpPr>
        <p:spPr>
          <a:xfrm>
            <a:off x="6193124" y="3914278"/>
            <a:ext cx="4608512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</a:rPr>
              <a:t>点击输入简要文字内容，文字内容需概括精炼，不用多余的文字修饰，言简意赅的说明分项内容</a:t>
            </a:r>
            <a:r>
              <a:rPr lang="en-US" altLang="zh-CN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</a:rPr>
              <a:t>……</a:t>
            </a:r>
            <a:endParaRPr lang="en-US" altLang="zh-CN" sz="1335" dirty="0">
              <a:solidFill>
                <a:prstClr val="black">
                  <a:lumMod val="65000"/>
                  <a:lumOff val="35000"/>
                </a:prstClr>
              </a:solidFill>
              <a:latin typeface="+mj-ea"/>
              <a:ea typeface="+mj-ea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4851460" y="4136561"/>
            <a:ext cx="1056117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23"/>
          <p:cNvSpPr txBox="1"/>
          <p:nvPr/>
        </p:nvSpPr>
        <p:spPr>
          <a:xfrm>
            <a:off x="6193124" y="4586353"/>
            <a:ext cx="4608512" cy="1663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335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</a:rPr>
              <a:t> 点击即可编辑点击即可编辑点击即可编辑</a:t>
            </a:r>
            <a:endParaRPr lang="en-US" altLang="zh-CN" sz="1335" dirty="0">
              <a:solidFill>
                <a:prstClr val="black">
                  <a:lumMod val="65000"/>
                  <a:lumOff val="35000"/>
                </a:prstClr>
              </a:solidFill>
              <a:latin typeface="+mj-ea"/>
              <a:ea typeface="+mj-ea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4851460" y="4808636"/>
            <a:ext cx="1056117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6"/>
          <p:cNvSpPr txBox="1"/>
          <p:nvPr/>
        </p:nvSpPr>
        <p:spPr>
          <a:xfrm>
            <a:off x="6193124" y="5258428"/>
            <a:ext cx="4608512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</a:rPr>
              <a:t>点击输入简要文字内容，文字内容需概括精炼，不用多余的文字修饰，言简意赅的说明分项内容</a:t>
            </a:r>
            <a:r>
              <a:rPr lang="en-US" altLang="zh-CN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</a:rPr>
              <a:t>……</a:t>
            </a:r>
            <a:endParaRPr lang="en-US" altLang="zh-CN" sz="1335" dirty="0">
              <a:solidFill>
                <a:prstClr val="black">
                  <a:lumMod val="65000"/>
                  <a:lumOff val="35000"/>
                </a:prstClr>
              </a:solidFill>
              <a:latin typeface="+mj-ea"/>
              <a:ea typeface="+mj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4851460" y="5480711"/>
            <a:ext cx="1056117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椭圆 18"/>
          <p:cNvSpPr/>
          <p:nvPr/>
        </p:nvSpPr>
        <p:spPr>
          <a:xfrm>
            <a:off x="4569354" y="1934534"/>
            <a:ext cx="366369" cy="36636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prstClr val="white"/>
                </a:solidFill>
                <a:latin typeface="+mj-ea"/>
                <a:ea typeface="+mj-ea"/>
              </a:rPr>
              <a:t>1</a:t>
            </a:r>
            <a:endParaRPr lang="zh-CN" altLang="en-US" sz="2400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4567893" y="2603985"/>
            <a:ext cx="366369" cy="36636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prstClr val="white"/>
                </a:solidFill>
                <a:latin typeface="+mj-ea"/>
                <a:ea typeface="+mj-ea"/>
              </a:rPr>
              <a:t>2</a:t>
            </a:r>
            <a:endParaRPr lang="zh-CN" altLang="en-US" sz="2400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4567641" y="3283925"/>
            <a:ext cx="366369" cy="36636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prstClr val="white"/>
                </a:solidFill>
                <a:latin typeface="+mj-ea"/>
                <a:ea typeface="+mj-ea"/>
              </a:rPr>
              <a:t>3</a:t>
            </a:r>
            <a:endParaRPr lang="zh-CN" altLang="en-US" sz="2400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4566180" y="3953376"/>
            <a:ext cx="366369" cy="366369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prstClr val="white"/>
                </a:solidFill>
                <a:latin typeface="+mj-ea"/>
                <a:ea typeface="+mj-ea"/>
              </a:rPr>
              <a:t>4</a:t>
            </a:r>
            <a:endParaRPr lang="zh-CN" altLang="en-US" sz="2400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4569414" y="4623053"/>
            <a:ext cx="366369" cy="36636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prstClr val="white"/>
                </a:solidFill>
                <a:latin typeface="+mj-ea"/>
                <a:ea typeface="+mj-ea"/>
              </a:rPr>
              <a:t>5</a:t>
            </a:r>
            <a:endParaRPr lang="zh-CN" altLang="en-US" sz="2400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4567953" y="5292504"/>
            <a:ext cx="366369" cy="36636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prstClr val="white"/>
                </a:solidFill>
                <a:latin typeface="+mj-ea"/>
                <a:ea typeface="+mj-ea"/>
              </a:rPr>
              <a:t>6</a:t>
            </a:r>
            <a:endParaRPr lang="zh-CN" altLang="en-US" sz="2400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25" name="TextBox 41"/>
          <p:cNvSpPr txBox="1"/>
          <p:nvPr/>
        </p:nvSpPr>
        <p:spPr>
          <a:xfrm>
            <a:off x="1703360" y="3425763"/>
            <a:ext cx="1867745" cy="4104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2665" b="1" dirty="0">
                <a:solidFill>
                  <a:srgbClr val="080808"/>
                </a:solidFill>
                <a:latin typeface="+mj-ea"/>
                <a:ea typeface="+mj-ea"/>
              </a:rPr>
              <a:t>标题内容</a:t>
            </a:r>
            <a:endParaRPr lang="en-US" altLang="zh-CN" sz="2665" b="1" dirty="0">
              <a:solidFill>
                <a:srgbClr val="080808"/>
              </a:solidFill>
              <a:latin typeface="+mj-ea"/>
              <a:ea typeface="+mj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  <p:bldP spid="17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9"/>
          <p:cNvSpPr/>
          <p:nvPr/>
        </p:nvSpPr>
        <p:spPr>
          <a:xfrm>
            <a:off x="2978724" y="3441878"/>
            <a:ext cx="6234552" cy="2078089"/>
          </a:xfrm>
          <a:custGeom>
            <a:avLst/>
            <a:gdLst>
              <a:gd name="connsiteX0" fmla="*/ 0 w 6234551"/>
              <a:gd name="connsiteY0" fmla="*/ 1750412 h 3500824"/>
              <a:gd name="connsiteX1" fmla="*/ 3117276 w 6234551"/>
              <a:gd name="connsiteY1" fmla="*/ 0 h 3500824"/>
              <a:gd name="connsiteX2" fmla="*/ 6234552 w 6234551"/>
              <a:gd name="connsiteY2" fmla="*/ 1750412 h 3500824"/>
              <a:gd name="connsiteX3" fmla="*/ 3117276 w 6234551"/>
              <a:gd name="connsiteY3" fmla="*/ 3500824 h 3500824"/>
              <a:gd name="connsiteX4" fmla="*/ 0 w 6234551"/>
              <a:gd name="connsiteY4" fmla="*/ 1750412 h 3500824"/>
              <a:gd name="connsiteX0-1" fmla="*/ 3117276 w 6234552"/>
              <a:gd name="connsiteY0-2" fmla="*/ 0 h 3500824"/>
              <a:gd name="connsiteX1-3" fmla="*/ 6234552 w 6234552"/>
              <a:gd name="connsiteY1-4" fmla="*/ 1750412 h 3500824"/>
              <a:gd name="connsiteX2-5" fmla="*/ 3117276 w 6234552"/>
              <a:gd name="connsiteY2-6" fmla="*/ 3500824 h 3500824"/>
              <a:gd name="connsiteX3-7" fmla="*/ 0 w 6234552"/>
              <a:gd name="connsiteY3-8" fmla="*/ 1750412 h 3500824"/>
              <a:gd name="connsiteX4-9" fmla="*/ 3208716 w 6234552"/>
              <a:gd name="connsiteY4-10" fmla="*/ 91440 h 3500824"/>
              <a:gd name="connsiteX0-11" fmla="*/ 3117276 w 6234552"/>
              <a:gd name="connsiteY0-12" fmla="*/ 0 h 3500824"/>
              <a:gd name="connsiteX1-13" fmla="*/ 6234552 w 6234552"/>
              <a:gd name="connsiteY1-14" fmla="*/ 1750412 h 3500824"/>
              <a:gd name="connsiteX2-15" fmla="*/ 3117276 w 6234552"/>
              <a:gd name="connsiteY2-16" fmla="*/ 3500824 h 3500824"/>
              <a:gd name="connsiteX3-17" fmla="*/ 0 w 6234552"/>
              <a:gd name="connsiteY3-18" fmla="*/ 1750412 h 3500824"/>
              <a:gd name="connsiteX0-19" fmla="*/ 6234552 w 6234552"/>
              <a:gd name="connsiteY0-20" fmla="*/ 0 h 1750412"/>
              <a:gd name="connsiteX1-21" fmla="*/ 3117276 w 6234552"/>
              <a:gd name="connsiteY1-22" fmla="*/ 1750412 h 1750412"/>
              <a:gd name="connsiteX2-23" fmla="*/ 0 w 6234552"/>
              <a:gd name="connsiteY2-24" fmla="*/ 0 h 175041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6234552" h="1750412">
                <a:moveTo>
                  <a:pt x="6234552" y="0"/>
                </a:moveTo>
                <a:cubicBezTo>
                  <a:pt x="6234552" y="966726"/>
                  <a:pt x="4838900" y="1750412"/>
                  <a:pt x="3117276" y="1750412"/>
                </a:cubicBezTo>
                <a:cubicBezTo>
                  <a:pt x="1395652" y="1750412"/>
                  <a:pt x="0" y="966726"/>
                  <a:pt x="0" y="0"/>
                </a:cubicBezTo>
              </a:path>
            </a:pathLst>
          </a:custGeom>
          <a:noFill/>
          <a:ln w="12700">
            <a:solidFill>
              <a:schemeClr val="tx1">
                <a:lumMod val="65000"/>
                <a:lumOff val="35000"/>
              </a:schemeClr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+mj-ea"/>
              <a:ea typeface="+mj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330674" y="2010009"/>
            <a:ext cx="1739455" cy="1412819"/>
            <a:chOff x="3237545" y="4561747"/>
            <a:chExt cx="1146960" cy="1146960"/>
          </a:xfrm>
        </p:grpSpPr>
        <p:sp>
          <p:nvSpPr>
            <p:cNvPr id="6" name="圆角矩形 5"/>
            <p:cNvSpPr/>
            <p:nvPr/>
          </p:nvSpPr>
          <p:spPr>
            <a:xfrm>
              <a:off x="3237545" y="4561747"/>
              <a:ext cx="1146960" cy="1146960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 w="3175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tx1">
                  <a:lumMod val="65000"/>
                  <a:lumOff val="35000"/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3305008" y="4637099"/>
              <a:ext cx="1012026" cy="996251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4445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121874" y="2010009"/>
            <a:ext cx="1739455" cy="1412819"/>
            <a:chOff x="3237545" y="4561747"/>
            <a:chExt cx="1146960" cy="1146960"/>
          </a:xfrm>
        </p:grpSpPr>
        <p:sp>
          <p:nvSpPr>
            <p:cNvPr id="9" name="圆角矩形 8"/>
            <p:cNvSpPr/>
            <p:nvPr/>
          </p:nvSpPr>
          <p:spPr>
            <a:xfrm>
              <a:off x="3237545" y="4561747"/>
              <a:ext cx="1146960" cy="1146960"/>
            </a:xfrm>
            <a:prstGeom prst="roundRect">
              <a:avLst>
                <a:gd name="adj" fmla="val 0"/>
              </a:avLst>
            </a:prstGeom>
            <a:solidFill>
              <a:schemeClr val="accent3"/>
            </a:solidFill>
            <a:ln w="3175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tx1">
                  <a:lumMod val="65000"/>
                  <a:lumOff val="35000"/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3305008" y="4637099"/>
              <a:ext cx="1012026" cy="996251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4445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</p:grpSp>
      <p:cxnSp>
        <p:nvCxnSpPr>
          <p:cNvPr id="11" name="直接箭头连接符 10"/>
          <p:cNvCxnSpPr/>
          <p:nvPr/>
        </p:nvCxnSpPr>
        <p:spPr>
          <a:xfrm>
            <a:off x="4324349" y="2725513"/>
            <a:ext cx="3524251" cy="0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/>
          <p:cNvSpPr/>
          <p:nvPr/>
        </p:nvSpPr>
        <p:spPr>
          <a:xfrm>
            <a:off x="3406239" y="4240491"/>
            <a:ext cx="1225452" cy="1225452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177800" dist="63500" dir="2700000" algn="tl" rotWithShape="0">
              <a:schemeClr val="tx1">
                <a:lumMod val="65000"/>
                <a:lumOff val="35000"/>
                <a:alpha val="25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7560311" y="4240491"/>
            <a:ext cx="1225452" cy="1225452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177800" dist="63500" dir="2700000" algn="tl" rotWithShape="0">
              <a:schemeClr val="tx1">
                <a:lumMod val="65000"/>
                <a:lumOff val="35000"/>
                <a:alpha val="25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5483275" y="4821515"/>
            <a:ext cx="1225452" cy="1225452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177800" dist="63500" dir="2700000" algn="tl" rotWithShape="0">
              <a:schemeClr val="tx1">
                <a:lumMod val="65000"/>
                <a:lumOff val="35000"/>
                <a:alpha val="25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334000" y="2316305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标题内容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596039" y="2297255"/>
            <a:ext cx="120871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65" dirty="0">
                <a:solidFill>
                  <a:schemeClr val="accent2"/>
                </a:solidFill>
                <a:latin typeface="+mj-ea"/>
                <a:ea typeface="+mj-ea"/>
              </a:rPr>
              <a:t>标题</a:t>
            </a:r>
            <a:endParaRPr lang="zh-CN" altLang="en-US" sz="2665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644334" y="2845390"/>
            <a:ext cx="11121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PERCEPTUAL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387239" y="2297255"/>
            <a:ext cx="120871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65" dirty="0">
                <a:solidFill>
                  <a:schemeClr val="accent3"/>
                </a:solidFill>
                <a:latin typeface="+mj-ea"/>
                <a:ea typeface="+mj-ea"/>
              </a:rPr>
              <a:t>标题</a:t>
            </a:r>
            <a:endParaRPr lang="zh-CN" altLang="en-US" sz="2665" dirty="0">
              <a:solidFill>
                <a:schemeClr val="accent3"/>
              </a:solidFill>
              <a:latin typeface="+mj-ea"/>
              <a:ea typeface="+mj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435534" y="2845390"/>
            <a:ext cx="11121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PERCEPTUAL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503635" y="4531420"/>
            <a:ext cx="986140" cy="50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一级</a:t>
            </a:r>
            <a:endParaRPr lang="en-US" altLang="zh-CN" sz="135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  <a:p>
            <a:pPr algn="ctr"/>
            <a:r>
              <a:rPr lang="zh-CN" altLang="en-US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代理商</a:t>
            </a:r>
            <a:endParaRPr lang="zh-CN" altLang="en-US" sz="135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599755" y="5111076"/>
            <a:ext cx="986140" cy="50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二级</a:t>
            </a:r>
            <a:endParaRPr lang="en-US" altLang="zh-CN" sz="135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  <a:p>
            <a:pPr algn="ctr"/>
            <a:r>
              <a:rPr lang="zh-CN" altLang="en-US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代理商</a:t>
            </a:r>
            <a:endParaRPr lang="zh-CN" altLang="en-US" sz="135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679967" y="4535927"/>
            <a:ext cx="986140" cy="50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线下</a:t>
            </a:r>
            <a:endParaRPr lang="en-US" altLang="zh-CN" sz="135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  <a:p>
            <a:pPr algn="ctr"/>
            <a:r>
              <a:rPr lang="zh-CN" altLang="en-US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实体店</a:t>
            </a:r>
            <a:endParaRPr lang="zh-CN" altLang="en-US" sz="135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6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49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49"/>
                                </p:stCondLst>
                                <p:childTnLst>
                                  <p:par>
                                    <p:cTn id="2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99"/>
                                </p:stCondLst>
                                <p:childTnLst>
                                  <p:par>
                                    <p:cTn id="3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099"/>
                                </p:stCondLst>
                                <p:childTnLst>
                                  <p:par>
                                    <p:cTn id="52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3599"/>
                                </p:stCondLst>
                                <p:childTnLst>
                                  <p:par>
                                    <p:cTn id="6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2" grpId="0" animBg="1"/>
          <p:bldP spid="13" grpId="0" animBg="1"/>
          <p:bldP spid="14" grpId="0" animBg="1"/>
          <p:bldP spid="15" grpId="0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6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49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49"/>
                                </p:stCondLst>
                                <p:childTnLst>
                                  <p:par>
                                    <p:cTn id="2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99"/>
                                </p:stCondLst>
                                <p:childTnLst>
                                  <p:par>
                                    <p:cTn id="3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099"/>
                                </p:stCondLst>
                                <p:childTnLst>
                                  <p:par>
                                    <p:cTn id="52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3599"/>
                                </p:stCondLst>
                                <p:childTnLst>
                                  <p:par>
                                    <p:cTn id="6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2" grpId="0" animBg="1"/>
          <p:bldP spid="13" grpId="0" animBg="1"/>
          <p:bldP spid="14" grpId="0" animBg="1"/>
          <p:bldP spid="15" grpId="0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 flipH="1" flipV="1">
            <a:off x="3958727" y="2476373"/>
            <a:ext cx="4838560" cy="226080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2913306" y="1887675"/>
            <a:ext cx="6083468" cy="288672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2427975" y="1812189"/>
            <a:ext cx="1886176" cy="848727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8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926315" y="4395035"/>
            <a:ext cx="1886176" cy="848727"/>
            <a:chOff x="1591195" y="3531391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圆角矩形 104"/>
            <p:cNvSpPr/>
            <p:nvPr/>
          </p:nvSpPr>
          <p:spPr>
            <a:xfrm>
              <a:off x="1591195" y="3531391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11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855271" y="1463313"/>
            <a:ext cx="1886176" cy="848727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14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804396" y="4417885"/>
            <a:ext cx="1886176" cy="848727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17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8" name="TextBox 24"/>
          <p:cNvSpPr txBox="1"/>
          <p:nvPr/>
        </p:nvSpPr>
        <p:spPr>
          <a:xfrm>
            <a:off x="2447596" y="2180861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prstClr val="black"/>
                </a:solidFill>
                <a:latin typeface="+mj-ea"/>
                <a:ea typeface="+mj-ea"/>
              </a:rPr>
              <a:t>点击输入标题</a:t>
            </a:r>
            <a:endParaRPr lang="zh-CN" altLang="en-US" sz="2000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19" name="TextBox 25"/>
          <p:cNvSpPr txBox="1"/>
          <p:nvPr/>
        </p:nvSpPr>
        <p:spPr>
          <a:xfrm>
            <a:off x="8880310" y="183096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prstClr val="black"/>
                </a:solidFill>
                <a:latin typeface="+mj-ea"/>
                <a:ea typeface="+mj-ea"/>
              </a:rPr>
              <a:t>点击输入标题</a:t>
            </a:r>
            <a:endParaRPr lang="zh-CN" altLang="en-US" sz="2000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20" name="TextBox 26"/>
          <p:cNvSpPr txBox="1"/>
          <p:nvPr/>
        </p:nvSpPr>
        <p:spPr>
          <a:xfrm>
            <a:off x="1967542" y="4740671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prstClr val="black"/>
                </a:solidFill>
                <a:latin typeface="+mj-ea"/>
                <a:ea typeface="+mj-ea"/>
              </a:rPr>
              <a:t>点击输入标题</a:t>
            </a:r>
            <a:endParaRPr lang="zh-CN" altLang="en-US" sz="2000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21" name="TextBox 27"/>
          <p:cNvSpPr txBox="1"/>
          <p:nvPr/>
        </p:nvSpPr>
        <p:spPr>
          <a:xfrm>
            <a:off x="7824193" y="4782071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prstClr val="black"/>
                </a:solidFill>
                <a:latin typeface="+mj-ea"/>
                <a:ea typeface="+mj-ea"/>
              </a:rPr>
              <a:t>点击输入标题</a:t>
            </a:r>
            <a:endParaRPr lang="zh-CN" altLang="en-US" sz="2000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995511" y="2413374"/>
            <a:ext cx="1842767" cy="1842767"/>
            <a:chOff x="3746633" y="1810030"/>
            <a:chExt cx="1382075" cy="1382075"/>
          </a:xfrm>
        </p:grpSpPr>
        <p:grpSp>
          <p:nvGrpSpPr>
            <p:cNvPr id="23" name="组合 22"/>
            <p:cNvGrpSpPr/>
            <p:nvPr/>
          </p:nvGrpSpPr>
          <p:grpSpPr>
            <a:xfrm>
              <a:off x="3746633" y="1810030"/>
              <a:ext cx="1382075" cy="1382075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5" name="同心圆 2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black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392112" y="760412"/>
                <a:ext cx="3825877" cy="3825877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4" name="TextBox 30"/>
            <p:cNvSpPr txBox="1"/>
            <p:nvPr/>
          </p:nvSpPr>
          <p:spPr>
            <a:xfrm>
              <a:off x="3978122" y="2397335"/>
              <a:ext cx="926418" cy="2461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135" b="1" dirty="0">
                  <a:solidFill>
                    <a:schemeClr val="accent1"/>
                  </a:solidFill>
                  <a:latin typeface="+mj-ea"/>
                  <a:ea typeface="+mj-ea"/>
                </a:rPr>
                <a:t>标题内容</a:t>
              </a:r>
              <a:endParaRPr lang="zh-CN" altLang="en-US" sz="2135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7" name="TextBox 31"/>
          <p:cNvSpPr txBox="1"/>
          <p:nvPr/>
        </p:nvSpPr>
        <p:spPr>
          <a:xfrm>
            <a:off x="790375" y="2915703"/>
            <a:ext cx="3264363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点击输入本栏的具体文字，简明扼要的说明分项内容，此为概念图解，请根据您的具体内容酌情修改。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8" name="TextBox 32"/>
          <p:cNvSpPr txBox="1"/>
          <p:nvPr/>
        </p:nvSpPr>
        <p:spPr>
          <a:xfrm>
            <a:off x="993575" y="5349214"/>
            <a:ext cx="3264363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点击输入本栏的具体文字，简明扼要的说明分项内容，此为概念图解，请根据您的具体内容酌情修改。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9" name="TextBox 33"/>
          <p:cNvSpPr txBox="1"/>
          <p:nvPr/>
        </p:nvSpPr>
        <p:spPr>
          <a:xfrm>
            <a:off x="7799153" y="5411980"/>
            <a:ext cx="3264363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点击输入本栏的具体文字，简明扼要的说明分项内容，此为概念图解，请根据您的具体内容酌情修改。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0" name="TextBox 34"/>
          <p:cNvSpPr txBox="1"/>
          <p:nvPr/>
        </p:nvSpPr>
        <p:spPr>
          <a:xfrm>
            <a:off x="8016213" y="2630651"/>
            <a:ext cx="3264363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点击输入本栏的具体文字，简明扼要的说明分项内容，此为概念图解，请根据您的具体内容酌情修改。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3845023" y="1738804"/>
            <a:ext cx="497747" cy="49774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prstClr val="white"/>
                </a:solidFill>
                <a:latin typeface="+mj-ea"/>
                <a:ea typeface="+mj-ea"/>
              </a:rPr>
              <a:t>1</a:t>
            </a:r>
            <a:endParaRPr lang="zh-CN" altLang="en-US" sz="2400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3364969" y="4276649"/>
            <a:ext cx="497747" cy="497747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prstClr val="white"/>
                </a:solidFill>
                <a:latin typeface="+mj-ea"/>
                <a:ea typeface="+mj-ea"/>
              </a:rPr>
              <a:t>2</a:t>
            </a:r>
            <a:endParaRPr lang="zh-CN" altLang="en-US" sz="2400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9215104" y="4367023"/>
            <a:ext cx="497747" cy="49774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prstClr val="white"/>
                </a:solidFill>
                <a:latin typeface="+mj-ea"/>
                <a:ea typeface="+mj-ea"/>
              </a:rPr>
              <a:t>3</a:t>
            </a:r>
            <a:endParaRPr lang="zh-CN" altLang="en-US" sz="2400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10300203" y="1412776"/>
            <a:ext cx="497747" cy="49774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prstClr val="white"/>
                </a:solidFill>
                <a:latin typeface="+mj-ea"/>
                <a:ea typeface="+mj-ea"/>
              </a:rPr>
              <a:t>4</a:t>
            </a:r>
            <a:endParaRPr lang="zh-CN" altLang="en-US" sz="2400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7" grpId="0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 rot="5400000">
            <a:off x="3427516" y="3870679"/>
            <a:ext cx="2791377" cy="154810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4445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+mj-ea"/>
              <a:ea typeface="+mj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245857" y="4766696"/>
            <a:ext cx="1182195" cy="118219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" name="同心圆 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+mj-ea"/>
                <a:ea typeface="+mj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077955" y="2485583"/>
            <a:ext cx="1548108" cy="3554839"/>
            <a:chOff x="4013612" y="985436"/>
            <a:chExt cx="1443428" cy="3314468"/>
          </a:xfrm>
        </p:grpSpPr>
        <p:sp>
          <p:nvSpPr>
            <p:cNvPr id="9" name="圆角矩形 8"/>
            <p:cNvSpPr/>
            <p:nvPr/>
          </p:nvSpPr>
          <p:spPr>
            <a:xfrm rot="5400000">
              <a:off x="3078092" y="1920956"/>
              <a:ext cx="3314468" cy="1443428"/>
            </a:xfrm>
            <a:prstGeom prst="roundRect">
              <a:avLst>
                <a:gd name="adj" fmla="val 50000"/>
              </a:avLst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+mj-ea"/>
                <a:ea typeface="+mj-ea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 rot="5400000">
              <a:off x="3109761" y="1976006"/>
              <a:ext cx="3251129" cy="1352701"/>
            </a:xfrm>
            <a:prstGeom prst="roundRect">
              <a:avLst>
                <a:gd name="adj" fmla="val 50000"/>
              </a:avLst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+mj-ea"/>
                <a:ea typeface="+mj-ea"/>
              </a:endParaRPr>
            </a:p>
          </p:txBody>
        </p:sp>
      </p:grpSp>
      <p:sp>
        <p:nvSpPr>
          <p:cNvPr id="11" name="椭圆 10"/>
          <p:cNvSpPr/>
          <p:nvPr/>
        </p:nvSpPr>
        <p:spPr>
          <a:xfrm>
            <a:off x="2262598" y="4757807"/>
            <a:ext cx="1199975" cy="119997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+mj-ea"/>
              <a:ea typeface="+mj-ea"/>
            </a:endParaRPr>
          </a:p>
        </p:txBody>
      </p:sp>
      <p:sp>
        <p:nvSpPr>
          <p:cNvPr id="12" name="圆角矩形 11"/>
          <p:cNvSpPr/>
          <p:nvPr/>
        </p:nvSpPr>
        <p:spPr>
          <a:xfrm rot="5400000">
            <a:off x="7048706" y="3549481"/>
            <a:ext cx="3433775" cy="1548108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>
            <a:outerShdw blurRad="4445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8194595" y="4766696"/>
            <a:ext cx="1182195" cy="118219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" name="同心圆 1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+mj-ea"/>
                <a:ea typeface="+mj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020345" y="2485583"/>
            <a:ext cx="1548108" cy="3554839"/>
            <a:chOff x="4013612" y="985436"/>
            <a:chExt cx="1443428" cy="3314468"/>
          </a:xfrm>
        </p:grpSpPr>
        <p:sp>
          <p:nvSpPr>
            <p:cNvPr id="17" name="圆角矩形 16"/>
            <p:cNvSpPr/>
            <p:nvPr/>
          </p:nvSpPr>
          <p:spPr>
            <a:xfrm rot="5400000">
              <a:off x="3078092" y="1920956"/>
              <a:ext cx="3314468" cy="1443428"/>
            </a:xfrm>
            <a:prstGeom prst="roundRect">
              <a:avLst>
                <a:gd name="adj" fmla="val 50000"/>
              </a:avLst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+mj-ea"/>
                <a:ea typeface="+mj-ea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rot="5400000">
              <a:off x="3109761" y="1976006"/>
              <a:ext cx="3251129" cy="1352701"/>
            </a:xfrm>
            <a:prstGeom prst="roundRect">
              <a:avLst>
                <a:gd name="adj" fmla="val 50000"/>
              </a:avLst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+mj-ea"/>
                <a:ea typeface="+mj-ea"/>
              </a:endParaRPr>
            </a:p>
          </p:txBody>
        </p:sp>
      </p:grpSp>
      <p:sp>
        <p:nvSpPr>
          <p:cNvPr id="19" name="椭圆 18"/>
          <p:cNvSpPr/>
          <p:nvPr/>
        </p:nvSpPr>
        <p:spPr>
          <a:xfrm>
            <a:off x="6211337" y="4757807"/>
            <a:ext cx="1199975" cy="11999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+mj-ea"/>
              <a:ea typeface="+mj-ea"/>
            </a:endParaRPr>
          </a:p>
        </p:txBody>
      </p:sp>
      <p:sp>
        <p:nvSpPr>
          <p:cNvPr id="20" name="TextBox 123"/>
          <p:cNvSpPr txBox="1"/>
          <p:nvPr/>
        </p:nvSpPr>
        <p:spPr>
          <a:xfrm>
            <a:off x="6271432" y="3031404"/>
            <a:ext cx="821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+mj-ea"/>
                <a:ea typeface="+mj-ea"/>
              </a:rPr>
              <a:t>25%</a:t>
            </a:r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21" name="TextBox 124"/>
          <p:cNvSpPr txBox="1"/>
          <p:nvPr/>
        </p:nvSpPr>
        <p:spPr>
          <a:xfrm>
            <a:off x="2283360" y="3031404"/>
            <a:ext cx="821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+mj-ea"/>
                <a:ea typeface="+mj-ea"/>
              </a:rPr>
              <a:t>25%</a:t>
            </a:r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22" name="TextBox 127"/>
          <p:cNvSpPr txBox="1"/>
          <p:nvPr/>
        </p:nvSpPr>
        <p:spPr>
          <a:xfrm>
            <a:off x="4245858" y="3710934"/>
            <a:ext cx="821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15%</a:t>
            </a:r>
            <a:endParaRPr lang="zh-CN" altLang="en-US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3" name="TextBox 128"/>
          <p:cNvSpPr txBox="1"/>
          <p:nvPr/>
        </p:nvSpPr>
        <p:spPr>
          <a:xfrm>
            <a:off x="8220397" y="3031404"/>
            <a:ext cx="821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25%</a:t>
            </a:r>
            <a:endParaRPr lang="zh-CN" altLang="en-US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4" name="TextBox 131"/>
          <p:cNvSpPr txBox="1"/>
          <p:nvPr/>
        </p:nvSpPr>
        <p:spPr>
          <a:xfrm>
            <a:off x="2255573" y="1275074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添加文字标题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5" name="TextBox 132"/>
          <p:cNvSpPr txBox="1"/>
          <p:nvPr/>
        </p:nvSpPr>
        <p:spPr>
          <a:xfrm>
            <a:off x="2255573" y="1487497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添加文字内容，内容详尽简要清晰。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方正兰亭细黑_GBK_M" pitchFamily="2" charset="2"/>
            </a:endParaRPr>
          </a:p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添加文字内容，内容详尽简要清晰。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方正兰亭细黑_GBK_M" pitchFamily="2" charset="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 flipV="1">
            <a:off x="2084079" y="1288393"/>
            <a:ext cx="0" cy="76869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" presetID="1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0" dur="3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1" dur="3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44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4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5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44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8" dur="3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9" dur="3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44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2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3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2" presetClass="entr" presetSubtype="1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2" presetClass="entr" presetSubtype="1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2" presetClass="entr" presetSubtype="1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1" grpId="0" animBg="1"/>
          <p:bldP spid="12" grpId="0" animBg="1"/>
          <p:bldP spid="19" grpId="0" animBg="1"/>
          <p:bldP spid="20" grpId="0"/>
          <p:bldP spid="21" grpId="0"/>
          <p:bldP spid="22" grpId="0"/>
          <p:bldP spid="23" grpId="0"/>
          <p:bldP spid="24" grpId="0"/>
          <p:bldP spid="2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" presetID="1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3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3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3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3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2" presetClass="entr" presetSubtype="1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2" presetClass="entr" presetSubtype="1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2" presetClass="entr" presetSubtype="1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1" grpId="0" animBg="1"/>
          <p:bldP spid="12" grpId="0" animBg="1"/>
          <p:bldP spid="19" grpId="0" animBg="1"/>
          <p:bldP spid="20" grpId="0"/>
          <p:bldP spid="21" grpId="0"/>
          <p:bldP spid="22" grpId="0"/>
          <p:bldP spid="23" grpId="0"/>
          <p:bldP spid="24" grpId="0"/>
          <p:bldP spid="25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3408706" y="2267376"/>
            <a:ext cx="1408667" cy="1408851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" name="文本框 9"/>
          <p:cNvSpPr txBox="1"/>
          <p:nvPr/>
        </p:nvSpPr>
        <p:spPr>
          <a:xfrm>
            <a:off x="5342014" y="3061240"/>
            <a:ext cx="1556863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1" indent="-228600">
              <a:buFont typeface="Wingdings" panose="05000000000000000000" pitchFamily="2" charset="2"/>
              <a:buChar char="l"/>
            </a:pPr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副标题内容</a:t>
            </a:r>
            <a:endParaRPr lang="zh-CN" altLang="en-US" sz="19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9"/>
          <p:cNvSpPr txBox="1"/>
          <p:nvPr/>
        </p:nvSpPr>
        <p:spPr>
          <a:xfrm>
            <a:off x="7131528" y="3067349"/>
            <a:ext cx="1556863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1" indent="-228600">
              <a:buFont typeface="Wingdings" panose="05000000000000000000" pitchFamily="2" charset="2"/>
              <a:buChar char="l"/>
            </a:pPr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副标题内容</a:t>
            </a:r>
            <a:endParaRPr lang="zh-CN" altLang="en-US" sz="19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9"/>
          <p:cNvSpPr txBox="1"/>
          <p:nvPr/>
        </p:nvSpPr>
        <p:spPr>
          <a:xfrm>
            <a:off x="5342013" y="3431830"/>
            <a:ext cx="1919963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1" indent="-228600">
              <a:buFont typeface="Wingdings" panose="05000000000000000000" pitchFamily="2" charset="2"/>
              <a:buChar char="l"/>
            </a:pPr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副标题内容</a:t>
            </a:r>
            <a:endParaRPr lang="zh-CN" altLang="en-US" sz="19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9"/>
          <p:cNvSpPr txBox="1"/>
          <p:nvPr/>
        </p:nvSpPr>
        <p:spPr>
          <a:xfrm>
            <a:off x="7131528" y="3431829"/>
            <a:ext cx="1556863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1" indent="-228600">
              <a:buFont typeface="Wingdings" panose="05000000000000000000" pitchFamily="2" charset="2"/>
              <a:buChar char="l"/>
            </a:pPr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副标题内容</a:t>
            </a:r>
            <a:endParaRPr lang="zh-CN" altLang="en-US" sz="19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9"/>
          <p:cNvSpPr txBox="1"/>
          <p:nvPr/>
        </p:nvSpPr>
        <p:spPr>
          <a:xfrm>
            <a:off x="5187473" y="2262308"/>
            <a:ext cx="388792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/>
            <a:r>
              <a:rPr lang="zh-CN" altLang="en-US" sz="4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成功项目展示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20"/>
          <p:cNvSpPr txBox="1"/>
          <p:nvPr/>
        </p:nvSpPr>
        <p:spPr>
          <a:xfrm>
            <a:off x="3578438" y="2294694"/>
            <a:ext cx="1069203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zh-CN" sz="8800" spc="400" dirty="0" smtClean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8800" spc="400" dirty="0">
              <a:solidFill>
                <a:schemeClr val="bg1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五边形 8"/>
          <p:cNvSpPr/>
          <p:nvPr/>
        </p:nvSpPr>
        <p:spPr>
          <a:xfrm flipH="1">
            <a:off x="9302041" y="2331000"/>
            <a:ext cx="2927267" cy="1281600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8" tIns="60954" rIns="121908" bIns="60954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  <p:bldP spid="8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Other_1"/>
          <p:cNvSpPr/>
          <p:nvPr>
            <p:custDataLst>
              <p:tags r:id="rId1"/>
            </p:custDataLst>
          </p:nvPr>
        </p:nvSpPr>
        <p:spPr>
          <a:xfrm>
            <a:off x="1116121" y="1508789"/>
            <a:ext cx="5185072" cy="3264363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190500" dist="127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909" tIns="67952" rIns="135909" bIns="67952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MH_Picture_1"/>
          <p:cNvSpPr/>
          <p:nvPr>
            <p:custDataLst>
              <p:tags r:id="rId2"/>
            </p:custDataLst>
          </p:nvPr>
        </p:nvSpPr>
        <p:spPr>
          <a:xfrm>
            <a:off x="1289688" y="1700808"/>
            <a:ext cx="4806312" cy="288032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909" tIns="67952" rIns="135909" bIns="67952" anchor="ctr"/>
          <a:lstStyle/>
          <a:p>
            <a:pPr algn="ctr">
              <a:defRPr/>
            </a:pPr>
            <a:endParaRPr lang="zh-CN" altLang="en-US" sz="2400"/>
          </a:p>
        </p:txBody>
      </p:sp>
      <p:sp>
        <p:nvSpPr>
          <p:cNvPr id="20" name="MH_Text_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16121" y="4943205"/>
            <a:ext cx="5108675" cy="1270104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5909" tIns="67952" rIns="135909" bIns="67952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+mn-ea"/>
              <a:sym typeface="+mn-lt"/>
            </a:endParaRPr>
          </a:p>
          <a:p>
            <a:pPr>
              <a:lnSpc>
                <a:spcPct val="110000"/>
              </a:lnSpc>
              <a:defRPr/>
            </a:pP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+mn-ea"/>
              <a:sym typeface="+mn-lt"/>
            </a:endParaRPr>
          </a:p>
        </p:txBody>
      </p:sp>
      <p:graphicFrame>
        <p:nvGraphicFramePr>
          <p:cNvPr id="35" name="组合 3"/>
          <p:cNvGraphicFramePr/>
          <p:nvPr/>
        </p:nvGraphicFramePr>
        <p:xfrm>
          <a:off x="6877258" y="1508844"/>
          <a:ext cx="4224469" cy="4648896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952840"/>
                <a:gridCol w="3271629"/>
              </a:tblGrid>
              <a:tr h="7315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项目</a:t>
                      </a:r>
                      <a:endParaRPr kumimoji="0" lang="zh-CN" altLang="zh-CN" sz="21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21920" marR="12192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参数</a:t>
                      </a:r>
                      <a:endParaRPr kumimoji="0" lang="en-US" altLang="zh-CN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21920" marR="121920" anchor="ctr" horzOverflow="overflow">
                    <a:solidFill>
                      <a:schemeClr val="accent1"/>
                    </a:solidFill>
                  </a:tcPr>
                </a:tc>
              </a:tr>
              <a:tr h="6525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规格</a:t>
                      </a:r>
                      <a:endParaRPr kumimoji="0" lang="en-US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60mm</a:t>
                      </a:r>
                      <a:r>
                        <a:rPr kumimoji="0" lang="zh-CN" alt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*</a:t>
                      </a:r>
                      <a:r>
                        <a:rPr kumimoji="0" lang="en-US" altLang="zh-CN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85mm</a:t>
                      </a:r>
                      <a:endParaRPr kumimoji="0" lang="en-US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1920" marR="121920" anchor="ctr" horzOverflow="overflow"/>
                </a:tc>
              </a:tr>
              <a:tr h="6525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重量</a:t>
                      </a:r>
                      <a:endParaRPr kumimoji="0" lang="en-US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118g</a:t>
                      </a:r>
                      <a:endParaRPr kumimoji="0" lang="en-US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1920" marR="121920" anchor="ctr" horzOverflow="overflow"/>
                </a:tc>
              </a:tr>
              <a:tr h="65483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颜色</a:t>
                      </a:r>
                      <a:endParaRPr kumimoji="0" lang="en-US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香槟金、黑、白</a:t>
                      </a:r>
                      <a:endParaRPr kumimoji="0" lang="en-US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1920" marR="121920" anchor="ctr" horzOverflow="overflow"/>
                </a:tc>
              </a:tr>
              <a:tr h="6525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其它</a:t>
                      </a:r>
                      <a:endParaRPr kumimoji="0" lang="en-US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您的文字</a:t>
                      </a:r>
                      <a:endParaRPr kumimoji="0" lang="en-US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1920" marR="121920" anchor="ctr" horzOverflow="overflow"/>
                </a:tc>
              </a:tr>
              <a:tr h="6525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其它</a:t>
                      </a:r>
                      <a:endParaRPr kumimoji="0" lang="en-US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您的文字</a:t>
                      </a:r>
                      <a:endParaRPr kumimoji="0" lang="zh-CN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1920" marR="121920" anchor="ctr" horzOverflow="overflow"/>
                </a:tc>
              </a:tr>
              <a:tr h="6525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1920" marR="121920" anchor="ctr" horzOverflow="overflow"/>
                </a:tc>
              </a:tr>
            </a:tbl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8"/>
          <p:cNvSpPr txBox="1"/>
          <p:nvPr/>
        </p:nvSpPr>
        <p:spPr>
          <a:xfrm>
            <a:off x="9192160" y="1849093"/>
            <a:ext cx="1824203" cy="679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465" dirty="0">
                <a:solidFill>
                  <a:prstClr val="black"/>
                </a:solidFill>
                <a:latin typeface="+mj-ea"/>
                <a:ea typeface="+mj-ea"/>
              </a:rPr>
              <a:t>01</a:t>
            </a:r>
            <a:r>
              <a:rPr lang="zh-CN" altLang="en-US" sz="1465" dirty="0">
                <a:solidFill>
                  <a:prstClr val="black"/>
                </a:solidFill>
                <a:latin typeface="+mj-ea"/>
                <a:ea typeface="+mj-ea"/>
              </a:rPr>
              <a:t>、点击输入简要文字内容，文字</a:t>
            </a:r>
            <a:endParaRPr lang="zh-CN" altLang="en-US" sz="1465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5" name="TextBox 19"/>
          <p:cNvSpPr txBox="1"/>
          <p:nvPr/>
        </p:nvSpPr>
        <p:spPr>
          <a:xfrm>
            <a:off x="9192160" y="3359261"/>
            <a:ext cx="1824203" cy="679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30000"/>
              </a:lnSpc>
              <a:defRPr/>
            </a:pPr>
            <a:r>
              <a:rPr lang="en-US" altLang="zh-CN" sz="1465" dirty="0">
                <a:solidFill>
                  <a:prstClr val="black"/>
                </a:solidFill>
                <a:latin typeface="+mj-ea"/>
                <a:ea typeface="+mj-ea"/>
              </a:rPr>
              <a:t>02</a:t>
            </a:r>
            <a:r>
              <a:rPr lang="zh-CN" altLang="en-US" sz="1465" dirty="0">
                <a:solidFill>
                  <a:prstClr val="black"/>
                </a:solidFill>
                <a:latin typeface="+mj-ea"/>
                <a:ea typeface="+mj-ea"/>
              </a:rPr>
              <a:t>、点击输入简要文字内容，文字</a:t>
            </a:r>
            <a:endParaRPr lang="zh-CN" altLang="en-US" sz="1465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6" name="TextBox 20"/>
          <p:cNvSpPr txBox="1"/>
          <p:nvPr/>
        </p:nvSpPr>
        <p:spPr>
          <a:xfrm>
            <a:off x="9192160" y="4975773"/>
            <a:ext cx="1824203" cy="679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30000"/>
              </a:lnSpc>
              <a:defRPr/>
            </a:pPr>
            <a:r>
              <a:rPr lang="en-US" altLang="zh-CN" sz="1465" dirty="0">
                <a:solidFill>
                  <a:prstClr val="black"/>
                </a:solidFill>
                <a:latin typeface="+mj-ea"/>
                <a:ea typeface="+mj-ea"/>
              </a:rPr>
              <a:t>03</a:t>
            </a:r>
            <a:r>
              <a:rPr lang="zh-CN" altLang="en-US" sz="1465" dirty="0">
                <a:solidFill>
                  <a:prstClr val="black"/>
                </a:solidFill>
                <a:latin typeface="+mj-ea"/>
                <a:ea typeface="+mj-ea"/>
              </a:rPr>
              <a:t>、点击输入简要文字内容，文字</a:t>
            </a:r>
            <a:endParaRPr lang="zh-CN" altLang="en-US" sz="1465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7" name="TextBox 22"/>
          <p:cNvSpPr txBox="1"/>
          <p:nvPr/>
        </p:nvSpPr>
        <p:spPr>
          <a:xfrm>
            <a:off x="654862" y="2158067"/>
            <a:ext cx="3936437" cy="679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1465" dirty="0">
                <a:solidFill>
                  <a:prstClr val="black"/>
                </a:solidFill>
                <a:latin typeface="+mj-ea"/>
                <a:ea typeface="+mj-ea"/>
              </a:rPr>
              <a:t>点击输入简要文字内容，文字内容需概括精炼，不用多余的文字修饰，言简意赅的说明</a:t>
            </a:r>
            <a:endParaRPr lang="zh-CN" altLang="en-US" sz="1465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6527680" y="2173161"/>
            <a:ext cx="1852597" cy="114412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6599872" y="3926897"/>
            <a:ext cx="1808488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6527680" y="4339906"/>
            <a:ext cx="1800384" cy="117501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/>
        </p:nvGrpSpPr>
        <p:grpSpPr>
          <a:xfrm>
            <a:off x="7638199" y="1485993"/>
            <a:ext cx="1454120" cy="1424079"/>
            <a:chOff x="2470425" y="1106543"/>
            <a:chExt cx="1090590" cy="1068059"/>
          </a:xfrm>
        </p:grpSpPr>
        <p:grpSp>
          <p:nvGrpSpPr>
            <p:cNvPr id="12" name="组合 11"/>
            <p:cNvGrpSpPr/>
            <p:nvPr/>
          </p:nvGrpSpPr>
          <p:grpSpPr>
            <a:xfrm>
              <a:off x="2492956" y="1106543"/>
              <a:ext cx="1068059" cy="1068059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4" name="同心圆 1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392111" y="760414"/>
                <a:ext cx="3825875" cy="3825878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3" name="TextBox 43"/>
            <p:cNvSpPr txBox="1"/>
            <p:nvPr/>
          </p:nvSpPr>
          <p:spPr>
            <a:xfrm>
              <a:off x="2470425" y="1396843"/>
              <a:ext cx="1053935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标题</a:t>
              </a:r>
              <a:endParaRPr lang="en-US" altLang="zh-CN" sz="2000" b="1" dirty="0">
                <a:solidFill>
                  <a:schemeClr val="accent1"/>
                </a:solidFill>
                <a:latin typeface="+mj-ea"/>
                <a:ea typeface="+mj-ea"/>
              </a:endParaRPr>
            </a:p>
            <a:p>
              <a:pPr algn="ctr"/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内容</a:t>
              </a:r>
              <a:endParaRPr lang="zh-CN" altLang="en-US" sz="2000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690279" y="3127481"/>
            <a:ext cx="1424079" cy="1424079"/>
            <a:chOff x="2509485" y="2337659"/>
            <a:chExt cx="1068059" cy="1068059"/>
          </a:xfrm>
        </p:grpSpPr>
        <p:grpSp>
          <p:nvGrpSpPr>
            <p:cNvPr id="17" name="组合 16"/>
            <p:cNvGrpSpPr/>
            <p:nvPr/>
          </p:nvGrpSpPr>
          <p:grpSpPr>
            <a:xfrm>
              <a:off x="2509485" y="2337659"/>
              <a:ext cx="1068059" cy="1068059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9" name="同心圆 1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0" name="椭圆 19"/>
              <p:cNvSpPr/>
              <p:nvPr/>
            </p:nvSpPr>
            <p:spPr>
              <a:xfrm>
                <a:off x="392111" y="760414"/>
                <a:ext cx="3825875" cy="3825878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8" name="TextBox 52"/>
            <p:cNvSpPr txBox="1"/>
            <p:nvPr/>
          </p:nvSpPr>
          <p:spPr>
            <a:xfrm>
              <a:off x="2535078" y="2643055"/>
              <a:ext cx="1025937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2"/>
                  </a:solidFill>
                  <a:latin typeface="+mj-ea"/>
                  <a:ea typeface="+mj-ea"/>
                </a:rPr>
                <a:t>标题</a:t>
              </a:r>
              <a:endParaRPr lang="en-US" altLang="zh-CN" sz="2000" b="1" dirty="0">
                <a:solidFill>
                  <a:schemeClr val="accent2"/>
                </a:solidFill>
                <a:latin typeface="+mj-ea"/>
                <a:ea typeface="+mj-ea"/>
              </a:endParaRPr>
            </a:p>
            <a:p>
              <a:pPr algn="ctr"/>
              <a:r>
                <a:rPr lang="zh-CN" altLang="en-US" sz="2000" b="1" dirty="0">
                  <a:solidFill>
                    <a:schemeClr val="accent2"/>
                  </a:solidFill>
                  <a:latin typeface="+mj-ea"/>
                  <a:ea typeface="+mj-ea"/>
                </a:rPr>
                <a:t>内容</a:t>
              </a:r>
              <a:endParaRPr lang="zh-CN" altLang="en-US" sz="2000" b="1" dirty="0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7654757" y="4783751"/>
            <a:ext cx="1441392" cy="1424079"/>
            <a:chOff x="2482844" y="3579862"/>
            <a:chExt cx="1081044" cy="1068059"/>
          </a:xfrm>
        </p:grpSpPr>
        <p:grpSp>
          <p:nvGrpSpPr>
            <p:cNvPr id="22" name="组合 21"/>
            <p:cNvGrpSpPr/>
            <p:nvPr/>
          </p:nvGrpSpPr>
          <p:grpSpPr>
            <a:xfrm>
              <a:off x="2495829" y="3579862"/>
              <a:ext cx="1068059" cy="1068059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4" name="同心圆 2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392111" y="760414"/>
                <a:ext cx="3825875" cy="3825878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3" name="TextBox 56"/>
            <p:cNvSpPr txBox="1"/>
            <p:nvPr/>
          </p:nvSpPr>
          <p:spPr>
            <a:xfrm>
              <a:off x="2482844" y="3853085"/>
              <a:ext cx="1076003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3"/>
                  </a:solidFill>
                  <a:latin typeface="+mj-ea"/>
                  <a:ea typeface="+mj-ea"/>
                </a:rPr>
                <a:t>标题</a:t>
              </a:r>
              <a:endParaRPr lang="en-US" altLang="zh-CN" sz="2000" b="1" dirty="0">
                <a:solidFill>
                  <a:schemeClr val="accent3"/>
                </a:solidFill>
                <a:latin typeface="+mj-ea"/>
                <a:ea typeface="+mj-ea"/>
              </a:endParaRPr>
            </a:p>
            <a:p>
              <a:pPr algn="ctr"/>
              <a:r>
                <a:rPr lang="zh-CN" altLang="en-US" sz="2000" b="1" dirty="0">
                  <a:solidFill>
                    <a:schemeClr val="accent3"/>
                  </a:solidFill>
                  <a:latin typeface="+mj-ea"/>
                  <a:ea typeface="+mj-ea"/>
                </a:rPr>
                <a:t>内容</a:t>
              </a:r>
              <a:endParaRPr lang="zh-CN" altLang="en-US" sz="2000" b="1" dirty="0">
                <a:solidFill>
                  <a:schemeClr val="accent3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47861" y="2776753"/>
            <a:ext cx="1944032" cy="1944032"/>
            <a:chOff x="792868" y="618113"/>
            <a:chExt cx="1314008" cy="1314008"/>
          </a:xfrm>
        </p:grpSpPr>
        <p:grpSp>
          <p:nvGrpSpPr>
            <p:cNvPr id="27" name="组合 26"/>
            <p:cNvGrpSpPr/>
            <p:nvPr/>
          </p:nvGrpSpPr>
          <p:grpSpPr>
            <a:xfrm>
              <a:off x="792868" y="618113"/>
              <a:ext cx="1314008" cy="131400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9" name="同心圆 2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black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8" name="椭圆 27"/>
            <p:cNvSpPr/>
            <p:nvPr/>
          </p:nvSpPr>
          <p:spPr>
            <a:xfrm>
              <a:off x="859391" y="680166"/>
              <a:ext cx="1188000" cy="1188000"/>
            </a:xfrm>
            <a:prstGeom prst="ellipse">
              <a:avLst/>
            </a:prstGeom>
            <a:blipFill dpi="0" rotWithShape="1">
              <a:blip r:embed="rId1" cstate="print"/>
              <a:srcRect/>
              <a:stretch>
                <a:fillRect l="-5000" r="-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806989" y="1485994"/>
            <a:ext cx="1808523" cy="576715"/>
            <a:chOff x="814328" y="3219334"/>
            <a:chExt cx="1356392" cy="432536"/>
          </a:xfrm>
        </p:grpSpPr>
        <p:grpSp>
          <p:nvGrpSpPr>
            <p:cNvPr id="32" name="组合 31"/>
            <p:cNvGrpSpPr/>
            <p:nvPr/>
          </p:nvGrpSpPr>
          <p:grpSpPr>
            <a:xfrm>
              <a:off x="814328" y="3219334"/>
              <a:ext cx="1356392" cy="432536"/>
              <a:chOff x="2173927" y="3285519"/>
              <a:chExt cx="1721136" cy="548848"/>
            </a:xfrm>
          </p:grpSpPr>
          <p:grpSp>
            <p:nvGrpSpPr>
              <p:cNvPr id="34" name="组合 33"/>
              <p:cNvGrpSpPr/>
              <p:nvPr/>
            </p:nvGrpSpPr>
            <p:grpSpPr>
              <a:xfrm>
                <a:off x="2173927" y="3285519"/>
                <a:ext cx="1721136" cy="548848"/>
                <a:chOff x="4304043" y="1286668"/>
                <a:chExt cx="38379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6" name="圆角矩形 35"/>
                <p:cNvSpPr/>
                <p:nvPr/>
              </p:nvSpPr>
              <p:spPr>
                <a:xfrm>
                  <a:off x="4304043" y="1286668"/>
                  <a:ext cx="38379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37" name="圆角矩形 36"/>
                <p:cNvSpPr/>
                <p:nvPr/>
              </p:nvSpPr>
              <p:spPr>
                <a:xfrm>
                  <a:off x="4351927" y="1373342"/>
                  <a:ext cx="3742173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35" name="椭圆 34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33" name="TextBox 75"/>
            <p:cNvSpPr txBox="1"/>
            <p:nvPr/>
          </p:nvSpPr>
          <p:spPr>
            <a:xfrm>
              <a:off x="1224127" y="3331792"/>
              <a:ext cx="787838" cy="2154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865" dirty="0">
                  <a:solidFill>
                    <a:schemeClr val="accent1"/>
                  </a:solidFill>
                  <a:latin typeface="+mj-ea"/>
                  <a:ea typeface="+mj-ea"/>
                </a:rPr>
                <a:t>标题内容</a:t>
              </a:r>
              <a:endParaRPr lang="zh-CN" altLang="en-US" sz="1865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38" name="TextBox 81"/>
          <p:cNvSpPr txBox="1"/>
          <p:nvPr/>
        </p:nvSpPr>
        <p:spPr>
          <a:xfrm>
            <a:off x="654862" y="3886259"/>
            <a:ext cx="3936437" cy="679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1465" dirty="0">
                <a:solidFill>
                  <a:prstClr val="black"/>
                </a:solidFill>
                <a:latin typeface="+mj-ea"/>
                <a:ea typeface="+mj-ea"/>
              </a:rPr>
              <a:t>点击输入简要文字内容，文字内容需概括精炼，不用多余的文字修饰，言简意赅的说明</a:t>
            </a:r>
            <a:endParaRPr lang="zh-CN" altLang="en-US" sz="1465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39" name="TextBox 82"/>
          <p:cNvSpPr txBox="1"/>
          <p:nvPr/>
        </p:nvSpPr>
        <p:spPr>
          <a:xfrm>
            <a:off x="654862" y="5518441"/>
            <a:ext cx="3936437" cy="679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1465" dirty="0">
                <a:solidFill>
                  <a:prstClr val="black"/>
                </a:solidFill>
                <a:latin typeface="+mj-ea"/>
                <a:ea typeface="+mj-ea"/>
              </a:rPr>
              <a:t>点击输入简要文字内容，文字内容需概括精炼，不用多余的文字修饰，言简意赅的说明</a:t>
            </a:r>
            <a:endParaRPr lang="zh-CN" altLang="en-US" sz="1465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1806989" y="3130101"/>
            <a:ext cx="1808523" cy="576715"/>
            <a:chOff x="814328" y="3219334"/>
            <a:chExt cx="1356392" cy="432536"/>
          </a:xfrm>
        </p:grpSpPr>
        <p:grpSp>
          <p:nvGrpSpPr>
            <p:cNvPr id="41" name="组合 40"/>
            <p:cNvGrpSpPr/>
            <p:nvPr/>
          </p:nvGrpSpPr>
          <p:grpSpPr>
            <a:xfrm>
              <a:off x="814328" y="3219334"/>
              <a:ext cx="1356392" cy="432536"/>
              <a:chOff x="2173927" y="3285519"/>
              <a:chExt cx="1721136" cy="548848"/>
            </a:xfrm>
          </p:grpSpPr>
          <p:grpSp>
            <p:nvGrpSpPr>
              <p:cNvPr id="43" name="组合 42"/>
              <p:cNvGrpSpPr/>
              <p:nvPr/>
            </p:nvGrpSpPr>
            <p:grpSpPr>
              <a:xfrm>
                <a:off x="2173927" y="3285519"/>
                <a:ext cx="1721136" cy="548848"/>
                <a:chOff x="4304043" y="1286668"/>
                <a:chExt cx="38379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5" name="圆角矩形 44"/>
                <p:cNvSpPr/>
                <p:nvPr/>
              </p:nvSpPr>
              <p:spPr>
                <a:xfrm>
                  <a:off x="4304043" y="1286668"/>
                  <a:ext cx="38379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46" name="圆角矩形 45"/>
                <p:cNvSpPr/>
                <p:nvPr/>
              </p:nvSpPr>
              <p:spPr>
                <a:xfrm>
                  <a:off x="4351927" y="1373342"/>
                  <a:ext cx="3742173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44" name="椭圆 43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42" name="TextBox 86"/>
            <p:cNvSpPr txBox="1"/>
            <p:nvPr/>
          </p:nvSpPr>
          <p:spPr>
            <a:xfrm>
              <a:off x="1224127" y="3331792"/>
              <a:ext cx="787838" cy="2154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865" dirty="0">
                  <a:solidFill>
                    <a:schemeClr val="accent2"/>
                  </a:solidFill>
                  <a:latin typeface="+mj-ea"/>
                  <a:ea typeface="+mj-ea"/>
                </a:rPr>
                <a:t>标题内容</a:t>
              </a:r>
              <a:endParaRPr lang="zh-CN" altLang="en-US" sz="1865" dirty="0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806988" y="4759497"/>
            <a:ext cx="1808523" cy="576715"/>
            <a:chOff x="814328" y="3219334"/>
            <a:chExt cx="1356392" cy="432536"/>
          </a:xfrm>
        </p:grpSpPr>
        <p:grpSp>
          <p:nvGrpSpPr>
            <p:cNvPr id="48" name="组合 47"/>
            <p:cNvGrpSpPr/>
            <p:nvPr/>
          </p:nvGrpSpPr>
          <p:grpSpPr>
            <a:xfrm>
              <a:off x="814328" y="3219334"/>
              <a:ext cx="1356392" cy="432536"/>
              <a:chOff x="2173927" y="3285519"/>
              <a:chExt cx="1721136" cy="548848"/>
            </a:xfrm>
          </p:grpSpPr>
          <p:grpSp>
            <p:nvGrpSpPr>
              <p:cNvPr id="50" name="组合 49"/>
              <p:cNvGrpSpPr/>
              <p:nvPr/>
            </p:nvGrpSpPr>
            <p:grpSpPr>
              <a:xfrm>
                <a:off x="2173927" y="3285519"/>
                <a:ext cx="1721136" cy="548848"/>
                <a:chOff x="4304043" y="1286668"/>
                <a:chExt cx="38379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2" name="圆角矩形 51"/>
                <p:cNvSpPr/>
                <p:nvPr/>
              </p:nvSpPr>
              <p:spPr>
                <a:xfrm>
                  <a:off x="4304043" y="1286668"/>
                  <a:ext cx="38379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53" name="圆角矩形 52"/>
                <p:cNvSpPr/>
                <p:nvPr/>
              </p:nvSpPr>
              <p:spPr>
                <a:xfrm>
                  <a:off x="4351927" y="1373342"/>
                  <a:ext cx="3742173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51" name="椭圆 50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49" name="TextBox 93"/>
            <p:cNvSpPr txBox="1"/>
            <p:nvPr/>
          </p:nvSpPr>
          <p:spPr>
            <a:xfrm>
              <a:off x="1224127" y="3331792"/>
              <a:ext cx="787838" cy="2154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865" dirty="0">
                  <a:solidFill>
                    <a:schemeClr val="accent3"/>
                  </a:solidFill>
                  <a:latin typeface="+mj-ea"/>
                  <a:ea typeface="+mj-ea"/>
                </a:rPr>
                <a:t>标题内容</a:t>
              </a:r>
              <a:endParaRPr lang="zh-CN" altLang="en-US" sz="1865" dirty="0">
                <a:solidFill>
                  <a:schemeClr val="accent3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9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93827E-6 L 0.17847 0.88797 " pathEditMode="relative" rAng="0" ptsTypes="AA">
                                      <p:cBhvr>
                                        <p:cTn id="34" dur="6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24" y="443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38" grpId="0"/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5"/>
          <p:cNvSpPr>
            <a:spLocks noChangeArrowheads="1"/>
          </p:cNvSpPr>
          <p:nvPr/>
        </p:nvSpPr>
        <p:spPr bwMode="auto">
          <a:xfrm>
            <a:off x="2883644" y="1858420"/>
            <a:ext cx="3047603" cy="304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9" tIns="45689" rIns="91379" bIns="45689">
            <a:spAutoFit/>
          </a:bodyPr>
          <a:lstStyle/>
          <a:p>
            <a:pPr algn="ctr">
              <a:defRPr/>
            </a:pPr>
            <a:r>
              <a:rPr lang="en-US" altLang="zh-CN" sz="2400" dirty="0" smtClean="0">
                <a:solidFill>
                  <a:schemeClr val="bg1">
                    <a:lumMod val="95000"/>
                  </a:schemeClr>
                </a:solidFill>
                <a:latin typeface="+mn-ea"/>
                <a:cs typeface="Arial Unicode MS" panose="020B0604020202020204" pitchFamily="34" charset="-122"/>
                <a:sym typeface="微软雅黑" panose="020B0503020204020204" pitchFamily="34" charset="-122"/>
              </a:rPr>
              <a:t>C</a:t>
            </a:r>
            <a:endParaRPr lang="en-US" altLang="zh-CN" sz="2400" dirty="0" smtClean="0">
              <a:solidFill>
                <a:schemeClr val="bg1">
                  <a:lumMod val="95000"/>
                </a:schemeClr>
              </a:solidFill>
              <a:latin typeface="+mn-ea"/>
              <a:cs typeface="Arial Unicode MS" panose="020B0604020202020204" pitchFamily="34" charset="-122"/>
              <a:sym typeface="微软雅黑" panose="020B0503020204020204" pitchFamily="34" charset="-122"/>
            </a:endParaRPr>
          </a:p>
          <a:p>
            <a:pPr algn="ctr">
              <a:defRPr/>
            </a:pPr>
            <a:r>
              <a:rPr lang="en-US" altLang="zh-CN" sz="2400" dirty="0" smtClean="0">
                <a:solidFill>
                  <a:schemeClr val="bg1">
                    <a:lumMod val="95000"/>
                  </a:schemeClr>
                </a:solidFill>
                <a:latin typeface="+mn-ea"/>
                <a:cs typeface="Arial Unicode MS" panose="020B0604020202020204" pitchFamily="34" charset="-122"/>
                <a:sym typeface="微软雅黑" panose="020B0503020204020204" pitchFamily="34" charset="-122"/>
              </a:rPr>
              <a:t>O</a:t>
            </a:r>
            <a:endParaRPr lang="en-US" altLang="zh-CN" sz="2400" dirty="0" smtClean="0">
              <a:solidFill>
                <a:schemeClr val="bg1">
                  <a:lumMod val="95000"/>
                </a:schemeClr>
              </a:solidFill>
              <a:latin typeface="+mn-ea"/>
              <a:cs typeface="Arial Unicode MS" panose="020B0604020202020204" pitchFamily="34" charset="-122"/>
              <a:sym typeface="微软雅黑" panose="020B0503020204020204" pitchFamily="34" charset="-122"/>
            </a:endParaRPr>
          </a:p>
          <a:p>
            <a:pPr algn="ctr">
              <a:defRPr/>
            </a:pPr>
            <a:r>
              <a:rPr lang="en-US" altLang="zh-CN" sz="2400" dirty="0" smtClean="0">
                <a:solidFill>
                  <a:schemeClr val="bg1">
                    <a:lumMod val="95000"/>
                  </a:schemeClr>
                </a:solidFill>
                <a:latin typeface="+mn-ea"/>
                <a:cs typeface="Arial Unicode MS" panose="020B0604020202020204" pitchFamily="34" charset="-122"/>
                <a:sym typeface="微软雅黑" panose="020B0503020204020204" pitchFamily="34" charset="-122"/>
              </a:rPr>
              <a:t>N</a:t>
            </a:r>
            <a:endParaRPr lang="en-US" altLang="zh-CN" sz="2400" dirty="0" smtClean="0">
              <a:solidFill>
                <a:schemeClr val="bg1">
                  <a:lumMod val="95000"/>
                </a:schemeClr>
              </a:solidFill>
              <a:latin typeface="+mn-ea"/>
              <a:cs typeface="Arial Unicode MS" panose="020B0604020202020204" pitchFamily="34" charset="-122"/>
              <a:sym typeface="微软雅黑" panose="020B0503020204020204" pitchFamily="34" charset="-122"/>
            </a:endParaRPr>
          </a:p>
          <a:p>
            <a:pPr algn="ctr">
              <a:defRPr/>
            </a:pPr>
            <a:r>
              <a:rPr lang="en-US" altLang="zh-CN" sz="2400" dirty="0" smtClean="0">
                <a:solidFill>
                  <a:schemeClr val="bg1">
                    <a:lumMod val="95000"/>
                  </a:schemeClr>
                </a:solidFill>
                <a:latin typeface="+mn-ea"/>
                <a:cs typeface="Arial Unicode MS" panose="020B0604020202020204" pitchFamily="34" charset="-122"/>
                <a:sym typeface="微软雅黑" panose="020B0503020204020204" pitchFamily="34" charset="-122"/>
              </a:rPr>
              <a:t>T</a:t>
            </a:r>
            <a:endParaRPr lang="en-US" altLang="zh-CN" sz="2400" dirty="0" smtClean="0">
              <a:solidFill>
                <a:schemeClr val="bg1">
                  <a:lumMod val="95000"/>
                </a:schemeClr>
              </a:solidFill>
              <a:latin typeface="+mn-ea"/>
              <a:cs typeface="Arial Unicode MS" panose="020B0604020202020204" pitchFamily="34" charset="-122"/>
              <a:sym typeface="微软雅黑" panose="020B0503020204020204" pitchFamily="34" charset="-122"/>
            </a:endParaRPr>
          </a:p>
          <a:p>
            <a:pPr algn="ctr">
              <a:defRPr/>
            </a:pPr>
            <a:r>
              <a:rPr lang="en-US" altLang="zh-CN" sz="2400" dirty="0" smtClean="0">
                <a:solidFill>
                  <a:schemeClr val="bg1">
                    <a:lumMod val="95000"/>
                  </a:schemeClr>
                </a:solidFill>
                <a:latin typeface="+mn-ea"/>
                <a:cs typeface="Arial Unicode MS" panose="020B0604020202020204" pitchFamily="34" charset="-122"/>
                <a:sym typeface="微软雅黑" panose="020B0503020204020204" pitchFamily="34" charset="-122"/>
              </a:rPr>
              <a:t>E</a:t>
            </a:r>
            <a:endParaRPr lang="en-US" altLang="zh-CN" sz="2400" dirty="0" smtClean="0">
              <a:solidFill>
                <a:schemeClr val="bg1">
                  <a:lumMod val="95000"/>
                </a:schemeClr>
              </a:solidFill>
              <a:latin typeface="+mn-ea"/>
              <a:cs typeface="Arial Unicode MS" panose="020B0604020202020204" pitchFamily="34" charset="-122"/>
              <a:sym typeface="微软雅黑" panose="020B0503020204020204" pitchFamily="34" charset="-122"/>
            </a:endParaRPr>
          </a:p>
          <a:p>
            <a:pPr algn="ctr">
              <a:defRPr/>
            </a:pPr>
            <a:r>
              <a:rPr lang="en-US" altLang="zh-CN" sz="2400" dirty="0" smtClean="0">
                <a:solidFill>
                  <a:schemeClr val="bg1">
                    <a:lumMod val="95000"/>
                  </a:schemeClr>
                </a:solidFill>
                <a:latin typeface="+mn-ea"/>
                <a:cs typeface="Arial Unicode MS" panose="020B0604020202020204" pitchFamily="34" charset="-122"/>
                <a:sym typeface="微软雅黑" panose="020B0503020204020204" pitchFamily="34" charset="-122"/>
              </a:rPr>
              <a:t>N</a:t>
            </a:r>
            <a:endParaRPr lang="en-US" altLang="zh-CN" sz="2400" dirty="0" smtClean="0">
              <a:solidFill>
                <a:schemeClr val="bg1">
                  <a:lumMod val="95000"/>
                </a:schemeClr>
              </a:solidFill>
              <a:latin typeface="+mn-ea"/>
              <a:cs typeface="Arial Unicode MS" panose="020B0604020202020204" pitchFamily="34" charset="-122"/>
              <a:sym typeface="微软雅黑" panose="020B0503020204020204" pitchFamily="34" charset="-122"/>
            </a:endParaRPr>
          </a:p>
          <a:p>
            <a:pPr algn="ctr">
              <a:defRPr/>
            </a:pPr>
            <a:r>
              <a:rPr lang="en-US" altLang="zh-CN" sz="2400" dirty="0" smtClean="0">
                <a:solidFill>
                  <a:schemeClr val="bg1">
                    <a:lumMod val="95000"/>
                  </a:schemeClr>
                </a:solidFill>
                <a:latin typeface="+mn-ea"/>
                <a:cs typeface="Arial Unicode MS" panose="020B0604020202020204" pitchFamily="34" charset="-122"/>
                <a:sym typeface="微软雅黑" panose="020B0503020204020204" pitchFamily="34" charset="-122"/>
              </a:rPr>
              <a:t>T</a:t>
            </a:r>
            <a:endParaRPr lang="en-US" altLang="zh-CN" sz="2400" dirty="0" smtClean="0">
              <a:solidFill>
                <a:schemeClr val="bg1">
                  <a:lumMod val="95000"/>
                </a:schemeClr>
              </a:solidFill>
              <a:latin typeface="+mn-ea"/>
              <a:cs typeface="Arial Unicode MS" panose="020B0604020202020204" pitchFamily="34" charset="-122"/>
              <a:sym typeface="微软雅黑" panose="020B0503020204020204" pitchFamily="34" charset="-122"/>
            </a:endParaRPr>
          </a:p>
          <a:p>
            <a:pPr algn="ctr">
              <a:defRPr/>
            </a:pPr>
            <a:r>
              <a:rPr lang="en-US" altLang="zh-CN" sz="2400" dirty="0" smtClean="0">
                <a:solidFill>
                  <a:schemeClr val="bg1">
                    <a:lumMod val="95000"/>
                  </a:schemeClr>
                </a:solidFill>
                <a:latin typeface="+mn-ea"/>
                <a:cs typeface="Arial Unicode MS" panose="020B0604020202020204" pitchFamily="34" charset="-122"/>
                <a:sym typeface="微软雅黑" panose="020B0503020204020204" pitchFamily="34" charset="-122"/>
              </a:rPr>
              <a:t>S</a:t>
            </a:r>
            <a:endParaRPr lang="zh-CN" altLang="en-US" sz="2400" dirty="0">
              <a:solidFill>
                <a:schemeClr val="bg1">
                  <a:lumMod val="95000"/>
                </a:schemeClr>
              </a:solidFill>
              <a:latin typeface="+mn-ea"/>
              <a:cs typeface="Arial Unicode MS" panose="020B0604020202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62880" y="1252116"/>
            <a:ext cx="4600084" cy="602392"/>
            <a:chOff x="3871386" y="1844824"/>
            <a:chExt cx="4600084" cy="602392"/>
          </a:xfrm>
        </p:grpSpPr>
        <p:sp>
          <p:nvSpPr>
            <p:cNvPr id="5" name="圆角矩形 4"/>
            <p:cNvSpPr/>
            <p:nvPr/>
          </p:nvSpPr>
          <p:spPr>
            <a:xfrm>
              <a:off x="3871386" y="1844824"/>
              <a:ext cx="4600084" cy="602392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TextBox 51"/>
            <p:cNvSpPr txBox="1"/>
            <p:nvPr/>
          </p:nvSpPr>
          <p:spPr>
            <a:xfrm>
              <a:off x="4847989" y="1853633"/>
              <a:ext cx="26468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bg1"/>
                  </a:solidFill>
                </a:rPr>
                <a:t>年度工作概述</a:t>
              </a:r>
              <a:endParaRPr lang="zh-CN" altLang="en-US" sz="3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662880" y="2134214"/>
            <a:ext cx="4600084" cy="602392"/>
            <a:chOff x="3871386" y="1844824"/>
            <a:chExt cx="4600084" cy="602392"/>
          </a:xfrm>
        </p:grpSpPr>
        <p:sp>
          <p:nvSpPr>
            <p:cNvPr id="8" name="圆角矩形 7"/>
            <p:cNvSpPr/>
            <p:nvPr/>
          </p:nvSpPr>
          <p:spPr>
            <a:xfrm>
              <a:off x="3871386" y="1844824"/>
              <a:ext cx="4600084" cy="602392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TextBox 55"/>
            <p:cNvSpPr txBox="1"/>
            <p:nvPr/>
          </p:nvSpPr>
          <p:spPr>
            <a:xfrm>
              <a:off x="4847989" y="1853633"/>
              <a:ext cx="26468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bg1"/>
                  </a:solidFill>
                </a:rPr>
                <a:t>工作完成情况</a:t>
              </a:r>
              <a:endParaRPr lang="zh-CN" altLang="en-US" sz="3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662880" y="3016312"/>
            <a:ext cx="4600084" cy="602392"/>
            <a:chOff x="3871386" y="1844824"/>
            <a:chExt cx="4600084" cy="602392"/>
          </a:xfrm>
        </p:grpSpPr>
        <p:sp>
          <p:nvSpPr>
            <p:cNvPr id="11" name="圆角矩形 10"/>
            <p:cNvSpPr/>
            <p:nvPr/>
          </p:nvSpPr>
          <p:spPr>
            <a:xfrm>
              <a:off x="3871386" y="1844824"/>
              <a:ext cx="4600084" cy="602392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58"/>
            <p:cNvSpPr txBox="1"/>
            <p:nvPr/>
          </p:nvSpPr>
          <p:spPr>
            <a:xfrm>
              <a:off x="4847989" y="1853633"/>
              <a:ext cx="26468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bg1"/>
                  </a:solidFill>
                </a:rPr>
                <a:t>项目成果展示</a:t>
              </a:r>
              <a:endParaRPr lang="zh-CN" altLang="en-US" sz="3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662880" y="3898410"/>
            <a:ext cx="4600084" cy="602392"/>
            <a:chOff x="3871386" y="1844824"/>
            <a:chExt cx="4600084" cy="602392"/>
          </a:xfrm>
        </p:grpSpPr>
        <p:sp>
          <p:nvSpPr>
            <p:cNvPr id="14" name="圆角矩形 13"/>
            <p:cNvSpPr/>
            <p:nvPr/>
          </p:nvSpPr>
          <p:spPr>
            <a:xfrm>
              <a:off x="3871386" y="1844824"/>
              <a:ext cx="4600084" cy="602392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TextBox 61"/>
            <p:cNvSpPr txBox="1"/>
            <p:nvPr/>
          </p:nvSpPr>
          <p:spPr>
            <a:xfrm>
              <a:off x="4847989" y="1853633"/>
              <a:ext cx="26468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bg1"/>
                  </a:solidFill>
                </a:rPr>
                <a:t>工作存在不足</a:t>
              </a:r>
              <a:endParaRPr lang="zh-CN" altLang="en-US" sz="3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662880" y="4780508"/>
            <a:ext cx="4600084" cy="602392"/>
            <a:chOff x="3871386" y="1844824"/>
            <a:chExt cx="4600084" cy="602392"/>
          </a:xfrm>
        </p:grpSpPr>
        <p:sp>
          <p:nvSpPr>
            <p:cNvPr id="17" name="圆角矩形 16"/>
            <p:cNvSpPr/>
            <p:nvPr/>
          </p:nvSpPr>
          <p:spPr>
            <a:xfrm>
              <a:off x="3871386" y="1844824"/>
              <a:ext cx="4600084" cy="602392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TextBox 64"/>
            <p:cNvSpPr txBox="1"/>
            <p:nvPr/>
          </p:nvSpPr>
          <p:spPr>
            <a:xfrm>
              <a:off x="4847989" y="1853633"/>
              <a:ext cx="26468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bg1"/>
                  </a:solidFill>
                </a:rPr>
                <a:t>明年工作计划</a:t>
              </a:r>
              <a:endParaRPr lang="zh-CN" altLang="en-US" sz="3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文本框 45"/>
          <p:cNvSpPr>
            <a:spLocks noChangeArrowheads="1"/>
          </p:cNvSpPr>
          <p:nvPr/>
        </p:nvSpPr>
        <p:spPr bwMode="auto">
          <a:xfrm>
            <a:off x="2261159" y="1553312"/>
            <a:ext cx="3047603" cy="1938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9" tIns="45689" rIns="91379" bIns="45689">
            <a:spAutoFit/>
          </a:bodyPr>
          <a:lstStyle/>
          <a:p>
            <a:pPr algn="ctr">
              <a:defRPr/>
            </a:pPr>
            <a:r>
              <a:rPr lang="zh-CN" altLang="en-US" sz="6000" b="1" dirty="0" smtClean="0">
                <a:solidFill>
                  <a:schemeClr val="bg1">
                    <a:lumMod val="95000"/>
                  </a:schemeClr>
                </a:solidFill>
                <a:latin typeface="+mn-ea"/>
                <a:cs typeface="Arial Unicode MS" panose="020B0604020202020204" pitchFamily="34" charset="-122"/>
                <a:sym typeface="微软雅黑" panose="020B0503020204020204" pitchFamily="34" charset="-122"/>
              </a:rPr>
              <a:t>目</a:t>
            </a:r>
            <a:endParaRPr lang="en-US" altLang="zh-CN" sz="6000" b="1" dirty="0" smtClean="0">
              <a:solidFill>
                <a:schemeClr val="bg1">
                  <a:lumMod val="95000"/>
                </a:schemeClr>
              </a:solidFill>
              <a:latin typeface="+mn-ea"/>
              <a:cs typeface="Arial Unicode MS" panose="020B0604020202020204" pitchFamily="34" charset="-122"/>
              <a:sym typeface="微软雅黑" panose="020B0503020204020204" pitchFamily="34" charset="-122"/>
            </a:endParaRPr>
          </a:p>
          <a:p>
            <a:pPr algn="ctr">
              <a:defRPr/>
            </a:pPr>
            <a:r>
              <a:rPr lang="zh-CN" altLang="en-US" sz="6000" b="1" dirty="0" smtClean="0">
                <a:solidFill>
                  <a:schemeClr val="bg1">
                    <a:lumMod val="95000"/>
                  </a:schemeClr>
                </a:solidFill>
                <a:latin typeface="+mn-ea"/>
                <a:cs typeface="Arial Unicode MS" panose="020B0604020202020204" pitchFamily="34" charset="-122"/>
                <a:sym typeface="微软雅黑" panose="020B0503020204020204" pitchFamily="34" charset="-122"/>
              </a:rPr>
              <a:t>录</a:t>
            </a:r>
            <a:endParaRPr lang="zh-CN" altLang="en-US" sz="6000" b="1" dirty="0">
              <a:solidFill>
                <a:schemeClr val="bg1">
                  <a:lumMod val="95000"/>
                </a:schemeClr>
              </a:solidFill>
              <a:latin typeface="+mn-ea"/>
              <a:cs typeface="Arial Unicode MS" panose="020B0604020202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3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3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3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3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A_任意多边形 45"/>
          <p:cNvSpPr/>
          <p:nvPr>
            <p:custDataLst>
              <p:tags r:id="rId1"/>
            </p:custDataLst>
          </p:nvPr>
        </p:nvSpPr>
        <p:spPr>
          <a:xfrm>
            <a:off x="2421120" y="2971515"/>
            <a:ext cx="964565" cy="3177764"/>
          </a:xfrm>
          <a:custGeom>
            <a:avLst/>
            <a:gdLst>
              <a:gd name="connsiteX0" fmla="*/ 0 w 1087200"/>
              <a:gd name="connsiteY0" fmla="*/ 0 h 3581787"/>
              <a:gd name="connsiteX1" fmla="*/ 1085850 w 1087200"/>
              <a:gd name="connsiteY1" fmla="*/ 0 h 3581787"/>
              <a:gd name="connsiteX2" fmla="*/ 1085850 w 1087200"/>
              <a:gd name="connsiteY2" fmla="*/ 3024795 h 3581787"/>
              <a:gd name="connsiteX3" fmla="*/ 1087200 w 1087200"/>
              <a:gd name="connsiteY3" fmla="*/ 3038187 h 3581787"/>
              <a:gd name="connsiteX4" fmla="*/ 543600 w 1087200"/>
              <a:gd name="connsiteY4" fmla="*/ 3581787 h 3581787"/>
              <a:gd name="connsiteX5" fmla="*/ 0 w 1087200"/>
              <a:gd name="connsiteY5" fmla="*/ 3038187 h 3581787"/>
              <a:gd name="connsiteX6" fmla="*/ 931 w 1087200"/>
              <a:gd name="connsiteY6" fmla="*/ 3028950 h 3581787"/>
              <a:gd name="connsiteX7" fmla="*/ 0 w 1087200"/>
              <a:gd name="connsiteY7" fmla="*/ 3028950 h 358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7200" h="3581787">
                <a:moveTo>
                  <a:pt x="0" y="0"/>
                </a:moveTo>
                <a:lnTo>
                  <a:pt x="1085850" y="0"/>
                </a:lnTo>
                <a:lnTo>
                  <a:pt x="1085850" y="3024795"/>
                </a:lnTo>
                <a:lnTo>
                  <a:pt x="1087200" y="3038187"/>
                </a:lnTo>
                <a:cubicBezTo>
                  <a:pt x="1087200" y="3338409"/>
                  <a:pt x="843822" y="3581787"/>
                  <a:pt x="543600" y="3581787"/>
                </a:cubicBezTo>
                <a:cubicBezTo>
                  <a:pt x="243378" y="3581787"/>
                  <a:pt x="0" y="3338409"/>
                  <a:pt x="0" y="3038187"/>
                </a:cubicBezTo>
                <a:lnTo>
                  <a:pt x="931" y="3028950"/>
                </a:lnTo>
                <a:lnTo>
                  <a:pt x="0" y="30289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482600" dist="2286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PA_任意多边形 46"/>
          <p:cNvSpPr/>
          <p:nvPr>
            <p:custDataLst>
              <p:tags r:id="rId2"/>
            </p:custDataLst>
          </p:nvPr>
        </p:nvSpPr>
        <p:spPr>
          <a:xfrm>
            <a:off x="2265293" y="2971515"/>
            <a:ext cx="1275019" cy="3235475"/>
          </a:xfrm>
          <a:custGeom>
            <a:avLst/>
            <a:gdLst>
              <a:gd name="connsiteX0" fmla="*/ 0 w 1437125"/>
              <a:gd name="connsiteY0" fmla="*/ 0 h 3646834"/>
              <a:gd name="connsiteX1" fmla="*/ 174963 w 1437125"/>
              <a:gd name="connsiteY1" fmla="*/ 0 h 3646834"/>
              <a:gd name="connsiteX2" fmla="*/ 174963 w 1437125"/>
              <a:gd name="connsiteY2" fmla="*/ 2893667 h 3646834"/>
              <a:gd name="connsiteX3" fmla="*/ 175894 w 1437125"/>
              <a:gd name="connsiteY3" fmla="*/ 2893667 h 3646834"/>
              <a:gd name="connsiteX4" fmla="*/ 174963 w 1437125"/>
              <a:gd name="connsiteY4" fmla="*/ 2902904 h 3646834"/>
              <a:gd name="connsiteX5" fmla="*/ 718563 w 1437125"/>
              <a:gd name="connsiteY5" fmla="*/ 3446504 h 3646834"/>
              <a:gd name="connsiteX6" fmla="*/ 1262163 w 1437125"/>
              <a:gd name="connsiteY6" fmla="*/ 2902904 h 3646834"/>
              <a:gd name="connsiteX7" fmla="*/ 1260813 w 1437125"/>
              <a:gd name="connsiteY7" fmla="*/ 2889512 h 3646834"/>
              <a:gd name="connsiteX8" fmla="*/ 1260813 w 1437125"/>
              <a:gd name="connsiteY8" fmla="*/ 0 h 3646834"/>
              <a:gd name="connsiteX9" fmla="*/ 1435341 w 1437125"/>
              <a:gd name="connsiteY9" fmla="*/ 0 h 3646834"/>
              <a:gd name="connsiteX10" fmla="*/ 1435341 w 1437125"/>
              <a:gd name="connsiteY10" fmla="*/ 2910569 h 3646834"/>
              <a:gd name="connsiteX11" fmla="*/ 1437125 w 1437125"/>
              <a:gd name="connsiteY11" fmla="*/ 2928272 h 3646834"/>
              <a:gd name="connsiteX12" fmla="*/ 718563 w 1437125"/>
              <a:gd name="connsiteY12" fmla="*/ 3646834 h 3646834"/>
              <a:gd name="connsiteX13" fmla="*/ 0 w 1437125"/>
              <a:gd name="connsiteY13" fmla="*/ 2928272 h 3646834"/>
              <a:gd name="connsiteX14" fmla="*/ 1231 w 1437125"/>
              <a:gd name="connsiteY14" fmla="*/ 2916062 h 3646834"/>
              <a:gd name="connsiteX15" fmla="*/ 0 w 1437125"/>
              <a:gd name="connsiteY15" fmla="*/ 2916062 h 364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37125" h="3646834">
                <a:moveTo>
                  <a:pt x="0" y="0"/>
                </a:moveTo>
                <a:lnTo>
                  <a:pt x="174963" y="0"/>
                </a:lnTo>
                <a:lnTo>
                  <a:pt x="174963" y="2893667"/>
                </a:lnTo>
                <a:lnTo>
                  <a:pt x="175894" y="2893667"/>
                </a:lnTo>
                <a:lnTo>
                  <a:pt x="174963" y="2902904"/>
                </a:lnTo>
                <a:cubicBezTo>
                  <a:pt x="174963" y="3203126"/>
                  <a:pt x="418341" y="3446504"/>
                  <a:pt x="718563" y="3446504"/>
                </a:cubicBezTo>
                <a:cubicBezTo>
                  <a:pt x="1018785" y="3446504"/>
                  <a:pt x="1262163" y="3203126"/>
                  <a:pt x="1262163" y="2902904"/>
                </a:cubicBezTo>
                <a:lnTo>
                  <a:pt x="1260813" y="2889512"/>
                </a:lnTo>
                <a:lnTo>
                  <a:pt x="1260813" y="0"/>
                </a:lnTo>
                <a:lnTo>
                  <a:pt x="1435341" y="0"/>
                </a:lnTo>
                <a:lnTo>
                  <a:pt x="1435341" y="2910569"/>
                </a:lnTo>
                <a:lnTo>
                  <a:pt x="1437125" y="2928272"/>
                </a:lnTo>
                <a:cubicBezTo>
                  <a:pt x="1437125" y="3325123"/>
                  <a:pt x="1115414" y="3646834"/>
                  <a:pt x="718563" y="3646834"/>
                </a:cubicBezTo>
                <a:cubicBezTo>
                  <a:pt x="321712" y="3646834"/>
                  <a:pt x="0" y="3325123"/>
                  <a:pt x="0" y="2928272"/>
                </a:cubicBezTo>
                <a:lnTo>
                  <a:pt x="1231" y="2916062"/>
                </a:lnTo>
                <a:lnTo>
                  <a:pt x="0" y="2916062"/>
                </a:lnTo>
                <a:close/>
              </a:path>
            </a:pathLst>
          </a:custGeom>
          <a:solidFill>
            <a:srgbClr val="D6D6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PA_任意多边形 47"/>
          <p:cNvSpPr/>
          <p:nvPr>
            <p:custDataLst>
              <p:tags r:id="rId3"/>
            </p:custDataLst>
          </p:nvPr>
        </p:nvSpPr>
        <p:spPr>
          <a:xfrm>
            <a:off x="2425496" y="2864155"/>
            <a:ext cx="964565" cy="3177764"/>
          </a:xfrm>
          <a:custGeom>
            <a:avLst/>
            <a:gdLst>
              <a:gd name="connsiteX0" fmla="*/ 0 w 1087200"/>
              <a:gd name="connsiteY0" fmla="*/ 0 h 3581787"/>
              <a:gd name="connsiteX1" fmla="*/ 1085850 w 1087200"/>
              <a:gd name="connsiteY1" fmla="*/ 0 h 3581787"/>
              <a:gd name="connsiteX2" fmla="*/ 1085850 w 1087200"/>
              <a:gd name="connsiteY2" fmla="*/ 3024795 h 3581787"/>
              <a:gd name="connsiteX3" fmla="*/ 1087200 w 1087200"/>
              <a:gd name="connsiteY3" fmla="*/ 3038187 h 3581787"/>
              <a:gd name="connsiteX4" fmla="*/ 543600 w 1087200"/>
              <a:gd name="connsiteY4" fmla="*/ 3581787 h 3581787"/>
              <a:gd name="connsiteX5" fmla="*/ 0 w 1087200"/>
              <a:gd name="connsiteY5" fmla="*/ 3038187 h 3581787"/>
              <a:gd name="connsiteX6" fmla="*/ 931 w 1087200"/>
              <a:gd name="connsiteY6" fmla="*/ 3028950 h 3581787"/>
              <a:gd name="connsiteX7" fmla="*/ 0 w 1087200"/>
              <a:gd name="connsiteY7" fmla="*/ 3028950 h 358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7200" h="3581787">
                <a:moveTo>
                  <a:pt x="0" y="0"/>
                </a:moveTo>
                <a:lnTo>
                  <a:pt x="1085850" y="0"/>
                </a:lnTo>
                <a:lnTo>
                  <a:pt x="1085850" y="3024795"/>
                </a:lnTo>
                <a:lnTo>
                  <a:pt x="1087200" y="3038187"/>
                </a:lnTo>
                <a:cubicBezTo>
                  <a:pt x="1087200" y="3338409"/>
                  <a:pt x="843822" y="3581787"/>
                  <a:pt x="543600" y="3581787"/>
                </a:cubicBezTo>
                <a:cubicBezTo>
                  <a:pt x="243378" y="3581787"/>
                  <a:pt x="0" y="3338409"/>
                  <a:pt x="0" y="3038187"/>
                </a:cubicBezTo>
                <a:lnTo>
                  <a:pt x="931" y="3028950"/>
                </a:lnTo>
                <a:lnTo>
                  <a:pt x="0" y="3028950"/>
                </a:lnTo>
                <a:close/>
              </a:path>
            </a:pathLst>
          </a:custGeom>
          <a:noFill/>
          <a:ln w="25400">
            <a:gradFill flip="none" rotWithShape="1">
              <a:gsLst>
                <a:gs pos="100000">
                  <a:srgbClr val="F7F7F7"/>
                </a:gs>
                <a:gs pos="0">
                  <a:srgbClr val="DEDEDE"/>
                </a:gs>
              </a:gsLst>
              <a:lin ang="0" scaled="1"/>
              <a:tileRect/>
            </a:gradFill>
          </a:ln>
          <a:effectLst>
            <a:innerShdw blurRad="457200" dist="2032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9" name="PA_组合 48"/>
          <p:cNvGrpSpPr/>
          <p:nvPr>
            <p:custDataLst>
              <p:tags r:id="rId4"/>
            </p:custDataLst>
          </p:nvPr>
        </p:nvGrpSpPr>
        <p:grpSpPr>
          <a:xfrm>
            <a:off x="2093017" y="1606812"/>
            <a:ext cx="2334507" cy="2908699"/>
            <a:chOff x="7380501" y="2927403"/>
            <a:chExt cx="2311885" cy="2880513"/>
          </a:xfrm>
        </p:grpSpPr>
        <p:sp>
          <p:nvSpPr>
            <p:cNvPr id="50" name="椭圆 50"/>
            <p:cNvSpPr/>
            <p:nvPr/>
          </p:nvSpPr>
          <p:spPr>
            <a:xfrm rot="18900000">
              <a:off x="7501946" y="2927403"/>
              <a:ext cx="2190440" cy="2880513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adFill>
              <a:gsLst>
                <a:gs pos="17000">
                  <a:srgbClr val="000000">
                    <a:alpha val="46000"/>
                  </a:srgbClr>
                </a:gs>
                <a:gs pos="34000">
                  <a:srgbClr val="000000">
                    <a:alpha val="43000"/>
                  </a:srgbClr>
                </a:gs>
                <a:gs pos="65000">
                  <a:srgbClr val="000000">
                    <a:alpha val="10000"/>
                  </a:srgbClr>
                </a:gs>
                <a:gs pos="51000">
                  <a:schemeClr val="tx1">
                    <a:alpha val="20000"/>
                  </a:schemeClr>
                </a:gs>
                <a:gs pos="78000">
                  <a:schemeClr val="tx1">
                    <a:alpha val="5000"/>
                  </a:schemeClr>
                </a:gs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7567580" y="3243360"/>
              <a:ext cx="1344544" cy="1344544"/>
            </a:xfrm>
            <a:prstGeom prst="ellipse">
              <a:avLst/>
            </a:prstGeom>
            <a:gradFill>
              <a:gsLst>
                <a:gs pos="43000">
                  <a:srgbClr val="F7F7F7"/>
                </a:gs>
                <a:gs pos="0">
                  <a:schemeClr val="bg1">
                    <a:alpha val="99000"/>
                  </a:schemeClr>
                </a:gs>
                <a:gs pos="100000">
                  <a:srgbClr val="B8C0C0"/>
                </a:gs>
              </a:gsLst>
              <a:lin ang="2700000" scaled="1"/>
            </a:gradFill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7380501" y="3019185"/>
              <a:ext cx="1596494" cy="1596494"/>
            </a:xfrm>
            <a:prstGeom prst="ellipse">
              <a:avLst/>
            </a:prstGeom>
            <a:gradFill>
              <a:gsLst>
                <a:gs pos="39000">
                  <a:schemeClr val="bg1"/>
                </a:gs>
                <a:gs pos="53000">
                  <a:srgbClr val="F7F7F7"/>
                </a:gs>
                <a:gs pos="11000">
                  <a:schemeClr val="bg1">
                    <a:alpha val="99000"/>
                  </a:schemeClr>
                </a:gs>
                <a:gs pos="100000">
                  <a:srgbClr val="B8C0C0"/>
                </a:gs>
              </a:gsLst>
              <a:lin ang="2700000" scaled="1"/>
            </a:gradFill>
            <a:ln>
              <a:noFill/>
            </a:ln>
            <a:effectLst>
              <a:innerShdw blurRad="736600" dist="241300" dir="2700000">
                <a:srgbClr val="5F6D6C">
                  <a:alpha val="4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3" name="PA_文本框 52"/>
          <p:cNvSpPr txBox="1"/>
          <p:nvPr>
            <p:custDataLst>
              <p:tags r:id="rId5"/>
            </p:custDataLst>
          </p:nvPr>
        </p:nvSpPr>
        <p:spPr>
          <a:xfrm>
            <a:off x="2569154" y="1997067"/>
            <a:ext cx="647583" cy="31810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1465" dirty="0">
                <a:solidFill>
                  <a:schemeClr val="accent1"/>
                </a:solidFill>
                <a:effectLst>
                  <a:innerShdw blurRad="25400" dist="254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  <a:ea typeface="微软雅黑" panose="020B0503020204020204" pitchFamily="34" charset="-122"/>
              </a:rPr>
              <a:t>tittle</a:t>
            </a:r>
            <a:endParaRPr lang="zh-CN" altLang="en-US" sz="1465" dirty="0">
              <a:solidFill>
                <a:schemeClr val="accent1"/>
              </a:solidFill>
              <a:effectLst>
                <a:innerShdw blurRad="25400" dist="25400" dir="13500000">
                  <a:prstClr val="black">
                    <a:alpha val="50000"/>
                  </a:prstClr>
                </a:innerShdw>
              </a:effectLst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4" name="PA_文本框 53"/>
          <p:cNvSpPr txBox="1"/>
          <p:nvPr>
            <p:custDataLst>
              <p:tags r:id="rId6"/>
            </p:custDataLst>
          </p:nvPr>
        </p:nvSpPr>
        <p:spPr>
          <a:xfrm>
            <a:off x="2352108" y="2189729"/>
            <a:ext cx="1081675" cy="76944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accent1"/>
                </a:solidFill>
                <a:effectLst>
                  <a:innerShdw blurRad="25400" dist="254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  <a:ea typeface="微软雅黑" panose="020B0503020204020204" pitchFamily="34" charset="-122"/>
              </a:rPr>
              <a:t>01</a:t>
            </a:r>
            <a:endParaRPr lang="zh-CN" altLang="en-US" sz="4400" dirty="0">
              <a:solidFill>
                <a:schemeClr val="accent1"/>
              </a:solidFill>
              <a:effectLst>
                <a:innerShdw blurRad="25400" dist="25400" dir="13500000">
                  <a:prstClr val="black">
                    <a:alpha val="50000"/>
                  </a:prstClr>
                </a:innerShdw>
              </a:effectLst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5" name="PA_任意多边形 54"/>
          <p:cNvSpPr/>
          <p:nvPr>
            <p:custDataLst>
              <p:tags r:id="rId7"/>
            </p:custDataLst>
          </p:nvPr>
        </p:nvSpPr>
        <p:spPr>
          <a:xfrm>
            <a:off x="4532747" y="2971515"/>
            <a:ext cx="964565" cy="3177764"/>
          </a:xfrm>
          <a:custGeom>
            <a:avLst/>
            <a:gdLst>
              <a:gd name="connsiteX0" fmla="*/ 0 w 1087200"/>
              <a:gd name="connsiteY0" fmla="*/ 0 h 3581787"/>
              <a:gd name="connsiteX1" fmla="*/ 1085850 w 1087200"/>
              <a:gd name="connsiteY1" fmla="*/ 0 h 3581787"/>
              <a:gd name="connsiteX2" fmla="*/ 1085850 w 1087200"/>
              <a:gd name="connsiteY2" fmla="*/ 3024795 h 3581787"/>
              <a:gd name="connsiteX3" fmla="*/ 1087200 w 1087200"/>
              <a:gd name="connsiteY3" fmla="*/ 3038187 h 3581787"/>
              <a:gd name="connsiteX4" fmla="*/ 543600 w 1087200"/>
              <a:gd name="connsiteY4" fmla="*/ 3581787 h 3581787"/>
              <a:gd name="connsiteX5" fmla="*/ 0 w 1087200"/>
              <a:gd name="connsiteY5" fmla="*/ 3038187 h 3581787"/>
              <a:gd name="connsiteX6" fmla="*/ 931 w 1087200"/>
              <a:gd name="connsiteY6" fmla="*/ 3028950 h 3581787"/>
              <a:gd name="connsiteX7" fmla="*/ 0 w 1087200"/>
              <a:gd name="connsiteY7" fmla="*/ 3028950 h 358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7200" h="3581787">
                <a:moveTo>
                  <a:pt x="0" y="0"/>
                </a:moveTo>
                <a:lnTo>
                  <a:pt x="1085850" y="0"/>
                </a:lnTo>
                <a:lnTo>
                  <a:pt x="1085850" y="3024795"/>
                </a:lnTo>
                <a:lnTo>
                  <a:pt x="1087200" y="3038187"/>
                </a:lnTo>
                <a:cubicBezTo>
                  <a:pt x="1087200" y="3338409"/>
                  <a:pt x="843822" y="3581787"/>
                  <a:pt x="543600" y="3581787"/>
                </a:cubicBezTo>
                <a:cubicBezTo>
                  <a:pt x="243378" y="3581787"/>
                  <a:pt x="0" y="3338409"/>
                  <a:pt x="0" y="3038187"/>
                </a:cubicBezTo>
                <a:lnTo>
                  <a:pt x="931" y="3028950"/>
                </a:lnTo>
                <a:lnTo>
                  <a:pt x="0" y="30289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482600" dist="228600" dir="81000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PA_任意多边形 55"/>
          <p:cNvSpPr/>
          <p:nvPr>
            <p:custDataLst>
              <p:tags r:id="rId8"/>
            </p:custDataLst>
          </p:nvPr>
        </p:nvSpPr>
        <p:spPr>
          <a:xfrm>
            <a:off x="4376920" y="2971515"/>
            <a:ext cx="1275019" cy="3235475"/>
          </a:xfrm>
          <a:custGeom>
            <a:avLst/>
            <a:gdLst>
              <a:gd name="connsiteX0" fmla="*/ 0 w 1437125"/>
              <a:gd name="connsiteY0" fmla="*/ 0 h 3646834"/>
              <a:gd name="connsiteX1" fmla="*/ 174963 w 1437125"/>
              <a:gd name="connsiteY1" fmla="*/ 0 h 3646834"/>
              <a:gd name="connsiteX2" fmla="*/ 174963 w 1437125"/>
              <a:gd name="connsiteY2" fmla="*/ 2893667 h 3646834"/>
              <a:gd name="connsiteX3" fmla="*/ 175894 w 1437125"/>
              <a:gd name="connsiteY3" fmla="*/ 2893667 h 3646834"/>
              <a:gd name="connsiteX4" fmla="*/ 174963 w 1437125"/>
              <a:gd name="connsiteY4" fmla="*/ 2902904 h 3646834"/>
              <a:gd name="connsiteX5" fmla="*/ 718563 w 1437125"/>
              <a:gd name="connsiteY5" fmla="*/ 3446504 h 3646834"/>
              <a:gd name="connsiteX6" fmla="*/ 1262163 w 1437125"/>
              <a:gd name="connsiteY6" fmla="*/ 2902904 h 3646834"/>
              <a:gd name="connsiteX7" fmla="*/ 1260813 w 1437125"/>
              <a:gd name="connsiteY7" fmla="*/ 2889512 h 3646834"/>
              <a:gd name="connsiteX8" fmla="*/ 1260813 w 1437125"/>
              <a:gd name="connsiteY8" fmla="*/ 0 h 3646834"/>
              <a:gd name="connsiteX9" fmla="*/ 1435341 w 1437125"/>
              <a:gd name="connsiteY9" fmla="*/ 0 h 3646834"/>
              <a:gd name="connsiteX10" fmla="*/ 1435341 w 1437125"/>
              <a:gd name="connsiteY10" fmla="*/ 2910569 h 3646834"/>
              <a:gd name="connsiteX11" fmla="*/ 1437125 w 1437125"/>
              <a:gd name="connsiteY11" fmla="*/ 2928272 h 3646834"/>
              <a:gd name="connsiteX12" fmla="*/ 718563 w 1437125"/>
              <a:gd name="connsiteY12" fmla="*/ 3646834 h 3646834"/>
              <a:gd name="connsiteX13" fmla="*/ 0 w 1437125"/>
              <a:gd name="connsiteY13" fmla="*/ 2928272 h 3646834"/>
              <a:gd name="connsiteX14" fmla="*/ 1231 w 1437125"/>
              <a:gd name="connsiteY14" fmla="*/ 2916062 h 3646834"/>
              <a:gd name="connsiteX15" fmla="*/ 0 w 1437125"/>
              <a:gd name="connsiteY15" fmla="*/ 2916062 h 364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37125" h="3646834">
                <a:moveTo>
                  <a:pt x="0" y="0"/>
                </a:moveTo>
                <a:lnTo>
                  <a:pt x="174963" y="0"/>
                </a:lnTo>
                <a:lnTo>
                  <a:pt x="174963" y="2893667"/>
                </a:lnTo>
                <a:lnTo>
                  <a:pt x="175894" y="2893667"/>
                </a:lnTo>
                <a:lnTo>
                  <a:pt x="174963" y="2902904"/>
                </a:lnTo>
                <a:cubicBezTo>
                  <a:pt x="174963" y="3203126"/>
                  <a:pt x="418341" y="3446504"/>
                  <a:pt x="718563" y="3446504"/>
                </a:cubicBezTo>
                <a:cubicBezTo>
                  <a:pt x="1018785" y="3446504"/>
                  <a:pt x="1262163" y="3203126"/>
                  <a:pt x="1262163" y="2902904"/>
                </a:cubicBezTo>
                <a:lnTo>
                  <a:pt x="1260813" y="2889512"/>
                </a:lnTo>
                <a:lnTo>
                  <a:pt x="1260813" y="0"/>
                </a:lnTo>
                <a:lnTo>
                  <a:pt x="1435341" y="0"/>
                </a:lnTo>
                <a:lnTo>
                  <a:pt x="1435341" y="2910569"/>
                </a:lnTo>
                <a:lnTo>
                  <a:pt x="1437125" y="2928272"/>
                </a:lnTo>
                <a:cubicBezTo>
                  <a:pt x="1437125" y="3325123"/>
                  <a:pt x="1115414" y="3646834"/>
                  <a:pt x="718563" y="3646834"/>
                </a:cubicBezTo>
                <a:cubicBezTo>
                  <a:pt x="321712" y="3646834"/>
                  <a:pt x="0" y="3325123"/>
                  <a:pt x="0" y="2928272"/>
                </a:cubicBezTo>
                <a:lnTo>
                  <a:pt x="1231" y="2916062"/>
                </a:lnTo>
                <a:lnTo>
                  <a:pt x="0" y="2916062"/>
                </a:lnTo>
                <a:close/>
              </a:path>
            </a:pathLst>
          </a:custGeom>
          <a:solidFill>
            <a:srgbClr val="D6D6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PA_任意多边形 56"/>
          <p:cNvSpPr/>
          <p:nvPr>
            <p:custDataLst>
              <p:tags r:id="rId9"/>
            </p:custDataLst>
          </p:nvPr>
        </p:nvSpPr>
        <p:spPr>
          <a:xfrm>
            <a:off x="4537122" y="2864155"/>
            <a:ext cx="964565" cy="3177764"/>
          </a:xfrm>
          <a:custGeom>
            <a:avLst/>
            <a:gdLst>
              <a:gd name="connsiteX0" fmla="*/ 0 w 1087200"/>
              <a:gd name="connsiteY0" fmla="*/ 0 h 3581787"/>
              <a:gd name="connsiteX1" fmla="*/ 1085850 w 1087200"/>
              <a:gd name="connsiteY1" fmla="*/ 0 h 3581787"/>
              <a:gd name="connsiteX2" fmla="*/ 1085850 w 1087200"/>
              <a:gd name="connsiteY2" fmla="*/ 3024795 h 3581787"/>
              <a:gd name="connsiteX3" fmla="*/ 1087200 w 1087200"/>
              <a:gd name="connsiteY3" fmla="*/ 3038187 h 3581787"/>
              <a:gd name="connsiteX4" fmla="*/ 543600 w 1087200"/>
              <a:gd name="connsiteY4" fmla="*/ 3581787 h 3581787"/>
              <a:gd name="connsiteX5" fmla="*/ 0 w 1087200"/>
              <a:gd name="connsiteY5" fmla="*/ 3038187 h 3581787"/>
              <a:gd name="connsiteX6" fmla="*/ 931 w 1087200"/>
              <a:gd name="connsiteY6" fmla="*/ 3028950 h 3581787"/>
              <a:gd name="connsiteX7" fmla="*/ 0 w 1087200"/>
              <a:gd name="connsiteY7" fmla="*/ 3028950 h 358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7200" h="3581787">
                <a:moveTo>
                  <a:pt x="0" y="0"/>
                </a:moveTo>
                <a:lnTo>
                  <a:pt x="1085850" y="0"/>
                </a:lnTo>
                <a:lnTo>
                  <a:pt x="1085850" y="3024795"/>
                </a:lnTo>
                <a:lnTo>
                  <a:pt x="1087200" y="3038187"/>
                </a:lnTo>
                <a:cubicBezTo>
                  <a:pt x="1087200" y="3338409"/>
                  <a:pt x="843822" y="3581787"/>
                  <a:pt x="543600" y="3581787"/>
                </a:cubicBezTo>
                <a:cubicBezTo>
                  <a:pt x="243378" y="3581787"/>
                  <a:pt x="0" y="3338409"/>
                  <a:pt x="0" y="3038187"/>
                </a:cubicBezTo>
                <a:lnTo>
                  <a:pt x="931" y="3028950"/>
                </a:lnTo>
                <a:lnTo>
                  <a:pt x="0" y="3028950"/>
                </a:lnTo>
                <a:close/>
              </a:path>
            </a:pathLst>
          </a:custGeom>
          <a:noFill/>
          <a:ln w="25400">
            <a:gradFill flip="none" rotWithShape="1">
              <a:gsLst>
                <a:gs pos="100000">
                  <a:srgbClr val="F7F7F7"/>
                </a:gs>
                <a:gs pos="0">
                  <a:srgbClr val="DEDEDE"/>
                </a:gs>
              </a:gsLst>
              <a:lin ang="0" scaled="1"/>
              <a:tileRect/>
            </a:gradFill>
          </a:ln>
          <a:effectLst>
            <a:innerShdw blurRad="457200" dist="2032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8" name="PA_组合 57"/>
          <p:cNvGrpSpPr/>
          <p:nvPr>
            <p:custDataLst>
              <p:tags r:id="rId10"/>
            </p:custDataLst>
          </p:nvPr>
        </p:nvGrpSpPr>
        <p:grpSpPr>
          <a:xfrm>
            <a:off x="4205512" y="1606812"/>
            <a:ext cx="2334507" cy="2908699"/>
            <a:chOff x="7380501" y="2927403"/>
            <a:chExt cx="2311885" cy="2880513"/>
          </a:xfrm>
        </p:grpSpPr>
        <p:sp>
          <p:nvSpPr>
            <p:cNvPr id="59" name="椭圆 50"/>
            <p:cNvSpPr/>
            <p:nvPr/>
          </p:nvSpPr>
          <p:spPr>
            <a:xfrm rot="18900000">
              <a:off x="7501946" y="2927403"/>
              <a:ext cx="2190440" cy="2880513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adFill>
              <a:gsLst>
                <a:gs pos="17000">
                  <a:srgbClr val="000000">
                    <a:alpha val="46000"/>
                  </a:srgbClr>
                </a:gs>
                <a:gs pos="34000">
                  <a:srgbClr val="000000">
                    <a:alpha val="43000"/>
                  </a:srgbClr>
                </a:gs>
                <a:gs pos="65000">
                  <a:srgbClr val="000000">
                    <a:alpha val="10000"/>
                  </a:srgbClr>
                </a:gs>
                <a:gs pos="51000">
                  <a:schemeClr val="tx1">
                    <a:alpha val="20000"/>
                  </a:schemeClr>
                </a:gs>
                <a:gs pos="78000">
                  <a:schemeClr val="tx1">
                    <a:alpha val="5000"/>
                  </a:schemeClr>
                </a:gs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567580" y="3243360"/>
              <a:ext cx="1344544" cy="1344544"/>
            </a:xfrm>
            <a:prstGeom prst="ellipse">
              <a:avLst/>
            </a:prstGeom>
            <a:gradFill>
              <a:gsLst>
                <a:gs pos="43000">
                  <a:srgbClr val="F7F7F7"/>
                </a:gs>
                <a:gs pos="0">
                  <a:schemeClr val="bg1">
                    <a:alpha val="99000"/>
                  </a:schemeClr>
                </a:gs>
                <a:gs pos="100000">
                  <a:srgbClr val="B8C0C0"/>
                </a:gs>
              </a:gsLst>
              <a:lin ang="2700000" scaled="1"/>
            </a:gradFill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7380501" y="3019185"/>
              <a:ext cx="1596494" cy="1596494"/>
            </a:xfrm>
            <a:prstGeom prst="ellipse">
              <a:avLst/>
            </a:prstGeom>
            <a:gradFill>
              <a:gsLst>
                <a:gs pos="39000">
                  <a:schemeClr val="bg1"/>
                </a:gs>
                <a:gs pos="53000">
                  <a:srgbClr val="F7F7F7"/>
                </a:gs>
                <a:gs pos="11000">
                  <a:schemeClr val="bg1">
                    <a:alpha val="99000"/>
                  </a:schemeClr>
                </a:gs>
                <a:gs pos="100000">
                  <a:srgbClr val="B8C0C0"/>
                </a:gs>
              </a:gsLst>
              <a:lin ang="2700000" scaled="1"/>
            </a:gradFill>
            <a:ln>
              <a:noFill/>
            </a:ln>
            <a:effectLst>
              <a:innerShdw blurRad="736600" dist="241300" dir="2700000">
                <a:srgbClr val="5F6D6C">
                  <a:alpha val="4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2" name="PA_文本框 61"/>
          <p:cNvSpPr txBox="1"/>
          <p:nvPr>
            <p:custDataLst>
              <p:tags r:id="rId11"/>
            </p:custDataLst>
          </p:nvPr>
        </p:nvSpPr>
        <p:spPr>
          <a:xfrm>
            <a:off x="4680781" y="1997067"/>
            <a:ext cx="647583" cy="31810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1465" dirty="0">
                <a:solidFill>
                  <a:schemeClr val="accent2"/>
                </a:solidFill>
                <a:effectLst>
                  <a:innerShdw blurRad="25400" dist="254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  <a:ea typeface="微软雅黑" panose="020B0503020204020204" pitchFamily="34" charset="-122"/>
              </a:rPr>
              <a:t>tittle</a:t>
            </a:r>
            <a:endParaRPr lang="zh-CN" altLang="en-US" sz="1465" dirty="0">
              <a:solidFill>
                <a:schemeClr val="accent2"/>
              </a:solidFill>
              <a:effectLst>
                <a:innerShdw blurRad="25400" dist="25400" dir="13500000">
                  <a:prstClr val="black">
                    <a:alpha val="50000"/>
                  </a:prstClr>
                </a:innerShdw>
              </a:effectLst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3" name="PA_文本框 62"/>
          <p:cNvSpPr txBox="1"/>
          <p:nvPr>
            <p:custDataLst>
              <p:tags r:id="rId12"/>
            </p:custDataLst>
          </p:nvPr>
        </p:nvSpPr>
        <p:spPr>
          <a:xfrm>
            <a:off x="4463735" y="2189729"/>
            <a:ext cx="1081675" cy="76944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accent2"/>
                </a:solidFill>
                <a:effectLst>
                  <a:innerShdw blurRad="25400" dist="254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  <a:ea typeface="微软雅黑" panose="020B0503020204020204" pitchFamily="34" charset="-122"/>
              </a:rPr>
              <a:t>02</a:t>
            </a:r>
            <a:endParaRPr lang="zh-CN" altLang="en-US" sz="4400" dirty="0">
              <a:solidFill>
                <a:schemeClr val="accent2"/>
              </a:solidFill>
              <a:effectLst>
                <a:innerShdw blurRad="25400" dist="25400" dir="13500000">
                  <a:prstClr val="black">
                    <a:alpha val="50000"/>
                  </a:prstClr>
                </a:innerShdw>
              </a:effectLst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4" name="PA_任意多边形 63"/>
          <p:cNvSpPr/>
          <p:nvPr>
            <p:custDataLst>
              <p:tags r:id="rId13"/>
            </p:custDataLst>
          </p:nvPr>
        </p:nvSpPr>
        <p:spPr>
          <a:xfrm>
            <a:off x="6635567" y="2971515"/>
            <a:ext cx="964565" cy="3177764"/>
          </a:xfrm>
          <a:custGeom>
            <a:avLst/>
            <a:gdLst>
              <a:gd name="connsiteX0" fmla="*/ 0 w 1087200"/>
              <a:gd name="connsiteY0" fmla="*/ 0 h 3581787"/>
              <a:gd name="connsiteX1" fmla="*/ 1085850 w 1087200"/>
              <a:gd name="connsiteY1" fmla="*/ 0 h 3581787"/>
              <a:gd name="connsiteX2" fmla="*/ 1085850 w 1087200"/>
              <a:gd name="connsiteY2" fmla="*/ 3024795 h 3581787"/>
              <a:gd name="connsiteX3" fmla="*/ 1087200 w 1087200"/>
              <a:gd name="connsiteY3" fmla="*/ 3038187 h 3581787"/>
              <a:gd name="connsiteX4" fmla="*/ 543600 w 1087200"/>
              <a:gd name="connsiteY4" fmla="*/ 3581787 h 3581787"/>
              <a:gd name="connsiteX5" fmla="*/ 0 w 1087200"/>
              <a:gd name="connsiteY5" fmla="*/ 3038187 h 3581787"/>
              <a:gd name="connsiteX6" fmla="*/ 931 w 1087200"/>
              <a:gd name="connsiteY6" fmla="*/ 3028950 h 3581787"/>
              <a:gd name="connsiteX7" fmla="*/ 0 w 1087200"/>
              <a:gd name="connsiteY7" fmla="*/ 3028950 h 358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7200" h="3581787">
                <a:moveTo>
                  <a:pt x="0" y="0"/>
                </a:moveTo>
                <a:lnTo>
                  <a:pt x="1085850" y="0"/>
                </a:lnTo>
                <a:lnTo>
                  <a:pt x="1085850" y="3024795"/>
                </a:lnTo>
                <a:lnTo>
                  <a:pt x="1087200" y="3038187"/>
                </a:lnTo>
                <a:cubicBezTo>
                  <a:pt x="1087200" y="3338409"/>
                  <a:pt x="843822" y="3581787"/>
                  <a:pt x="543600" y="3581787"/>
                </a:cubicBezTo>
                <a:cubicBezTo>
                  <a:pt x="243378" y="3581787"/>
                  <a:pt x="0" y="3338409"/>
                  <a:pt x="0" y="3038187"/>
                </a:cubicBezTo>
                <a:lnTo>
                  <a:pt x="931" y="3028950"/>
                </a:lnTo>
                <a:lnTo>
                  <a:pt x="0" y="302895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innerShdw blurRad="482600" dist="2286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PA_任意多边形 64"/>
          <p:cNvSpPr/>
          <p:nvPr>
            <p:custDataLst>
              <p:tags r:id="rId14"/>
            </p:custDataLst>
          </p:nvPr>
        </p:nvSpPr>
        <p:spPr>
          <a:xfrm>
            <a:off x="6479740" y="2971515"/>
            <a:ext cx="1275019" cy="3235475"/>
          </a:xfrm>
          <a:custGeom>
            <a:avLst/>
            <a:gdLst>
              <a:gd name="connsiteX0" fmla="*/ 0 w 1437125"/>
              <a:gd name="connsiteY0" fmla="*/ 0 h 3646834"/>
              <a:gd name="connsiteX1" fmla="*/ 174963 w 1437125"/>
              <a:gd name="connsiteY1" fmla="*/ 0 h 3646834"/>
              <a:gd name="connsiteX2" fmla="*/ 174963 w 1437125"/>
              <a:gd name="connsiteY2" fmla="*/ 2893667 h 3646834"/>
              <a:gd name="connsiteX3" fmla="*/ 175894 w 1437125"/>
              <a:gd name="connsiteY3" fmla="*/ 2893667 h 3646834"/>
              <a:gd name="connsiteX4" fmla="*/ 174963 w 1437125"/>
              <a:gd name="connsiteY4" fmla="*/ 2902904 h 3646834"/>
              <a:gd name="connsiteX5" fmla="*/ 718563 w 1437125"/>
              <a:gd name="connsiteY5" fmla="*/ 3446504 h 3646834"/>
              <a:gd name="connsiteX6" fmla="*/ 1262163 w 1437125"/>
              <a:gd name="connsiteY6" fmla="*/ 2902904 h 3646834"/>
              <a:gd name="connsiteX7" fmla="*/ 1260813 w 1437125"/>
              <a:gd name="connsiteY7" fmla="*/ 2889512 h 3646834"/>
              <a:gd name="connsiteX8" fmla="*/ 1260813 w 1437125"/>
              <a:gd name="connsiteY8" fmla="*/ 0 h 3646834"/>
              <a:gd name="connsiteX9" fmla="*/ 1435341 w 1437125"/>
              <a:gd name="connsiteY9" fmla="*/ 0 h 3646834"/>
              <a:gd name="connsiteX10" fmla="*/ 1435341 w 1437125"/>
              <a:gd name="connsiteY10" fmla="*/ 2910569 h 3646834"/>
              <a:gd name="connsiteX11" fmla="*/ 1437125 w 1437125"/>
              <a:gd name="connsiteY11" fmla="*/ 2928272 h 3646834"/>
              <a:gd name="connsiteX12" fmla="*/ 718563 w 1437125"/>
              <a:gd name="connsiteY12" fmla="*/ 3646834 h 3646834"/>
              <a:gd name="connsiteX13" fmla="*/ 0 w 1437125"/>
              <a:gd name="connsiteY13" fmla="*/ 2928272 h 3646834"/>
              <a:gd name="connsiteX14" fmla="*/ 1231 w 1437125"/>
              <a:gd name="connsiteY14" fmla="*/ 2916062 h 3646834"/>
              <a:gd name="connsiteX15" fmla="*/ 0 w 1437125"/>
              <a:gd name="connsiteY15" fmla="*/ 2916062 h 364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37125" h="3646834">
                <a:moveTo>
                  <a:pt x="0" y="0"/>
                </a:moveTo>
                <a:lnTo>
                  <a:pt x="174963" y="0"/>
                </a:lnTo>
                <a:lnTo>
                  <a:pt x="174963" y="2893667"/>
                </a:lnTo>
                <a:lnTo>
                  <a:pt x="175894" y="2893667"/>
                </a:lnTo>
                <a:lnTo>
                  <a:pt x="174963" y="2902904"/>
                </a:lnTo>
                <a:cubicBezTo>
                  <a:pt x="174963" y="3203126"/>
                  <a:pt x="418341" y="3446504"/>
                  <a:pt x="718563" y="3446504"/>
                </a:cubicBezTo>
                <a:cubicBezTo>
                  <a:pt x="1018785" y="3446504"/>
                  <a:pt x="1262163" y="3203126"/>
                  <a:pt x="1262163" y="2902904"/>
                </a:cubicBezTo>
                <a:lnTo>
                  <a:pt x="1260813" y="2889512"/>
                </a:lnTo>
                <a:lnTo>
                  <a:pt x="1260813" y="0"/>
                </a:lnTo>
                <a:lnTo>
                  <a:pt x="1435341" y="0"/>
                </a:lnTo>
                <a:lnTo>
                  <a:pt x="1435341" y="2910569"/>
                </a:lnTo>
                <a:lnTo>
                  <a:pt x="1437125" y="2928272"/>
                </a:lnTo>
                <a:cubicBezTo>
                  <a:pt x="1437125" y="3325123"/>
                  <a:pt x="1115414" y="3646834"/>
                  <a:pt x="718563" y="3646834"/>
                </a:cubicBezTo>
                <a:cubicBezTo>
                  <a:pt x="321712" y="3646834"/>
                  <a:pt x="0" y="3325123"/>
                  <a:pt x="0" y="2928272"/>
                </a:cubicBezTo>
                <a:lnTo>
                  <a:pt x="1231" y="2916062"/>
                </a:lnTo>
                <a:lnTo>
                  <a:pt x="0" y="2916062"/>
                </a:lnTo>
                <a:close/>
              </a:path>
            </a:pathLst>
          </a:custGeom>
          <a:solidFill>
            <a:srgbClr val="D6D6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PA_任意多边形 65"/>
          <p:cNvSpPr/>
          <p:nvPr>
            <p:custDataLst>
              <p:tags r:id="rId15"/>
            </p:custDataLst>
          </p:nvPr>
        </p:nvSpPr>
        <p:spPr>
          <a:xfrm>
            <a:off x="6639942" y="2864155"/>
            <a:ext cx="964565" cy="3177764"/>
          </a:xfrm>
          <a:custGeom>
            <a:avLst/>
            <a:gdLst>
              <a:gd name="connsiteX0" fmla="*/ 0 w 1087200"/>
              <a:gd name="connsiteY0" fmla="*/ 0 h 3581787"/>
              <a:gd name="connsiteX1" fmla="*/ 1085850 w 1087200"/>
              <a:gd name="connsiteY1" fmla="*/ 0 h 3581787"/>
              <a:gd name="connsiteX2" fmla="*/ 1085850 w 1087200"/>
              <a:gd name="connsiteY2" fmla="*/ 3024795 h 3581787"/>
              <a:gd name="connsiteX3" fmla="*/ 1087200 w 1087200"/>
              <a:gd name="connsiteY3" fmla="*/ 3038187 h 3581787"/>
              <a:gd name="connsiteX4" fmla="*/ 543600 w 1087200"/>
              <a:gd name="connsiteY4" fmla="*/ 3581787 h 3581787"/>
              <a:gd name="connsiteX5" fmla="*/ 0 w 1087200"/>
              <a:gd name="connsiteY5" fmla="*/ 3038187 h 3581787"/>
              <a:gd name="connsiteX6" fmla="*/ 931 w 1087200"/>
              <a:gd name="connsiteY6" fmla="*/ 3028950 h 3581787"/>
              <a:gd name="connsiteX7" fmla="*/ 0 w 1087200"/>
              <a:gd name="connsiteY7" fmla="*/ 3028950 h 358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7200" h="3581787">
                <a:moveTo>
                  <a:pt x="0" y="0"/>
                </a:moveTo>
                <a:lnTo>
                  <a:pt x="1085850" y="0"/>
                </a:lnTo>
                <a:lnTo>
                  <a:pt x="1085850" y="3024795"/>
                </a:lnTo>
                <a:lnTo>
                  <a:pt x="1087200" y="3038187"/>
                </a:lnTo>
                <a:cubicBezTo>
                  <a:pt x="1087200" y="3338409"/>
                  <a:pt x="843822" y="3581787"/>
                  <a:pt x="543600" y="3581787"/>
                </a:cubicBezTo>
                <a:cubicBezTo>
                  <a:pt x="243378" y="3581787"/>
                  <a:pt x="0" y="3338409"/>
                  <a:pt x="0" y="3038187"/>
                </a:cubicBezTo>
                <a:lnTo>
                  <a:pt x="931" y="3028950"/>
                </a:lnTo>
                <a:lnTo>
                  <a:pt x="0" y="3028950"/>
                </a:lnTo>
                <a:close/>
              </a:path>
            </a:pathLst>
          </a:custGeom>
          <a:noFill/>
          <a:ln w="25400">
            <a:gradFill flip="none" rotWithShape="1">
              <a:gsLst>
                <a:gs pos="100000">
                  <a:srgbClr val="F7F7F7"/>
                </a:gs>
                <a:gs pos="0">
                  <a:srgbClr val="DEDEDE"/>
                </a:gs>
              </a:gsLst>
              <a:lin ang="0" scaled="1"/>
              <a:tileRect/>
            </a:gradFill>
          </a:ln>
          <a:effectLst>
            <a:innerShdw blurRad="457200" dist="2032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7" name="PA_组合 66"/>
          <p:cNvGrpSpPr/>
          <p:nvPr>
            <p:custDataLst>
              <p:tags r:id="rId16"/>
            </p:custDataLst>
          </p:nvPr>
        </p:nvGrpSpPr>
        <p:grpSpPr>
          <a:xfrm>
            <a:off x="6332056" y="1606812"/>
            <a:ext cx="2334507" cy="2908699"/>
            <a:chOff x="7380501" y="2927403"/>
            <a:chExt cx="2311885" cy="2880513"/>
          </a:xfrm>
        </p:grpSpPr>
        <p:sp>
          <p:nvSpPr>
            <p:cNvPr id="68" name="椭圆 50"/>
            <p:cNvSpPr/>
            <p:nvPr/>
          </p:nvSpPr>
          <p:spPr>
            <a:xfrm rot="18900000">
              <a:off x="7501946" y="2927403"/>
              <a:ext cx="2190440" cy="2880513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adFill>
              <a:gsLst>
                <a:gs pos="17000">
                  <a:srgbClr val="000000">
                    <a:alpha val="46000"/>
                  </a:srgbClr>
                </a:gs>
                <a:gs pos="34000">
                  <a:srgbClr val="000000">
                    <a:alpha val="43000"/>
                  </a:srgbClr>
                </a:gs>
                <a:gs pos="65000">
                  <a:srgbClr val="000000">
                    <a:alpha val="10000"/>
                  </a:srgbClr>
                </a:gs>
                <a:gs pos="51000">
                  <a:schemeClr val="tx1">
                    <a:alpha val="20000"/>
                  </a:schemeClr>
                </a:gs>
                <a:gs pos="78000">
                  <a:schemeClr val="tx1">
                    <a:alpha val="5000"/>
                  </a:schemeClr>
                </a:gs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" name="椭圆 68"/>
            <p:cNvSpPr/>
            <p:nvPr/>
          </p:nvSpPr>
          <p:spPr>
            <a:xfrm>
              <a:off x="7567580" y="3243360"/>
              <a:ext cx="1344544" cy="1344544"/>
            </a:xfrm>
            <a:prstGeom prst="ellipse">
              <a:avLst/>
            </a:prstGeom>
            <a:gradFill>
              <a:gsLst>
                <a:gs pos="43000">
                  <a:srgbClr val="F7F7F7"/>
                </a:gs>
                <a:gs pos="0">
                  <a:schemeClr val="bg1">
                    <a:alpha val="99000"/>
                  </a:schemeClr>
                </a:gs>
                <a:gs pos="100000">
                  <a:srgbClr val="B8C0C0"/>
                </a:gs>
              </a:gsLst>
              <a:lin ang="2700000" scaled="1"/>
            </a:gradFill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0" name="椭圆 69"/>
            <p:cNvSpPr/>
            <p:nvPr/>
          </p:nvSpPr>
          <p:spPr>
            <a:xfrm>
              <a:off x="7380501" y="3019185"/>
              <a:ext cx="1596494" cy="1596494"/>
            </a:xfrm>
            <a:prstGeom prst="ellipse">
              <a:avLst/>
            </a:prstGeom>
            <a:gradFill>
              <a:gsLst>
                <a:gs pos="39000">
                  <a:schemeClr val="bg1"/>
                </a:gs>
                <a:gs pos="53000">
                  <a:srgbClr val="F7F7F7"/>
                </a:gs>
                <a:gs pos="11000">
                  <a:schemeClr val="bg1">
                    <a:alpha val="99000"/>
                  </a:schemeClr>
                </a:gs>
                <a:gs pos="100000">
                  <a:srgbClr val="B8C0C0"/>
                </a:gs>
              </a:gsLst>
              <a:lin ang="2700000" scaled="1"/>
            </a:gradFill>
            <a:ln>
              <a:noFill/>
            </a:ln>
            <a:effectLst>
              <a:innerShdw blurRad="736600" dist="241300" dir="2700000">
                <a:srgbClr val="5F6D6C">
                  <a:alpha val="4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9" name="PA_文本框 78"/>
          <p:cNvSpPr txBox="1"/>
          <p:nvPr>
            <p:custDataLst>
              <p:tags r:id="rId17"/>
            </p:custDataLst>
          </p:nvPr>
        </p:nvSpPr>
        <p:spPr>
          <a:xfrm>
            <a:off x="6783601" y="1997067"/>
            <a:ext cx="647583" cy="31810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1465" dirty="0">
                <a:solidFill>
                  <a:schemeClr val="accent3"/>
                </a:solidFill>
                <a:effectLst>
                  <a:innerShdw blurRad="25400" dist="25400" dir="13500000">
                    <a:prstClr val="black">
                      <a:alpha val="40000"/>
                    </a:prstClr>
                  </a:innerShdw>
                </a:effectLst>
                <a:latin typeface="Impact" panose="020B0806030902050204" pitchFamily="34" charset="0"/>
                <a:ea typeface="微软雅黑" panose="020B0503020204020204" pitchFamily="34" charset="-122"/>
              </a:rPr>
              <a:t>tittle</a:t>
            </a:r>
            <a:endParaRPr lang="zh-CN" altLang="en-US" sz="1465" dirty="0">
              <a:solidFill>
                <a:schemeClr val="accent3"/>
              </a:solidFill>
              <a:effectLst>
                <a:innerShdw blurRad="25400" dist="25400" dir="13500000">
                  <a:prstClr val="black">
                    <a:alpha val="40000"/>
                  </a:prstClr>
                </a:innerShdw>
              </a:effectLst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2" name="PA_文本框 81"/>
          <p:cNvSpPr txBox="1"/>
          <p:nvPr>
            <p:custDataLst>
              <p:tags r:id="rId18"/>
            </p:custDataLst>
          </p:nvPr>
        </p:nvSpPr>
        <p:spPr>
          <a:xfrm>
            <a:off x="6566553" y="2189729"/>
            <a:ext cx="1081675" cy="76944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accent3"/>
                </a:solidFill>
                <a:effectLst>
                  <a:innerShdw blurRad="25400" dist="25400" dir="13500000">
                    <a:prstClr val="black">
                      <a:alpha val="40000"/>
                    </a:prstClr>
                  </a:innerShdw>
                </a:effectLst>
                <a:latin typeface="Impact" panose="020B0806030902050204" pitchFamily="34" charset="0"/>
                <a:ea typeface="微软雅黑" panose="020B0503020204020204" pitchFamily="34" charset="-122"/>
              </a:rPr>
              <a:t>03</a:t>
            </a:r>
            <a:endParaRPr lang="zh-CN" altLang="en-US" sz="4400" dirty="0">
              <a:solidFill>
                <a:schemeClr val="accent3"/>
              </a:solidFill>
              <a:effectLst>
                <a:innerShdw blurRad="25400" dist="25400" dir="13500000">
                  <a:prstClr val="black">
                    <a:alpha val="40000"/>
                  </a:prstClr>
                </a:innerShdw>
              </a:effectLst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3" name="PA_任意多边形 82"/>
          <p:cNvSpPr/>
          <p:nvPr>
            <p:custDataLst>
              <p:tags r:id="rId19"/>
            </p:custDataLst>
          </p:nvPr>
        </p:nvSpPr>
        <p:spPr>
          <a:xfrm>
            <a:off x="8728528" y="2971515"/>
            <a:ext cx="964565" cy="3177764"/>
          </a:xfrm>
          <a:custGeom>
            <a:avLst/>
            <a:gdLst>
              <a:gd name="connsiteX0" fmla="*/ 0 w 1087200"/>
              <a:gd name="connsiteY0" fmla="*/ 0 h 3581787"/>
              <a:gd name="connsiteX1" fmla="*/ 1085850 w 1087200"/>
              <a:gd name="connsiteY1" fmla="*/ 0 h 3581787"/>
              <a:gd name="connsiteX2" fmla="*/ 1085850 w 1087200"/>
              <a:gd name="connsiteY2" fmla="*/ 3024795 h 3581787"/>
              <a:gd name="connsiteX3" fmla="*/ 1087200 w 1087200"/>
              <a:gd name="connsiteY3" fmla="*/ 3038187 h 3581787"/>
              <a:gd name="connsiteX4" fmla="*/ 543600 w 1087200"/>
              <a:gd name="connsiteY4" fmla="*/ 3581787 h 3581787"/>
              <a:gd name="connsiteX5" fmla="*/ 0 w 1087200"/>
              <a:gd name="connsiteY5" fmla="*/ 3038187 h 3581787"/>
              <a:gd name="connsiteX6" fmla="*/ 931 w 1087200"/>
              <a:gd name="connsiteY6" fmla="*/ 3028950 h 3581787"/>
              <a:gd name="connsiteX7" fmla="*/ 0 w 1087200"/>
              <a:gd name="connsiteY7" fmla="*/ 3028950 h 358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7200" h="3581787">
                <a:moveTo>
                  <a:pt x="0" y="0"/>
                </a:moveTo>
                <a:lnTo>
                  <a:pt x="1085850" y="0"/>
                </a:lnTo>
                <a:lnTo>
                  <a:pt x="1085850" y="3024795"/>
                </a:lnTo>
                <a:lnTo>
                  <a:pt x="1087200" y="3038187"/>
                </a:lnTo>
                <a:cubicBezTo>
                  <a:pt x="1087200" y="3338409"/>
                  <a:pt x="843822" y="3581787"/>
                  <a:pt x="543600" y="3581787"/>
                </a:cubicBezTo>
                <a:cubicBezTo>
                  <a:pt x="243378" y="3581787"/>
                  <a:pt x="0" y="3338409"/>
                  <a:pt x="0" y="3038187"/>
                </a:cubicBezTo>
                <a:lnTo>
                  <a:pt x="931" y="3028950"/>
                </a:lnTo>
                <a:lnTo>
                  <a:pt x="0" y="302895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innerShdw blurRad="482600" dist="2286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1" name="PA_任意多边形 90"/>
          <p:cNvSpPr/>
          <p:nvPr>
            <p:custDataLst>
              <p:tags r:id="rId20"/>
            </p:custDataLst>
          </p:nvPr>
        </p:nvSpPr>
        <p:spPr>
          <a:xfrm>
            <a:off x="8572701" y="2971515"/>
            <a:ext cx="1275019" cy="3235475"/>
          </a:xfrm>
          <a:custGeom>
            <a:avLst/>
            <a:gdLst>
              <a:gd name="connsiteX0" fmla="*/ 0 w 1437125"/>
              <a:gd name="connsiteY0" fmla="*/ 0 h 3646834"/>
              <a:gd name="connsiteX1" fmla="*/ 174963 w 1437125"/>
              <a:gd name="connsiteY1" fmla="*/ 0 h 3646834"/>
              <a:gd name="connsiteX2" fmla="*/ 174963 w 1437125"/>
              <a:gd name="connsiteY2" fmla="*/ 2893667 h 3646834"/>
              <a:gd name="connsiteX3" fmla="*/ 175894 w 1437125"/>
              <a:gd name="connsiteY3" fmla="*/ 2893667 h 3646834"/>
              <a:gd name="connsiteX4" fmla="*/ 174963 w 1437125"/>
              <a:gd name="connsiteY4" fmla="*/ 2902904 h 3646834"/>
              <a:gd name="connsiteX5" fmla="*/ 718563 w 1437125"/>
              <a:gd name="connsiteY5" fmla="*/ 3446504 h 3646834"/>
              <a:gd name="connsiteX6" fmla="*/ 1262163 w 1437125"/>
              <a:gd name="connsiteY6" fmla="*/ 2902904 h 3646834"/>
              <a:gd name="connsiteX7" fmla="*/ 1260813 w 1437125"/>
              <a:gd name="connsiteY7" fmla="*/ 2889512 h 3646834"/>
              <a:gd name="connsiteX8" fmla="*/ 1260813 w 1437125"/>
              <a:gd name="connsiteY8" fmla="*/ 0 h 3646834"/>
              <a:gd name="connsiteX9" fmla="*/ 1435341 w 1437125"/>
              <a:gd name="connsiteY9" fmla="*/ 0 h 3646834"/>
              <a:gd name="connsiteX10" fmla="*/ 1435341 w 1437125"/>
              <a:gd name="connsiteY10" fmla="*/ 2910569 h 3646834"/>
              <a:gd name="connsiteX11" fmla="*/ 1437125 w 1437125"/>
              <a:gd name="connsiteY11" fmla="*/ 2928272 h 3646834"/>
              <a:gd name="connsiteX12" fmla="*/ 718563 w 1437125"/>
              <a:gd name="connsiteY12" fmla="*/ 3646834 h 3646834"/>
              <a:gd name="connsiteX13" fmla="*/ 0 w 1437125"/>
              <a:gd name="connsiteY13" fmla="*/ 2928272 h 3646834"/>
              <a:gd name="connsiteX14" fmla="*/ 1231 w 1437125"/>
              <a:gd name="connsiteY14" fmla="*/ 2916062 h 3646834"/>
              <a:gd name="connsiteX15" fmla="*/ 0 w 1437125"/>
              <a:gd name="connsiteY15" fmla="*/ 2916062 h 364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37125" h="3646834">
                <a:moveTo>
                  <a:pt x="0" y="0"/>
                </a:moveTo>
                <a:lnTo>
                  <a:pt x="174963" y="0"/>
                </a:lnTo>
                <a:lnTo>
                  <a:pt x="174963" y="2893667"/>
                </a:lnTo>
                <a:lnTo>
                  <a:pt x="175894" y="2893667"/>
                </a:lnTo>
                <a:lnTo>
                  <a:pt x="174963" y="2902904"/>
                </a:lnTo>
                <a:cubicBezTo>
                  <a:pt x="174963" y="3203126"/>
                  <a:pt x="418341" y="3446504"/>
                  <a:pt x="718563" y="3446504"/>
                </a:cubicBezTo>
                <a:cubicBezTo>
                  <a:pt x="1018785" y="3446504"/>
                  <a:pt x="1262163" y="3203126"/>
                  <a:pt x="1262163" y="2902904"/>
                </a:cubicBezTo>
                <a:lnTo>
                  <a:pt x="1260813" y="2889512"/>
                </a:lnTo>
                <a:lnTo>
                  <a:pt x="1260813" y="0"/>
                </a:lnTo>
                <a:lnTo>
                  <a:pt x="1435341" y="0"/>
                </a:lnTo>
                <a:lnTo>
                  <a:pt x="1435341" y="2910569"/>
                </a:lnTo>
                <a:lnTo>
                  <a:pt x="1437125" y="2928272"/>
                </a:lnTo>
                <a:cubicBezTo>
                  <a:pt x="1437125" y="3325123"/>
                  <a:pt x="1115414" y="3646834"/>
                  <a:pt x="718563" y="3646834"/>
                </a:cubicBezTo>
                <a:cubicBezTo>
                  <a:pt x="321712" y="3646834"/>
                  <a:pt x="0" y="3325123"/>
                  <a:pt x="0" y="2928272"/>
                </a:cubicBezTo>
                <a:lnTo>
                  <a:pt x="1231" y="2916062"/>
                </a:lnTo>
                <a:lnTo>
                  <a:pt x="0" y="2916062"/>
                </a:lnTo>
                <a:close/>
              </a:path>
            </a:pathLst>
          </a:custGeom>
          <a:solidFill>
            <a:srgbClr val="D6D6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" name="PA_任意多边形 91"/>
          <p:cNvSpPr/>
          <p:nvPr>
            <p:custDataLst>
              <p:tags r:id="rId21"/>
            </p:custDataLst>
          </p:nvPr>
        </p:nvSpPr>
        <p:spPr>
          <a:xfrm>
            <a:off x="8732903" y="2864155"/>
            <a:ext cx="964565" cy="3177764"/>
          </a:xfrm>
          <a:custGeom>
            <a:avLst/>
            <a:gdLst>
              <a:gd name="connsiteX0" fmla="*/ 0 w 1087200"/>
              <a:gd name="connsiteY0" fmla="*/ 0 h 3581787"/>
              <a:gd name="connsiteX1" fmla="*/ 1085850 w 1087200"/>
              <a:gd name="connsiteY1" fmla="*/ 0 h 3581787"/>
              <a:gd name="connsiteX2" fmla="*/ 1085850 w 1087200"/>
              <a:gd name="connsiteY2" fmla="*/ 3024795 h 3581787"/>
              <a:gd name="connsiteX3" fmla="*/ 1087200 w 1087200"/>
              <a:gd name="connsiteY3" fmla="*/ 3038187 h 3581787"/>
              <a:gd name="connsiteX4" fmla="*/ 543600 w 1087200"/>
              <a:gd name="connsiteY4" fmla="*/ 3581787 h 3581787"/>
              <a:gd name="connsiteX5" fmla="*/ 0 w 1087200"/>
              <a:gd name="connsiteY5" fmla="*/ 3038187 h 3581787"/>
              <a:gd name="connsiteX6" fmla="*/ 931 w 1087200"/>
              <a:gd name="connsiteY6" fmla="*/ 3028950 h 3581787"/>
              <a:gd name="connsiteX7" fmla="*/ 0 w 1087200"/>
              <a:gd name="connsiteY7" fmla="*/ 3028950 h 358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7200" h="3581787">
                <a:moveTo>
                  <a:pt x="0" y="0"/>
                </a:moveTo>
                <a:lnTo>
                  <a:pt x="1085850" y="0"/>
                </a:lnTo>
                <a:lnTo>
                  <a:pt x="1085850" y="3024795"/>
                </a:lnTo>
                <a:lnTo>
                  <a:pt x="1087200" y="3038187"/>
                </a:lnTo>
                <a:cubicBezTo>
                  <a:pt x="1087200" y="3338409"/>
                  <a:pt x="843822" y="3581787"/>
                  <a:pt x="543600" y="3581787"/>
                </a:cubicBezTo>
                <a:cubicBezTo>
                  <a:pt x="243378" y="3581787"/>
                  <a:pt x="0" y="3338409"/>
                  <a:pt x="0" y="3038187"/>
                </a:cubicBezTo>
                <a:lnTo>
                  <a:pt x="931" y="3028950"/>
                </a:lnTo>
                <a:lnTo>
                  <a:pt x="0" y="3028950"/>
                </a:lnTo>
                <a:close/>
              </a:path>
            </a:pathLst>
          </a:custGeom>
          <a:noFill/>
          <a:ln w="25400">
            <a:gradFill flip="none" rotWithShape="1">
              <a:gsLst>
                <a:gs pos="100000">
                  <a:srgbClr val="F7F7F7"/>
                </a:gs>
                <a:gs pos="0">
                  <a:srgbClr val="DEDEDE"/>
                </a:gs>
              </a:gsLst>
              <a:lin ang="0" scaled="1"/>
              <a:tileRect/>
            </a:gradFill>
          </a:ln>
          <a:effectLst>
            <a:innerShdw blurRad="457200" dist="2032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3" name="PA_组合 92"/>
          <p:cNvGrpSpPr/>
          <p:nvPr>
            <p:custDataLst>
              <p:tags r:id="rId22"/>
            </p:custDataLst>
          </p:nvPr>
        </p:nvGrpSpPr>
        <p:grpSpPr>
          <a:xfrm>
            <a:off x="8431911" y="1606812"/>
            <a:ext cx="2334507" cy="2908699"/>
            <a:chOff x="7380501" y="2927403"/>
            <a:chExt cx="2311885" cy="2880513"/>
          </a:xfrm>
        </p:grpSpPr>
        <p:sp>
          <p:nvSpPr>
            <p:cNvPr id="97" name="椭圆 50"/>
            <p:cNvSpPr/>
            <p:nvPr/>
          </p:nvSpPr>
          <p:spPr>
            <a:xfrm rot="18900000">
              <a:off x="7501946" y="2927403"/>
              <a:ext cx="2190440" cy="2880513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adFill>
              <a:gsLst>
                <a:gs pos="17000">
                  <a:srgbClr val="000000">
                    <a:alpha val="46000"/>
                  </a:srgbClr>
                </a:gs>
                <a:gs pos="34000">
                  <a:srgbClr val="000000">
                    <a:alpha val="43000"/>
                  </a:srgbClr>
                </a:gs>
                <a:gs pos="65000">
                  <a:srgbClr val="000000">
                    <a:alpha val="10000"/>
                  </a:srgbClr>
                </a:gs>
                <a:gs pos="51000">
                  <a:schemeClr val="tx1">
                    <a:alpha val="20000"/>
                  </a:schemeClr>
                </a:gs>
                <a:gs pos="78000">
                  <a:schemeClr val="tx1">
                    <a:alpha val="5000"/>
                  </a:schemeClr>
                </a:gs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8" name="椭圆 97"/>
            <p:cNvSpPr/>
            <p:nvPr/>
          </p:nvSpPr>
          <p:spPr>
            <a:xfrm>
              <a:off x="7567580" y="3243360"/>
              <a:ext cx="1344544" cy="1344544"/>
            </a:xfrm>
            <a:prstGeom prst="ellipse">
              <a:avLst/>
            </a:prstGeom>
            <a:gradFill>
              <a:gsLst>
                <a:gs pos="43000">
                  <a:srgbClr val="F7F7F7"/>
                </a:gs>
                <a:gs pos="0">
                  <a:schemeClr val="bg1">
                    <a:alpha val="99000"/>
                  </a:schemeClr>
                </a:gs>
                <a:gs pos="100000">
                  <a:srgbClr val="B8C0C0"/>
                </a:gs>
              </a:gsLst>
              <a:lin ang="2700000" scaled="1"/>
            </a:gradFill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9" name="椭圆 98"/>
            <p:cNvSpPr/>
            <p:nvPr/>
          </p:nvSpPr>
          <p:spPr>
            <a:xfrm>
              <a:off x="7380501" y="3019185"/>
              <a:ext cx="1596494" cy="1596494"/>
            </a:xfrm>
            <a:prstGeom prst="ellipse">
              <a:avLst/>
            </a:prstGeom>
            <a:gradFill>
              <a:gsLst>
                <a:gs pos="39000">
                  <a:schemeClr val="bg1"/>
                </a:gs>
                <a:gs pos="53000">
                  <a:srgbClr val="F7F7F7"/>
                </a:gs>
                <a:gs pos="11000">
                  <a:schemeClr val="bg1">
                    <a:alpha val="99000"/>
                  </a:schemeClr>
                </a:gs>
                <a:gs pos="100000">
                  <a:srgbClr val="B8C0C0"/>
                </a:gs>
              </a:gsLst>
              <a:lin ang="2700000" scaled="1"/>
            </a:gradFill>
            <a:ln>
              <a:noFill/>
            </a:ln>
            <a:effectLst>
              <a:innerShdw blurRad="736600" dist="241300" dir="2700000">
                <a:srgbClr val="5F6D6C">
                  <a:alpha val="4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0" name="PA_文本框 99"/>
          <p:cNvSpPr txBox="1"/>
          <p:nvPr>
            <p:custDataLst>
              <p:tags r:id="rId23"/>
            </p:custDataLst>
          </p:nvPr>
        </p:nvSpPr>
        <p:spPr>
          <a:xfrm>
            <a:off x="8876562" y="1997067"/>
            <a:ext cx="647583" cy="31810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1465" dirty="0">
                <a:solidFill>
                  <a:schemeClr val="accent4"/>
                </a:solidFill>
                <a:effectLst>
                  <a:innerShdw blurRad="25400" dist="25400" dir="13500000">
                    <a:prstClr val="black">
                      <a:alpha val="40000"/>
                    </a:prstClr>
                  </a:innerShdw>
                </a:effectLst>
                <a:latin typeface="Impact" panose="020B0806030902050204" pitchFamily="34" charset="0"/>
                <a:ea typeface="微软雅黑" panose="020B0503020204020204" pitchFamily="34" charset="-122"/>
              </a:rPr>
              <a:t>tittle</a:t>
            </a:r>
            <a:endParaRPr lang="zh-CN" altLang="en-US" sz="1465" dirty="0">
              <a:solidFill>
                <a:schemeClr val="accent4"/>
              </a:solidFill>
              <a:effectLst>
                <a:innerShdw blurRad="25400" dist="25400" dir="13500000">
                  <a:prstClr val="black">
                    <a:alpha val="40000"/>
                  </a:prstClr>
                </a:innerShdw>
              </a:effectLst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1" name="PA_文本框 100"/>
          <p:cNvSpPr txBox="1"/>
          <p:nvPr>
            <p:custDataLst>
              <p:tags r:id="rId24"/>
            </p:custDataLst>
          </p:nvPr>
        </p:nvSpPr>
        <p:spPr>
          <a:xfrm>
            <a:off x="8659516" y="2189729"/>
            <a:ext cx="1081675" cy="76944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accent4"/>
                </a:solidFill>
                <a:effectLst>
                  <a:innerShdw blurRad="25400" dist="25400" dir="13500000">
                    <a:prstClr val="black">
                      <a:alpha val="40000"/>
                    </a:prstClr>
                  </a:innerShdw>
                </a:effectLst>
                <a:latin typeface="Impact" panose="020B0806030902050204" pitchFamily="34" charset="0"/>
                <a:ea typeface="微软雅黑" panose="020B0503020204020204" pitchFamily="34" charset="-122"/>
              </a:rPr>
              <a:t>04</a:t>
            </a:r>
            <a:endParaRPr lang="zh-CN" altLang="en-US" sz="4400" dirty="0">
              <a:solidFill>
                <a:schemeClr val="accent4"/>
              </a:solidFill>
              <a:effectLst>
                <a:innerShdw blurRad="25400" dist="25400" dir="13500000">
                  <a:prstClr val="black">
                    <a:alpha val="40000"/>
                  </a:prstClr>
                </a:innerShdw>
              </a:effectLst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2" name="PA_文本框 101"/>
          <p:cNvSpPr txBox="1"/>
          <p:nvPr>
            <p:custDataLst>
              <p:tags r:id="rId25"/>
            </p:custDataLst>
          </p:nvPr>
        </p:nvSpPr>
        <p:spPr>
          <a:xfrm>
            <a:off x="2650199" y="3346526"/>
            <a:ext cx="553998" cy="2038311"/>
          </a:xfrm>
          <a:prstGeom prst="rect">
            <a:avLst/>
          </a:prstGeom>
          <a:noFill/>
        </p:spPr>
        <p:txBody>
          <a:bodyPr vert="eaVert" wrap="square" lIns="91440" tIns="45720" rIns="91440" bIns="45720" rtlCol="0">
            <a:spAutoFit/>
          </a:bodyPr>
          <a:lstStyle/>
          <a:p>
            <a:pPr algn="ctr"/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3" name="PA_文本框 102"/>
          <p:cNvSpPr txBox="1"/>
          <p:nvPr>
            <p:custDataLst>
              <p:tags r:id="rId26"/>
            </p:custDataLst>
          </p:nvPr>
        </p:nvSpPr>
        <p:spPr>
          <a:xfrm>
            <a:off x="4752119" y="3346526"/>
            <a:ext cx="553998" cy="2038311"/>
          </a:xfrm>
          <a:prstGeom prst="rect">
            <a:avLst/>
          </a:prstGeom>
          <a:noFill/>
        </p:spPr>
        <p:txBody>
          <a:bodyPr vert="eaVert" wrap="square" lIns="91440" tIns="45720" rIns="91440" bIns="45720" rtlCol="0">
            <a:spAutoFit/>
          </a:bodyPr>
          <a:lstStyle/>
          <a:p>
            <a:pPr algn="ctr"/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" name="PA_文本框 103"/>
          <p:cNvSpPr txBox="1"/>
          <p:nvPr>
            <p:custDataLst>
              <p:tags r:id="rId27"/>
            </p:custDataLst>
          </p:nvPr>
        </p:nvSpPr>
        <p:spPr>
          <a:xfrm>
            <a:off x="6860607" y="3346526"/>
            <a:ext cx="553998" cy="2038311"/>
          </a:xfrm>
          <a:prstGeom prst="rect">
            <a:avLst/>
          </a:prstGeom>
          <a:noFill/>
        </p:spPr>
        <p:txBody>
          <a:bodyPr vert="eaVert" wrap="square" lIns="91440" tIns="45720" rIns="91440" bIns="45720" rtlCol="0">
            <a:spAutoFit/>
          </a:bodyPr>
          <a:lstStyle/>
          <a:p>
            <a:pPr algn="ctr"/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5" name="PA_文本框 104"/>
          <p:cNvSpPr txBox="1"/>
          <p:nvPr>
            <p:custDataLst>
              <p:tags r:id="rId28"/>
            </p:custDataLst>
          </p:nvPr>
        </p:nvSpPr>
        <p:spPr>
          <a:xfrm>
            <a:off x="8943325" y="3346526"/>
            <a:ext cx="553998" cy="2038311"/>
          </a:xfrm>
          <a:prstGeom prst="rect">
            <a:avLst/>
          </a:prstGeom>
          <a:noFill/>
        </p:spPr>
        <p:txBody>
          <a:bodyPr vert="eaVert" wrap="square" lIns="91440" tIns="45720" rIns="91440" bIns="45720" rtlCol="0">
            <a:spAutoFit/>
          </a:bodyPr>
          <a:lstStyle/>
          <a:p>
            <a:pPr algn="ctr"/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53" grpId="0"/>
      <p:bldP spid="54" grpId="0"/>
      <p:bldP spid="55" grpId="0" animBg="1"/>
      <p:bldP spid="56" grpId="0" animBg="1"/>
      <p:bldP spid="57" grpId="0" animBg="1"/>
      <p:bldP spid="62" grpId="0"/>
      <p:bldP spid="63" grpId="0"/>
      <p:bldP spid="64" grpId="0" animBg="1"/>
      <p:bldP spid="65" grpId="0" animBg="1"/>
      <p:bldP spid="66" grpId="0" animBg="1"/>
      <p:bldP spid="79" grpId="0"/>
      <p:bldP spid="82" grpId="0"/>
      <p:bldP spid="83" grpId="0" animBg="1"/>
      <p:bldP spid="91" grpId="0" animBg="1"/>
      <p:bldP spid="92" grpId="0" animBg="1"/>
      <p:bldP spid="100" grpId="0"/>
      <p:bldP spid="101" grpId="0"/>
      <p:bldP spid="102" grpId="0"/>
      <p:bldP spid="103" grpId="0"/>
      <p:bldP spid="104" grpId="0"/>
      <p:bldP spid="10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 59"/>
          <p:cNvSpPr/>
          <p:nvPr/>
        </p:nvSpPr>
        <p:spPr>
          <a:xfrm>
            <a:off x="1163715" y="1235075"/>
            <a:ext cx="1878308" cy="4810125"/>
          </a:xfrm>
          <a:prstGeom prst="rect">
            <a:avLst/>
          </a:prstGeom>
          <a:gradFill>
            <a:gsLst>
              <a:gs pos="100000">
                <a:srgbClr val="D4D5D7"/>
              </a:gs>
              <a:gs pos="60000">
                <a:srgbClr val="ECECEC"/>
              </a:gs>
              <a:gs pos="45000">
                <a:srgbClr val="F0F0F0"/>
              </a:gs>
              <a:gs pos="15000">
                <a:srgbClr val="FDFDFD"/>
              </a:gs>
            </a:gsLst>
            <a:lin ang="2700000" scaled="0"/>
          </a:gradFill>
          <a:ln>
            <a:noFill/>
          </a:ln>
          <a:effectLst>
            <a:outerShdw blurRad="127000" dist="1143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六边形 60"/>
          <p:cNvSpPr/>
          <p:nvPr/>
        </p:nvSpPr>
        <p:spPr>
          <a:xfrm rot="16200000">
            <a:off x="1120513" y="5227749"/>
            <a:ext cx="699771" cy="603251"/>
          </a:xfrm>
          <a:prstGeom prst="hexagon">
            <a:avLst/>
          </a:prstGeom>
          <a:solidFill>
            <a:schemeClr val="accent1"/>
          </a:solidFill>
          <a:ln>
            <a:noFill/>
          </a:ln>
          <a:effectLst>
            <a:innerShdw blurRad="1016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任意多边形 61"/>
          <p:cNvSpPr/>
          <p:nvPr/>
        </p:nvSpPr>
        <p:spPr>
          <a:xfrm>
            <a:off x="2144722" y="1568453"/>
            <a:ext cx="897303" cy="1794603"/>
          </a:xfrm>
          <a:custGeom>
            <a:avLst/>
            <a:gdLst>
              <a:gd name="connsiteX0" fmla="*/ 1033462 w 1033462"/>
              <a:gd name="connsiteY0" fmla="*/ 0 h 2066924"/>
              <a:gd name="connsiteX1" fmla="*/ 1033462 w 1033462"/>
              <a:gd name="connsiteY1" fmla="*/ 2066924 h 2066924"/>
              <a:gd name="connsiteX2" fmla="*/ 0 w 1033462"/>
              <a:gd name="connsiteY2" fmla="*/ 1033462 h 2066924"/>
              <a:gd name="connsiteX3" fmla="*/ 1033462 w 1033462"/>
              <a:gd name="connsiteY3" fmla="*/ 0 h 2066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3462" h="2066924">
                <a:moveTo>
                  <a:pt x="1033462" y="0"/>
                </a:moveTo>
                <a:lnTo>
                  <a:pt x="1033462" y="2066924"/>
                </a:lnTo>
                <a:cubicBezTo>
                  <a:pt x="462697" y="2066924"/>
                  <a:pt x="0" y="1604227"/>
                  <a:pt x="0" y="1033462"/>
                </a:cubicBezTo>
                <a:cubicBezTo>
                  <a:pt x="0" y="462697"/>
                  <a:pt x="462697" y="0"/>
                  <a:pt x="1033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39700" dist="50800" dir="10800000">
              <a:srgbClr val="000000">
                <a:alpha val="43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3772003" y="1235075"/>
            <a:ext cx="1878308" cy="4810125"/>
          </a:xfrm>
          <a:prstGeom prst="rect">
            <a:avLst/>
          </a:prstGeom>
          <a:gradFill>
            <a:gsLst>
              <a:gs pos="100000">
                <a:srgbClr val="D4D5D7"/>
              </a:gs>
              <a:gs pos="60000">
                <a:srgbClr val="ECECEC"/>
              </a:gs>
              <a:gs pos="45000">
                <a:srgbClr val="F0F0F0"/>
              </a:gs>
              <a:gs pos="11000">
                <a:srgbClr val="FDFDFD"/>
              </a:gs>
            </a:gsLst>
            <a:lin ang="2700000" scaled="0"/>
          </a:gradFill>
          <a:ln>
            <a:noFill/>
          </a:ln>
          <a:effectLst>
            <a:outerShdw blurRad="127000" dist="114300" dir="2700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六边形 63"/>
          <p:cNvSpPr/>
          <p:nvPr/>
        </p:nvSpPr>
        <p:spPr>
          <a:xfrm rot="16200000">
            <a:off x="3728801" y="5227749"/>
            <a:ext cx="699771" cy="603251"/>
          </a:xfrm>
          <a:prstGeom prst="hexagon">
            <a:avLst/>
          </a:prstGeom>
          <a:solidFill>
            <a:schemeClr val="accent2"/>
          </a:solidFill>
          <a:ln>
            <a:noFill/>
          </a:ln>
          <a:effectLst>
            <a:innerShdw blurRad="1016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任意多边形 64"/>
          <p:cNvSpPr/>
          <p:nvPr/>
        </p:nvSpPr>
        <p:spPr>
          <a:xfrm>
            <a:off x="4753010" y="1568453"/>
            <a:ext cx="897303" cy="1794603"/>
          </a:xfrm>
          <a:custGeom>
            <a:avLst/>
            <a:gdLst>
              <a:gd name="connsiteX0" fmla="*/ 1033462 w 1033462"/>
              <a:gd name="connsiteY0" fmla="*/ 0 h 2066924"/>
              <a:gd name="connsiteX1" fmla="*/ 1033462 w 1033462"/>
              <a:gd name="connsiteY1" fmla="*/ 2066924 h 2066924"/>
              <a:gd name="connsiteX2" fmla="*/ 0 w 1033462"/>
              <a:gd name="connsiteY2" fmla="*/ 1033462 h 2066924"/>
              <a:gd name="connsiteX3" fmla="*/ 1033462 w 1033462"/>
              <a:gd name="connsiteY3" fmla="*/ 0 h 2066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3462" h="2066924">
                <a:moveTo>
                  <a:pt x="1033462" y="0"/>
                </a:moveTo>
                <a:lnTo>
                  <a:pt x="1033462" y="2066924"/>
                </a:lnTo>
                <a:cubicBezTo>
                  <a:pt x="462697" y="2066924"/>
                  <a:pt x="0" y="1604227"/>
                  <a:pt x="0" y="1033462"/>
                </a:cubicBezTo>
                <a:cubicBezTo>
                  <a:pt x="0" y="462697"/>
                  <a:pt x="462697" y="0"/>
                  <a:pt x="10334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139700" dist="50800" dir="10800000">
              <a:srgbClr val="000000">
                <a:alpha val="43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6380291" y="1235075"/>
            <a:ext cx="1878308" cy="4810125"/>
          </a:xfrm>
          <a:prstGeom prst="rect">
            <a:avLst/>
          </a:prstGeom>
          <a:gradFill>
            <a:gsLst>
              <a:gs pos="100000">
                <a:srgbClr val="D4D5D7"/>
              </a:gs>
              <a:gs pos="60000">
                <a:srgbClr val="ECECEC"/>
              </a:gs>
              <a:gs pos="45000">
                <a:srgbClr val="F0F0F0"/>
              </a:gs>
              <a:gs pos="11000">
                <a:srgbClr val="FDFDFD"/>
              </a:gs>
            </a:gsLst>
            <a:lin ang="2700000" scaled="0"/>
          </a:gradFill>
          <a:ln>
            <a:noFill/>
          </a:ln>
          <a:effectLst>
            <a:outerShdw blurRad="127000" dist="114300" dir="2700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六边形 66"/>
          <p:cNvSpPr/>
          <p:nvPr/>
        </p:nvSpPr>
        <p:spPr>
          <a:xfrm rot="16200000">
            <a:off x="6337089" y="5227749"/>
            <a:ext cx="699771" cy="603251"/>
          </a:xfrm>
          <a:prstGeom prst="hexagon">
            <a:avLst/>
          </a:prstGeom>
          <a:solidFill>
            <a:schemeClr val="accent3"/>
          </a:solidFill>
          <a:ln>
            <a:noFill/>
          </a:ln>
          <a:effectLst>
            <a:innerShdw blurRad="1016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任意多边形 67"/>
          <p:cNvSpPr/>
          <p:nvPr/>
        </p:nvSpPr>
        <p:spPr>
          <a:xfrm>
            <a:off x="7361298" y="1568453"/>
            <a:ext cx="897303" cy="1794603"/>
          </a:xfrm>
          <a:custGeom>
            <a:avLst/>
            <a:gdLst>
              <a:gd name="connsiteX0" fmla="*/ 1033462 w 1033462"/>
              <a:gd name="connsiteY0" fmla="*/ 0 h 2066924"/>
              <a:gd name="connsiteX1" fmla="*/ 1033462 w 1033462"/>
              <a:gd name="connsiteY1" fmla="*/ 2066924 h 2066924"/>
              <a:gd name="connsiteX2" fmla="*/ 0 w 1033462"/>
              <a:gd name="connsiteY2" fmla="*/ 1033462 h 2066924"/>
              <a:gd name="connsiteX3" fmla="*/ 1033462 w 1033462"/>
              <a:gd name="connsiteY3" fmla="*/ 0 h 2066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3462" h="2066924">
                <a:moveTo>
                  <a:pt x="1033462" y="0"/>
                </a:moveTo>
                <a:lnTo>
                  <a:pt x="1033462" y="2066924"/>
                </a:lnTo>
                <a:cubicBezTo>
                  <a:pt x="462697" y="2066924"/>
                  <a:pt x="0" y="1604227"/>
                  <a:pt x="0" y="1033462"/>
                </a:cubicBezTo>
                <a:cubicBezTo>
                  <a:pt x="0" y="462697"/>
                  <a:pt x="462697" y="0"/>
                  <a:pt x="103346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innerShdw blurRad="139700" dist="50800" dir="10800000">
              <a:srgbClr val="000000">
                <a:alpha val="43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8988579" y="1235075"/>
            <a:ext cx="1878308" cy="4810125"/>
          </a:xfrm>
          <a:prstGeom prst="rect">
            <a:avLst/>
          </a:prstGeom>
          <a:gradFill>
            <a:gsLst>
              <a:gs pos="100000">
                <a:srgbClr val="D4D5D7"/>
              </a:gs>
              <a:gs pos="60000">
                <a:srgbClr val="ECECEC"/>
              </a:gs>
              <a:gs pos="45000">
                <a:srgbClr val="F0F0F0"/>
              </a:gs>
              <a:gs pos="11000">
                <a:srgbClr val="FDFDFD"/>
              </a:gs>
            </a:gsLst>
            <a:lin ang="2700000" scaled="0"/>
          </a:gradFill>
          <a:ln>
            <a:noFill/>
          </a:ln>
          <a:effectLst>
            <a:outerShdw blurRad="127000" dist="114300" dir="2700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六边形 69"/>
          <p:cNvSpPr/>
          <p:nvPr/>
        </p:nvSpPr>
        <p:spPr>
          <a:xfrm rot="16200000">
            <a:off x="8945377" y="5227749"/>
            <a:ext cx="699771" cy="603251"/>
          </a:xfrm>
          <a:prstGeom prst="hexagon">
            <a:avLst/>
          </a:prstGeom>
          <a:solidFill>
            <a:schemeClr val="accent4"/>
          </a:solidFill>
          <a:ln>
            <a:noFill/>
          </a:ln>
          <a:effectLst>
            <a:innerShdw blurRad="101600" dist="50800" dir="18900000">
              <a:prstClr val="black">
                <a:alpha val="59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任意多边形 70"/>
          <p:cNvSpPr/>
          <p:nvPr/>
        </p:nvSpPr>
        <p:spPr>
          <a:xfrm>
            <a:off x="9969586" y="1568453"/>
            <a:ext cx="897303" cy="1794603"/>
          </a:xfrm>
          <a:custGeom>
            <a:avLst/>
            <a:gdLst>
              <a:gd name="connsiteX0" fmla="*/ 1033462 w 1033462"/>
              <a:gd name="connsiteY0" fmla="*/ 0 h 2066924"/>
              <a:gd name="connsiteX1" fmla="*/ 1033462 w 1033462"/>
              <a:gd name="connsiteY1" fmla="*/ 2066924 h 2066924"/>
              <a:gd name="connsiteX2" fmla="*/ 0 w 1033462"/>
              <a:gd name="connsiteY2" fmla="*/ 1033462 h 2066924"/>
              <a:gd name="connsiteX3" fmla="*/ 1033462 w 1033462"/>
              <a:gd name="connsiteY3" fmla="*/ 0 h 2066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3462" h="2066924">
                <a:moveTo>
                  <a:pt x="1033462" y="0"/>
                </a:moveTo>
                <a:lnTo>
                  <a:pt x="1033462" y="2066924"/>
                </a:lnTo>
                <a:cubicBezTo>
                  <a:pt x="462697" y="2066924"/>
                  <a:pt x="0" y="1604227"/>
                  <a:pt x="0" y="1033462"/>
                </a:cubicBezTo>
                <a:cubicBezTo>
                  <a:pt x="0" y="462697"/>
                  <a:pt x="462697" y="0"/>
                  <a:pt x="103346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innerShdw blurRad="139700" dist="50800" dir="10800000">
              <a:srgbClr val="000000">
                <a:alpha val="43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2350376" y="1921793"/>
            <a:ext cx="680171" cy="8309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4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48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4971557" y="1921793"/>
            <a:ext cx="680171" cy="8309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4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48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7579845" y="1921793"/>
            <a:ext cx="680171" cy="8309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4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48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10186717" y="1921793"/>
            <a:ext cx="680171" cy="8309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4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48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2410538" y="2550091"/>
            <a:ext cx="781407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1600" spc="-100" dirty="0">
                <a:solidFill>
                  <a:prstClr val="white">
                    <a:lumMod val="9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tittle</a:t>
            </a:r>
            <a:endParaRPr lang="zh-CN" altLang="en-US" sz="1600" spc="-100" dirty="0">
              <a:solidFill>
                <a:prstClr val="white">
                  <a:lumMod val="9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5031721" y="2550091"/>
            <a:ext cx="781407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1600" spc="-100" dirty="0">
                <a:solidFill>
                  <a:prstClr val="white">
                    <a:lumMod val="9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tittle</a:t>
            </a:r>
            <a:endParaRPr lang="zh-CN" altLang="en-US" sz="1600" spc="-100" dirty="0">
              <a:solidFill>
                <a:prstClr val="white">
                  <a:lumMod val="9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7640009" y="2550091"/>
            <a:ext cx="781407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1600" spc="-100" dirty="0">
                <a:solidFill>
                  <a:prstClr val="white">
                    <a:lumMod val="9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tittle</a:t>
            </a:r>
            <a:endParaRPr lang="zh-CN" altLang="en-US" sz="1600" spc="-100" dirty="0">
              <a:solidFill>
                <a:prstClr val="white">
                  <a:lumMod val="9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10246879" y="2550091"/>
            <a:ext cx="781407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1600" spc="-100" dirty="0">
                <a:solidFill>
                  <a:prstClr val="white">
                    <a:lumMod val="9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tittle</a:t>
            </a:r>
            <a:endParaRPr lang="zh-CN" altLang="en-US" sz="1600" spc="-100" dirty="0">
              <a:solidFill>
                <a:prstClr val="white">
                  <a:lumMod val="9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1251601" y="3576570"/>
            <a:ext cx="1768273" cy="40011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在此添加标题</a:t>
            </a:r>
            <a:endParaRPr lang="zh-CN" altLang="en-US" sz="20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1243793" y="3916437"/>
            <a:ext cx="1718175" cy="8125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在此录入图表的综合描述说明。在此录入上述图表的综合描述说明</a:t>
            </a:r>
            <a:endParaRPr lang="zh-CN" altLang="en-US" sz="146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" name="文本框 81"/>
          <p:cNvSpPr txBox="1"/>
          <p:nvPr/>
        </p:nvSpPr>
        <p:spPr>
          <a:xfrm>
            <a:off x="3862989" y="3576570"/>
            <a:ext cx="1768273" cy="40011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zh-CN" altLang="en-US" sz="2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在此添加标题</a:t>
            </a:r>
            <a:endParaRPr lang="zh-CN" altLang="en-US" sz="20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3" name="文本框 82"/>
          <p:cNvSpPr txBox="1"/>
          <p:nvPr/>
        </p:nvSpPr>
        <p:spPr>
          <a:xfrm>
            <a:off x="3855181" y="3916437"/>
            <a:ext cx="1718175" cy="8125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在此录入图表的综合描述说明。在此录入上述图表的综合描述说明</a:t>
            </a:r>
            <a:endParaRPr lang="zh-CN" altLang="en-US" sz="146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文本框 83"/>
          <p:cNvSpPr txBox="1"/>
          <p:nvPr/>
        </p:nvSpPr>
        <p:spPr>
          <a:xfrm>
            <a:off x="6478334" y="3576570"/>
            <a:ext cx="1768273" cy="40011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zh-CN" altLang="en-US" sz="20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在此添加标题</a:t>
            </a:r>
            <a:endParaRPr lang="zh-CN" altLang="en-US" sz="2000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6470526" y="3916437"/>
            <a:ext cx="1718175" cy="8125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在此录入图表的综合描述说明。在此录入上述图表的综合描述说明</a:t>
            </a:r>
            <a:endParaRPr lang="zh-CN" altLang="en-US" sz="146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文本框 85"/>
          <p:cNvSpPr txBox="1"/>
          <p:nvPr/>
        </p:nvSpPr>
        <p:spPr>
          <a:xfrm>
            <a:off x="9085965" y="3576570"/>
            <a:ext cx="1768273" cy="40011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zh-CN" altLang="en-US" sz="20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在此添加标题</a:t>
            </a:r>
            <a:endParaRPr lang="zh-CN" altLang="en-US" sz="2000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7" name="文本框 86"/>
          <p:cNvSpPr txBox="1"/>
          <p:nvPr/>
        </p:nvSpPr>
        <p:spPr>
          <a:xfrm>
            <a:off x="9078157" y="3916437"/>
            <a:ext cx="1718175" cy="8125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在此录入图表的综合描述说明。在此录入上述图表的综合描述说明</a:t>
            </a:r>
            <a:endParaRPr lang="zh-CN" altLang="en-US" sz="146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8" name="Group 11"/>
          <p:cNvGrpSpPr>
            <a:grpSpLocks noChangeAspect="1"/>
          </p:cNvGrpSpPr>
          <p:nvPr/>
        </p:nvGrpSpPr>
        <p:grpSpPr bwMode="auto">
          <a:xfrm>
            <a:off x="6497847" y="5351523"/>
            <a:ext cx="409220" cy="355700"/>
            <a:chOff x="4838" y="1902"/>
            <a:chExt cx="497" cy="432"/>
          </a:xfrm>
          <a:solidFill>
            <a:schemeClr val="bg1"/>
          </a:solidFill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9" name="Freeform 12"/>
            <p:cNvSpPr>
              <a:spLocks noEditPoints="1"/>
            </p:cNvSpPr>
            <p:nvPr/>
          </p:nvSpPr>
          <p:spPr bwMode="auto">
            <a:xfrm>
              <a:off x="5001" y="1999"/>
              <a:ext cx="334" cy="335"/>
            </a:xfrm>
            <a:custGeom>
              <a:avLst/>
              <a:gdLst>
                <a:gd name="T0" fmla="*/ 9 w 80"/>
                <a:gd name="T1" fmla="*/ 19 h 80"/>
                <a:gd name="T2" fmla="*/ 10 w 80"/>
                <a:gd name="T3" fmla="*/ 26 h 80"/>
                <a:gd name="T4" fmla="*/ 5 w 80"/>
                <a:gd name="T5" fmla="*/ 27 h 80"/>
                <a:gd name="T6" fmla="*/ 0 w 80"/>
                <a:gd name="T7" fmla="*/ 31 h 80"/>
                <a:gd name="T8" fmla="*/ 3 w 80"/>
                <a:gd name="T9" fmla="*/ 37 h 80"/>
                <a:gd name="T10" fmla="*/ 7 w 80"/>
                <a:gd name="T11" fmla="*/ 42 h 80"/>
                <a:gd name="T12" fmla="*/ 3 w 80"/>
                <a:gd name="T13" fmla="*/ 46 h 80"/>
                <a:gd name="T14" fmla="*/ 1 w 80"/>
                <a:gd name="T15" fmla="*/ 52 h 80"/>
                <a:gd name="T16" fmla="*/ 7 w 80"/>
                <a:gd name="T17" fmla="*/ 56 h 80"/>
                <a:gd name="T18" fmla="*/ 11 w 80"/>
                <a:gd name="T19" fmla="*/ 57 h 80"/>
                <a:gd name="T20" fmla="*/ 11 w 80"/>
                <a:gd name="T21" fmla="*/ 63 h 80"/>
                <a:gd name="T22" fmla="*/ 13 w 80"/>
                <a:gd name="T23" fmla="*/ 70 h 80"/>
                <a:gd name="T24" fmla="*/ 19 w 80"/>
                <a:gd name="T25" fmla="*/ 70 h 80"/>
                <a:gd name="T26" fmla="*/ 25 w 80"/>
                <a:gd name="T27" fmla="*/ 70 h 80"/>
                <a:gd name="T28" fmla="*/ 27 w 80"/>
                <a:gd name="T29" fmla="*/ 74 h 80"/>
                <a:gd name="T30" fmla="*/ 31 w 80"/>
                <a:gd name="T31" fmla="*/ 79 h 80"/>
                <a:gd name="T32" fmla="*/ 37 w 80"/>
                <a:gd name="T33" fmla="*/ 76 h 80"/>
                <a:gd name="T34" fmla="*/ 42 w 80"/>
                <a:gd name="T35" fmla="*/ 73 h 80"/>
                <a:gd name="T36" fmla="*/ 46 w 80"/>
                <a:gd name="T37" fmla="*/ 76 h 80"/>
                <a:gd name="T38" fmla="*/ 52 w 80"/>
                <a:gd name="T39" fmla="*/ 78 h 80"/>
                <a:gd name="T40" fmla="*/ 56 w 80"/>
                <a:gd name="T41" fmla="*/ 73 h 80"/>
                <a:gd name="T42" fmla="*/ 58 w 80"/>
                <a:gd name="T43" fmla="*/ 67 h 80"/>
                <a:gd name="T44" fmla="*/ 63 w 80"/>
                <a:gd name="T45" fmla="*/ 68 h 80"/>
                <a:gd name="T46" fmla="*/ 69 w 80"/>
                <a:gd name="T47" fmla="*/ 67 h 80"/>
                <a:gd name="T48" fmla="*/ 70 w 80"/>
                <a:gd name="T49" fmla="*/ 60 h 80"/>
                <a:gd name="T50" fmla="*/ 69 w 80"/>
                <a:gd name="T51" fmla="*/ 54 h 80"/>
                <a:gd name="T52" fmla="*/ 74 w 80"/>
                <a:gd name="T53" fmla="*/ 53 h 80"/>
                <a:gd name="T54" fmla="*/ 79 w 80"/>
                <a:gd name="T55" fmla="*/ 48 h 80"/>
                <a:gd name="T56" fmla="*/ 76 w 80"/>
                <a:gd name="T57" fmla="*/ 42 h 80"/>
                <a:gd name="T58" fmla="*/ 72 w 80"/>
                <a:gd name="T59" fmla="*/ 37 h 80"/>
                <a:gd name="T60" fmla="*/ 76 w 80"/>
                <a:gd name="T61" fmla="*/ 34 h 80"/>
                <a:gd name="T62" fmla="*/ 78 w 80"/>
                <a:gd name="T63" fmla="*/ 27 h 80"/>
                <a:gd name="T64" fmla="*/ 73 w 80"/>
                <a:gd name="T65" fmla="*/ 24 h 80"/>
                <a:gd name="T66" fmla="*/ 67 w 80"/>
                <a:gd name="T67" fmla="*/ 21 h 80"/>
                <a:gd name="T68" fmla="*/ 68 w 80"/>
                <a:gd name="T69" fmla="*/ 16 h 80"/>
                <a:gd name="T70" fmla="*/ 67 w 80"/>
                <a:gd name="T71" fmla="*/ 10 h 80"/>
                <a:gd name="T72" fmla="*/ 60 w 80"/>
                <a:gd name="T73" fmla="*/ 9 h 80"/>
                <a:gd name="T74" fmla="*/ 54 w 80"/>
                <a:gd name="T75" fmla="*/ 10 h 80"/>
                <a:gd name="T76" fmla="*/ 52 w 80"/>
                <a:gd name="T77" fmla="*/ 5 h 80"/>
                <a:gd name="T78" fmla="*/ 48 w 80"/>
                <a:gd name="T79" fmla="*/ 0 h 80"/>
                <a:gd name="T80" fmla="*/ 42 w 80"/>
                <a:gd name="T81" fmla="*/ 3 h 80"/>
                <a:gd name="T82" fmla="*/ 37 w 80"/>
                <a:gd name="T83" fmla="*/ 7 h 80"/>
                <a:gd name="T84" fmla="*/ 33 w 80"/>
                <a:gd name="T85" fmla="*/ 3 h 80"/>
                <a:gd name="T86" fmla="*/ 27 w 80"/>
                <a:gd name="T87" fmla="*/ 1 h 80"/>
                <a:gd name="T88" fmla="*/ 23 w 80"/>
                <a:gd name="T89" fmla="*/ 7 h 80"/>
                <a:gd name="T90" fmla="*/ 21 w 80"/>
                <a:gd name="T91" fmla="*/ 13 h 80"/>
                <a:gd name="T92" fmla="*/ 16 w 80"/>
                <a:gd name="T93" fmla="*/ 11 h 80"/>
                <a:gd name="T94" fmla="*/ 10 w 80"/>
                <a:gd name="T95" fmla="*/ 13 h 80"/>
                <a:gd name="T96" fmla="*/ 9 w 80"/>
                <a:gd name="T97" fmla="*/ 19 h 80"/>
                <a:gd name="T98" fmla="*/ 32 w 80"/>
                <a:gd name="T99" fmla="*/ 18 h 80"/>
                <a:gd name="T100" fmla="*/ 62 w 80"/>
                <a:gd name="T101" fmla="*/ 33 h 80"/>
                <a:gd name="T102" fmla="*/ 47 w 80"/>
                <a:gd name="T103" fmla="*/ 62 h 80"/>
                <a:gd name="T104" fmla="*/ 18 w 80"/>
                <a:gd name="T105" fmla="*/ 47 h 80"/>
                <a:gd name="T106" fmla="*/ 32 w 80"/>
                <a:gd name="T107" fmla="*/ 1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0" h="80">
                  <a:moveTo>
                    <a:pt x="9" y="19"/>
                  </a:moveTo>
                  <a:cubicBezTo>
                    <a:pt x="11" y="21"/>
                    <a:pt x="10" y="25"/>
                    <a:pt x="10" y="26"/>
                  </a:cubicBezTo>
                  <a:cubicBezTo>
                    <a:pt x="9" y="27"/>
                    <a:pt x="7" y="27"/>
                    <a:pt x="5" y="27"/>
                  </a:cubicBezTo>
                  <a:cubicBezTo>
                    <a:pt x="3" y="26"/>
                    <a:pt x="1" y="28"/>
                    <a:pt x="0" y="31"/>
                  </a:cubicBezTo>
                  <a:cubicBezTo>
                    <a:pt x="0" y="34"/>
                    <a:pt x="1" y="37"/>
                    <a:pt x="3" y="37"/>
                  </a:cubicBezTo>
                  <a:cubicBezTo>
                    <a:pt x="5" y="38"/>
                    <a:pt x="7" y="41"/>
                    <a:pt x="7" y="42"/>
                  </a:cubicBezTo>
                  <a:cubicBezTo>
                    <a:pt x="7" y="44"/>
                    <a:pt x="5" y="45"/>
                    <a:pt x="3" y="46"/>
                  </a:cubicBezTo>
                  <a:cubicBezTo>
                    <a:pt x="1" y="47"/>
                    <a:pt x="0" y="49"/>
                    <a:pt x="1" y="52"/>
                  </a:cubicBezTo>
                  <a:cubicBezTo>
                    <a:pt x="2" y="55"/>
                    <a:pt x="4" y="57"/>
                    <a:pt x="7" y="56"/>
                  </a:cubicBezTo>
                  <a:cubicBezTo>
                    <a:pt x="9" y="55"/>
                    <a:pt x="11" y="56"/>
                    <a:pt x="11" y="57"/>
                  </a:cubicBezTo>
                  <a:cubicBezTo>
                    <a:pt x="12" y="58"/>
                    <a:pt x="13" y="62"/>
                    <a:pt x="11" y="63"/>
                  </a:cubicBezTo>
                  <a:cubicBezTo>
                    <a:pt x="10" y="65"/>
                    <a:pt x="10" y="68"/>
                    <a:pt x="13" y="70"/>
                  </a:cubicBezTo>
                  <a:cubicBezTo>
                    <a:pt x="15" y="72"/>
                    <a:pt x="18" y="72"/>
                    <a:pt x="19" y="70"/>
                  </a:cubicBezTo>
                  <a:cubicBezTo>
                    <a:pt x="20" y="69"/>
                    <a:pt x="24" y="69"/>
                    <a:pt x="25" y="70"/>
                  </a:cubicBezTo>
                  <a:cubicBezTo>
                    <a:pt x="27" y="70"/>
                    <a:pt x="27" y="72"/>
                    <a:pt x="27" y="74"/>
                  </a:cubicBezTo>
                  <a:cubicBezTo>
                    <a:pt x="26" y="76"/>
                    <a:pt x="28" y="78"/>
                    <a:pt x="31" y="79"/>
                  </a:cubicBezTo>
                  <a:cubicBezTo>
                    <a:pt x="34" y="80"/>
                    <a:pt x="37" y="79"/>
                    <a:pt x="37" y="76"/>
                  </a:cubicBezTo>
                  <a:cubicBezTo>
                    <a:pt x="37" y="74"/>
                    <a:pt x="41" y="73"/>
                    <a:pt x="42" y="73"/>
                  </a:cubicBezTo>
                  <a:cubicBezTo>
                    <a:pt x="43" y="72"/>
                    <a:pt x="45" y="74"/>
                    <a:pt x="46" y="76"/>
                  </a:cubicBezTo>
                  <a:cubicBezTo>
                    <a:pt x="46" y="78"/>
                    <a:pt x="49" y="79"/>
                    <a:pt x="52" y="78"/>
                  </a:cubicBezTo>
                  <a:cubicBezTo>
                    <a:pt x="55" y="77"/>
                    <a:pt x="56" y="75"/>
                    <a:pt x="56" y="73"/>
                  </a:cubicBezTo>
                  <a:cubicBezTo>
                    <a:pt x="55" y="71"/>
                    <a:pt x="57" y="68"/>
                    <a:pt x="58" y="67"/>
                  </a:cubicBezTo>
                  <a:cubicBezTo>
                    <a:pt x="59" y="66"/>
                    <a:pt x="61" y="67"/>
                    <a:pt x="63" y="68"/>
                  </a:cubicBezTo>
                  <a:cubicBezTo>
                    <a:pt x="65" y="70"/>
                    <a:pt x="67" y="69"/>
                    <a:pt x="69" y="67"/>
                  </a:cubicBezTo>
                  <a:cubicBezTo>
                    <a:pt x="71" y="65"/>
                    <a:pt x="72" y="62"/>
                    <a:pt x="70" y="60"/>
                  </a:cubicBezTo>
                  <a:cubicBezTo>
                    <a:pt x="69" y="59"/>
                    <a:pt x="69" y="55"/>
                    <a:pt x="69" y="54"/>
                  </a:cubicBezTo>
                  <a:cubicBezTo>
                    <a:pt x="70" y="53"/>
                    <a:pt x="72" y="52"/>
                    <a:pt x="74" y="53"/>
                  </a:cubicBezTo>
                  <a:cubicBezTo>
                    <a:pt x="76" y="53"/>
                    <a:pt x="78" y="51"/>
                    <a:pt x="79" y="48"/>
                  </a:cubicBezTo>
                  <a:cubicBezTo>
                    <a:pt x="80" y="45"/>
                    <a:pt x="78" y="43"/>
                    <a:pt x="76" y="42"/>
                  </a:cubicBezTo>
                  <a:cubicBezTo>
                    <a:pt x="74" y="42"/>
                    <a:pt x="72" y="38"/>
                    <a:pt x="72" y="37"/>
                  </a:cubicBezTo>
                  <a:cubicBezTo>
                    <a:pt x="72" y="36"/>
                    <a:pt x="74" y="34"/>
                    <a:pt x="76" y="34"/>
                  </a:cubicBezTo>
                  <a:cubicBezTo>
                    <a:pt x="78" y="33"/>
                    <a:pt x="79" y="30"/>
                    <a:pt x="78" y="27"/>
                  </a:cubicBezTo>
                  <a:cubicBezTo>
                    <a:pt x="77" y="25"/>
                    <a:pt x="75" y="23"/>
                    <a:pt x="73" y="24"/>
                  </a:cubicBezTo>
                  <a:cubicBezTo>
                    <a:pt x="71" y="24"/>
                    <a:pt x="67" y="22"/>
                    <a:pt x="67" y="21"/>
                  </a:cubicBezTo>
                  <a:cubicBezTo>
                    <a:pt x="66" y="20"/>
                    <a:pt x="66" y="18"/>
                    <a:pt x="68" y="16"/>
                  </a:cubicBezTo>
                  <a:cubicBezTo>
                    <a:pt x="69" y="15"/>
                    <a:pt x="69" y="12"/>
                    <a:pt x="67" y="10"/>
                  </a:cubicBezTo>
                  <a:cubicBezTo>
                    <a:pt x="64" y="8"/>
                    <a:pt x="61" y="8"/>
                    <a:pt x="60" y="9"/>
                  </a:cubicBezTo>
                  <a:cubicBezTo>
                    <a:pt x="59" y="11"/>
                    <a:pt x="55" y="10"/>
                    <a:pt x="54" y="10"/>
                  </a:cubicBezTo>
                  <a:cubicBezTo>
                    <a:pt x="52" y="9"/>
                    <a:pt x="52" y="7"/>
                    <a:pt x="52" y="5"/>
                  </a:cubicBezTo>
                  <a:cubicBezTo>
                    <a:pt x="53" y="3"/>
                    <a:pt x="51" y="1"/>
                    <a:pt x="48" y="0"/>
                  </a:cubicBezTo>
                  <a:cubicBezTo>
                    <a:pt x="45" y="0"/>
                    <a:pt x="42" y="1"/>
                    <a:pt x="42" y="3"/>
                  </a:cubicBezTo>
                  <a:cubicBezTo>
                    <a:pt x="42" y="5"/>
                    <a:pt x="38" y="7"/>
                    <a:pt x="37" y="7"/>
                  </a:cubicBezTo>
                  <a:cubicBezTo>
                    <a:pt x="36" y="7"/>
                    <a:pt x="34" y="5"/>
                    <a:pt x="33" y="3"/>
                  </a:cubicBezTo>
                  <a:cubicBezTo>
                    <a:pt x="33" y="1"/>
                    <a:pt x="30" y="1"/>
                    <a:pt x="27" y="1"/>
                  </a:cubicBezTo>
                  <a:cubicBezTo>
                    <a:pt x="24" y="2"/>
                    <a:pt x="23" y="5"/>
                    <a:pt x="23" y="7"/>
                  </a:cubicBezTo>
                  <a:cubicBezTo>
                    <a:pt x="24" y="9"/>
                    <a:pt x="22" y="12"/>
                    <a:pt x="21" y="13"/>
                  </a:cubicBezTo>
                  <a:cubicBezTo>
                    <a:pt x="20" y="13"/>
                    <a:pt x="18" y="13"/>
                    <a:pt x="16" y="11"/>
                  </a:cubicBezTo>
                  <a:cubicBezTo>
                    <a:pt x="15" y="10"/>
                    <a:pt x="12" y="11"/>
                    <a:pt x="10" y="13"/>
                  </a:cubicBezTo>
                  <a:cubicBezTo>
                    <a:pt x="8" y="15"/>
                    <a:pt x="7" y="18"/>
                    <a:pt x="9" y="19"/>
                  </a:cubicBezTo>
                  <a:close/>
                  <a:moveTo>
                    <a:pt x="32" y="18"/>
                  </a:moveTo>
                  <a:cubicBezTo>
                    <a:pt x="45" y="14"/>
                    <a:pt x="58" y="21"/>
                    <a:pt x="62" y="33"/>
                  </a:cubicBezTo>
                  <a:cubicBezTo>
                    <a:pt x="65" y="45"/>
                    <a:pt x="59" y="58"/>
                    <a:pt x="47" y="62"/>
                  </a:cubicBezTo>
                  <a:cubicBezTo>
                    <a:pt x="34" y="66"/>
                    <a:pt x="21" y="59"/>
                    <a:pt x="18" y="47"/>
                  </a:cubicBezTo>
                  <a:cubicBezTo>
                    <a:pt x="14" y="35"/>
                    <a:pt x="20" y="22"/>
                    <a:pt x="32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0" name="Freeform 13"/>
            <p:cNvSpPr>
              <a:spLocks noEditPoints="1"/>
            </p:cNvSpPr>
            <p:nvPr/>
          </p:nvSpPr>
          <p:spPr bwMode="auto">
            <a:xfrm>
              <a:off x="4838" y="1902"/>
              <a:ext cx="217" cy="214"/>
            </a:xfrm>
            <a:custGeom>
              <a:avLst/>
              <a:gdLst>
                <a:gd name="T0" fmla="*/ 6 w 52"/>
                <a:gd name="T1" fmla="*/ 12 h 51"/>
                <a:gd name="T2" fmla="*/ 7 w 52"/>
                <a:gd name="T3" fmla="*/ 16 h 51"/>
                <a:gd name="T4" fmla="*/ 4 w 52"/>
                <a:gd name="T5" fmla="*/ 17 h 51"/>
                <a:gd name="T6" fmla="*/ 1 w 52"/>
                <a:gd name="T7" fmla="*/ 20 h 51"/>
                <a:gd name="T8" fmla="*/ 3 w 52"/>
                <a:gd name="T9" fmla="*/ 24 h 51"/>
                <a:gd name="T10" fmla="*/ 5 w 52"/>
                <a:gd name="T11" fmla="*/ 27 h 51"/>
                <a:gd name="T12" fmla="*/ 3 w 52"/>
                <a:gd name="T13" fmla="*/ 29 h 51"/>
                <a:gd name="T14" fmla="*/ 1 w 52"/>
                <a:gd name="T15" fmla="*/ 33 h 51"/>
                <a:gd name="T16" fmla="*/ 5 w 52"/>
                <a:gd name="T17" fmla="*/ 36 h 51"/>
                <a:gd name="T18" fmla="*/ 8 w 52"/>
                <a:gd name="T19" fmla="*/ 36 h 51"/>
                <a:gd name="T20" fmla="*/ 8 w 52"/>
                <a:gd name="T21" fmla="*/ 41 h 51"/>
                <a:gd name="T22" fmla="*/ 9 w 52"/>
                <a:gd name="T23" fmla="*/ 45 h 51"/>
                <a:gd name="T24" fmla="*/ 13 w 52"/>
                <a:gd name="T25" fmla="*/ 45 h 51"/>
                <a:gd name="T26" fmla="*/ 17 w 52"/>
                <a:gd name="T27" fmla="*/ 45 h 51"/>
                <a:gd name="T28" fmla="*/ 18 w 52"/>
                <a:gd name="T29" fmla="*/ 48 h 51"/>
                <a:gd name="T30" fmla="*/ 21 w 52"/>
                <a:gd name="T31" fmla="*/ 51 h 51"/>
                <a:gd name="T32" fmla="*/ 25 w 52"/>
                <a:gd name="T33" fmla="*/ 49 h 51"/>
                <a:gd name="T34" fmla="*/ 28 w 52"/>
                <a:gd name="T35" fmla="*/ 47 h 51"/>
                <a:gd name="T36" fmla="*/ 30 w 52"/>
                <a:gd name="T37" fmla="*/ 49 h 51"/>
                <a:gd name="T38" fmla="*/ 34 w 52"/>
                <a:gd name="T39" fmla="*/ 50 h 51"/>
                <a:gd name="T40" fmla="*/ 37 w 52"/>
                <a:gd name="T41" fmla="*/ 47 h 51"/>
                <a:gd name="T42" fmla="*/ 38 w 52"/>
                <a:gd name="T43" fmla="*/ 43 h 51"/>
                <a:gd name="T44" fmla="*/ 41 w 52"/>
                <a:gd name="T45" fmla="*/ 44 h 51"/>
                <a:gd name="T46" fmla="*/ 45 w 52"/>
                <a:gd name="T47" fmla="*/ 43 h 51"/>
                <a:gd name="T48" fmla="*/ 46 w 52"/>
                <a:gd name="T49" fmla="*/ 39 h 51"/>
                <a:gd name="T50" fmla="*/ 45 w 52"/>
                <a:gd name="T51" fmla="*/ 35 h 51"/>
                <a:gd name="T52" fmla="*/ 48 w 52"/>
                <a:gd name="T53" fmla="*/ 34 h 51"/>
                <a:gd name="T54" fmla="*/ 51 w 52"/>
                <a:gd name="T55" fmla="*/ 31 h 51"/>
                <a:gd name="T56" fmla="*/ 50 w 52"/>
                <a:gd name="T57" fmla="*/ 27 h 51"/>
                <a:gd name="T58" fmla="*/ 47 w 52"/>
                <a:gd name="T59" fmla="*/ 24 h 51"/>
                <a:gd name="T60" fmla="*/ 49 w 52"/>
                <a:gd name="T61" fmla="*/ 22 h 51"/>
                <a:gd name="T62" fmla="*/ 51 w 52"/>
                <a:gd name="T63" fmla="*/ 18 h 51"/>
                <a:gd name="T64" fmla="*/ 47 w 52"/>
                <a:gd name="T65" fmla="*/ 15 h 51"/>
                <a:gd name="T66" fmla="*/ 44 w 52"/>
                <a:gd name="T67" fmla="*/ 13 h 51"/>
                <a:gd name="T68" fmla="*/ 44 w 52"/>
                <a:gd name="T69" fmla="*/ 10 h 51"/>
                <a:gd name="T70" fmla="*/ 43 w 52"/>
                <a:gd name="T71" fmla="*/ 6 h 51"/>
                <a:gd name="T72" fmla="*/ 39 w 52"/>
                <a:gd name="T73" fmla="*/ 6 h 51"/>
                <a:gd name="T74" fmla="*/ 35 w 52"/>
                <a:gd name="T75" fmla="*/ 6 h 51"/>
                <a:gd name="T76" fmla="*/ 34 w 52"/>
                <a:gd name="T77" fmla="*/ 3 h 51"/>
                <a:gd name="T78" fmla="*/ 32 w 52"/>
                <a:gd name="T79" fmla="*/ 0 h 51"/>
                <a:gd name="T80" fmla="*/ 28 w 52"/>
                <a:gd name="T81" fmla="*/ 2 h 51"/>
                <a:gd name="T82" fmla="*/ 24 w 52"/>
                <a:gd name="T83" fmla="*/ 4 h 51"/>
                <a:gd name="T84" fmla="*/ 22 w 52"/>
                <a:gd name="T85" fmla="*/ 2 h 51"/>
                <a:gd name="T86" fmla="*/ 18 w 52"/>
                <a:gd name="T87" fmla="*/ 1 h 51"/>
                <a:gd name="T88" fmla="*/ 16 w 52"/>
                <a:gd name="T89" fmla="*/ 4 h 51"/>
                <a:gd name="T90" fmla="*/ 14 w 52"/>
                <a:gd name="T91" fmla="*/ 8 h 51"/>
                <a:gd name="T92" fmla="*/ 11 w 52"/>
                <a:gd name="T93" fmla="*/ 7 h 51"/>
                <a:gd name="T94" fmla="*/ 7 w 52"/>
                <a:gd name="T95" fmla="*/ 8 h 51"/>
                <a:gd name="T96" fmla="*/ 6 w 52"/>
                <a:gd name="T97" fmla="*/ 12 h 51"/>
                <a:gd name="T98" fmla="*/ 22 w 52"/>
                <a:gd name="T99" fmla="*/ 11 h 51"/>
                <a:gd name="T100" fmla="*/ 40 w 52"/>
                <a:gd name="T101" fmla="*/ 21 h 51"/>
                <a:gd name="T102" fmla="*/ 31 w 52"/>
                <a:gd name="T103" fmla="*/ 40 h 51"/>
                <a:gd name="T104" fmla="*/ 12 w 52"/>
                <a:gd name="T105" fmla="*/ 30 h 51"/>
                <a:gd name="T106" fmla="*/ 22 w 52"/>
                <a:gd name="T107" fmla="*/ 1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2" h="51">
                  <a:moveTo>
                    <a:pt x="6" y="12"/>
                  </a:moveTo>
                  <a:cubicBezTo>
                    <a:pt x="7" y="13"/>
                    <a:pt x="7" y="16"/>
                    <a:pt x="7" y="16"/>
                  </a:cubicBezTo>
                  <a:cubicBezTo>
                    <a:pt x="7" y="17"/>
                    <a:pt x="5" y="18"/>
                    <a:pt x="4" y="17"/>
                  </a:cubicBezTo>
                  <a:cubicBezTo>
                    <a:pt x="3" y="17"/>
                    <a:pt x="1" y="18"/>
                    <a:pt x="1" y="20"/>
                  </a:cubicBezTo>
                  <a:cubicBezTo>
                    <a:pt x="0" y="22"/>
                    <a:pt x="1" y="24"/>
                    <a:pt x="3" y="24"/>
                  </a:cubicBezTo>
                  <a:cubicBezTo>
                    <a:pt x="4" y="24"/>
                    <a:pt x="5" y="26"/>
                    <a:pt x="5" y="27"/>
                  </a:cubicBezTo>
                  <a:cubicBezTo>
                    <a:pt x="5" y="28"/>
                    <a:pt x="4" y="29"/>
                    <a:pt x="3" y="29"/>
                  </a:cubicBezTo>
                  <a:cubicBezTo>
                    <a:pt x="1" y="30"/>
                    <a:pt x="1" y="32"/>
                    <a:pt x="1" y="33"/>
                  </a:cubicBezTo>
                  <a:cubicBezTo>
                    <a:pt x="2" y="35"/>
                    <a:pt x="4" y="36"/>
                    <a:pt x="5" y="36"/>
                  </a:cubicBezTo>
                  <a:cubicBezTo>
                    <a:pt x="6" y="36"/>
                    <a:pt x="8" y="36"/>
                    <a:pt x="8" y="36"/>
                  </a:cubicBezTo>
                  <a:cubicBezTo>
                    <a:pt x="8" y="37"/>
                    <a:pt x="9" y="40"/>
                    <a:pt x="8" y="41"/>
                  </a:cubicBezTo>
                  <a:cubicBezTo>
                    <a:pt x="7" y="42"/>
                    <a:pt x="7" y="43"/>
                    <a:pt x="9" y="45"/>
                  </a:cubicBezTo>
                  <a:cubicBezTo>
                    <a:pt x="10" y="46"/>
                    <a:pt x="12" y="46"/>
                    <a:pt x="13" y="45"/>
                  </a:cubicBezTo>
                  <a:cubicBezTo>
                    <a:pt x="14" y="44"/>
                    <a:pt x="16" y="44"/>
                    <a:pt x="17" y="45"/>
                  </a:cubicBezTo>
                  <a:cubicBezTo>
                    <a:pt x="18" y="45"/>
                    <a:pt x="18" y="46"/>
                    <a:pt x="18" y="48"/>
                  </a:cubicBezTo>
                  <a:cubicBezTo>
                    <a:pt x="18" y="49"/>
                    <a:pt x="19" y="50"/>
                    <a:pt x="21" y="51"/>
                  </a:cubicBezTo>
                  <a:cubicBezTo>
                    <a:pt x="22" y="51"/>
                    <a:pt x="24" y="50"/>
                    <a:pt x="25" y="49"/>
                  </a:cubicBezTo>
                  <a:cubicBezTo>
                    <a:pt x="25" y="48"/>
                    <a:pt x="27" y="47"/>
                    <a:pt x="28" y="47"/>
                  </a:cubicBezTo>
                  <a:cubicBezTo>
                    <a:pt x="29" y="47"/>
                    <a:pt x="30" y="48"/>
                    <a:pt x="30" y="49"/>
                  </a:cubicBezTo>
                  <a:cubicBezTo>
                    <a:pt x="30" y="50"/>
                    <a:pt x="32" y="51"/>
                    <a:pt x="34" y="50"/>
                  </a:cubicBezTo>
                  <a:cubicBezTo>
                    <a:pt x="36" y="50"/>
                    <a:pt x="37" y="48"/>
                    <a:pt x="37" y="47"/>
                  </a:cubicBezTo>
                  <a:cubicBezTo>
                    <a:pt x="36" y="45"/>
                    <a:pt x="38" y="43"/>
                    <a:pt x="38" y="43"/>
                  </a:cubicBezTo>
                  <a:cubicBezTo>
                    <a:pt x="39" y="42"/>
                    <a:pt x="40" y="43"/>
                    <a:pt x="41" y="44"/>
                  </a:cubicBezTo>
                  <a:cubicBezTo>
                    <a:pt x="42" y="45"/>
                    <a:pt x="44" y="44"/>
                    <a:pt x="45" y="43"/>
                  </a:cubicBezTo>
                  <a:cubicBezTo>
                    <a:pt x="47" y="42"/>
                    <a:pt x="47" y="40"/>
                    <a:pt x="46" y="39"/>
                  </a:cubicBezTo>
                  <a:cubicBezTo>
                    <a:pt x="45" y="38"/>
                    <a:pt x="45" y="35"/>
                    <a:pt x="45" y="35"/>
                  </a:cubicBezTo>
                  <a:cubicBezTo>
                    <a:pt x="46" y="34"/>
                    <a:pt x="47" y="34"/>
                    <a:pt x="48" y="34"/>
                  </a:cubicBezTo>
                  <a:cubicBezTo>
                    <a:pt x="50" y="34"/>
                    <a:pt x="51" y="33"/>
                    <a:pt x="51" y="31"/>
                  </a:cubicBezTo>
                  <a:cubicBezTo>
                    <a:pt x="52" y="29"/>
                    <a:pt x="51" y="27"/>
                    <a:pt x="50" y="27"/>
                  </a:cubicBezTo>
                  <a:cubicBezTo>
                    <a:pt x="48" y="27"/>
                    <a:pt x="47" y="25"/>
                    <a:pt x="47" y="24"/>
                  </a:cubicBezTo>
                  <a:cubicBezTo>
                    <a:pt x="47" y="23"/>
                    <a:pt x="48" y="22"/>
                    <a:pt x="49" y="22"/>
                  </a:cubicBezTo>
                  <a:cubicBezTo>
                    <a:pt x="51" y="21"/>
                    <a:pt x="51" y="19"/>
                    <a:pt x="51" y="18"/>
                  </a:cubicBezTo>
                  <a:cubicBezTo>
                    <a:pt x="50" y="16"/>
                    <a:pt x="49" y="15"/>
                    <a:pt x="47" y="15"/>
                  </a:cubicBezTo>
                  <a:cubicBezTo>
                    <a:pt x="46" y="16"/>
                    <a:pt x="44" y="14"/>
                    <a:pt x="44" y="13"/>
                  </a:cubicBezTo>
                  <a:cubicBezTo>
                    <a:pt x="43" y="13"/>
                    <a:pt x="43" y="11"/>
                    <a:pt x="44" y="10"/>
                  </a:cubicBezTo>
                  <a:cubicBezTo>
                    <a:pt x="45" y="9"/>
                    <a:pt x="45" y="8"/>
                    <a:pt x="43" y="6"/>
                  </a:cubicBezTo>
                  <a:cubicBezTo>
                    <a:pt x="42" y="5"/>
                    <a:pt x="40" y="5"/>
                    <a:pt x="39" y="6"/>
                  </a:cubicBezTo>
                  <a:cubicBezTo>
                    <a:pt x="38" y="7"/>
                    <a:pt x="36" y="7"/>
                    <a:pt x="35" y="6"/>
                  </a:cubicBezTo>
                  <a:cubicBezTo>
                    <a:pt x="34" y="6"/>
                    <a:pt x="34" y="5"/>
                    <a:pt x="34" y="3"/>
                  </a:cubicBezTo>
                  <a:cubicBezTo>
                    <a:pt x="35" y="2"/>
                    <a:pt x="33" y="1"/>
                    <a:pt x="32" y="0"/>
                  </a:cubicBezTo>
                  <a:cubicBezTo>
                    <a:pt x="30" y="0"/>
                    <a:pt x="28" y="1"/>
                    <a:pt x="28" y="2"/>
                  </a:cubicBezTo>
                  <a:cubicBezTo>
                    <a:pt x="27" y="3"/>
                    <a:pt x="25" y="4"/>
                    <a:pt x="24" y="4"/>
                  </a:cubicBezTo>
                  <a:cubicBezTo>
                    <a:pt x="24" y="4"/>
                    <a:pt x="23" y="3"/>
                    <a:pt x="22" y="2"/>
                  </a:cubicBezTo>
                  <a:cubicBezTo>
                    <a:pt x="22" y="1"/>
                    <a:pt x="20" y="0"/>
                    <a:pt x="18" y="1"/>
                  </a:cubicBezTo>
                  <a:cubicBezTo>
                    <a:pt x="16" y="1"/>
                    <a:pt x="15" y="3"/>
                    <a:pt x="16" y="4"/>
                  </a:cubicBezTo>
                  <a:cubicBezTo>
                    <a:pt x="16" y="6"/>
                    <a:pt x="15" y="8"/>
                    <a:pt x="14" y="8"/>
                  </a:cubicBezTo>
                  <a:cubicBezTo>
                    <a:pt x="13" y="9"/>
                    <a:pt x="12" y="8"/>
                    <a:pt x="11" y="7"/>
                  </a:cubicBezTo>
                  <a:cubicBezTo>
                    <a:pt x="10" y="6"/>
                    <a:pt x="8" y="7"/>
                    <a:pt x="7" y="8"/>
                  </a:cubicBezTo>
                  <a:cubicBezTo>
                    <a:pt x="6" y="10"/>
                    <a:pt x="5" y="11"/>
                    <a:pt x="6" y="12"/>
                  </a:cubicBezTo>
                  <a:close/>
                  <a:moveTo>
                    <a:pt x="22" y="11"/>
                  </a:moveTo>
                  <a:cubicBezTo>
                    <a:pt x="29" y="9"/>
                    <a:pt x="38" y="13"/>
                    <a:pt x="40" y="21"/>
                  </a:cubicBezTo>
                  <a:cubicBezTo>
                    <a:pt x="43" y="29"/>
                    <a:pt x="38" y="37"/>
                    <a:pt x="31" y="40"/>
                  </a:cubicBezTo>
                  <a:cubicBezTo>
                    <a:pt x="23" y="42"/>
                    <a:pt x="14" y="38"/>
                    <a:pt x="12" y="30"/>
                  </a:cubicBezTo>
                  <a:cubicBezTo>
                    <a:pt x="9" y="22"/>
                    <a:pt x="14" y="14"/>
                    <a:pt x="2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1" name="Freeform 14"/>
            <p:cNvSpPr>
              <a:spLocks noEditPoints="1"/>
            </p:cNvSpPr>
            <p:nvPr/>
          </p:nvSpPr>
          <p:spPr bwMode="auto">
            <a:xfrm>
              <a:off x="4842" y="2116"/>
              <a:ext cx="163" cy="168"/>
            </a:xfrm>
            <a:custGeom>
              <a:avLst/>
              <a:gdLst>
                <a:gd name="T0" fmla="*/ 4 w 39"/>
                <a:gd name="T1" fmla="*/ 10 h 40"/>
                <a:gd name="T2" fmla="*/ 5 w 39"/>
                <a:gd name="T3" fmla="*/ 13 h 40"/>
                <a:gd name="T4" fmla="*/ 2 w 39"/>
                <a:gd name="T5" fmla="*/ 13 h 40"/>
                <a:gd name="T6" fmla="*/ 0 w 39"/>
                <a:gd name="T7" fmla="*/ 16 h 40"/>
                <a:gd name="T8" fmla="*/ 1 w 39"/>
                <a:gd name="T9" fmla="*/ 19 h 40"/>
                <a:gd name="T10" fmla="*/ 3 w 39"/>
                <a:gd name="T11" fmla="*/ 21 h 40"/>
                <a:gd name="T12" fmla="*/ 2 w 39"/>
                <a:gd name="T13" fmla="*/ 23 h 40"/>
                <a:gd name="T14" fmla="*/ 1 w 39"/>
                <a:gd name="T15" fmla="*/ 26 h 40"/>
                <a:gd name="T16" fmla="*/ 3 w 39"/>
                <a:gd name="T17" fmla="*/ 28 h 40"/>
                <a:gd name="T18" fmla="*/ 5 w 39"/>
                <a:gd name="T19" fmla="*/ 28 h 40"/>
                <a:gd name="T20" fmla="*/ 5 w 39"/>
                <a:gd name="T21" fmla="*/ 31 h 40"/>
                <a:gd name="T22" fmla="*/ 6 w 39"/>
                <a:gd name="T23" fmla="*/ 35 h 40"/>
                <a:gd name="T24" fmla="*/ 9 w 39"/>
                <a:gd name="T25" fmla="*/ 35 h 40"/>
                <a:gd name="T26" fmla="*/ 13 w 39"/>
                <a:gd name="T27" fmla="*/ 34 h 40"/>
                <a:gd name="T28" fmla="*/ 13 w 39"/>
                <a:gd name="T29" fmla="*/ 37 h 40"/>
                <a:gd name="T30" fmla="*/ 15 w 39"/>
                <a:gd name="T31" fmla="*/ 39 h 40"/>
                <a:gd name="T32" fmla="*/ 18 w 39"/>
                <a:gd name="T33" fmla="*/ 38 h 40"/>
                <a:gd name="T34" fmla="*/ 21 w 39"/>
                <a:gd name="T35" fmla="*/ 36 h 40"/>
                <a:gd name="T36" fmla="*/ 22 w 39"/>
                <a:gd name="T37" fmla="*/ 38 h 40"/>
                <a:gd name="T38" fmla="*/ 26 w 39"/>
                <a:gd name="T39" fmla="*/ 39 h 40"/>
                <a:gd name="T40" fmla="*/ 27 w 39"/>
                <a:gd name="T41" fmla="*/ 36 h 40"/>
                <a:gd name="T42" fmla="*/ 29 w 39"/>
                <a:gd name="T43" fmla="*/ 33 h 40"/>
                <a:gd name="T44" fmla="*/ 31 w 39"/>
                <a:gd name="T45" fmla="*/ 34 h 40"/>
                <a:gd name="T46" fmla="*/ 34 w 39"/>
                <a:gd name="T47" fmla="*/ 33 h 40"/>
                <a:gd name="T48" fmla="*/ 35 w 39"/>
                <a:gd name="T49" fmla="*/ 30 h 40"/>
                <a:gd name="T50" fmla="*/ 34 w 39"/>
                <a:gd name="T51" fmla="*/ 27 h 40"/>
                <a:gd name="T52" fmla="*/ 36 w 39"/>
                <a:gd name="T53" fmla="*/ 26 h 40"/>
                <a:gd name="T54" fmla="*/ 39 w 39"/>
                <a:gd name="T55" fmla="*/ 24 h 40"/>
                <a:gd name="T56" fmla="*/ 38 w 39"/>
                <a:gd name="T57" fmla="*/ 21 h 40"/>
                <a:gd name="T58" fmla="*/ 36 w 39"/>
                <a:gd name="T59" fmla="*/ 18 h 40"/>
                <a:gd name="T60" fmla="*/ 37 w 39"/>
                <a:gd name="T61" fmla="*/ 17 h 40"/>
                <a:gd name="T62" fmla="*/ 38 w 39"/>
                <a:gd name="T63" fmla="*/ 14 h 40"/>
                <a:gd name="T64" fmla="*/ 36 w 39"/>
                <a:gd name="T65" fmla="*/ 12 h 40"/>
                <a:gd name="T66" fmla="*/ 33 w 39"/>
                <a:gd name="T67" fmla="*/ 10 h 40"/>
                <a:gd name="T68" fmla="*/ 33 w 39"/>
                <a:gd name="T69" fmla="*/ 8 h 40"/>
                <a:gd name="T70" fmla="*/ 33 w 39"/>
                <a:gd name="T71" fmla="*/ 5 h 40"/>
                <a:gd name="T72" fmla="*/ 30 w 39"/>
                <a:gd name="T73" fmla="*/ 5 h 40"/>
                <a:gd name="T74" fmla="*/ 26 w 39"/>
                <a:gd name="T75" fmla="*/ 5 h 40"/>
                <a:gd name="T76" fmla="*/ 26 w 39"/>
                <a:gd name="T77" fmla="*/ 3 h 40"/>
                <a:gd name="T78" fmla="*/ 24 w 39"/>
                <a:gd name="T79" fmla="*/ 0 h 40"/>
                <a:gd name="T80" fmla="*/ 21 w 39"/>
                <a:gd name="T81" fmla="*/ 2 h 40"/>
                <a:gd name="T82" fmla="*/ 18 w 39"/>
                <a:gd name="T83" fmla="*/ 4 h 40"/>
                <a:gd name="T84" fmla="*/ 16 w 39"/>
                <a:gd name="T85" fmla="*/ 2 h 40"/>
                <a:gd name="T86" fmla="*/ 13 w 39"/>
                <a:gd name="T87" fmla="*/ 1 h 40"/>
                <a:gd name="T88" fmla="*/ 11 w 39"/>
                <a:gd name="T89" fmla="*/ 3 h 40"/>
                <a:gd name="T90" fmla="*/ 10 w 39"/>
                <a:gd name="T91" fmla="*/ 6 h 40"/>
                <a:gd name="T92" fmla="*/ 8 w 39"/>
                <a:gd name="T93" fmla="*/ 6 h 40"/>
                <a:gd name="T94" fmla="*/ 5 w 39"/>
                <a:gd name="T95" fmla="*/ 6 h 40"/>
                <a:gd name="T96" fmla="*/ 4 w 39"/>
                <a:gd name="T97" fmla="*/ 10 h 40"/>
                <a:gd name="T98" fmla="*/ 16 w 39"/>
                <a:gd name="T99" fmla="*/ 9 h 40"/>
                <a:gd name="T100" fmla="*/ 30 w 39"/>
                <a:gd name="T101" fmla="*/ 16 h 40"/>
                <a:gd name="T102" fmla="*/ 23 w 39"/>
                <a:gd name="T103" fmla="*/ 31 h 40"/>
                <a:gd name="T104" fmla="*/ 9 w 39"/>
                <a:gd name="T105" fmla="*/ 23 h 40"/>
                <a:gd name="T106" fmla="*/ 16 w 39"/>
                <a:gd name="T107" fmla="*/ 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9" h="40">
                  <a:moveTo>
                    <a:pt x="4" y="10"/>
                  </a:moveTo>
                  <a:cubicBezTo>
                    <a:pt x="5" y="10"/>
                    <a:pt x="5" y="12"/>
                    <a:pt x="5" y="13"/>
                  </a:cubicBezTo>
                  <a:cubicBezTo>
                    <a:pt x="4" y="13"/>
                    <a:pt x="3" y="14"/>
                    <a:pt x="2" y="13"/>
                  </a:cubicBezTo>
                  <a:cubicBezTo>
                    <a:pt x="1" y="13"/>
                    <a:pt x="0" y="14"/>
                    <a:pt x="0" y="16"/>
                  </a:cubicBezTo>
                  <a:cubicBezTo>
                    <a:pt x="0" y="17"/>
                    <a:pt x="0" y="18"/>
                    <a:pt x="1" y="19"/>
                  </a:cubicBezTo>
                  <a:cubicBezTo>
                    <a:pt x="2" y="19"/>
                    <a:pt x="3" y="20"/>
                    <a:pt x="3" y="21"/>
                  </a:cubicBezTo>
                  <a:cubicBezTo>
                    <a:pt x="3" y="22"/>
                    <a:pt x="3" y="22"/>
                    <a:pt x="2" y="23"/>
                  </a:cubicBezTo>
                  <a:cubicBezTo>
                    <a:pt x="1" y="23"/>
                    <a:pt x="0" y="24"/>
                    <a:pt x="1" y="26"/>
                  </a:cubicBezTo>
                  <a:cubicBezTo>
                    <a:pt x="1" y="27"/>
                    <a:pt x="2" y="28"/>
                    <a:pt x="3" y="28"/>
                  </a:cubicBezTo>
                  <a:cubicBezTo>
                    <a:pt x="4" y="27"/>
                    <a:pt x="5" y="28"/>
                    <a:pt x="5" y="28"/>
                  </a:cubicBezTo>
                  <a:cubicBezTo>
                    <a:pt x="6" y="29"/>
                    <a:pt x="6" y="31"/>
                    <a:pt x="5" y="31"/>
                  </a:cubicBezTo>
                  <a:cubicBezTo>
                    <a:pt x="5" y="32"/>
                    <a:pt x="5" y="34"/>
                    <a:pt x="6" y="35"/>
                  </a:cubicBezTo>
                  <a:cubicBezTo>
                    <a:pt x="7" y="35"/>
                    <a:pt x="9" y="36"/>
                    <a:pt x="9" y="35"/>
                  </a:cubicBezTo>
                  <a:cubicBezTo>
                    <a:pt x="10" y="34"/>
                    <a:pt x="12" y="34"/>
                    <a:pt x="13" y="34"/>
                  </a:cubicBezTo>
                  <a:cubicBezTo>
                    <a:pt x="13" y="35"/>
                    <a:pt x="13" y="36"/>
                    <a:pt x="13" y="37"/>
                  </a:cubicBezTo>
                  <a:cubicBezTo>
                    <a:pt x="13" y="38"/>
                    <a:pt x="14" y="39"/>
                    <a:pt x="15" y="39"/>
                  </a:cubicBezTo>
                  <a:cubicBezTo>
                    <a:pt x="17" y="40"/>
                    <a:pt x="18" y="39"/>
                    <a:pt x="18" y="38"/>
                  </a:cubicBezTo>
                  <a:cubicBezTo>
                    <a:pt x="18" y="37"/>
                    <a:pt x="20" y="36"/>
                    <a:pt x="21" y="36"/>
                  </a:cubicBezTo>
                  <a:cubicBezTo>
                    <a:pt x="21" y="36"/>
                    <a:pt x="22" y="37"/>
                    <a:pt x="22" y="38"/>
                  </a:cubicBezTo>
                  <a:cubicBezTo>
                    <a:pt x="23" y="39"/>
                    <a:pt x="24" y="39"/>
                    <a:pt x="26" y="39"/>
                  </a:cubicBezTo>
                  <a:cubicBezTo>
                    <a:pt x="27" y="38"/>
                    <a:pt x="28" y="37"/>
                    <a:pt x="27" y="36"/>
                  </a:cubicBezTo>
                  <a:cubicBezTo>
                    <a:pt x="27" y="35"/>
                    <a:pt x="28" y="33"/>
                    <a:pt x="29" y="33"/>
                  </a:cubicBezTo>
                  <a:cubicBezTo>
                    <a:pt x="29" y="33"/>
                    <a:pt x="30" y="33"/>
                    <a:pt x="31" y="34"/>
                  </a:cubicBezTo>
                  <a:cubicBezTo>
                    <a:pt x="32" y="34"/>
                    <a:pt x="33" y="34"/>
                    <a:pt x="34" y="33"/>
                  </a:cubicBezTo>
                  <a:cubicBezTo>
                    <a:pt x="35" y="32"/>
                    <a:pt x="35" y="31"/>
                    <a:pt x="35" y="30"/>
                  </a:cubicBezTo>
                  <a:cubicBezTo>
                    <a:pt x="34" y="29"/>
                    <a:pt x="34" y="27"/>
                    <a:pt x="34" y="27"/>
                  </a:cubicBezTo>
                  <a:cubicBezTo>
                    <a:pt x="34" y="26"/>
                    <a:pt x="35" y="26"/>
                    <a:pt x="36" y="26"/>
                  </a:cubicBezTo>
                  <a:cubicBezTo>
                    <a:pt x="38" y="26"/>
                    <a:pt x="39" y="25"/>
                    <a:pt x="39" y="24"/>
                  </a:cubicBezTo>
                  <a:cubicBezTo>
                    <a:pt x="39" y="23"/>
                    <a:pt x="39" y="21"/>
                    <a:pt x="38" y="21"/>
                  </a:cubicBezTo>
                  <a:cubicBezTo>
                    <a:pt x="37" y="21"/>
                    <a:pt x="36" y="19"/>
                    <a:pt x="36" y="18"/>
                  </a:cubicBezTo>
                  <a:cubicBezTo>
                    <a:pt x="36" y="18"/>
                    <a:pt x="36" y="17"/>
                    <a:pt x="37" y="17"/>
                  </a:cubicBezTo>
                  <a:cubicBezTo>
                    <a:pt x="38" y="16"/>
                    <a:pt x="39" y="15"/>
                    <a:pt x="38" y="14"/>
                  </a:cubicBezTo>
                  <a:cubicBezTo>
                    <a:pt x="38" y="12"/>
                    <a:pt x="37" y="11"/>
                    <a:pt x="36" y="12"/>
                  </a:cubicBezTo>
                  <a:cubicBezTo>
                    <a:pt x="35" y="12"/>
                    <a:pt x="33" y="11"/>
                    <a:pt x="33" y="10"/>
                  </a:cubicBezTo>
                  <a:cubicBezTo>
                    <a:pt x="32" y="10"/>
                    <a:pt x="33" y="9"/>
                    <a:pt x="33" y="8"/>
                  </a:cubicBezTo>
                  <a:cubicBezTo>
                    <a:pt x="34" y="7"/>
                    <a:pt x="34" y="6"/>
                    <a:pt x="33" y="5"/>
                  </a:cubicBezTo>
                  <a:cubicBezTo>
                    <a:pt x="32" y="4"/>
                    <a:pt x="30" y="4"/>
                    <a:pt x="30" y="5"/>
                  </a:cubicBezTo>
                  <a:cubicBezTo>
                    <a:pt x="29" y="5"/>
                    <a:pt x="27" y="5"/>
                    <a:pt x="26" y="5"/>
                  </a:cubicBezTo>
                  <a:cubicBezTo>
                    <a:pt x="26" y="5"/>
                    <a:pt x="26" y="4"/>
                    <a:pt x="26" y="3"/>
                  </a:cubicBezTo>
                  <a:cubicBezTo>
                    <a:pt x="26" y="2"/>
                    <a:pt x="25" y="1"/>
                    <a:pt x="24" y="0"/>
                  </a:cubicBezTo>
                  <a:cubicBezTo>
                    <a:pt x="22" y="0"/>
                    <a:pt x="21" y="1"/>
                    <a:pt x="21" y="2"/>
                  </a:cubicBezTo>
                  <a:cubicBezTo>
                    <a:pt x="20" y="3"/>
                    <a:pt x="19" y="3"/>
                    <a:pt x="18" y="4"/>
                  </a:cubicBezTo>
                  <a:cubicBezTo>
                    <a:pt x="18" y="4"/>
                    <a:pt x="17" y="3"/>
                    <a:pt x="16" y="2"/>
                  </a:cubicBezTo>
                  <a:cubicBezTo>
                    <a:pt x="16" y="1"/>
                    <a:pt x="15" y="0"/>
                    <a:pt x="13" y="1"/>
                  </a:cubicBezTo>
                  <a:cubicBezTo>
                    <a:pt x="12" y="1"/>
                    <a:pt x="11" y="2"/>
                    <a:pt x="11" y="3"/>
                  </a:cubicBezTo>
                  <a:cubicBezTo>
                    <a:pt x="12" y="4"/>
                    <a:pt x="11" y="6"/>
                    <a:pt x="10" y="6"/>
                  </a:cubicBezTo>
                  <a:cubicBezTo>
                    <a:pt x="10" y="7"/>
                    <a:pt x="9" y="6"/>
                    <a:pt x="8" y="6"/>
                  </a:cubicBezTo>
                  <a:cubicBezTo>
                    <a:pt x="7" y="5"/>
                    <a:pt x="6" y="5"/>
                    <a:pt x="5" y="6"/>
                  </a:cubicBezTo>
                  <a:cubicBezTo>
                    <a:pt x="4" y="7"/>
                    <a:pt x="4" y="9"/>
                    <a:pt x="4" y="10"/>
                  </a:cubicBezTo>
                  <a:close/>
                  <a:moveTo>
                    <a:pt x="16" y="9"/>
                  </a:moveTo>
                  <a:cubicBezTo>
                    <a:pt x="22" y="7"/>
                    <a:pt x="28" y="10"/>
                    <a:pt x="30" y="16"/>
                  </a:cubicBezTo>
                  <a:cubicBezTo>
                    <a:pt x="32" y="22"/>
                    <a:pt x="29" y="29"/>
                    <a:pt x="23" y="31"/>
                  </a:cubicBezTo>
                  <a:cubicBezTo>
                    <a:pt x="17" y="33"/>
                    <a:pt x="11" y="29"/>
                    <a:pt x="9" y="23"/>
                  </a:cubicBezTo>
                  <a:cubicBezTo>
                    <a:pt x="7" y="17"/>
                    <a:pt x="10" y="11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2" name="Freeform 18"/>
          <p:cNvSpPr>
            <a:spLocks noEditPoints="1"/>
          </p:cNvSpPr>
          <p:nvPr/>
        </p:nvSpPr>
        <p:spPr bwMode="auto">
          <a:xfrm>
            <a:off x="9093001" y="5376774"/>
            <a:ext cx="404523" cy="301905"/>
          </a:xfrm>
          <a:custGeom>
            <a:avLst/>
            <a:gdLst>
              <a:gd name="T0" fmla="*/ 82 w 112"/>
              <a:gd name="T1" fmla="*/ 53 h 83"/>
              <a:gd name="T2" fmla="*/ 99 w 112"/>
              <a:gd name="T3" fmla="*/ 36 h 83"/>
              <a:gd name="T4" fmla="*/ 104 w 112"/>
              <a:gd name="T5" fmla="*/ 37 h 83"/>
              <a:gd name="T6" fmla="*/ 104 w 112"/>
              <a:gd name="T7" fmla="*/ 24 h 83"/>
              <a:gd name="T8" fmla="*/ 92 w 112"/>
              <a:gd name="T9" fmla="*/ 12 h 83"/>
              <a:gd name="T10" fmla="*/ 49 w 112"/>
              <a:gd name="T11" fmla="*/ 12 h 83"/>
              <a:gd name="T12" fmla="*/ 39 w 112"/>
              <a:gd name="T13" fmla="*/ 0 h 83"/>
              <a:gd name="T14" fmla="*/ 14 w 112"/>
              <a:gd name="T15" fmla="*/ 0 h 83"/>
              <a:gd name="T16" fmla="*/ 2 w 112"/>
              <a:gd name="T17" fmla="*/ 6 h 83"/>
              <a:gd name="T18" fmla="*/ 0 w 112"/>
              <a:gd name="T19" fmla="*/ 13 h 83"/>
              <a:gd name="T20" fmla="*/ 0 w 112"/>
              <a:gd name="T21" fmla="*/ 13 h 83"/>
              <a:gd name="T22" fmla="*/ 0 w 112"/>
              <a:gd name="T23" fmla="*/ 14 h 83"/>
              <a:gd name="T24" fmla="*/ 0 w 112"/>
              <a:gd name="T25" fmla="*/ 16 h 83"/>
              <a:gd name="T26" fmla="*/ 0 w 112"/>
              <a:gd name="T27" fmla="*/ 34 h 83"/>
              <a:gd name="T28" fmla="*/ 0 w 112"/>
              <a:gd name="T29" fmla="*/ 71 h 83"/>
              <a:gd name="T30" fmla="*/ 12 w 112"/>
              <a:gd name="T31" fmla="*/ 83 h 83"/>
              <a:gd name="T32" fmla="*/ 92 w 112"/>
              <a:gd name="T33" fmla="*/ 83 h 83"/>
              <a:gd name="T34" fmla="*/ 104 w 112"/>
              <a:gd name="T35" fmla="*/ 71 h 83"/>
              <a:gd name="T36" fmla="*/ 104 w 112"/>
              <a:gd name="T37" fmla="*/ 69 h 83"/>
              <a:gd name="T38" fmla="*/ 99 w 112"/>
              <a:gd name="T39" fmla="*/ 69 h 83"/>
              <a:gd name="T40" fmla="*/ 82 w 112"/>
              <a:gd name="T41" fmla="*/ 53 h 83"/>
              <a:gd name="T42" fmla="*/ 104 w 112"/>
              <a:gd name="T43" fmla="*/ 40 h 83"/>
              <a:gd name="T44" fmla="*/ 99 w 112"/>
              <a:gd name="T45" fmla="*/ 39 h 83"/>
              <a:gd name="T46" fmla="*/ 85 w 112"/>
              <a:gd name="T47" fmla="*/ 53 h 83"/>
              <a:gd name="T48" fmla="*/ 99 w 112"/>
              <a:gd name="T49" fmla="*/ 66 h 83"/>
              <a:gd name="T50" fmla="*/ 104 w 112"/>
              <a:gd name="T51" fmla="*/ 65 h 83"/>
              <a:gd name="T52" fmla="*/ 112 w 112"/>
              <a:gd name="T53" fmla="*/ 53 h 83"/>
              <a:gd name="T54" fmla="*/ 104 w 112"/>
              <a:gd name="T55" fmla="*/ 40 h 83"/>
              <a:gd name="T56" fmla="*/ 104 w 112"/>
              <a:gd name="T57" fmla="*/ 56 h 83"/>
              <a:gd name="T58" fmla="*/ 99 w 112"/>
              <a:gd name="T59" fmla="*/ 63 h 83"/>
              <a:gd name="T60" fmla="*/ 98 w 112"/>
              <a:gd name="T61" fmla="*/ 64 h 83"/>
              <a:gd name="T62" fmla="*/ 98 w 112"/>
              <a:gd name="T63" fmla="*/ 64 h 83"/>
              <a:gd name="T64" fmla="*/ 97 w 112"/>
              <a:gd name="T65" fmla="*/ 63 h 83"/>
              <a:gd name="T66" fmla="*/ 89 w 112"/>
              <a:gd name="T67" fmla="*/ 53 h 83"/>
              <a:gd name="T68" fmla="*/ 89 w 112"/>
              <a:gd name="T69" fmla="*/ 53 h 83"/>
              <a:gd name="T70" fmla="*/ 93 w 112"/>
              <a:gd name="T71" fmla="*/ 53 h 83"/>
              <a:gd name="T72" fmla="*/ 98 w 112"/>
              <a:gd name="T73" fmla="*/ 59 h 83"/>
              <a:gd name="T74" fmla="*/ 104 w 112"/>
              <a:gd name="T75" fmla="*/ 50 h 83"/>
              <a:gd name="T76" fmla="*/ 107 w 112"/>
              <a:gd name="T77" fmla="*/ 45 h 83"/>
              <a:gd name="T78" fmla="*/ 109 w 112"/>
              <a:gd name="T79" fmla="*/ 45 h 83"/>
              <a:gd name="T80" fmla="*/ 110 w 112"/>
              <a:gd name="T81" fmla="*/ 47 h 83"/>
              <a:gd name="T82" fmla="*/ 104 w 112"/>
              <a:gd name="T83" fmla="*/ 56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12" h="83">
                <a:moveTo>
                  <a:pt x="82" y="53"/>
                </a:moveTo>
                <a:cubicBezTo>
                  <a:pt x="82" y="44"/>
                  <a:pt x="90" y="36"/>
                  <a:pt x="99" y="36"/>
                </a:cubicBezTo>
                <a:cubicBezTo>
                  <a:pt x="100" y="36"/>
                  <a:pt x="102" y="37"/>
                  <a:pt x="104" y="37"/>
                </a:cubicBezTo>
                <a:cubicBezTo>
                  <a:pt x="104" y="24"/>
                  <a:pt x="104" y="24"/>
                  <a:pt x="104" y="24"/>
                </a:cubicBezTo>
                <a:cubicBezTo>
                  <a:pt x="104" y="17"/>
                  <a:pt x="99" y="12"/>
                  <a:pt x="92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8" y="5"/>
                  <a:pt x="43" y="0"/>
                  <a:pt x="39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8" y="0"/>
                  <a:pt x="4" y="2"/>
                  <a:pt x="2" y="6"/>
                </a:cubicBezTo>
                <a:cubicBezTo>
                  <a:pt x="1" y="8"/>
                  <a:pt x="0" y="10"/>
                  <a:pt x="0" y="13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71"/>
                  <a:pt x="0" y="71"/>
                  <a:pt x="0" y="71"/>
                </a:cubicBezTo>
                <a:cubicBezTo>
                  <a:pt x="0" y="78"/>
                  <a:pt x="5" y="83"/>
                  <a:pt x="12" y="83"/>
                </a:cubicBezTo>
                <a:cubicBezTo>
                  <a:pt x="92" y="83"/>
                  <a:pt x="92" y="83"/>
                  <a:pt x="92" y="83"/>
                </a:cubicBezTo>
                <a:cubicBezTo>
                  <a:pt x="99" y="83"/>
                  <a:pt x="104" y="78"/>
                  <a:pt x="104" y="71"/>
                </a:cubicBezTo>
                <a:cubicBezTo>
                  <a:pt x="104" y="69"/>
                  <a:pt x="104" y="69"/>
                  <a:pt x="104" y="69"/>
                </a:cubicBezTo>
                <a:cubicBezTo>
                  <a:pt x="102" y="69"/>
                  <a:pt x="100" y="69"/>
                  <a:pt x="99" y="69"/>
                </a:cubicBezTo>
                <a:cubicBezTo>
                  <a:pt x="90" y="69"/>
                  <a:pt x="82" y="62"/>
                  <a:pt x="82" y="53"/>
                </a:cubicBezTo>
                <a:close/>
                <a:moveTo>
                  <a:pt x="104" y="40"/>
                </a:moveTo>
                <a:cubicBezTo>
                  <a:pt x="102" y="40"/>
                  <a:pt x="101" y="39"/>
                  <a:pt x="99" y="39"/>
                </a:cubicBezTo>
                <a:cubicBezTo>
                  <a:pt x="91" y="39"/>
                  <a:pt x="85" y="45"/>
                  <a:pt x="85" y="53"/>
                </a:cubicBezTo>
                <a:cubicBezTo>
                  <a:pt x="85" y="60"/>
                  <a:pt x="91" y="66"/>
                  <a:pt x="99" y="66"/>
                </a:cubicBezTo>
                <a:cubicBezTo>
                  <a:pt x="101" y="66"/>
                  <a:pt x="102" y="66"/>
                  <a:pt x="104" y="65"/>
                </a:cubicBezTo>
                <a:cubicBezTo>
                  <a:pt x="109" y="63"/>
                  <a:pt x="112" y="59"/>
                  <a:pt x="112" y="53"/>
                </a:cubicBezTo>
                <a:cubicBezTo>
                  <a:pt x="112" y="47"/>
                  <a:pt x="109" y="42"/>
                  <a:pt x="104" y="40"/>
                </a:cubicBezTo>
                <a:close/>
                <a:moveTo>
                  <a:pt x="104" y="56"/>
                </a:moveTo>
                <a:cubicBezTo>
                  <a:pt x="99" y="63"/>
                  <a:pt x="99" y="63"/>
                  <a:pt x="99" y="63"/>
                </a:cubicBezTo>
                <a:cubicBezTo>
                  <a:pt x="99" y="63"/>
                  <a:pt x="99" y="64"/>
                  <a:pt x="98" y="64"/>
                </a:cubicBezTo>
                <a:cubicBezTo>
                  <a:pt x="98" y="64"/>
                  <a:pt x="98" y="64"/>
                  <a:pt x="98" y="64"/>
                </a:cubicBezTo>
                <a:cubicBezTo>
                  <a:pt x="97" y="64"/>
                  <a:pt x="97" y="63"/>
                  <a:pt x="97" y="63"/>
                </a:cubicBezTo>
                <a:cubicBezTo>
                  <a:pt x="89" y="53"/>
                  <a:pt x="89" y="53"/>
                  <a:pt x="89" y="53"/>
                </a:cubicBezTo>
                <a:cubicBezTo>
                  <a:pt x="89" y="53"/>
                  <a:pt x="89" y="53"/>
                  <a:pt x="89" y="53"/>
                </a:cubicBezTo>
                <a:cubicBezTo>
                  <a:pt x="93" y="53"/>
                  <a:pt x="93" y="53"/>
                  <a:pt x="93" y="53"/>
                </a:cubicBezTo>
                <a:cubicBezTo>
                  <a:pt x="98" y="59"/>
                  <a:pt x="98" y="59"/>
                  <a:pt x="98" y="59"/>
                </a:cubicBezTo>
                <a:cubicBezTo>
                  <a:pt x="104" y="50"/>
                  <a:pt x="104" y="50"/>
                  <a:pt x="104" y="50"/>
                </a:cubicBezTo>
                <a:cubicBezTo>
                  <a:pt x="107" y="45"/>
                  <a:pt x="107" y="45"/>
                  <a:pt x="107" y="45"/>
                </a:cubicBezTo>
                <a:cubicBezTo>
                  <a:pt x="107" y="44"/>
                  <a:pt x="108" y="44"/>
                  <a:pt x="109" y="45"/>
                </a:cubicBezTo>
                <a:cubicBezTo>
                  <a:pt x="110" y="45"/>
                  <a:pt x="110" y="46"/>
                  <a:pt x="110" y="47"/>
                </a:cubicBezTo>
                <a:lnTo>
                  <a:pt x="104" y="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3" name="组合 92"/>
          <p:cNvGrpSpPr/>
          <p:nvPr/>
        </p:nvGrpSpPr>
        <p:grpSpPr>
          <a:xfrm>
            <a:off x="3891273" y="5379399"/>
            <a:ext cx="374827" cy="339164"/>
            <a:chOff x="8578850" y="285750"/>
            <a:chExt cx="817563" cy="739775"/>
          </a:xfrm>
          <a:solidFill>
            <a:schemeClr val="bg1"/>
          </a:solidFill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4" name="Freeform 35"/>
            <p:cNvSpPr/>
            <p:nvPr/>
          </p:nvSpPr>
          <p:spPr bwMode="auto">
            <a:xfrm>
              <a:off x="8578850" y="530225"/>
              <a:ext cx="615950" cy="495300"/>
            </a:xfrm>
            <a:custGeom>
              <a:avLst/>
              <a:gdLst>
                <a:gd name="T0" fmla="*/ 164 w 164"/>
                <a:gd name="T1" fmla="*/ 59 h 132"/>
                <a:gd name="T2" fmla="*/ 131 w 164"/>
                <a:gd name="T3" fmla="*/ 63 h 132"/>
                <a:gd name="T4" fmla="*/ 108 w 164"/>
                <a:gd name="T5" fmla="*/ 61 h 132"/>
                <a:gd name="T6" fmla="*/ 76 w 164"/>
                <a:gd name="T7" fmla="*/ 83 h 132"/>
                <a:gd name="T8" fmla="*/ 77 w 164"/>
                <a:gd name="T9" fmla="*/ 50 h 132"/>
                <a:gd name="T10" fmla="*/ 41 w 164"/>
                <a:gd name="T11" fmla="*/ 0 h 132"/>
                <a:gd name="T12" fmla="*/ 0 w 164"/>
                <a:gd name="T13" fmla="*/ 48 h 132"/>
                <a:gd name="T14" fmla="*/ 83 w 164"/>
                <a:gd name="T15" fmla="*/ 105 h 132"/>
                <a:gd name="T16" fmla="*/ 108 w 164"/>
                <a:gd name="T17" fmla="*/ 102 h 132"/>
                <a:gd name="T18" fmla="*/ 138 w 164"/>
                <a:gd name="T19" fmla="*/ 132 h 132"/>
                <a:gd name="T20" fmla="*/ 130 w 164"/>
                <a:gd name="T21" fmla="*/ 95 h 132"/>
                <a:gd name="T22" fmla="*/ 164 w 164"/>
                <a:gd name="T23" fmla="*/ 5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4" h="132">
                  <a:moveTo>
                    <a:pt x="164" y="59"/>
                  </a:moveTo>
                  <a:cubicBezTo>
                    <a:pt x="154" y="62"/>
                    <a:pt x="143" y="63"/>
                    <a:pt x="131" y="63"/>
                  </a:cubicBezTo>
                  <a:cubicBezTo>
                    <a:pt x="123" y="63"/>
                    <a:pt x="115" y="62"/>
                    <a:pt x="108" y="61"/>
                  </a:cubicBezTo>
                  <a:cubicBezTo>
                    <a:pt x="104" y="64"/>
                    <a:pt x="76" y="83"/>
                    <a:pt x="76" y="83"/>
                  </a:cubicBezTo>
                  <a:cubicBezTo>
                    <a:pt x="76" y="83"/>
                    <a:pt x="76" y="56"/>
                    <a:pt x="77" y="50"/>
                  </a:cubicBezTo>
                  <a:cubicBezTo>
                    <a:pt x="55" y="38"/>
                    <a:pt x="41" y="20"/>
                    <a:pt x="41" y="0"/>
                  </a:cubicBezTo>
                  <a:cubicBezTo>
                    <a:pt x="17" y="10"/>
                    <a:pt x="0" y="28"/>
                    <a:pt x="0" y="48"/>
                  </a:cubicBezTo>
                  <a:cubicBezTo>
                    <a:pt x="0" y="80"/>
                    <a:pt x="37" y="105"/>
                    <a:pt x="83" y="105"/>
                  </a:cubicBezTo>
                  <a:cubicBezTo>
                    <a:pt x="92" y="105"/>
                    <a:pt x="100" y="104"/>
                    <a:pt x="108" y="102"/>
                  </a:cubicBezTo>
                  <a:cubicBezTo>
                    <a:pt x="138" y="132"/>
                    <a:pt x="138" y="132"/>
                    <a:pt x="138" y="132"/>
                  </a:cubicBezTo>
                  <a:cubicBezTo>
                    <a:pt x="130" y="95"/>
                    <a:pt x="130" y="95"/>
                    <a:pt x="130" y="95"/>
                  </a:cubicBezTo>
                  <a:cubicBezTo>
                    <a:pt x="148" y="87"/>
                    <a:pt x="160" y="74"/>
                    <a:pt x="164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5" name="Freeform 36"/>
            <p:cNvSpPr/>
            <p:nvPr/>
          </p:nvSpPr>
          <p:spPr bwMode="auto">
            <a:xfrm>
              <a:off x="8777288" y="285750"/>
              <a:ext cx="619125" cy="469900"/>
            </a:xfrm>
            <a:custGeom>
              <a:avLst/>
              <a:gdLst>
                <a:gd name="T0" fmla="*/ 83 w 165"/>
                <a:gd name="T1" fmla="*/ 0 h 125"/>
                <a:gd name="T2" fmla="*/ 0 w 165"/>
                <a:gd name="T3" fmla="*/ 56 h 125"/>
                <a:gd name="T4" fmla="*/ 36 w 165"/>
                <a:gd name="T5" fmla="*/ 102 h 125"/>
                <a:gd name="T6" fmla="*/ 35 w 165"/>
                <a:gd name="T7" fmla="*/ 125 h 125"/>
                <a:gd name="T8" fmla="*/ 57 w 165"/>
                <a:gd name="T9" fmla="*/ 110 h 125"/>
                <a:gd name="T10" fmla="*/ 83 w 165"/>
                <a:gd name="T11" fmla="*/ 113 h 125"/>
                <a:gd name="T12" fmla="*/ 165 w 165"/>
                <a:gd name="T13" fmla="*/ 56 h 125"/>
                <a:gd name="T14" fmla="*/ 83 w 165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5" h="125">
                  <a:moveTo>
                    <a:pt x="83" y="0"/>
                  </a:moveTo>
                  <a:cubicBezTo>
                    <a:pt x="37" y="0"/>
                    <a:pt x="0" y="25"/>
                    <a:pt x="0" y="56"/>
                  </a:cubicBezTo>
                  <a:cubicBezTo>
                    <a:pt x="0" y="75"/>
                    <a:pt x="14" y="92"/>
                    <a:pt x="36" y="102"/>
                  </a:cubicBezTo>
                  <a:cubicBezTo>
                    <a:pt x="35" y="125"/>
                    <a:pt x="35" y="125"/>
                    <a:pt x="35" y="125"/>
                  </a:cubicBezTo>
                  <a:cubicBezTo>
                    <a:pt x="57" y="110"/>
                    <a:pt x="57" y="110"/>
                    <a:pt x="57" y="110"/>
                  </a:cubicBezTo>
                  <a:cubicBezTo>
                    <a:pt x="65" y="112"/>
                    <a:pt x="74" y="113"/>
                    <a:pt x="83" y="113"/>
                  </a:cubicBezTo>
                  <a:cubicBezTo>
                    <a:pt x="128" y="113"/>
                    <a:pt x="165" y="87"/>
                    <a:pt x="165" y="56"/>
                  </a:cubicBezTo>
                  <a:cubicBezTo>
                    <a:pt x="165" y="25"/>
                    <a:pt x="128" y="0"/>
                    <a:pt x="8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6" name="Freeform 32"/>
          <p:cNvSpPr>
            <a:spLocks noEditPoints="1"/>
          </p:cNvSpPr>
          <p:nvPr/>
        </p:nvSpPr>
        <p:spPr bwMode="auto">
          <a:xfrm>
            <a:off x="1260870" y="5379398"/>
            <a:ext cx="419057" cy="299951"/>
          </a:xfrm>
          <a:custGeom>
            <a:avLst/>
            <a:gdLst>
              <a:gd name="T0" fmla="*/ 92 w 244"/>
              <a:gd name="T1" fmla="*/ 48 h 175"/>
              <a:gd name="T2" fmla="*/ 102 w 244"/>
              <a:gd name="T3" fmla="*/ 27 h 175"/>
              <a:gd name="T4" fmla="*/ 75 w 244"/>
              <a:gd name="T5" fmla="*/ 0 h 175"/>
              <a:gd name="T6" fmla="*/ 48 w 244"/>
              <a:gd name="T7" fmla="*/ 27 h 175"/>
              <a:gd name="T8" fmla="*/ 58 w 244"/>
              <a:gd name="T9" fmla="*/ 48 h 175"/>
              <a:gd name="T10" fmla="*/ 10 w 244"/>
              <a:gd name="T11" fmla="*/ 123 h 175"/>
              <a:gd name="T12" fmla="*/ 46 w 244"/>
              <a:gd name="T13" fmla="*/ 97 h 175"/>
              <a:gd name="T14" fmla="*/ 32 w 244"/>
              <a:gd name="T15" fmla="*/ 175 h 175"/>
              <a:gd name="T16" fmla="*/ 57 w 244"/>
              <a:gd name="T17" fmla="*/ 175 h 175"/>
              <a:gd name="T18" fmla="*/ 75 w 244"/>
              <a:gd name="T19" fmla="*/ 142 h 175"/>
              <a:gd name="T20" fmla="*/ 93 w 244"/>
              <a:gd name="T21" fmla="*/ 175 h 175"/>
              <a:gd name="T22" fmla="*/ 118 w 244"/>
              <a:gd name="T23" fmla="*/ 175 h 175"/>
              <a:gd name="T24" fmla="*/ 104 w 244"/>
              <a:gd name="T25" fmla="*/ 97 h 175"/>
              <a:gd name="T26" fmla="*/ 140 w 244"/>
              <a:gd name="T27" fmla="*/ 123 h 175"/>
              <a:gd name="T28" fmla="*/ 92 w 244"/>
              <a:gd name="T29" fmla="*/ 48 h 175"/>
              <a:gd name="T30" fmla="*/ 208 w 244"/>
              <a:gd name="T31" fmla="*/ 97 h 175"/>
              <a:gd name="T32" fmla="*/ 214 w 244"/>
              <a:gd name="T33" fmla="*/ 84 h 175"/>
              <a:gd name="T34" fmla="*/ 198 w 244"/>
              <a:gd name="T35" fmla="*/ 68 h 175"/>
              <a:gd name="T36" fmla="*/ 181 w 244"/>
              <a:gd name="T37" fmla="*/ 84 h 175"/>
              <a:gd name="T38" fmla="*/ 187 w 244"/>
              <a:gd name="T39" fmla="*/ 97 h 175"/>
              <a:gd name="T40" fmla="*/ 158 w 244"/>
              <a:gd name="T41" fmla="*/ 143 h 175"/>
              <a:gd name="T42" fmla="*/ 180 w 244"/>
              <a:gd name="T43" fmla="*/ 127 h 175"/>
              <a:gd name="T44" fmla="*/ 171 w 244"/>
              <a:gd name="T45" fmla="*/ 175 h 175"/>
              <a:gd name="T46" fmla="*/ 186 w 244"/>
              <a:gd name="T47" fmla="*/ 175 h 175"/>
              <a:gd name="T48" fmla="*/ 198 w 244"/>
              <a:gd name="T49" fmla="*/ 155 h 175"/>
              <a:gd name="T50" fmla="*/ 209 w 244"/>
              <a:gd name="T51" fmla="*/ 175 h 175"/>
              <a:gd name="T52" fmla="*/ 224 w 244"/>
              <a:gd name="T53" fmla="*/ 175 h 175"/>
              <a:gd name="T54" fmla="*/ 216 w 244"/>
              <a:gd name="T55" fmla="*/ 127 h 175"/>
              <a:gd name="T56" fmla="*/ 237 w 244"/>
              <a:gd name="T57" fmla="*/ 143 h 175"/>
              <a:gd name="T58" fmla="*/ 208 w 244"/>
              <a:gd name="T59" fmla="*/ 97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44" h="175">
                <a:moveTo>
                  <a:pt x="92" y="48"/>
                </a:moveTo>
                <a:cubicBezTo>
                  <a:pt x="98" y="43"/>
                  <a:pt x="102" y="36"/>
                  <a:pt x="102" y="27"/>
                </a:cubicBezTo>
                <a:cubicBezTo>
                  <a:pt x="102" y="12"/>
                  <a:pt x="90" y="0"/>
                  <a:pt x="75" y="0"/>
                </a:cubicBezTo>
                <a:cubicBezTo>
                  <a:pt x="60" y="0"/>
                  <a:pt x="48" y="12"/>
                  <a:pt x="48" y="27"/>
                </a:cubicBezTo>
                <a:cubicBezTo>
                  <a:pt x="48" y="36"/>
                  <a:pt x="52" y="43"/>
                  <a:pt x="58" y="48"/>
                </a:cubicBezTo>
                <a:cubicBezTo>
                  <a:pt x="31" y="58"/>
                  <a:pt x="0" y="113"/>
                  <a:pt x="10" y="123"/>
                </a:cubicBezTo>
                <a:cubicBezTo>
                  <a:pt x="19" y="131"/>
                  <a:pt x="34" y="114"/>
                  <a:pt x="46" y="97"/>
                </a:cubicBezTo>
                <a:cubicBezTo>
                  <a:pt x="39" y="123"/>
                  <a:pt x="34" y="151"/>
                  <a:pt x="32" y="175"/>
                </a:cubicBezTo>
                <a:cubicBezTo>
                  <a:pt x="57" y="175"/>
                  <a:pt x="57" y="175"/>
                  <a:pt x="57" y="175"/>
                </a:cubicBezTo>
                <a:cubicBezTo>
                  <a:pt x="57" y="161"/>
                  <a:pt x="66" y="142"/>
                  <a:pt x="75" y="142"/>
                </a:cubicBezTo>
                <a:cubicBezTo>
                  <a:pt x="84" y="142"/>
                  <a:pt x="93" y="161"/>
                  <a:pt x="93" y="175"/>
                </a:cubicBezTo>
                <a:cubicBezTo>
                  <a:pt x="118" y="175"/>
                  <a:pt x="118" y="175"/>
                  <a:pt x="118" y="175"/>
                </a:cubicBezTo>
                <a:cubicBezTo>
                  <a:pt x="116" y="151"/>
                  <a:pt x="111" y="123"/>
                  <a:pt x="104" y="97"/>
                </a:cubicBezTo>
                <a:cubicBezTo>
                  <a:pt x="116" y="114"/>
                  <a:pt x="131" y="131"/>
                  <a:pt x="140" y="123"/>
                </a:cubicBezTo>
                <a:cubicBezTo>
                  <a:pt x="150" y="113"/>
                  <a:pt x="119" y="58"/>
                  <a:pt x="92" y="48"/>
                </a:cubicBezTo>
                <a:close/>
                <a:moveTo>
                  <a:pt x="208" y="97"/>
                </a:moveTo>
                <a:cubicBezTo>
                  <a:pt x="212" y="94"/>
                  <a:pt x="214" y="89"/>
                  <a:pt x="214" y="84"/>
                </a:cubicBezTo>
                <a:cubicBezTo>
                  <a:pt x="214" y="75"/>
                  <a:pt x="207" y="68"/>
                  <a:pt x="198" y="68"/>
                </a:cubicBezTo>
                <a:cubicBezTo>
                  <a:pt x="188" y="68"/>
                  <a:pt x="181" y="75"/>
                  <a:pt x="181" y="84"/>
                </a:cubicBezTo>
                <a:cubicBezTo>
                  <a:pt x="181" y="89"/>
                  <a:pt x="183" y="94"/>
                  <a:pt x="187" y="97"/>
                </a:cubicBezTo>
                <a:cubicBezTo>
                  <a:pt x="170" y="103"/>
                  <a:pt x="151" y="137"/>
                  <a:pt x="158" y="143"/>
                </a:cubicBezTo>
                <a:cubicBezTo>
                  <a:pt x="163" y="148"/>
                  <a:pt x="172" y="137"/>
                  <a:pt x="180" y="127"/>
                </a:cubicBezTo>
                <a:cubicBezTo>
                  <a:pt x="176" y="143"/>
                  <a:pt x="173" y="160"/>
                  <a:pt x="171" y="175"/>
                </a:cubicBezTo>
                <a:cubicBezTo>
                  <a:pt x="186" y="175"/>
                  <a:pt x="186" y="175"/>
                  <a:pt x="186" y="175"/>
                </a:cubicBezTo>
                <a:cubicBezTo>
                  <a:pt x="186" y="167"/>
                  <a:pt x="192" y="155"/>
                  <a:pt x="198" y="155"/>
                </a:cubicBezTo>
                <a:cubicBezTo>
                  <a:pt x="203" y="155"/>
                  <a:pt x="209" y="167"/>
                  <a:pt x="209" y="175"/>
                </a:cubicBezTo>
                <a:cubicBezTo>
                  <a:pt x="224" y="175"/>
                  <a:pt x="224" y="175"/>
                  <a:pt x="224" y="175"/>
                </a:cubicBezTo>
                <a:cubicBezTo>
                  <a:pt x="223" y="160"/>
                  <a:pt x="219" y="143"/>
                  <a:pt x="216" y="127"/>
                </a:cubicBezTo>
                <a:cubicBezTo>
                  <a:pt x="223" y="137"/>
                  <a:pt x="232" y="148"/>
                  <a:pt x="237" y="143"/>
                </a:cubicBezTo>
                <a:cubicBezTo>
                  <a:pt x="244" y="137"/>
                  <a:pt x="225" y="103"/>
                  <a:pt x="208" y="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92" grpId="0" animBg="1"/>
      <p:bldP spid="9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4124802" y="5403129"/>
            <a:ext cx="5390196" cy="923471"/>
          </a:xfrm>
          <a:prstGeom prst="ellipse">
            <a:avLst/>
          </a:prstGeom>
          <a:gradFill flip="none" rotWithShape="1">
            <a:gsLst>
              <a:gs pos="77000">
                <a:srgbClr val="000000">
                  <a:alpha val="5000"/>
                </a:srgbClr>
              </a:gs>
              <a:gs pos="61000">
                <a:srgbClr val="000000">
                  <a:alpha val="19000"/>
                </a:srgbClr>
              </a:gs>
              <a:gs pos="21000">
                <a:srgbClr val="000000">
                  <a:alpha val="22000"/>
                </a:srgbClr>
              </a:gs>
              <a:gs pos="100000">
                <a:schemeClr val="tx1">
                  <a:alpha val="0"/>
                </a:schemeClr>
              </a:gs>
              <a:gs pos="0">
                <a:schemeClr val="tx1">
                  <a:alpha val="50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279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4621472" y="1031861"/>
            <a:ext cx="2650211" cy="4982627"/>
          </a:xfrm>
          <a:custGeom>
            <a:avLst/>
            <a:gdLst>
              <a:gd name="connsiteX0" fmla="*/ 0 w 2650210"/>
              <a:gd name="connsiteY0" fmla="*/ 0 h 4982626"/>
              <a:gd name="connsiteX1" fmla="*/ 2650210 w 2650210"/>
              <a:gd name="connsiteY1" fmla="*/ 0 h 4982626"/>
              <a:gd name="connsiteX2" fmla="*/ 2650210 w 2650210"/>
              <a:gd name="connsiteY2" fmla="*/ 1016000 h 4982626"/>
              <a:gd name="connsiteX3" fmla="*/ 2650210 w 2650210"/>
              <a:gd name="connsiteY3" fmla="*/ 4835471 h 4982626"/>
              <a:gd name="connsiteX4" fmla="*/ 1325105 w 2650210"/>
              <a:gd name="connsiteY4" fmla="*/ 4982626 h 4982626"/>
              <a:gd name="connsiteX5" fmla="*/ 0 w 2650210"/>
              <a:gd name="connsiteY5" fmla="*/ 4835471 h 4982626"/>
              <a:gd name="connsiteX6" fmla="*/ 0 w 2650210"/>
              <a:gd name="connsiteY6" fmla="*/ 1016000 h 4982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50210" h="4982626">
                <a:moveTo>
                  <a:pt x="0" y="0"/>
                </a:moveTo>
                <a:lnTo>
                  <a:pt x="2650210" y="0"/>
                </a:lnTo>
                <a:lnTo>
                  <a:pt x="2650210" y="1016000"/>
                </a:lnTo>
                <a:lnTo>
                  <a:pt x="2650210" y="4835471"/>
                </a:lnTo>
                <a:cubicBezTo>
                  <a:pt x="2650210" y="4916742"/>
                  <a:pt x="2056940" y="4982626"/>
                  <a:pt x="1325105" y="4982626"/>
                </a:cubicBezTo>
                <a:cubicBezTo>
                  <a:pt x="593270" y="4982626"/>
                  <a:pt x="0" y="4916742"/>
                  <a:pt x="0" y="4835471"/>
                </a:cubicBezTo>
                <a:lnTo>
                  <a:pt x="0" y="1016000"/>
                </a:lnTo>
                <a:close/>
              </a:path>
            </a:pathLst>
          </a:custGeom>
          <a:gradFill>
            <a:gsLst>
              <a:gs pos="31000">
                <a:schemeClr val="bg1">
                  <a:lumMod val="95000"/>
                </a:schemeClr>
              </a:gs>
              <a:gs pos="100000">
                <a:srgbClr val="D2D3D0"/>
              </a:gs>
              <a:gs pos="83000">
                <a:srgbClr val="C7C8C5"/>
              </a:gs>
              <a:gs pos="68000">
                <a:srgbClr val="D3D3D1"/>
              </a:gs>
              <a:gs pos="49000">
                <a:srgbClr val="E3E3E1"/>
              </a:gs>
              <a:gs pos="17000">
                <a:srgbClr val="F2F2F0"/>
              </a:gs>
              <a:gs pos="0">
                <a:srgbClr val="F3F3F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4621472" y="958123"/>
            <a:ext cx="2650211" cy="167164"/>
          </a:xfrm>
          <a:prstGeom prst="ellipse">
            <a:avLst/>
          </a:prstGeom>
          <a:gradFill flip="none" rotWithShape="1">
            <a:gsLst>
              <a:gs pos="100000">
                <a:srgbClr val="FBFBFB"/>
              </a:gs>
              <a:gs pos="62000">
                <a:srgbClr val="F3F3F3"/>
              </a:gs>
              <a:gs pos="0">
                <a:srgbClr val="CFD0CD"/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任意多边形 7"/>
          <p:cNvSpPr/>
          <p:nvPr/>
        </p:nvSpPr>
        <p:spPr>
          <a:xfrm>
            <a:off x="4621473" y="2255915"/>
            <a:ext cx="2647951" cy="152400"/>
          </a:xfrm>
          <a:custGeom>
            <a:avLst/>
            <a:gdLst>
              <a:gd name="connsiteX0" fmla="*/ 0 w 2671763"/>
              <a:gd name="connsiteY0" fmla="*/ 0 h 138119"/>
              <a:gd name="connsiteX1" fmla="*/ 1352550 w 2671763"/>
              <a:gd name="connsiteY1" fmla="*/ 138112 h 138119"/>
              <a:gd name="connsiteX2" fmla="*/ 2671763 w 2671763"/>
              <a:gd name="connsiteY2" fmla="*/ 4762 h 138119"/>
              <a:gd name="connsiteX0-1" fmla="*/ 0 w 2671763"/>
              <a:gd name="connsiteY0-2" fmla="*/ 0 h 138119"/>
              <a:gd name="connsiteX1-3" fmla="*/ 1352550 w 2671763"/>
              <a:gd name="connsiteY1-4" fmla="*/ 138112 h 138119"/>
              <a:gd name="connsiteX2-5" fmla="*/ 2671763 w 2671763"/>
              <a:gd name="connsiteY2-6" fmla="*/ 4762 h 138119"/>
              <a:gd name="connsiteX0-7" fmla="*/ 0 w 2671763"/>
              <a:gd name="connsiteY0-8" fmla="*/ 0 h 138120"/>
              <a:gd name="connsiteX1-9" fmla="*/ 1352550 w 2671763"/>
              <a:gd name="connsiteY1-10" fmla="*/ 138112 h 138120"/>
              <a:gd name="connsiteX2-11" fmla="*/ 2671763 w 2671763"/>
              <a:gd name="connsiteY2-12" fmla="*/ 4762 h 138120"/>
              <a:gd name="connsiteX0-13" fmla="*/ 0 w 2652713"/>
              <a:gd name="connsiteY0-14" fmla="*/ 14288 h 153386"/>
              <a:gd name="connsiteX1-15" fmla="*/ 1352550 w 2652713"/>
              <a:gd name="connsiteY1-16" fmla="*/ 152400 h 153386"/>
              <a:gd name="connsiteX2-17" fmla="*/ 2652713 w 2652713"/>
              <a:gd name="connsiteY2-18" fmla="*/ 0 h 153386"/>
              <a:gd name="connsiteX0-19" fmla="*/ 0 w 2652713"/>
              <a:gd name="connsiteY0-20" fmla="*/ 0 h 138197"/>
              <a:gd name="connsiteX1-21" fmla="*/ 1352550 w 2652713"/>
              <a:gd name="connsiteY1-22" fmla="*/ 138112 h 138197"/>
              <a:gd name="connsiteX2-23" fmla="*/ 2652713 w 2652713"/>
              <a:gd name="connsiteY2-24" fmla="*/ 14287 h 138197"/>
              <a:gd name="connsiteX0-25" fmla="*/ 0 w 2647950"/>
              <a:gd name="connsiteY0-26" fmla="*/ 1 h 125521"/>
              <a:gd name="connsiteX1-27" fmla="*/ 1347787 w 2647950"/>
              <a:gd name="connsiteY1-28" fmla="*/ 123825 h 125521"/>
              <a:gd name="connsiteX2-29" fmla="*/ 2647950 w 2647950"/>
              <a:gd name="connsiteY2-30" fmla="*/ 0 h 125521"/>
              <a:gd name="connsiteX0-31" fmla="*/ 0 w 2647950"/>
              <a:gd name="connsiteY0-32" fmla="*/ 1 h 125521"/>
              <a:gd name="connsiteX1-33" fmla="*/ 1347787 w 2647950"/>
              <a:gd name="connsiteY1-34" fmla="*/ 123825 h 125521"/>
              <a:gd name="connsiteX2-35" fmla="*/ 2647950 w 2647950"/>
              <a:gd name="connsiteY2-36" fmla="*/ 0 h 125521"/>
              <a:gd name="connsiteX0-37" fmla="*/ 0 w 2647950"/>
              <a:gd name="connsiteY0-38" fmla="*/ 1 h 142921"/>
              <a:gd name="connsiteX1-39" fmla="*/ 1347787 w 2647950"/>
              <a:gd name="connsiteY1-40" fmla="*/ 142875 h 142921"/>
              <a:gd name="connsiteX2-41" fmla="*/ 2647950 w 2647950"/>
              <a:gd name="connsiteY2-42" fmla="*/ 0 h 142921"/>
              <a:gd name="connsiteX0-43" fmla="*/ 0 w 2647950"/>
              <a:gd name="connsiteY0-44" fmla="*/ 1 h 152400"/>
              <a:gd name="connsiteX1-45" fmla="*/ 1347787 w 2647950"/>
              <a:gd name="connsiteY1-46" fmla="*/ 152400 h 152400"/>
              <a:gd name="connsiteX2-47" fmla="*/ 2647950 w 2647950"/>
              <a:gd name="connsiteY2-48" fmla="*/ 0 h 152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2647950" h="152400">
                <a:moveTo>
                  <a:pt x="0" y="1"/>
                </a:moveTo>
                <a:cubicBezTo>
                  <a:pt x="458390" y="149623"/>
                  <a:pt x="906462" y="152400"/>
                  <a:pt x="1347787" y="152400"/>
                </a:cubicBezTo>
                <a:cubicBezTo>
                  <a:pt x="1789112" y="152400"/>
                  <a:pt x="2206625" y="140494"/>
                  <a:pt x="2647950" y="0"/>
                </a:cubicBezTo>
              </a:path>
            </a:pathLst>
          </a:custGeom>
          <a:noFill/>
          <a:ln w="15875">
            <a:gradFill flip="none" rotWithShape="1">
              <a:gsLst>
                <a:gs pos="0">
                  <a:srgbClr val="90928A">
                    <a:alpha val="50000"/>
                  </a:srgbClr>
                </a:gs>
                <a:gs pos="79000">
                  <a:schemeClr val="bg1"/>
                </a:gs>
                <a:gs pos="42000">
                  <a:srgbClr val="90928A">
                    <a:alpha val="50000"/>
                  </a:srgbClr>
                </a:gs>
                <a:gs pos="54000">
                  <a:schemeClr val="bg1"/>
                </a:gs>
                <a:gs pos="9000">
                  <a:schemeClr val="bg1"/>
                </a:gs>
                <a:gs pos="90000">
                  <a:srgbClr val="90928A">
                    <a:alpha val="50000"/>
                  </a:srgbClr>
                </a:gs>
                <a:gs pos="66000">
                  <a:srgbClr val="90928A">
                    <a:alpha val="50000"/>
                  </a:srgbClr>
                </a:gs>
                <a:gs pos="30000">
                  <a:schemeClr val="bg1"/>
                </a:gs>
                <a:gs pos="19000">
                  <a:srgbClr val="90928A">
                    <a:alpha val="50000"/>
                  </a:srgbClr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任意多边形 8"/>
          <p:cNvSpPr/>
          <p:nvPr/>
        </p:nvSpPr>
        <p:spPr>
          <a:xfrm>
            <a:off x="4621473" y="3540596"/>
            <a:ext cx="2647951" cy="152400"/>
          </a:xfrm>
          <a:custGeom>
            <a:avLst/>
            <a:gdLst>
              <a:gd name="connsiteX0" fmla="*/ 0 w 2671763"/>
              <a:gd name="connsiteY0" fmla="*/ 0 h 138119"/>
              <a:gd name="connsiteX1" fmla="*/ 1352550 w 2671763"/>
              <a:gd name="connsiteY1" fmla="*/ 138112 h 138119"/>
              <a:gd name="connsiteX2" fmla="*/ 2671763 w 2671763"/>
              <a:gd name="connsiteY2" fmla="*/ 4762 h 138119"/>
              <a:gd name="connsiteX0-1" fmla="*/ 0 w 2671763"/>
              <a:gd name="connsiteY0-2" fmla="*/ 0 h 138119"/>
              <a:gd name="connsiteX1-3" fmla="*/ 1352550 w 2671763"/>
              <a:gd name="connsiteY1-4" fmla="*/ 138112 h 138119"/>
              <a:gd name="connsiteX2-5" fmla="*/ 2671763 w 2671763"/>
              <a:gd name="connsiteY2-6" fmla="*/ 4762 h 138119"/>
              <a:gd name="connsiteX0-7" fmla="*/ 0 w 2671763"/>
              <a:gd name="connsiteY0-8" fmla="*/ 0 h 138120"/>
              <a:gd name="connsiteX1-9" fmla="*/ 1352550 w 2671763"/>
              <a:gd name="connsiteY1-10" fmla="*/ 138112 h 138120"/>
              <a:gd name="connsiteX2-11" fmla="*/ 2671763 w 2671763"/>
              <a:gd name="connsiteY2-12" fmla="*/ 4762 h 138120"/>
              <a:gd name="connsiteX0-13" fmla="*/ 0 w 2652713"/>
              <a:gd name="connsiteY0-14" fmla="*/ 14288 h 153386"/>
              <a:gd name="connsiteX1-15" fmla="*/ 1352550 w 2652713"/>
              <a:gd name="connsiteY1-16" fmla="*/ 152400 h 153386"/>
              <a:gd name="connsiteX2-17" fmla="*/ 2652713 w 2652713"/>
              <a:gd name="connsiteY2-18" fmla="*/ 0 h 153386"/>
              <a:gd name="connsiteX0-19" fmla="*/ 0 w 2652713"/>
              <a:gd name="connsiteY0-20" fmla="*/ 0 h 138197"/>
              <a:gd name="connsiteX1-21" fmla="*/ 1352550 w 2652713"/>
              <a:gd name="connsiteY1-22" fmla="*/ 138112 h 138197"/>
              <a:gd name="connsiteX2-23" fmla="*/ 2652713 w 2652713"/>
              <a:gd name="connsiteY2-24" fmla="*/ 14287 h 138197"/>
              <a:gd name="connsiteX0-25" fmla="*/ 0 w 2647950"/>
              <a:gd name="connsiteY0-26" fmla="*/ 1 h 125521"/>
              <a:gd name="connsiteX1-27" fmla="*/ 1347787 w 2647950"/>
              <a:gd name="connsiteY1-28" fmla="*/ 123825 h 125521"/>
              <a:gd name="connsiteX2-29" fmla="*/ 2647950 w 2647950"/>
              <a:gd name="connsiteY2-30" fmla="*/ 0 h 125521"/>
              <a:gd name="connsiteX0-31" fmla="*/ 0 w 2647950"/>
              <a:gd name="connsiteY0-32" fmla="*/ 1 h 125521"/>
              <a:gd name="connsiteX1-33" fmla="*/ 1347787 w 2647950"/>
              <a:gd name="connsiteY1-34" fmla="*/ 123825 h 125521"/>
              <a:gd name="connsiteX2-35" fmla="*/ 2647950 w 2647950"/>
              <a:gd name="connsiteY2-36" fmla="*/ 0 h 125521"/>
              <a:gd name="connsiteX0-37" fmla="*/ 0 w 2647950"/>
              <a:gd name="connsiteY0-38" fmla="*/ 1 h 142921"/>
              <a:gd name="connsiteX1-39" fmla="*/ 1347787 w 2647950"/>
              <a:gd name="connsiteY1-40" fmla="*/ 142875 h 142921"/>
              <a:gd name="connsiteX2-41" fmla="*/ 2647950 w 2647950"/>
              <a:gd name="connsiteY2-42" fmla="*/ 0 h 142921"/>
              <a:gd name="connsiteX0-43" fmla="*/ 0 w 2647950"/>
              <a:gd name="connsiteY0-44" fmla="*/ 1 h 152400"/>
              <a:gd name="connsiteX1-45" fmla="*/ 1347787 w 2647950"/>
              <a:gd name="connsiteY1-46" fmla="*/ 152400 h 152400"/>
              <a:gd name="connsiteX2-47" fmla="*/ 2647950 w 2647950"/>
              <a:gd name="connsiteY2-48" fmla="*/ 0 h 152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2647950" h="152400">
                <a:moveTo>
                  <a:pt x="0" y="1"/>
                </a:moveTo>
                <a:cubicBezTo>
                  <a:pt x="458390" y="149623"/>
                  <a:pt x="906462" y="152400"/>
                  <a:pt x="1347787" y="152400"/>
                </a:cubicBezTo>
                <a:cubicBezTo>
                  <a:pt x="1789112" y="152400"/>
                  <a:pt x="2206625" y="140494"/>
                  <a:pt x="2647950" y="0"/>
                </a:cubicBezTo>
              </a:path>
            </a:pathLst>
          </a:custGeom>
          <a:noFill/>
          <a:ln w="15875">
            <a:gradFill flip="none" rotWithShape="1">
              <a:gsLst>
                <a:gs pos="0">
                  <a:srgbClr val="90928A">
                    <a:alpha val="50000"/>
                  </a:srgbClr>
                </a:gs>
                <a:gs pos="79000">
                  <a:schemeClr val="bg1"/>
                </a:gs>
                <a:gs pos="42000">
                  <a:srgbClr val="90928A">
                    <a:alpha val="50000"/>
                  </a:srgbClr>
                </a:gs>
                <a:gs pos="54000">
                  <a:schemeClr val="bg1"/>
                </a:gs>
                <a:gs pos="9000">
                  <a:schemeClr val="bg1"/>
                </a:gs>
                <a:gs pos="90000">
                  <a:srgbClr val="90928A">
                    <a:alpha val="50000"/>
                  </a:srgbClr>
                </a:gs>
                <a:gs pos="66000">
                  <a:srgbClr val="90928A">
                    <a:alpha val="50000"/>
                  </a:srgbClr>
                </a:gs>
                <a:gs pos="30000">
                  <a:schemeClr val="bg1"/>
                </a:gs>
                <a:gs pos="19000">
                  <a:srgbClr val="90928A">
                    <a:alpha val="50000"/>
                  </a:srgbClr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4621473" y="4708996"/>
            <a:ext cx="2647951" cy="152400"/>
          </a:xfrm>
          <a:custGeom>
            <a:avLst/>
            <a:gdLst>
              <a:gd name="connsiteX0" fmla="*/ 0 w 2671763"/>
              <a:gd name="connsiteY0" fmla="*/ 0 h 138119"/>
              <a:gd name="connsiteX1" fmla="*/ 1352550 w 2671763"/>
              <a:gd name="connsiteY1" fmla="*/ 138112 h 138119"/>
              <a:gd name="connsiteX2" fmla="*/ 2671763 w 2671763"/>
              <a:gd name="connsiteY2" fmla="*/ 4762 h 138119"/>
              <a:gd name="connsiteX0-1" fmla="*/ 0 w 2671763"/>
              <a:gd name="connsiteY0-2" fmla="*/ 0 h 138119"/>
              <a:gd name="connsiteX1-3" fmla="*/ 1352550 w 2671763"/>
              <a:gd name="connsiteY1-4" fmla="*/ 138112 h 138119"/>
              <a:gd name="connsiteX2-5" fmla="*/ 2671763 w 2671763"/>
              <a:gd name="connsiteY2-6" fmla="*/ 4762 h 138119"/>
              <a:gd name="connsiteX0-7" fmla="*/ 0 w 2671763"/>
              <a:gd name="connsiteY0-8" fmla="*/ 0 h 138120"/>
              <a:gd name="connsiteX1-9" fmla="*/ 1352550 w 2671763"/>
              <a:gd name="connsiteY1-10" fmla="*/ 138112 h 138120"/>
              <a:gd name="connsiteX2-11" fmla="*/ 2671763 w 2671763"/>
              <a:gd name="connsiteY2-12" fmla="*/ 4762 h 138120"/>
              <a:gd name="connsiteX0-13" fmla="*/ 0 w 2652713"/>
              <a:gd name="connsiteY0-14" fmla="*/ 14288 h 153386"/>
              <a:gd name="connsiteX1-15" fmla="*/ 1352550 w 2652713"/>
              <a:gd name="connsiteY1-16" fmla="*/ 152400 h 153386"/>
              <a:gd name="connsiteX2-17" fmla="*/ 2652713 w 2652713"/>
              <a:gd name="connsiteY2-18" fmla="*/ 0 h 153386"/>
              <a:gd name="connsiteX0-19" fmla="*/ 0 w 2652713"/>
              <a:gd name="connsiteY0-20" fmla="*/ 0 h 138197"/>
              <a:gd name="connsiteX1-21" fmla="*/ 1352550 w 2652713"/>
              <a:gd name="connsiteY1-22" fmla="*/ 138112 h 138197"/>
              <a:gd name="connsiteX2-23" fmla="*/ 2652713 w 2652713"/>
              <a:gd name="connsiteY2-24" fmla="*/ 14287 h 138197"/>
              <a:gd name="connsiteX0-25" fmla="*/ 0 w 2647950"/>
              <a:gd name="connsiteY0-26" fmla="*/ 1 h 125521"/>
              <a:gd name="connsiteX1-27" fmla="*/ 1347787 w 2647950"/>
              <a:gd name="connsiteY1-28" fmla="*/ 123825 h 125521"/>
              <a:gd name="connsiteX2-29" fmla="*/ 2647950 w 2647950"/>
              <a:gd name="connsiteY2-30" fmla="*/ 0 h 125521"/>
              <a:gd name="connsiteX0-31" fmla="*/ 0 w 2647950"/>
              <a:gd name="connsiteY0-32" fmla="*/ 1 h 125521"/>
              <a:gd name="connsiteX1-33" fmla="*/ 1347787 w 2647950"/>
              <a:gd name="connsiteY1-34" fmla="*/ 123825 h 125521"/>
              <a:gd name="connsiteX2-35" fmla="*/ 2647950 w 2647950"/>
              <a:gd name="connsiteY2-36" fmla="*/ 0 h 125521"/>
              <a:gd name="connsiteX0-37" fmla="*/ 0 w 2647950"/>
              <a:gd name="connsiteY0-38" fmla="*/ 1 h 142921"/>
              <a:gd name="connsiteX1-39" fmla="*/ 1347787 w 2647950"/>
              <a:gd name="connsiteY1-40" fmla="*/ 142875 h 142921"/>
              <a:gd name="connsiteX2-41" fmla="*/ 2647950 w 2647950"/>
              <a:gd name="connsiteY2-42" fmla="*/ 0 h 142921"/>
              <a:gd name="connsiteX0-43" fmla="*/ 0 w 2647950"/>
              <a:gd name="connsiteY0-44" fmla="*/ 1 h 152400"/>
              <a:gd name="connsiteX1-45" fmla="*/ 1347787 w 2647950"/>
              <a:gd name="connsiteY1-46" fmla="*/ 152400 h 152400"/>
              <a:gd name="connsiteX2-47" fmla="*/ 2647950 w 2647950"/>
              <a:gd name="connsiteY2-48" fmla="*/ 0 h 152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2647950" h="152400">
                <a:moveTo>
                  <a:pt x="0" y="1"/>
                </a:moveTo>
                <a:cubicBezTo>
                  <a:pt x="458390" y="149623"/>
                  <a:pt x="906462" y="152400"/>
                  <a:pt x="1347787" y="152400"/>
                </a:cubicBezTo>
                <a:cubicBezTo>
                  <a:pt x="1789112" y="152400"/>
                  <a:pt x="2206625" y="140494"/>
                  <a:pt x="2647950" y="0"/>
                </a:cubicBezTo>
              </a:path>
            </a:pathLst>
          </a:custGeom>
          <a:noFill/>
          <a:ln w="15875">
            <a:gradFill flip="none" rotWithShape="1">
              <a:gsLst>
                <a:gs pos="0">
                  <a:srgbClr val="90928A">
                    <a:alpha val="50000"/>
                  </a:srgbClr>
                </a:gs>
                <a:gs pos="79000">
                  <a:schemeClr val="bg1"/>
                </a:gs>
                <a:gs pos="42000">
                  <a:srgbClr val="90928A">
                    <a:alpha val="50000"/>
                  </a:srgbClr>
                </a:gs>
                <a:gs pos="54000">
                  <a:schemeClr val="bg1"/>
                </a:gs>
                <a:gs pos="9000">
                  <a:schemeClr val="bg1"/>
                </a:gs>
                <a:gs pos="90000">
                  <a:srgbClr val="90928A">
                    <a:alpha val="50000"/>
                  </a:srgbClr>
                </a:gs>
                <a:gs pos="66000">
                  <a:srgbClr val="90928A">
                    <a:alpha val="50000"/>
                  </a:srgbClr>
                </a:gs>
                <a:gs pos="30000">
                  <a:schemeClr val="bg1"/>
                </a:gs>
                <a:gs pos="19000">
                  <a:srgbClr val="90928A">
                    <a:alpha val="50000"/>
                  </a:srgbClr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590303" y="1258360"/>
            <a:ext cx="710288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28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590303" y="2457776"/>
            <a:ext cx="710288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28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590303" y="3746474"/>
            <a:ext cx="710288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2800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590303" y="4917898"/>
            <a:ext cx="710288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2800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141521" y="1737092"/>
            <a:ext cx="1607855" cy="8309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在此添加标题</a:t>
            </a:r>
            <a:endParaRPr lang="zh-CN" altLang="en-US" sz="24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141521" y="3024621"/>
            <a:ext cx="1607855" cy="8309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在此添加标题</a:t>
            </a:r>
            <a:endParaRPr lang="zh-CN" altLang="en-US" sz="24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141521" y="4212221"/>
            <a:ext cx="1607855" cy="8309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在此添加标题</a:t>
            </a:r>
            <a:endParaRPr lang="zh-CN" altLang="en-US" sz="2400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141521" y="5401692"/>
            <a:ext cx="1607855" cy="8309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在此添加标题</a:t>
            </a:r>
            <a:endParaRPr lang="zh-CN" altLang="en-US" sz="2400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7893341" y="2072907"/>
            <a:ext cx="450863" cy="466963"/>
            <a:chOff x="9450388" y="2662238"/>
            <a:chExt cx="133350" cy="138112"/>
          </a:xfrm>
          <a:solidFill>
            <a:schemeClr val="accent2"/>
          </a:solidFill>
        </p:grpSpPr>
        <p:sp>
          <p:nvSpPr>
            <p:cNvPr id="20" name="Rectangle 239"/>
            <p:cNvSpPr>
              <a:spLocks noChangeArrowheads="1"/>
            </p:cNvSpPr>
            <p:nvPr/>
          </p:nvSpPr>
          <p:spPr bwMode="auto">
            <a:xfrm>
              <a:off x="9450388" y="2778125"/>
              <a:ext cx="26988" cy="22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Rectangle 240"/>
            <p:cNvSpPr>
              <a:spLocks noChangeArrowheads="1"/>
            </p:cNvSpPr>
            <p:nvPr/>
          </p:nvSpPr>
          <p:spPr bwMode="auto">
            <a:xfrm>
              <a:off x="9488488" y="2751138"/>
              <a:ext cx="22225" cy="492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Rectangle 241"/>
            <p:cNvSpPr>
              <a:spLocks noChangeArrowheads="1"/>
            </p:cNvSpPr>
            <p:nvPr/>
          </p:nvSpPr>
          <p:spPr bwMode="auto">
            <a:xfrm>
              <a:off x="9521825" y="2713038"/>
              <a:ext cx="23813" cy="87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Rectangle 242"/>
            <p:cNvSpPr>
              <a:spLocks noChangeArrowheads="1"/>
            </p:cNvSpPr>
            <p:nvPr/>
          </p:nvSpPr>
          <p:spPr bwMode="auto">
            <a:xfrm>
              <a:off x="9556750" y="2662238"/>
              <a:ext cx="26988" cy="1381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Freeform 243"/>
            <p:cNvSpPr/>
            <p:nvPr/>
          </p:nvSpPr>
          <p:spPr bwMode="auto">
            <a:xfrm>
              <a:off x="9556750" y="2662238"/>
              <a:ext cx="26988" cy="138112"/>
            </a:xfrm>
            <a:custGeom>
              <a:avLst/>
              <a:gdLst>
                <a:gd name="T0" fmla="*/ 17 w 17"/>
                <a:gd name="T1" fmla="*/ 87 h 87"/>
                <a:gd name="T2" fmla="*/ 0 w 17"/>
                <a:gd name="T3" fmla="*/ 87 h 87"/>
                <a:gd name="T4" fmla="*/ 0 w 17"/>
                <a:gd name="T5" fmla="*/ 0 h 87"/>
                <a:gd name="T6" fmla="*/ 17 w 17"/>
                <a:gd name="T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87">
                  <a:moveTo>
                    <a:pt x="17" y="87"/>
                  </a:moveTo>
                  <a:lnTo>
                    <a:pt x="0" y="87"/>
                  </a:ln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7214701" y="2588362"/>
            <a:ext cx="1154059" cy="471881"/>
            <a:chOff x="9017000" y="2870200"/>
            <a:chExt cx="714376" cy="2921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6" name="Freeform 268"/>
            <p:cNvSpPr/>
            <p:nvPr/>
          </p:nvSpPr>
          <p:spPr bwMode="auto">
            <a:xfrm>
              <a:off x="9059863" y="2870200"/>
              <a:ext cx="671513" cy="246062"/>
            </a:xfrm>
            <a:custGeom>
              <a:avLst/>
              <a:gdLst>
                <a:gd name="T0" fmla="*/ 142 w 177"/>
                <a:gd name="T1" fmla="*/ 36 h 64"/>
                <a:gd name="T2" fmla="*/ 171 w 177"/>
                <a:gd name="T3" fmla="*/ 6 h 64"/>
                <a:gd name="T4" fmla="*/ 175 w 177"/>
                <a:gd name="T5" fmla="*/ 6 h 64"/>
                <a:gd name="T6" fmla="*/ 175 w 177"/>
                <a:gd name="T7" fmla="*/ 1 h 64"/>
                <a:gd name="T8" fmla="*/ 171 w 177"/>
                <a:gd name="T9" fmla="*/ 1 h 64"/>
                <a:gd name="T10" fmla="*/ 171 w 177"/>
                <a:gd name="T11" fmla="*/ 6 h 64"/>
                <a:gd name="T12" fmla="*/ 141 w 177"/>
                <a:gd name="T13" fmla="*/ 35 h 64"/>
                <a:gd name="T14" fmla="*/ 29 w 177"/>
                <a:gd name="T15" fmla="*/ 35 h 64"/>
                <a:gd name="T16" fmla="*/ 5 w 177"/>
                <a:gd name="T17" fmla="*/ 58 h 64"/>
                <a:gd name="T18" fmla="*/ 1 w 177"/>
                <a:gd name="T19" fmla="*/ 58 h 64"/>
                <a:gd name="T20" fmla="*/ 1 w 177"/>
                <a:gd name="T21" fmla="*/ 63 h 64"/>
                <a:gd name="T22" fmla="*/ 6 w 177"/>
                <a:gd name="T23" fmla="*/ 63 h 64"/>
                <a:gd name="T24" fmla="*/ 6 w 177"/>
                <a:gd name="T25" fmla="*/ 59 h 64"/>
                <a:gd name="T26" fmla="*/ 29 w 177"/>
                <a:gd name="T27" fmla="*/ 36 h 64"/>
                <a:gd name="T28" fmla="*/ 142 w 177"/>
                <a:gd name="T29" fmla="*/ 3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7" h="64">
                  <a:moveTo>
                    <a:pt x="142" y="36"/>
                  </a:moveTo>
                  <a:cubicBezTo>
                    <a:pt x="171" y="6"/>
                    <a:pt x="171" y="6"/>
                    <a:pt x="171" y="6"/>
                  </a:cubicBezTo>
                  <a:cubicBezTo>
                    <a:pt x="172" y="7"/>
                    <a:pt x="174" y="7"/>
                    <a:pt x="175" y="6"/>
                  </a:cubicBezTo>
                  <a:cubicBezTo>
                    <a:pt x="177" y="5"/>
                    <a:pt x="177" y="3"/>
                    <a:pt x="175" y="1"/>
                  </a:cubicBezTo>
                  <a:cubicBezTo>
                    <a:pt x="174" y="0"/>
                    <a:pt x="172" y="0"/>
                    <a:pt x="171" y="1"/>
                  </a:cubicBezTo>
                  <a:cubicBezTo>
                    <a:pt x="170" y="2"/>
                    <a:pt x="170" y="4"/>
                    <a:pt x="171" y="6"/>
                  </a:cubicBezTo>
                  <a:cubicBezTo>
                    <a:pt x="141" y="35"/>
                    <a:pt x="141" y="35"/>
                    <a:pt x="141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4" y="57"/>
                    <a:pt x="2" y="57"/>
                    <a:pt x="1" y="58"/>
                  </a:cubicBezTo>
                  <a:cubicBezTo>
                    <a:pt x="0" y="60"/>
                    <a:pt x="0" y="62"/>
                    <a:pt x="1" y="63"/>
                  </a:cubicBezTo>
                  <a:cubicBezTo>
                    <a:pt x="2" y="64"/>
                    <a:pt x="4" y="64"/>
                    <a:pt x="6" y="63"/>
                  </a:cubicBezTo>
                  <a:cubicBezTo>
                    <a:pt x="7" y="62"/>
                    <a:pt x="7" y="60"/>
                    <a:pt x="6" y="59"/>
                  </a:cubicBezTo>
                  <a:cubicBezTo>
                    <a:pt x="29" y="36"/>
                    <a:pt x="29" y="36"/>
                    <a:pt x="29" y="36"/>
                  </a:cubicBezTo>
                  <a:lnTo>
                    <a:pt x="142" y="36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Oval 269"/>
            <p:cNvSpPr>
              <a:spLocks noChangeArrowheads="1"/>
            </p:cNvSpPr>
            <p:nvPr/>
          </p:nvSpPr>
          <p:spPr bwMode="auto">
            <a:xfrm>
              <a:off x="9017000" y="3062288"/>
              <a:ext cx="95250" cy="1000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8331170" y="2235259"/>
            <a:ext cx="2122652" cy="8125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在此录入图表的综合描述说明。在此录入上述图表的综合描述</a:t>
            </a:r>
            <a:endParaRPr lang="zh-CN" altLang="en-US" sz="146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330069" y="1967591"/>
            <a:ext cx="1644777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在此添加标题</a:t>
            </a:r>
            <a:endParaRPr lang="zh-CN" altLang="en-US" sz="16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7214701" y="4951404"/>
            <a:ext cx="1154059" cy="471881"/>
            <a:chOff x="9017000" y="2870200"/>
            <a:chExt cx="714376" cy="2921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1" name="Freeform 268"/>
            <p:cNvSpPr/>
            <p:nvPr/>
          </p:nvSpPr>
          <p:spPr bwMode="auto">
            <a:xfrm>
              <a:off x="9059863" y="2870200"/>
              <a:ext cx="671513" cy="246062"/>
            </a:xfrm>
            <a:custGeom>
              <a:avLst/>
              <a:gdLst>
                <a:gd name="T0" fmla="*/ 142 w 177"/>
                <a:gd name="T1" fmla="*/ 36 h 64"/>
                <a:gd name="T2" fmla="*/ 171 w 177"/>
                <a:gd name="T3" fmla="*/ 6 h 64"/>
                <a:gd name="T4" fmla="*/ 175 w 177"/>
                <a:gd name="T5" fmla="*/ 6 h 64"/>
                <a:gd name="T6" fmla="*/ 175 w 177"/>
                <a:gd name="T7" fmla="*/ 1 h 64"/>
                <a:gd name="T8" fmla="*/ 171 w 177"/>
                <a:gd name="T9" fmla="*/ 1 h 64"/>
                <a:gd name="T10" fmla="*/ 171 w 177"/>
                <a:gd name="T11" fmla="*/ 6 h 64"/>
                <a:gd name="T12" fmla="*/ 141 w 177"/>
                <a:gd name="T13" fmla="*/ 35 h 64"/>
                <a:gd name="T14" fmla="*/ 29 w 177"/>
                <a:gd name="T15" fmla="*/ 35 h 64"/>
                <a:gd name="T16" fmla="*/ 5 w 177"/>
                <a:gd name="T17" fmla="*/ 58 h 64"/>
                <a:gd name="T18" fmla="*/ 1 w 177"/>
                <a:gd name="T19" fmla="*/ 58 h 64"/>
                <a:gd name="T20" fmla="*/ 1 w 177"/>
                <a:gd name="T21" fmla="*/ 63 h 64"/>
                <a:gd name="T22" fmla="*/ 6 w 177"/>
                <a:gd name="T23" fmla="*/ 63 h 64"/>
                <a:gd name="T24" fmla="*/ 6 w 177"/>
                <a:gd name="T25" fmla="*/ 59 h 64"/>
                <a:gd name="T26" fmla="*/ 29 w 177"/>
                <a:gd name="T27" fmla="*/ 36 h 64"/>
                <a:gd name="T28" fmla="*/ 142 w 177"/>
                <a:gd name="T29" fmla="*/ 3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7" h="64">
                  <a:moveTo>
                    <a:pt x="142" y="36"/>
                  </a:moveTo>
                  <a:cubicBezTo>
                    <a:pt x="171" y="6"/>
                    <a:pt x="171" y="6"/>
                    <a:pt x="171" y="6"/>
                  </a:cubicBezTo>
                  <a:cubicBezTo>
                    <a:pt x="172" y="7"/>
                    <a:pt x="174" y="7"/>
                    <a:pt x="175" y="6"/>
                  </a:cubicBezTo>
                  <a:cubicBezTo>
                    <a:pt x="177" y="5"/>
                    <a:pt x="177" y="3"/>
                    <a:pt x="175" y="1"/>
                  </a:cubicBezTo>
                  <a:cubicBezTo>
                    <a:pt x="174" y="0"/>
                    <a:pt x="172" y="0"/>
                    <a:pt x="171" y="1"/>
                  </a:cubicBezTo>
                  <a:cubicBezTo>
                    <a:pt x="170" y="2"/>
                    <a:pt x="170" y="4"/>
                    <a:pt x="171" y="6"/>
                  </a:cubicBezTo>
                  <a:cubicBezTo>
                    <a:pt x="141" y="35"/>
                    <a:pt x="141" y="35"/>
                    <a:pt x="141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4" y="57"/>
                    <a:pt x="2" y="57"/>
                    <a:pt x="1" y="58"/>
                  </a:cubicBezTo>
                  <a:cubicBezTo>
                    <a:pt x="0" y="60"/>
                    <a:pt x="0" y="62"/>
                    <a:pt x="1" y="63"/>
                  </a:cubicBezTo>
                  <a:cubicBezTo>
                    <a:pt x="2" y="64"/>
                    <a:pt x="4" y="64"/>
                    <a:pt x="6" y="63"/>
                  </a:cubicBezTo>
                  <a:cubicBezTo>
                    <a:pt x="7" y="62"/>
                    <a:pt x="7" y="60"/>
                    <a:pt x="6" y="59"/>
                  </a:cubicBezTo>
                  <a:cubicBezTo>
                    <a:pt x="29" y="36"/>
                    <a:pt x="29" y="36"/>
                    <a:pt x="29" y="36"/>
                  </a:cubicBezTo>
                  <a:lnTo>
                    <a:pt x="142" y="36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Oval 269"/>
            <p:cNvSpPr>
              <a:spLocks noChangeArrowheads="1"/>
            </p:cNvSpPr>
            <p:nvPr/>
          </p:nvSpPr>
          <p:spPr bwMode="auto">
            <a:xfrm>
              <a:off x="9017000" y="3062288"/>
              <a:ext cx="95250" cy="1000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8331170" y="4598301"/>
            <a:ext cx="2122652" cy="8125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在此录入图表的综合描述说明。在此录入上述图表的综合描述</a:t>
            </a:r>
            <a:endParaRPr lang="zh-CN" altLang="en-US" sz="146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8330069" y="4330632"/>
            <a:ext cx="1644777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zh-CN" altLang="en-US" sz="16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在此添加标题</a:t>
            </a:r>
            <a:endParaRPr lang="zh-CN" altLang="en-US" sz="1600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7863676" y="4581325"/>
            <a:ext cx="514609" cy="202171"/>
            <a:chOff x="9374188" y="5727700"/>
            <a:chExt cx="133350" cy="52388"/>
          </a:xfrm>
          <a:solidFill>
            <a:schemeClr val="accent4"/>
          </a:solidFill>
        </p:grpSpPr>
        <p:sp>
          <p:nvSpPr>
            <p:cNvPr id="36" name="Freeform 276"/>
            <p:cNvSpPr/>
            <p:nvPr/>
          </p:nvSpPr>
          <p:spPr bwMode="auto">
            <a:xfrm>
              <a:off x="9374188" y="5727700"/>
              <a:ext cx="87313" cy="52388"/>
            </a:xfrm>
            <a:custGeom>
              <a:avLst/>
              <a:gdLst>
                <a:gd name="T0" fmla="*/ 7 w 23"/>
                <a:gd name="T1" fmla="*/ 11 h 14"/>
                <a:gd name="T2" fmla="*/ 3 w 23"/>
                <a:gd name="T3" fmla="*/ 7 h 14"/>
                <a:gd name="T4" fmla="*/ 7 w 23"/>
                <a:gd name="T5" fmla="*/ 3 h 14"/>
                <a:gd name="T6" fmla="*/ 15 w 23"/>
                <a:gd name="T7" fmla="*/ 3 h 14"/>
                <a:gd name="T8" fmla="*/ 16 w 23"/>
                <a:gd name="T9" fmla="*/ 3 h 14"/>
                <a:gd name="T10" fmla="*/ 16 w 23"/>
                <a:gd name="T11" fmla="*/ 3 h 14"/>
                <a:gd name="T12" fmla="*/ 16 w 23"/>
                <a:gd name="T13" fmla="*/ 3 h 14"/>
                <a:gd name="T14" fmla="*/ 17 w 23"/>
                <a:gd name="T15" fmla="*/ 3 h 14"/>
                <a:gd name="T16" fmla="*/ 17 w 23"/>
                <a:gd name="T17" fmla="*/ 4 h 14"/>
                <a:gd name="T18" fmla="*/ 17 w 23"/>
                <a:gd name="T19" fmla="*/ 4 h 14"/>
                <a:gd name="T20" fmla="*/ 18 w 23"/>
                <a:gd name="T21" fmla="*/ 4 h 14"/>
                <a:gd name="T22" fmla="*/ 19 w 23"/>
                <a:gd name="T23" fmla="*/ 6 h 14"/>
                <a:gd name="T24" fmla="*/ 19 w 23"/>
                <a:gd name="T25" fmla="*/ 6 h 14"/>
                <a:gd name="T26" fmla="*/ 19 w 23"/>
                <a:gd name="T27" fmla="*/ 7 h 14"/>
                <a:gd name="T28" fmla="*/ 19 w 23"/>
                <a:gd name="T29" fmla="*/ 8 h 14"/>
                <a:gd name="T30" fmla="*/ 20 w 23"/>
                <a:gd name="T31" fmla="*/ 8 h 14"/>
                <a:gd name="T32" fmla="*/ 23 w 23"/>
                <a:gd name="T33" fmla="*/ 8 h 14"/>
                <a:gd name="T34" fmla="*/ 23 w 23"/>
                <a:gd name="T35" fmla="*/ 7 h 14"/>
                <a:gd name="T36" fmla="*/ 22 w 23"/>
                <a:gd name="T37" fmla="*/ 5 h 14"/>
                <a:gd name="T38" fmla="*/ 22 w 23"/>
                <a:gd name="T39" fmla="*/ 5 h 14"/>
                <a:gd name="T40" fmla="*/ 21 w 23"/>
                <a:gd name="T41" fmla="*/ 3 h 14"/>
                <a:gd name="T42" fmla="*/ 21 w 23"/>
                <a:gd name="T43" fmla="*/ 2 h 14"/>
                <a:gd name="T44" fmla="*/ 19 w 23"/>
                <a:gd name="T45" fmla="*/ 1 h 14"/>
                <a:gd name="T46" fmla="*/ 19 w 23"/>
                <a:gd name="T47" fmla="*/ 1 h 14"/>
                <a:gd name="T48" fmla="*/ 15 w 23"/>
                <a:gd name="T49" fmla="*/ 0 h 14"/>
                <a:gd name="T50" fmla="*/ 7 w 23"/>
                <a:gd name="T51" fmla="*/ 0 h 14"/>
                <a:gd name="T52" fmla="*/ 0 w 23"/>
                <a:gd name="T53" fmla="*/ 7 h 14"/>
                <a:gd name="T54" fmla="*/ 7 w 23"/>
                <a:gd name="T55" fmla="*/ 14 h 14"/>
                <a:gd name="T56" fmla="*/ 12 w 23"/>
                <a:gd name="T57" fmla="*/ 14 h 14"/>
                <a:gd name="T58" fmla="*/ 10 w 23"/>
                <a:gd name="T59" fmla="*/ 11 h 14"/>
                <a:gd name="T60" fmla="*/ 7 w 23"/>
                <a:gd name="T61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3" h="14">
                  <a:moveTo>
                    <a:pt x="7" y="11"/>
                  </a:moveTo>
                  <a:cubicBezTo>
                    <a:pt x="5" y="11"/>
                    <a:pt x="3" y="9"/>
                    <a:pt x="3" y="7"/>
                  </a:cubicBezTo>
                  <a:cubicBezTo>
                    <a:pt x="3" y="5"/>
                    <a:pt x="5" y="3"/>
                    <a:pt x="7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5"/>
                    <a:pt x="19" y="5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6"/>
                    <a:pt x="22" y="6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2" y="3"/>
                    <a:pt x="21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2"/>
                    <a:pt x="20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7" y="0"/>
                    <a:pt x="15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4"/>
                    <a:pt x="10" y="12"/>
                    <a:pt x="10" y="11"/>
                  </a:cubicBezTo>
                  <a:lnTo>
                    <a:pt x="7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Freeform 277"/>
            <p:cNvSpPr/>
            <p:nvPr/>
          </p:nvSpPr>
          <p:spPr bwMode="auto">
            <a:xfrm>
              <a:off x="9420225" y="5727700"/>
              <a:ext cx="87313" cy="52388"/>
            </a:xfrm>
            <a:custGeom>
              <a:avLst/>
              <a:gdLst>
                <a:gd name="T0" fmla="*/ 16 w 23"/>
                <a:gd name="T1" fmla="*/ 0 h 14"/>
                <a:gd name="T2" fmla="*/ 11 w 23"/>
                <a:gd name="T3" fmla="*/ 0 h 14"/>
                <a:gd name="T4" fmla="*/ 13 w 23"/>
                <a:gd name="T5" fmla="*/ 3 h 14"/>
                <a:gd name="T6" fmla="*/ 16 w 23"/>
                <a:gd name="T7" fmla="*/ 3 h 14"/>
                <a:gd name="T8" fmla="*/ 20 w 23"/>
                <a:gd name="T9" fmla="*/ 7 h 14"/>
                <a:gd name="T10" fmla="*/ 16 w 23"/>
                <a:gd name="T11" fmla="*/ 11 h 14"/>
                <a:gd name="T12" fmla="*/ 8 w 23"/>
                <a:gd name="T13" fmla="*/ 11 h 14"/>
                <a:gd name="T14" fmla="*/ 4 w 23"/>
                <a:gd name="T15" fmla="*/ 9 h 14"/>
                <a:gd name="T16" fmla="*/ 4 w 23"/>
                <a:gd name="T17" fmla="*/ 9 h 14"/>
                <a:gd name="T18" fmla="*/ 4 w 23"/>
                <a:gd name="T19" fmla="*/ 7 h 14"/>
                <a:gd name="T20" fmla="*/ 4 w 23"/>
                <a:gd name="T21" fmla="*/ 7 h 14"/>
                <a:gd name="T22" fmla="*/ 3 w 23"/>
                <a:gd name="T23" fmla="*/ 6 h 14"/>
                <a:gd name="T24" fmla="*/ 1 w 23"/>
                <a:gd name="T25" fmla="*/ 6 h 14"/>
                <a:gd name="T26" fmla="*/ 0 w 23"/>
                <a:gd name="T27" fmla="*/ 7 h 14"/>
                <a:gd name="T28" fmla="*/ 8 w 23"/>
                <a:gd name="T29" fmla="*/ 14 h 14"/>
                <a:gd name="T30" fmla="*/ 16 w 23"/>
                <a:gd name="T31" fmla="*/ 14 h 14"/>
                <a:gd name="T32" fmla="*/ 23 w 23"/>
                <a:gd name="T33" fmla="*/ 7 h 14"/>
                <a:gd name="T34" fmla="*/ 16 w 23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14">
                  <a:moveTo>
                    <a:pt x="16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2" y="1"/>
                    <a:pt x="13" y="2"/>
                    <a:pt x="13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8" y="3"/>
                    <a:pt x="20" y="5"/>
                    <a:pt x="20" y="7"/>
                  </a:cubicBezTo>
                  <a:cubicBezTo>
                    <a:pt x="20" y="9"/>
                    <a:pt x="18" y="11"/>
                    <a:pt x="16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6" y="11"/>
                    <a:pt x="5" y="11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8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4" y="14"/>
                    <a:pt x="8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20" y="14"/>
                    <a:pt x="23" y="11"/>
                    <a:pt x="23" y="7"/>
                  </a:cubicBezTo>
                  <a:cubicBezTo>
                    <a:pt x="23" y="3"/>
                    <a:pt x="20" y="0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8" name="Freeform 268"/>
          <p:cNvSpPr/>
          <p:nvPr/>
        </p:nvSpPr>
        <p:spPr bwMode="auto">
          <a:xfrm flipH="1" flipV="1">
            <a:off x="3508697" y="1741285"/>
            <a:ext cx="1084815" cy="397508"/>
          </a:xfrm>
          <a:custGeom>
            <a:avLst/>
            <a:gdLst>
              <a:gd name="T0" fmla="*/ 142 w 177"/>
              <a:gd name="T1" fmla="*/ 36 h 64"/>
              <a:gd name="T2" fmla="*/ 171 w 177"/>
              <a:gd name="T3" fmla="*/ 6 h 64"/>
              <a:gd name="T4" fmla="*/ 175 w 177"/>
              <a:gd name="T5" fmla="*/ 6 h 64"/>
              <a:gd name="T6" fmla="*/ 175 w 177"/>
              <a:gd name="T7" fmla="*/ 1 h 64"/>
              <a:gd name="T8" fmla="*/ 171 w 177"/>
              <a:gd name="T9" fmla="*/ 1 h 64"/>
              <a:gd name="T10" fmla="*/ 171 w 177"/>
              <a:gd name="T11" fmla="*/ 6 h 64"/>
              <a:gd name="T12" fmla="*/ 141 w 177"/>
              <a:gd name="T13" fmla="*/ 35 h 64"/>
              <a:gd name="T14" fmla="*/ 29 w 177"/>
              <a:gd name="T15" fmla="*/ 35 h 64"/>
              <a:gd name="T16" fmla="*/ 5 w 177"/>
              <a:gd name="T17" fmla="*/ 58 h 64"/>
              <a:gd name="T18" fmla="*/ 1 w 177"/>
              <a:gd name="T19" fmla="*/ 58 h 64"/>
              <a:gd name="T20" fmla="*/ 1 w 177"/>
              <a:gd name="T21" fmla="*/ 63 h 64"/>
              <a:gd name="T22" fmla="*/ 6 w 177"/>
              <a:gd name="T23" fmla="*/ 63 h 64"/>
              <a:gd name="T24" fmla="*/ 6 w 177"/>
              <a:gd name="T25" fmla="*/ 59 h 64"/>
              <a:gd name="T26" fmla="*/ 29 w 177"/>
              <a:gd name="T27" fmla="*/ 36 h 64"/>
              <a:gd name="T28" fmla="*/ 142 w 177"/>
              <a:gd name="T29" fmla="*/ 36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7" h="64">
                <a:moveTo>
                  <a:pt x="142" y="36"/>
                </a:moveTo>
                <a:cubicBezTo>
                  <a:pt x="171" y="6"/>
                  <a:pt x="171" y="6"/>
                  <a:pt x="171" y="6"/>
                </a:cubicBezTo>
                <a:cubicBezTo>
                  <a:pt x="172" y="7"/>
                  <a:pt x="174" y="7"/>
                  <a:pt x="175" y="6"/>
                </a:cubicBezTo>
                <a:cubicBezTo>
                  <a:pt x="177" y="5"/>
                  <a:pt x="177" y="3"/>
                  <a:pt x="175" y="1"/>
                </a:cubicBezTo>
                <a:cubicBezTo>
                  <a:pt x="174" y="0"/>
                  <a:pt x="172" y="0"/>
                  <a:pt x="171" y="1"/>
                </a:cubicBezTo>
                <a:cubicBezTo>
                  <a:pt x="170" y="2"/>
                  <a:pt x="170" y="4"/>
                  <a:pt x="171" y="6"/>
                </a:cubicBezTo>
                <a:cubicBezTo>
                  <a:pt x="141" y="35"/>
                  <a:pt x="141" y="35"/>
                  <a:pt x="141" y="35"/>
                </a:cubicBezTo>
                <a:cubicBezTo>
                  <a:pt x="29" y="35"/>
                  <a:pt x="29" y="35"/>
                  <a:pt x="29" y="35"/>
                </a:cubicBezTo>
                <a:cubicBezTo>
                  <a:pt x="5" y="58"/>
                  <a:pt x="5" y="58"/>
                  <a:pt x="5" y="58"/>
                </a:cubicBezTo>
                <a:cubicBezTo>
                  <a:pt x="4" y="57"/>
                  <a:pt x="2" y="57"/>
                  <a:pt x="1" y="58"/>
                </a:cubicBezTo>
                <a:cubicBezTo>
                  <a:pt x="0" y="60"/>
                  <a:pt x="0" y="62"/>
                  <a:pt x="1" y="63"/>
                </a:cubicBezTo>
                <a:cubicBezTo>
                  <a:pt x="2" y="64"/>
                  <a:pt x="4" y="64"/>
                  <a:pt x="6" y="63"/>
                </a:cubicBezTo>
                <a:cubicBezTo>
                  <a:pt x="7" y="62"/>
                  <a:pt x="7" y="60"/>
                  <a:pt x="6" y="59"/>
                </a:cubicBezTo>
                <a:cubicBezTo>
                  <a:pt x="29" y="36"/>
                  <a:pt x="29" y="36"/>
                  <a:pt x="29" y="36"/>
                </a:cubicBezTo>
                <a:lnTo>
                  <a:pt x="142" y="36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Oval 269"/>
          <p:cNvSpPr>
            <a:spLocks noChangeArrowheads="1"/>
          </p:cNvSpPr>
          <p:nvPr/>
        </p:nvSpPr>
        <p:spPr bwMode="auto">
          <a:xfrm flipH="1" flipV="1">
            <a:off x="4508880" y="1666913"/>
            <a:ext cx="153875" cy="16156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2208143" y="2480834"/>
            <a:ext cx="2122652" cy="8125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在此录入图表的综合描述说明。在此录入上述图表的综合描述</a:t>
            </a:r>
            <a:endParaRPr lang="zh-CN" altLang="en-US" sz="146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2207042" y="2213165"/>
            <a:ext cx="1644777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在此添加标题</a:t>
            </a:r>
            <a:endParaRPr lang="zh-CN" altLang="en-US" sz="16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Freeform 310"/>
          <p:cNvSpPr>
            <a:spLocks noEditPoints="1"/>
          </p:cNvSpPr>
          <p:nvPr/>
        </p:nvSpPr>
        <p:spPr bwMode="auto">
          <a:xfrm>
            <a:off x="1692003" y="2272525"/>
            <a:ext cx="531100" cy="524115"/>
          </a:xfrm>
          <a:custGeom>
            <a:avLst/>
            <a:gdLst>
              <a:gd name="T0" fmla="*/ 31 w 32"/>
              <a:gd name="T1" fmla="*/ 13 h 31"/>
              <a:gd name="T2" fmla="*/ 28 w 32"/>
              <a:gd name="T3" fmla="*/ 13 h 31"/>
              <a:gd name="T4" fmla="*/ 26 w 32"/>
              <a:gd name="T5" fmla="*/ 9 h 31"/>
              <a:gd name="T6" fmla="*/ 28 w 32"/>
              <a:gd name="T7" fmla="*/ 7 h 31"/>
              <a:gd name="T8" fmla="*/ 28 w 32"/>
              <a:gd name="T9" fmla="*/ 6 h 31"/>
              <a:gd name="T10" fmla="*/ 26 w 32"/>
              <a:gd name="T11" fmla="*/ 3 h 31"/>
              <a:gd name="T12" fmla="*/ 25 w 32"/>
              <a:gd name="T13" fmla="*/ 3 h 31"/>
              <a:gd name="T14" fmla="*/ 22 w 32"/>
              <a:gd name="T15" fmla="*/ 6 h 31"/>
              <a:gd name="T16" fmla="*/ 19 w 32"/>
              <a:gd name="T17" fmla="*/ 4 h 31"/>
              <a:gd name="T18" fmla="*/ 19 w 32"/>
              <a:gd name="T19" fmla="*/ 1 h 31"/>
              <a:gd name="T20" fmla="*/ 18 w 32"/>
              <a:gd name="T21" fmla="*/ 0 h 31"/>
              <a:gd name="T22" fmla="*/ 14 w 32"/>
              <a:gd name="T23" fmla="*/ 0 h 31"/>
              <a:gd name="T24" fmla="*/ 13 w 32"/>
              <a:gd name="T25" fmla="*/ 1 h 31"/>
              <a:gd name="T26" fmla="*/ 13 w 32"/>
              <a:gd name="T27" fmla="*/ 4 h 31"/>
              <a:gd name="T28" fmla="*/ 10 w 32"/>
              <a:gd name="T29" fmla="*/ 6 h 31"/>
              <a:gd name="T30" fmla="*/ 8 w 32"/>
              <a:gd name="T31" fmla="*/ 3 h 31"/>
              <a:gd name="T32" fmla="*/ 6 w 32"/>
              <a:gd name="T33" fmla="*/ 3 h 31"/>
              <a:gd name="T34" fmla="*/ 4 w 32"/>
              <a:gd name="T35" fmla="*/ 6 h 31"/>
              <a:gd name="T36" fmla="*/ 4 w 32"/>
              <a:gd name="T37" fmla="*/ 7 h 31"/>
              <a:gd name="T38" fmla="*/ 6 w 32"/>
              <a:gd name="T39" fmla="*/ 9 h 31"/>
              <a:gd name="T40" fmla="*/ 5 w 32"/>
              <a:gd name="T41" fmla="*/ 13 h 31"/>
              <a:gd name="T42" fmla="*/ 1 w 32"/>
              <a:gd name="T43" fmla="*/ 13 h 31"/>
              <a:gd name="T44" fmla="*/ 0 w 32"/>
              <a:gd name="T45" fmla="*/ 14 h 31"/>
              <a:gd name="T46" fmla="*/ 0 w 32"/>
              <a:gd name="T47" fmla="*/ 17 h 31"/>
              <a:gd name="T48" fmla="*/ 1 w 32"/>
              <a:gd name="T49" fmla="*/ 18 h 31"/>
              <a:gd name="T50" fmla="*/ 5 w 32"/>
              <a:gd name="T51" fmla="*/ 18 h 31"/>
              <a:gd name="T52" fmla="*/ 6 w 32"/>
              <a:gd name="T53" fmla="*/ 22 h 31"/>
              <a:gd name="T54" fmla="*/ 4 w 32"/>
              <a:gd name="T55" fmla="*/ 24 h 31"/>
              <a:gd name="T56" fmla="*/ 4 w 32"/>
              <a:gd name="T57" fmla="*/ 25 h 31"/>
              <a:gd name="T58" fmla="*/ 6 w 32"/>
              <a:gd name="T59" fmla="*/ 28 h 31"/>
              <a:gd name="T60" fmla="*/ 8 w 32"/>
              <a:gd name="T61" fmla="*/ 28 h 31"/>
              <a:gd name="T62" fmla="*/ 10 w 32"/>
              <a:gd name="T63" fmla="*/ 26 h 31"/>
              <a:gd name="T64" fmla="*/ 13 w 32"/>
              <a:gd name="T65" fmla="*/ 27 h 31"/>
              <a:gd name="T66" fmla="*/ 13 w 32"/>
              <a:gd name="T67" fmla="*/ 30 h 31"/>
              <a:gd name="T68" fmla="*/ 14 w 32"/>
              <a:gd name="T69" fmla="*/ 31 h 31"/>
              <a:gd name="T70" fmla="*/ 18 w 32"/>
              <a:gd name="T71" fmla="*/ 31 h 31"/>
              <a:gd name="T72" fmla="*/ 19 w 32"/>
              <a:gd name="T73" fmla="*/ 30 h 31"/>
              <a:gd name="T74" fmla="*/ 19 w 32"/>
              <a:gd name="T75" fmla="*/ 27 h 31"/>
              <a:gd name="T76" fmla="*/ 22 w 32"/>
              <a:gd name="T77" fmla="*/ 26 h 31"/>
              <a:gd name="T78" fmla="*/ 25 w 32"/>
              <a:gd name="T79" fmla="*/ 28 h 31"/>
              <a:gd name="T80" fmla="*/ 26 w 32"/>
              <a:gd name="T81" fmla="*/ 28 h 31"/>
              <a:gd name="T82" fmla="*/ 28 w 32"/>
              <a:gd name="T83" fmla="*/ 25 h 31"/>
              <a:gd name="T84" fmla="*/ 28 w 32"/>
              <a:gd name="T85" fmla="*/ 24 h 31"/>
              <a:gd name="T86" fmla="*/ 26 w 32"/>
              <a:gd name="T87" fmla="*/ 22 h 31"/>
              <a:gd name="T88" fmla="*/ 28 w 32"/>
              <a:gd name="T89" fmla="*/ 18 h 31"/>
              <a:gd name="T90" fmla="*/ 31 w 32"/>
              <a:gd name="T91" fmla="*/ 18 h 31"/>
              <a:gd name="T92" fmla="*/ 32 w 32"/>
              <a:gd name="T93" fmla="*/ 17 h 31"/>
              <a:gd name="T94" fmla="*/ 32 w 32"/>
              <a:gd name="T95" fmla="*/ 14 h 31"/>
              <a:gd name="T96" fmla="*/ 31 w 32"/>
              <a:gd name="T97" fmla="*/ 13 h 31"/>
              <a:gd name="T98" fmla="*/ 16 w 32"/>
              <a:gd name="T99" fmla="*/ 23 h 31"/>
              <a:gd name="T100" fmla="*/ 9 w 32"/>
              <a:gd name="T101" fmla="*/ 16 h 31"/>
              <a:gd name="T102" fmla="*/ 16 w 32"/>
              <a:gd name="T103" fmla="*/ 9 h 31"/>
              <a:gd name="T104" fmla="*/ 23 w 32"/>
              <a:gd name="T105" fmla="*/ 16 h 31"/>
              <a:gd name="T106" fmla="*/ 16 w 32"/>
              <a:gd name="T107" fmla="*/ 23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2" h="31">
                <a:moveTo>
                  <a:pt x="31" y="13"/>
                </a:moveTo>
                <a:cubicBezTo>
                  <a:pt x="28" y="13"/>
                  <a:pt x="28" y="13"/>
                  <a:pt x="28" y="13"/>
                </a:cubicBezTo>
                <a:cubicBezTo>
                  <a:pt x="27" y="12"/>
                  <a:pt x="27" y="10"/>
                  <a:pt x="26" y="9"/>
                </a:cubicBezTo>
                <a:cubicBezTo>
                  <a:pt x="28" y="7"/>
                  <a:pt x="28" y="7"/>
                  <a:pt x="28" y="7"/>
                </a:cubicBezTo>
                <a:cubicBezTo>
                  <a:pt x="29" y="7"/>
                  <a:pt x="29" y="6"/>
                  <a:pt x="28" y="6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5" y="3"/>
                  <a:pt x="25" y="3"/>
                </a:cubicBezTo>
                <a:cubicBezTo>
                  <a:pt x="22" y="6"/>
                  <a:pt x="22" y="6"/>
                  <a:pt x="22" y="6"/>
                </a:cubicBezTo>
                <a:cubicBezTo>
                  <a:pt x="21" y="5"/>
                  <a:pt x="20" y="4"/>
                  <a:pt x="19" y="4"/>
                </a:cubicBezTo>
                <a:cubicBezTo>
                  <a:pt x="19" y="1"/>
                  <a:pt x="19" y="1"/>
                  <a:pt x="19" y="1"/>
                </a:cubicBezTo>
                <a:cubicBezTo>
                  <a:pt x="19" y="0"/>
                  <a:pt x="18" y="0"/>
                  <a:pt x="18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14" y="0"/>
                  <a:pt x="13" y="0"/>
                  <a:pt x="13" y="1"/>
                </a:cubicBezTo>
                <a:cubicBezTo>
                  <a:pt x="13" y="4"/>
                  <a:pt x="13" y="4"/>
                  <a:pt x="13" y="4"/>
                </a:cubicBezTo>
                <a:cubicBezTo>
                  <a:pt x="12" y="4"/>
                  <a:pt x="11" y="5"/>
                  <a:pt x="10" y="6"/>
                </a:cubicBezTo>
                <a:cubicBezTo>
                  <a:pt x="8" y="3"/>
                  <a:pt x="8" y="3"/>
                  <a:pt x="8" y="3"/>
                </a:cubicBezTo>
                <a:cubicBezTo>
                  <a:pt x="7" y="3"/>
                  <a:pt x="7" y="3"/>
                  <a:pt x="6" y="3"/>
                </a:cubicBezTo>
                <a:cubicBezTo>
                  <a:pt x="4" y="6"/>
                  <a:pt x="4" y="6"/>
                  <a:pt x="4" y="6"/>
                </a:cubicBezTo>
                <a:cubicBezTo>
                  <a:pt x="3" y="6"/>
                  <a:pt x="3" y="7"/>
                  <a:pt x="4" y="7"/>
                </a:cubicBezTo>
                <a:cubicBezTo>
                  <a:pt x="6" y="9"/>
                  <a:pt x="6" y="9"/>
                  <a:pt x="6" y="9"/>
                </a:cubicBezTo>
                <a:cubicBezTo>
                  <a:pt x="5" y="10"/>
                  <a:pt x="5" y="12"/>
                  <a:pt x="5" y="13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0" y="13"/>
                  <a:pt x="0" y="14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8"/>
                  <a:pt x="1" y="18"/>
                  <a:pt x="1" y="18"/>
                </a:cubicBezTo>
                <a:cubicBezTo>
                  <a:pt x="5" y="18"/>
                  <a:pt x="5" y="18"/>
                  <a:pt x="5" y="18"/>
                </a:cubicBezTo>
                <a:cubicBezTo>
                  <a:pt x="5" y="20"/>
                  <a:pt x="5" y="21"/>
                  <a:pt x="6" y="22"/>
                </a:cubicBezTo>
                <a:cubicBezTo>
                  <a:pt x="4" y="24"/>
                  <a:pt x="4" y="24"/>
                  <a:pt x="4" y="24"/>
                </a:cubicBezTo>
                <a:cubicBezTo>
                  <a:pt x="3" y="25"/>
                  <a:pt x="3" y="25"/>
                  <a:pt x="4" y="25"/>
                </a:cubicBezTo>
                <a:cubicBezTo>
                  <a:pt x="6" y="28"/>
                  <a:pt x="6" y="28"/>
                  <a:pt x="6" y="28"/>
                </a:cubicBezTo>
                <a:cubicBezTo>
                  <a:pt x="7" y="28"/>
                  <a:pt x="7" y="28"/>
                  <a:pt x="8" y="28"/>
                </a:cubicBezTo>
                <a:cubicBezTo>
                  <a:pt x="10" y="26"/>
                  <a:pt x="10" y="26"/>
                  <a:pt x="10" y="26"/>
                </a:cubicBezTo>
                <a:cubicBezTo>
                  <a:pt x="11" y="26"/>
                  <a:pt x="12" y="27"/>
                  <a:pt x="13" y="27"/>
                </a:cubicBezTo>
                <a:cubicBezTo>
                  <a:pt x="13" y="30"/>
                  <a:pt x="13" y="30"/>
                  <a:pt x="13" y="30"/>
                </a:cubicBezTo>
                <a:cubicBezTo>
                  <a:pt x="13" y="31"/>
                  <a:pt x="14" y="31"/>
                  <a:pt x="14" y="31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31"/>
                  <a:pt x="19" y="31"/>
                  <a:pt x="19" y="30"/>
                </a:cubicBezTo>
                <a:cubicBezTo>
                  <a:pt x="19" y="27"/>
                  <a:pt x="19" y="27"/>
                  <a:pt x="19" y="27"/>
                </a:cubicBezTo>
                <a:cubicBezTo>
                  <a:pt x="20" y="27"/>
                  <a:pt x="21" y="26"/>
                  <a:pt x="22" y="26"/>
                </a:cubicBezTo>
                <a:cubicBezTo>
                  <a:pt x="25" y="28"/>
                  <a:pt x="25" y="28"/>
                  <a:pt x="25" y="28"/>
                </a:cubicBezTo>
                <a:cubicBezTo>
                  <a:pt x="25" y="28"/>
                  <a:pt x="26" y="28"/>
                  <a:pt x="26" y="28"/>
                </a:cubicBezTo>
                <a:cubicBezTo>
                  <a:pt x="28" y="25"/>
                  <a:pt x="28" y="25"/>
                  <a:pt x="28" y="25"/>
                </a:cubicBezTo>
                <a:cubicBezTo>
                  <a:pt x="29" y="25"/>
                  <a:pt x="29" y="25"/>
                  <a:pt x="28" y="24"/>
                </a:cubicBezTo>
                <a:cubicBezTo>
                  <a:pt x="26" y="22"/>
                  <a:pt x="26" y="22"/>
                  <a:pt x="26" y="22"/>
                </a:cubicBezTo>
                <a:cubicBezTo>
                  <a:pt x="27" y="21"/>
                  <a:pt x="27" y="20"/>
                  <a:pt x="28" y="18"/>
                </a:cubicBezTo>
                <a:cubicBezTo>
                  <a:pt x="31" y="18"/>
                  <a:pt x="31" y="18"/>
                  <a:pt x="31" y="18"/>
                </a:cubicBezTo>
                <a:cubicBezTo>
                  <a:pt x="31" y="18"/>
                  <a:pt x="32" y="18"/>
                  <a:pt x="32" y="17"/>
                </a:cubicBezTo>
                <a:cubicBezTo>
                  <a:pt x="32" y="14"/>
                  <a:pt x="32" y="14"/>
                  <a:pt x="32" y="14"/>
                </a:cubicBezTo>
                <a:cubicBezTo>
                  <a:pt x="32" y="13"/>
                  <a:pt x="31" y="13"/>
                  <a:pt x="31" y="13"/>
                </a:cubicBezTo>
                <a:close/>
                <a:moveTo>
                  <a:pt x="16" y="23"/>
                </a:moveTo>
                <a:cubicBezTo>
                  <a:pt x="12" y="23"/>
                  <a:pt x="9" y="19"/>
                  <a:pt x="9" y="16"/>
                </a:cubicBezTo>
                <a:cubicBezTo>
                  <a:pt x="9" y="12"/>
                  <a:pt x="12" y="9"/>
                  <a:pt x="16" y="9"/>
                </a:cubicBezTo>
                <a:cubicBezTo>
                  <a:pt x="20" y="9"/>
                  <a:pt x="23" y="12"/>
                  <a:pt x="23" y="16"/>
                </a:cubicBezTo>
                <a:cubicBezTo>
                  <a:pt x="23" y="19"/>
                  <a:pt x="20" y="23"/>
                  <a:pt x="16" y="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1882860" y="4502334"/>
            <a:ext cx="324733" cy="846271"/>
            <a:chOff x="2327275" y="4164013"/>
            <a:chExt cx="52388" cy="136526"/>
          </a:xfrm>
          <a:solidFill>
            <a:schemeClr val="accent3"/>
          </a:solidFill>
        </p:grpSpPr>
        <p:sp>
          <p:nvSpPr>
            <p:cNvPr id="44" name="Oval 343"/>
            <p:cNvSpPr>
              <a:spLocks noChangeArrowheads="1"/>
            </p:cNvSpPr>
            <p:nvPr/>
          </p:nvSpPr>
          <p:spPr bwMode="auto">
            <a:xfrm>
              <a:off x="2338388" y="4164013"/>
              <a:ext cx="26988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Freeform 344"/>
            <p:cNvSpPr/>
            <p:nvPr/>
          </p:nvSpPr>
          <p:spPr bwMode="auto">
            <a:xfrm>
              <a:off x="2327275" y="4194176"/>
              <a:ext cx="52388" cy="106363"/>
            </a:xfrm>
            <a:custGeom>
              <a:avLst/>
              <a:gdLst>
                <a:gd name="T0" fmla="*/ 14 w 14"/>
                <a:gd name="T1" fmla="*/ 6 h 28"/>
                <a:gd name="T2" fmla="*/ 14 w 14"/>
                <a:gd name="T3" fmla="*/ 6 h 28"/>
                <a:gd name="T4" fmla="*/ 14 w 14"/>
                <a:gd name="T5" fmla="*/ 6 h 28"/>
                <a:gd name="T6" fmla="*/ 9 w 14"/>
                <a:gd name="T7" fmla="*/ 0 h 28"/>
                <a:gd name="T8" fmla="*/ 9 w 14"/>
                <a:gd name="T9" fmla="*/ 0 h 28"/>
                <a:gd name="T10" fmla="*/ 8 w 14"/>
                <a:gd name="T11" fmla="*/ 3 h 28"/>
                <a:gd name="T12" fmla="*/ 7 w 14"/>
                <a:gd name="T13" fmla="*/ 0 h 28"/>
                <a:gd name="T14" fmla="*/ 7 w 14"/>
                <a:gd name="T15" fmla="*/ 0 h 28"/>
                <a:gd name="T16" fmla="*/ 6 w 14"/>
                <a:gd name="T17" fmla="*/ 3 h 28"/>
                <a:gd name="T18" fmla="*/ 5 w 14"/>
                <a:gd name="T19" fmla="*/ 0 h 28"/>
                <a:gd name="T20" fmla="*/ 5 w 14"/>
                <a:gd name="T21" fmla="*/ 0 h 28"/>
                <a:gd name="T22" fmla="*/ 0 w 14"/>
                <a:gd name="T23" fmla="*/ 6 h 28"/>
                <a:gd name="T24" fmla="*/ 0 w 14"/>
                <a:gd name="T25" fmla="*/ 6 h 28"/>
                <a:gd name="T26" fmla="*/ 0 w 14"/>
                <a:gd name="T27" fmla="*/ 6 h 28"/>
                <a:gd name="T28" fmla="*/ 0 w 14"/>
                <a:gd name="T29" fmla="*/ 6 h 28"/>
                <a:gd name="T30" fmla="*/ 0 w 14"/>
                <a:gd name="T31" fmla="*/ 13 h 28"/>
                <a:gd name="T32" fmla="*/ 0 w 14"/>
                <a:gd name="T33" fmla="*/ 13 h 28"/>
                <a:gd name="T34" fmla="*/ 1 w 14"/>
                <a:gd name="T35" fmla="*/ 14 h 28"/>
                <a:gd name="T36" fmla="*/ 2 w 14"/>
                <a:gd name="T37" fmla="*/ 13 h 28"/>
                <a:gd name="T38" fmla="*/ 2 w 14"/>
                <a:gd name="T39" fmla="*/ 4 h 28"/>
                <a:gd name="T40" fmla="*/ 3 w 14"/>
                <a:gd name="T41" fmla="*/ 4 h 28"/>
                <a:gd name="T42" fmla="*/ 3 w 14"/>
                <a:gd name="T43" fmla="*/ 13 h 28"/>
                <a:gd name="T44" fmla="*/ 3 w 14"/>
                <a:gd name="T45" fmla="*/ 14 h 28"/>
                <a:gd name="T46" fmla="*/ 3 w 14"/>
                <a:gd name="T47" fmla="*/ 27 h 28"/>
                <a:gd name="T48" fmla="*/ 5 w 14"/>
                <a:gd name="T49" fmla="*/ 28 h 28"/>
                <a:gd name="T50" fmla="*/ 6 w 14"/>
                <a:gd name="T51" fmla="*/ 27 h 28"/>
                <a:gd name="T52" fmla="*/ 6 w 14"/>
                <a:gd name="T53" fmla="*/ 14 h 28"/>
                <a:gd name="T54" fmla="*/ 8 w 14"/>
                <a:gd name="T55" fmla="*/ 14 h 28"/>
                <a:gd name="T56" fmla="*/ 8 w 14"/>
                <a:gd name="T57" fmla="*/ 27 h 28"/>
                <a:gd name="T58" fmla="*/ 9 w 14"/>
                <a:gd name="T59" fmla="*/ 28 h 28"/>
                <a:gd name="T60" fmla="*/ 11 w 14"/>
                <a:gd name="T61" fmla="*/ 27 h 28"/>
                <a:gd name="T62" fmla="*/ 11 w 14"/>
                <a:gd name="T63" fmla="*/ 14 h 28"/>
                <a:gd name="T64" fmla="*/ 11 w 14"/>
                <a:gd name="T65" fmla="*/ 14 h 28"/>
                <a:gd name="T66" fmla="*/ 11 w 14"/>
                <a:gd name="T67" fmla="*/ 4 h 28"/>
                <a:gd name="T68" fmla="*/ 12 w 14"/>
                <a:gd name="T69" fmla="*/ 4 h 28"/>
                <a:gd name="T70" fmla="*/ 12 w 14"/>
                <a:gd name="T71" fmla="*/ 13 h 28"/>
                <a:gd name="T72" fmla="*/ 13 w 14"/>
                <a:gd name="T73" fmla="*/ 14 h 28"/>
                <a:gd name="T74" fmla="*/ 14 w 14"/>
                <a:gd name="T75" fmla="*/ 13 h 28"/>
                <a:gd name="T76" fmla="*/ 14 w 14"/>
                <a:gd name="T77" fmla="*/ 13 h 28"/>
                <a:gd name="T78" fmla="*/ 14 w 14"/>
                <a:gd name="T79" fmla="*/ 6 h 28"/>
                <a:gd name="T80" fmla="*/ 14 w 14"/>
                <a:gd name="T81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" h="28">
                  <a:moveTo>
                    <a:pt x="14" y="6"/>
                  </a:move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3"/>
                    <a:pt x="12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1" y="14"/>
                  </a:cubicBezTo>
                  <a:cubicBezTo>
                    <a:pt x="1" y="14"/>
                    <a:pt x="2" y="14"/>
                    <a:pt x="2" y="1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8"/>
                    <a:pt x="4" y="28"/>
                    <a:pt x="5" y="28"/>
                  </a:cubicBezTo>
                  <a:cubicBezTo>
                    <a:pt x="5" y="28"/>
                    <a:pt x="6" y="28"/>
                    <a:pt x="6" y="27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8"/>
                    <a:pt x="9" y="28"/>
                    <a:pt x="9" y="28"/>
                  </a:cubicBezTo>
                  <a:cubicBezTo>
                    <a:pt x="10" y="28"/>
                    <a:pt x="11" y="28"/>
                    <a:pt x="11" y="27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4"/>
                    <a:pt x="13" y="14"/>
                    <a:pt x="13" y="14"/>
                  </a:cubicBezTo>
                  <a:cubicBezTo>
                    <a:pt x="14" y="14"/>
                    <a:pt x="14" y="14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 flipH="1" flipV="1">
            <a:off x="3508696" y="4137768"/>
            <a:ext cx="1154059" cy="471881"/>
            <a:chOff x="9017000" y="2870200"/>
            <a:chExt cx="714376" cy="2921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47" name="Freeform 268"/>
            <p:cNvSpPr/>
            <p:nvPr/>
          </p:nvSpPr>
          <p:spPr bwMode="auto">
            <a:xfrm>
              <a:off x="9059863" y="2870200"/>
              <a:ext cx="671513" cy="246062"/>
            </a:xfrm>
            <a:custGeom>
              <a:avLst/>
              <a:gdLst>
                <a:gd name="T0" fmla="*/ 142 w 177"/>
                <a:gd name="T1" fmla="*/ 36 h 64"/>
                <a:gd name="T2" fmla="*/ 171 w 177"/>
                <a:gd name="T3" fmla="*/ 6 h 64"/>
                <a:gd name="T4" fmla="*/ 175 w 177"/>
                <a:gd name="T5" fmla="*/ 6 h 64"/>
                <a:gd name="T6" fmla="*/ 175 w 177"/>
                <a:gd name="T7" fmla="*/ 1 h 64"/>
                <a:gd name="T8" fmla="*/ 171 w 177"/>
                <a:gd name="T9" fmla="*/ 1 h 64"/>
                <a:gd name="T10" fmla="*/ 171 w 177"/>
                <a:gd name="T11" fmla="*/ 6 h 64"/>
                <a:gd name="T12" fmla="*/ 141 w 177"/>
                <a:gd name="T13" fmla="*/ 35 h 64"/>
                <a:gd name="T14" fmla="*/ 29 w 177"/>
                <a:gd name="T15" fmla="*/ 35 h 64"/>
                <a:gd name="T16" fmla="*/ 5 w 177"/>
                <a:gd name="T17" fmla="*/ 58 h 64"/>
                <a:gd name="T18" fmla="*/ 1 w 177"/>
                <a:gd name="T19" fmla="*/ 58 h 64"/>
                <a:gd name="T20" fmla="*/ 1 w 177"/>
                <a:gd name="T21" fmla="*/ 63 h 64"/>
                <a:gd name="T22" fmla="*/ 6 w 177"/>
                <a:gd name="T23" fmla="*/ 63 h 64"/>
                <a:gd name="T24" fmla="*/ 6 w 177"/>
                <a:gd name="T25" fmla="*/ 59 h 64"/>
                <a:gd name="T26" fmla="*/ 29 w 177"/>
                <a:gd name="T27" fmla="*/ 36 h 64"/>
                <a:gd name="T28" fmla="*/ 142 w 177"/>
                <a:gd name="T29" fmla="*/ 3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7" h="64">
                  <a:moveTo>
                    <a:pt x="142" y="36"/>
                  </a:moveTo>
                  <a:cubicBezTo>
                    <a:pt x="171" y="6"/>
                    <a:pt x="171" y="6"/>
                    <a:pt x="171" y="6"/>
                  </a:cubicBezTo>
                  <a:cubicBezTo>
                    <a:pt x="172" y="7"/>
                    <a:pt x="174" y="7"/>
                    <a:pt x="175" y="6"/>
                  </a:cubicBezTo>
                  <a:cubicBezTo>
                    <a:pt x="177" y="5"/>
                    <a:pt x="177" y="3"/>
                    <a:pt x="175" y="1"/>
                  </a:cubicBezTo>
                  <a:cubicBezTo>
                    <a:pt x="174" y="0"/>
                    <a:pt x="172" y="0"/>
                    <a:pt x="171" y="1"/>
                  </a:cubicBezTo>
                  <a:cubicBezTo>
                    <a:pt x="170" y="2"/>
                    <a:pt x="170" y="4"/>
                    <a:pt x="171" y="6"/>
                  </a:cubicBezTo>
                  <a:cubicBezTo>
                    <a:pt x="141" y="35"/>
                    <a:pt x="141" y="35"/>
                    <a:pt x="141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4" y="57"/>
                    <a:pt x="2" y="57"/>
                    <a:pt x="1" y="58"/>
                  </a:cubicBezTo>
                  <a:cubicBezTo>
                    <a:pt x="0" y="60"/>
                    <a:pt x="0" y="62"/>
                    <a:pt x="1" y="63"/>
                  </a:cubicBezTo>
                  <a:cubicBezTo>
                    <a:pt x="2" y="64"/>
                    <a:pt x="4" y="64"/>
                    <a:pt x="6" y="63"/>
                  </a:cubicBezTo>
                  <a:cubicBezTo>
                    <a:pt x="7" y="62"/>
                    <a:pt x="7" y="60"/>
                    <a:pt x="6" y="59"/>
                  </a:cubicBezTo>
                  <a:cubicBezTo>
                    <a:pt x="29" y="36"/>
                    <a:pt x="29" y="36"/>
                    <a:pt x="29" y="36"/>
                  </a:cubicBezTo>
                  <a:lnTo>
                    <a:pt x="142" y="36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Oval 269"/>
            <p:cNvSpPr>
              <a:spLocks noChangeArrowheads="1"/>
            </p:cNvSpPr>
            <p:nvPr/>
          </p:nvSpPr>
          <p:spPr bwMode="auto">
            <a:xfrm>
              <a:off x="9017000" y="3062288"/>
              <a:ext cx="95250" cy="100012"/>
            </a:xfrm>
            <a:prstGeom prst="ellipse">
              <a:avLst/>
            </a:prstGeom>
            <a:solidFill>
              <a:schemeClr val="accent3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9" name="文本框 48"/>
          <p:cNvSpPr txBox="1"/>
          <p:nvPr/>
        </p:nvSpPr>
        <p:spPr>
          <a:xfrm>
            <a:off x="2208143" y="4951689"/>
            <a:ext cx="2122652" cy="8125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在此录入图表的综合描述说明。在此录入上述图表的综合描述</a:t>
            </a:r>
            <a:endParaRPr lang="zh-CN" altLang="en-US" sz="146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2207042" y="4684020"/>
            <a:ext cx="1644777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zh-CN" altLang="en-US" sz="16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在此添加标题</a:t>
            </a:r>
            <a:endParaRPr lang="zh-CN" altLang="en-US" sz="1600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8" grpId="0"/>
      <p:bldP spid="29" grpId="0"/>
      <p:bldP spid="33" grpId="0"/>
      <p:bldP spid="34" grpId="0"/>
      <p:bldP spid="38" grpId="0" animBg="1"/>
      <p:bldP spid="39" grpId="0" animBg="1"/>
      <p:bldP spid="40" grpId="0"/>
      <p:bldP spid="41" grpId="0"/>
      <p:bldP spid="42" grpId="0" animBg="1"/>
      <p:bldP spid="49" grpId="0"/>
      <p:bldP spid="5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195351" y="5427101"/>
            <a:ext cx="2357400" cy="881579"/>
            <a:chOff x="1219775" y="3082969"/>
            <a:chExt cx="1768050" cy="751116"/>
          </a:xfrm>
        </p:grpSpPr>
        <p:sp>
          <p:nvSpPr>
            <p:cNvPr id="27" name="MH_Text_1"/>
            <p:cNvSpPr/>
            <p:nvPr>
              <p:custDataLst>
                <p:tags r:id="rId1"/>
              </p:custDataLst>
            </p:nvPr>
          </p:nvSpPr>
          <p:spPr>
            <a:xfrm>
              <a:off x="1219775" y="3082969"/>
              <a:ext cx="1768050" cy="751116"/>
            </a:xfrm>
            <a:prstGeom prst="roundRect">
              <a:avLst>
                <a:gd name="adj" fmla="val 9524"/>
              </a:avLst>
            </a:prstGeom>
            <a:gradFill>
              <a:gsLst>
                <a:gs pos="33000">
                  <a:srgbClr val="F9F9F9"/>
                </a:gs>
                <a:gs pos="100000">
                  <a:srgbClr val="D7D7D7"/>
                </a:gs>
              </a:gsLst>
              <a:lin ang="5400000" scaled="0"/>
            </a:gradFill>
            <a:ln w="3175" cap="flat" cmpd="sng" algn="ctr">
              <a:solidFill>
                <a:srgbClr val="D7D7D7"/>
              </a:solidFill>
              <a:prstDash val="solid"/>
            </a:ln>
            <a:effectLst>
              <a:outerShdw blurRad="50800" dist="38100" sx="97000" sy="97000" algn="ctr" rotWithShape="0">
                <a:srgbClr val="000000">
                  <a:alpha val="40000"/>
                </a:srgbClr>
              </a:outer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lang="zh-CN" altLang="en-US" sz="2400" b="1" kern="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</a:endParaRPr>
            </a:p>
          </p:txBody>
        </p:sp>
        <p:sp>
          <p:nvSpPr>
            <p:cNvPr id="28" name="MH_Text_2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306204" y="3156606"/>
              <a:ext cx="1634404" cy="650497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50000"/>
                </a:lnSpc>
                <a:defRPr/>
              </a:pPr>
              <a:r>
                <a:rPr lang="zh-CN" altLang="en-US" sz="146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cs typeface="+mn-ea"/>
                  <a:sym typeface="+mn-lt"/>
                </a:rPr>
                <a:t>您的内容打在这里，或者通过复制您的文本后，</a:t>
              </a:r>
              <a:endParaRPr lang="en-US" altLang="zh-CN" sz="1465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4674825" y="5427101"/>
            <a:ext cx="2357400" cy="881579"/>
            <a:chOff x="1219775" y="3082969"/>
            <a:chExt cx="1768050" cy="751116"/>
          </a:xfrm>
        </p:grpSpPr>
        <p:sp>
          <p:nvSpPr>
            <p:cNvPr id="39" name="MH_Text_1"/>
            <p:cNvSpPr/>
            <p:nvPr>
              <p:custDataLst>
                <p:tags r:id="rId3"/>
              </p:custDataLst>
            </p:nvPr>
          </p:nvSpPr>
          <p:spPr>
            <a:xfrm>
              <a:off x="1219775" y="3082969"/>
              <a:ext cx="1768050" cy="751116"/>
            </a:xfrm>
            <a:prstGeom prst="roundRect">
              <a:avLst>
                <a:gd name="adj" fmla="val 9524"/>
              </a:avLst>
            </a:prstGeom>
            <a:gradFill>
              <a:gsLst>
                <a:gs pos="33000">
                  <a:srgbClr val="F9F9F9"/>
                </a:gs>
                <a:gs pos="100000">
                  <a:srgbClr val="D7D7D7"/>
                </a:gs>
              </a:gsLst>
              <a:lin ang="5400000" scaled="0"/>
            </a:gradFill>
            <a:ln w="3175" cap="flat" cmpd="sng" algn="ctr">
              <a:solidFill>
                <a:srgbClr val="D7D7D7"/>
              </a:solidFill>
              <a:prstDash val="solid"/>
            </a:ln>
            <a:effectLst>
              <a:outerShdw blurRad="50800" dist="38100" sx="97000" sy="97000" algn="ctr" rotWithShape="0">
                <a:srgbClr val="000000">
                  <a:alpha val="40000"/>
                </a:srgbClr>
              </a:outer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lang="zh-CN" altLang="en-US" sz="2400" b="1" kern="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</a:endParaRPr>
            </a:p>
          </p:txBody>
        </p:sp>
        <p:sp>
          <p:nvSpPr>
            <p:cNvPr id="40" name="MH_Text_2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1288952" y="3156606"/>
              <a:ext cx="1634404" cy="650497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50000"/>
                </a:lnSpc>
                <a:defRPr/>
              </a:pPr>
              <a:r>
                <a:rPr lang="zh-CN" altLang="en-US" sz="146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cs typeface="+mn-ea"/>
                  <a:sym typeface="+mn-lt"/>
                </a:rPr>
                <a:t>您的内容打在这里，或者通过复制您的文本后，</a:t>
              </a:r>
              <a:endParaRPr lang="en-US" altLang="zh-CN" sz="1465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8131661" y="5427101"/>
            <a:ext cx="2357400" cy="881579"/>
            <a:chOff x="1219775" y="3082969"/>
            <a:chExt cx="1768050" cy="751116"/>
          </a:xfrm>
        </p:grpSpPr>
        <p:sp>
          <p:nvSpPr>
            <p:cNvPr id="42" name="MH_Text_1"/>
            <p:cNvSpPr/>
            <p:nvPr>
              <p:custDataLst>
                <p:tags r:id="rId5"/>
              </p:custDataLst>
            </p:nvPr>
          </p:nvSpPr>
          <p:spPr>
            <a:xfrm>
              <a:off x="1219775" y="3082969"/>
              <a:ext cx="1768050" cy="751116"/>
            </a:xfrm>
            <a:prstGeom prst="roundRect">
              <a:avLst>
                <a:gd name="adj" fmla="val 9524"/>
              </a:avLst>
            </a:prstGeom>
            <a:gradFill>
              <a:gsLst>
                <a:gs pos="33000">
                  <a:srgbClr val="F9F9F9"/>
                </a:gs>
                <a:gs pos="100000">
                  <a:srgbClr val="D7D7D7"/>
                </a:gs>
              </a:gsLst>
              <a:lin ang="5400000" scaled="0"/>
            </a:gradFill>
            <a:ln w="3175" cap="flat" cmpd="sng" algn="ctr">
              <a:solidFill>
                <a:srgbClr val="D7D7D7"/>
              </a:solidFill>
              <a:prstDash val="solid"/>
            </a:ln>
            <a:effectLst>
              <a:outerShdw blurRad="50800" dist="38100" sx="97000" sy="97000" algn="ctr" rotWithShape="0">
                <a:srgbClr val="000000">
                  <a:alpha val="40000"/>
                </a:srgbClr>
              </a:outer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lang="zh-CN" altLang="en-US" sz="2400" b="1" kern="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</a:endParaRPr>
            </a:p>
          </p:txBody>
        </p:sp>
        <p:sp>
          <p:nvSpPr>
            <p:cNvPr id="43" name="MH_Text_2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288952" y="3156606"/>
              <a:ext cx="1634404" cy="650497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50000"/>
                </a:lnSpc>
                <a:defRPr/>
              </a:pPr>
              <a:r>
                <a:rPr lang="zh-CN" altLang="en-US" sz="146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cs typeface="+mn-ea"/>
                  <a:sym typeface="+mn-lt"/>
                </a:rPr>
                <a:t>您的内容打在这里，或者通过复制您的文本后，</a:t>
              </a:r>
              <a:endParaRPr lang="en-US" altLang="zh-CN" sz="1465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813867" y="1506471"/>
            <a:ext cx="3722439" cy="3556996"/>
            <a:chOff x="2860291" y="915566"/>
            <a:chExt cx="2791829" cy="266774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0291" y="915566"/>
              <a:ext cx="2791829" cy="2667747"/>
            </a:xfrm>
            <a:prstGeom prst="rect">
              <a:avLst/>
            </a:prstGeom>
          </p:spPr>
        </p:pic>
        <p:sp>
          <p:nvSpPr>
            <p:cNvPr id="29" name="MH_Picture_3"/>
            <p:cNvSpPr/>
            <p:nvPr>
              <p:custDataLst>
                <p:tags r:id="rId8"/>
              </p:custDataLst>
            </p:nvPr>
          </p:nvSpPr>
          <p:spPr>
            <a:xfrm>
              <a:off x="2959727" y="1002432"/>
              <a:ext cx="2520000" cy="1548000"/>
            </a:xfrm>
            <a:prstGeom prst="rect">
              <a:avLst/>
            </a:prstGeom>
            <a:blipFill dpi="0" rotWithShape="1">
              <a:blip r:embed="rId9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467204" y="2265023"/>
            <a:ext cx="3834691" cy="2313788"/>
            <a:chOff x="5600403" y="1484481"/>
            <a:chExt cx="2876018" cy="173534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0403" y="1484481"/>
              <a:ext cx="2876018" cy="1735341"/>
            </a:xfrm>
            <a:prstGeom prst="rect">
              <a:avLst/>
            </a:prstGeom>
          </p:spPr>
        </p:pic>
        <p:sp>
          <p:nvSpPr>
            <p:cNvPr id="30" name="MH_Picture_3"/>
            <p:cNvSpPr/>
            <p:nvPr>
              <p:custDataLst>
                <p:tags r:id="rId11"/>
              </p:custDataLst>
            </p:nvPr>
          </p:nvSpPr>
          <p:spPr>
            <a:xfrm>
              <a:off x="5948103" y="1570200"/>
              <a:ext cx="2196000" cy="1404000"/>
            </a:xfrm>
            <a:prstGeom prst="rect">
              <a:avLst/>
            </a:prstGeom>
            <a:blipFill dpi="0"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contrast="20000"/>
                        </a14:imgEffect>
                        <a14:imgEffect>
                          <a14:colorTemperature colorTemp="53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344525" y="2221075"/>
            <a:ext cx="2255217" cy="2754792"/>
            <a:chOff x="1008379" y="1451521"/>
            <a:chExt cx="1691413" cy="206609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379" y="1451521"/>
              <a:ext cx="1691413" cy="2066094"/>
            </a:xfrm>
            <a:prstGeom prst="rect">
              <a:avLst/>
            </a:prstGeom>
          </p:spPr>
        </p:pic>
        <p:sp>
          <p:nvSpPr>
            <p:cNvPr id="31" name="MH_Picture_3"/>
            <p:cNvSpPr/>
            <p:nvPr>
              <p:custDataLst>
                <p:tags r:id="rId15"/>
              </p:custDataLst>
            </p:nvPr>
          </p:nvSpPr>
          <p:spPr>
            <a:xfrm>
              <a:off x="1272820" y="1607765"/>
              <a:ext cx="1093379" cy="1403984"/>
            </a:xfrm>
            <a:prstGeom prst="rect">
              <a:avLst/>
            </a:prstGeom>
            <a:blipFill dpi="0" rotWithShape="1">
              <a:blip r:embed="rId16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536528" y="4728323"/>
            <a:ext cx="1728000" cy="480000"/>
            <a:chOff x="755736" y="3089454"/>
            <a:chExt cx="1440000" cy="400050"/>
          </a:xfrm>
        </p:grpSpPr>
        <p:sp>
          <p:nvSpPr>
            <p:cNvPr id="12" name="圆角矩形 11"/>
            <p:cNvSpPr/>
            <p:nvPr/>
          </p:nvSpPr>
          <p:spPr>
            <a:xfrm>
              <a:off x="755736" y="3095831"/>
              <a:ext cx="1440000" cy="360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222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41300" dist="1524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zh-CN" altLang="en-US" sz="2400" b="1">
                <a:solidFill>
                  <a:schemeClr val="accent1"/>
                </a:solidFill>
              </a:endParaRPr>
            </a:p>
          </p:txBody>
        </p:sp>
        <p:sp>
          <p:nvSpPr>
            <p:cNvPr id="13" name="MH_SubTitle_1"/>
            <p:cNvSpPr/>
            <p:nvPr>
              <p:custDataLst>
                <p:tags r:id="rId17"/>
              </p:custDataLst>
            </p:nvPr>
          </p:nvSpPr>
          <p:spPr>
            <a:xfrm>
              <a:off x="838232" y="3089454"/>
              <a:ext cx="1275010" cy="400050"/>
            </a:xfrm>
            <a:prstGeom prst="rect">
              <a:avLst/>
            </a:prstGeom>
            <a:noFill/>
            <a:ln w="349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zh-CN" altLang="en-US" sz="1600" b="1" dirty="0">
                  <a:solidFill>
                    <a:schemeClr val="accent1"/>
                  </a:solidFill>
                </a:rPr>
                <a:t>北京研发中心</a:t>
              </a:r>
              <a:endParaRPr lang="zh-CN" altLang="en-US" sz="16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016100" y="4728323"/>
            <a:ext cx="1728000" cy="480000"/>
            <a:chOff x="755736" y="3089454"/>
            <a:chExt cx="1440000" cy="400050"/>
          </a:xfrm>
        </p:grpSpPr>
        <p:sp>
          <p:nvSpPr>
            <p:cNvPr id="21" name="圆角矩形 20"/>
            <p:cNvSpPr/>
            <p:nvPr/>
          </p:nvSpPr>
          <p:spPr>
            <a:xfrm>
              <a:off x="755736" y="3095831"/>
              <a:ext cx="1440000" cy="3600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222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41300" dist="1524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zh-CN" altLang="en-US" sz="2400" b="1">
                <a:solidFill>
                  <a:schemeClr val="accent1"/>
                </a:solidFill>
              </a:endParaRPr>
            </a:p>
          </p:txBody>
        </p:sp>
        <p:sp>
          <p:nvSpPr>
            <p:cNvPr id="22" name="MH_SubTitle_1"/>
            <p:cNvSpPr/>
            <p:nvPr>
              <p:custDataLst>
                <p:tags r:id="rId18"/>
              </p:custDataLst>
            </p:nvPr>
          </p:nvSpPr>
          <p:spPr>
            <a:xfrm>
              <a:off x="838232" y="3089454"/>
              <a:ext cx="1275010" cy="400050"/>
            </a:xfrm>
            <a:prstGeom prst="rect">
              <a:avLst/>
            </a:prstGeom>
            <a:noFill/>
            <a:ln w="349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zh-CN" altLang="en-US" sz="1600" b="1" dirty="0">
                  <a:solidFill>
                    <a:schemeClr val="accent1"/>
                  </a:solidFill>
                </a:rPr>
                <a:t>上海研发中心</a:t>
              </a:r>
              <a:endParaRPr lang="zh-CN" altLang="en-US" sz="16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8473028" y="4728323"/>
            <a:ext cx="1728000" cy="480000"/>
            <a:chOff x="755736" y="3089454"/>
            <a:chExt cx="1440000" cy="400050"/>
          </a:xfrm>
        </p:grpSpPr>
        <p:sp>
          <p:nvSpPr>
            <p:cNvPr id="24" name="圆角矩形 23"/>
            <p:cNvSpPr/>
            <p:nvPr/>
          </p:nvSpPr>
          <p:spPr>
            <a:xfrm>
              <a:off x="755736" y="3095831"/>
              <a:ext cx="1440000" cy="360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222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41300" dist="1524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zh-CN" altLang="en-US" sz="2400" b="1">
                <a:solidFill>
                  <a:schemeClr val="accent1"/>
                </a:solidFill>
              </a:endParaRPr>
            </a:p>
          </p:txBody>
        </p:sp>
        <p:sp>
          <p:nvSpPr>
            <p:cNvPr id="25" name="MH_SubTitle_1"/>
            <p:cNvSpPr/>
            <p:nvPr>
              <p:custDataLst>
                <p:tags r:id="rId19"/>
              </p:custDataLst>
            </p:nvPr>
          </p:nvSpPr>
          <p:spPr>
            <a:xfrm>
              <a:off x="838232" y="3089454"/>
              <a:ext cx="1275010" cy="400050"/>
            </a:xfrm>
            <a:prstGeom prst="rect">
              <a:avLst/>
            </a:prstGeom>
            <a:noFill/>
            <a:ln w="349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zh-CN" altLang="en-US" sz="1600" b="1" dirty="0">
                  <a:solidFill>
                    <a:schemeClr val="accent1"/>
                  </a:solidFill>
                </a:rPr>
                <a:t>广州研发中心</a:t>
              </a:r>
              <a:endParaRPr lang="zh-CN" altLang="en-US" sz="1600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23" presetClass="entr" presetSubtype="3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3" presetClass="entr" presetSubtype="3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3" presetClass="entr" presetSubtype="3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23" presetClass="entr" presetSubtype="3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3" presetClass="entr" presetSubtype="3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3" presetClass="entr" presetSubtype="3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2429797" y="2815940"/>
            <a:ext cx="8741159" cy="1937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任意多边形 5"/>
          <p:cNvSpPr/>
          <p:nvPr/>
        </p:nvSpPr>
        <p:spPr bwMode="auto">
          <a:xfrm>
            <a:off x="4927990" y="2311309"/>
            <a:ext cx="2593447" cy="1543657"/>
          </a:xfrm>
          <a:custGeom>
            <a:avLst/>
            <a:gdLst>
              <a:gd name="connsiteX0" fmla="*/ 2389719 w 3268922"/>
              <a:gd name="connsiteY0" fmla="*/ 97 h 1945710"/>
              <a:gd name="connsiteX1" fmla="*/ 2489590 w 3268922"/>
              <a:gd name="connsiteY1" fmla="*/ 73289 h 1945710"/>
              <a:gd name="connsiteX2" fmla="*/ 3193503 w 3268922"/>
              <a:gd name="connsiteY2" fmla="*/ 771568 h 1945710"/>
              <a:gd name="connsiteX3" fmla="*/ 3193503 w 3268922"/>
              <a:gd name="connsiteY3" fmla="*/ 1159501 h 1945710"/>
              <a:gd name="connsiteX4" fmla="*/ 2489590 w 3268922"/>
              <a:gd name="connsiteY4" fmla="*/ 1883641 h 1945710"/>
              <a:gd name="connsiteX5" fmla="*/ 2313612 w 3268922"/>
              <a:gd name="connsiteY5" fmla="*/ 1806055 h 1945710"/>
              <a:gd name="connsiteX6" fmla="*/ 2037075 w 3268922"/>
              <a:gd name="connsiteY6" fmla="*/ 1521571 h 1945710"/>
              <a:gd name="connsiteX7" fmla="*/ 1374210 w 3268922"/>
              <a:gd name="connsiteY7" fmla="*/ 1521571 h 1945710"/>
              <a:gd name="connsiteX8" fmla="*/ 1283452 w 3268922"/>
              <a:gd name="connsiteY8" fmla="*/ 1521571 h 1945710"/>
              <a:gd name="connsiteX9" fmla="*/ 1283452 w 3268922"/>
              <a:gd name="connsiteY9" fmla="*/ 1521571 h 1945710"/>
              <a:gd name="connsiteX10" fmla="*/ 1275261 w 3268922"/>
              <a:gd name="connsiteY10" fmla="*/ 1521571 h 1945710"/>
              <a:gd name="connsiteX11" fmla="*/ 1108752 w 3268922"/>
              <a:gd name="connsiteY11" fmla="*/ 1521571 h 1945710"/>
              <a:gd name="connsiteX12" fmla="*/ 956065 w 3268922"/>
              <a:gd name="connsiteY12" fmla="*/ 1521571 h 1945710"/>
              <a:gd name="connsiteX13" fmla="*/ 947874 w 3268922"/>
              <a:gd name="connsiteY13" fmla="*/ 1521571 h 1945710"/>
              <a:gd name="connsiteX14" fmla="*/ 903970 w 3268922"/>
              <a:gd name="connsiteY14" fmla="*/ 1521571 h 1945710"/>
              <a:gd name="connsiteX15" fmla="*/ 781365 w 3268922"/>
              <a:gd name="connsiteY15" fmla="*/ 1521571 h 1945710"/>
              <a:gd name="connsiteX16" fmla="*/ 654774 w 3268922"/>
              <a:gd name="connsiteY16" fmla="*/ 1521571 h 1945710"/>
              <a:gd name="connsiteX17" fmla="*/ 646583 w 3268922"/>
              <a:gd name="connsiteY17" fmla="*/ 1521571 h 1945710"/>
              <a:gd name="connsiteX18" fmla="*/ 576583 w 3268922"/>
              <a:gd name="connsiteY18" fmla="*/ 1521571 h 1945710"/>
              <a:gd name="connsiteX19" fmla="*/ 480074 w 3268922"/>
              <a:gd name="connsiteY19" fmla="*/ 1521571 h 1945710"/>
              <a:gd name="connsiteX20" fmla="*/ 275292 w 3268922"/>
              <a:gd name="connsiteY20" fmla="*/ 1521571 h 1945710"/>
              <a:gd name="connsiteX21" fmla="*/ 0 w 3268922"/>
              <a:gd name="connsiteY21" fmla="*/ 1237087 h 1945710"/>
              <a:gd name="connsiteX22" fmla="*/ 0 w 3268922"/>
              <a:gd name="connsiteY22" fmla="*/ 693981 h 1945710"/>
              <a:gd name="connsiteX23" fmla="*/ 275292 w 3268922"/>
              <a:gd name="connsiteY23" fmla="*/ 409497 h 1945710"/>
              <a:gd name="connsiteX24" fmla="*/ 501631 w 3268922"/>
              <a:gd name="connsiteY24" fmla="*/ 409497 h 1945710"/>
              <a:gd name="connsiteX25" fmla="*/ 576583 w 3268922"/>
              <a:gd name="connsiteY25" fmla="*/ 409497 h 1945710"/>
              <a:gd name="connsiteX26" fmla="*/ 604876 w 3268922"/>
              <a:gd name="connsiteY26" fmla="*/ 409497 h 1945710"/>
              <a:gd name="connsiteX27" fmla="*/ 613150 w 3268922"/>
              <a:gd name="connsiteY27" fmla="*/ 409497 h 1945710"/>
              <a:gd name="connsiteX28" fmla="*/ 631842 w 3268922"/>
              <a:gd name="connsiteY28" fmla="*/ 409497 h 1945710"/>
              <a:gd name="connsiteX29" fmla="*/ 654774 w 3268922"/>
              <a:gd name="connsiteY29" fmla="*/ 409497 h 1945710"/>
              <a:gd name="connsiteX30" fmla="*/ 672070 w 3268922"/>
              <a:gd name="connsiteY30" fmla="*/ 409497 h 1945710"/>
              <a:gd name="connsiteX31" fmla="*/ 802922 w 3268922"/>
              <a:gd name="connsiteY31" fmla="*/ 409497 h 1945710"/>
              <a:gd name="connsiteX32" fmla="*/ 903970 w 3268922"/>
              <a:gd name="connsiteY32" fmla="*/ 409497 h 1945710"/>
              <a:gd name="connsiteX33" fmla="*/ 909249 w 3268922"/>
              <a:gd name="connsiteY33" fmla="*/ 409497 h 1945710"/>
              <a:gd name="connsiteX34" fmla="*/ 914441 w 3268922"/>
              <a:gd name="connsiteY34" fmla="*/ 409497 h 1945710"/>
              <a:gd name="connsiteX35" fmla="*/ 921787 w 3268922"/>
              <a:gd name="connsiteY35" fmla="*/ 409497 h 1945710"/>
              <a:gd name="connsiteX36" fmla="*/ 946202 w 3268922"/>
              <a:gd name="connsiteY36" fmla="*/ 409497 h 1945710"/>
              <a:gd name="connsiteX37" fmla="*/ 956065 w 3268922"/>
              <a:gd name="connsiteY37" fmla="*/ 409497 h 1945710"/>
              <a:gd name="connsiteX38" fmla="*/ 986455 w 3268922"/>
              <a:gd name="connsiteY38" fmla="*/ 409497 h 1945710"/>
              <a:gd name="connsiteX39" fmla="*/ 1241828 w 3268922"/>
              <a:gd name="connsiteY39" fmla="*/ 409497 h 1945710"/>
              <a:gd name="connsiteX40" fmla="*/ 1283452 w 3268922"/>
              <a:gd name="connsiteY40" fmla="*/ 409497 h 1945710"/>
              <a:gd name="connsiteX41" fmla="*/ 1283452 w 3268922"/>
              <a:gd name="connsiteY41" fmla="*/ 409497 h 1945710"/>
              <a:gd name="connsiteX42" fmla="*/ 1333161 w 3268922"/>
              <a:gd name="connsiteY42" fmla="*/ 409497 h 1945710"/>
              <a:gd name="connsiteX43" fmla="*/ 2037075 w 3268922"/>
              <a:gd name="connsiteY43" fmla="*/ 409497 h 1945710"/>
              <a:gd name="connsiteX44" fmla="*/ 2313612 w 3268922"/>
              <a:gd name="connsiteY44" fmla="*/ 150875 h 1945710"/>
              <a:gd name="connsiteX45" fmla="*/ 2389719 w 3268922"/>
              <a:gd name="connsiteY45" fmla="*/ 97 h 194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268922" h="1945710">
                <a:moveTo>
                  <a:pt x="2389719" y="97"/>
                </a:moveTo>
                <a:cubicBezTo>
                  <a:pt x="2417706" y="1764"/>
                  <a:pt x="2451881" y="24797"/>
                  <a:pt x="2489590" y="73289"/>
                </a:cubicBezTo>
                <a:cubicBezTo>
                  <a:pt x="2489590" y="73289"/>
                  <a:pt x="2489590" y="73289"/>
                  <a:pt x="3193503" y="771568"/>
                </a:cubicBezTo>
                <a:cubicBezTo>
                  <a:pt x="3294062" y="875016"/>
                  <a:pt x="3294062" y="1056052"/>
                  <a:pt x="3193503" y="1159501"/>
                </a:cubicBezTo>
                <a:lnTo>
                  <a:pt x="2489590" y="1883641"/>
                </a:lnTo>
                <a:cubicBezTo>
                  <a:pt x="2389031" y="1987090"/>
                  <a:pt x="2313612" y="1961228"/>
                  <a:pt x="2313612" y="1806055"/>
                </a:cubicBezTo>
                <a:cubicBezTo>
                  <a:pt x="2313612" y="1650882"/>
                  <a:pt x="2187913" y="1521571"/>
                  <a:pt x="2037075" y="1521571"/>
                </a:cubicBezTo>
                <a:cubicBezTo>
                  <a:pt x="2037075" y="1521571"/>
                  <a:pt x="2037075" y="1521571"/>
                  <a:pt x="1374210" y="1521571"/>
                </a:cubicBezTo>
                <a:lnTo>
                  <a:pt x="1283452" y="1521571"/>
                </a:lnTo>
                <a:lnTo>
                  <a:pt x="1283452" y="1521571"/>
                </a:lnTo>
                <a:lnTo>
                  <a:pt x="1275261" y="1521571"/>
                </a:lnTo>
                <a:cubicBezTo>
                  <a:pt x="1225697" y="1521571"/>
                  <a:pt x="1170414" y="1521571"/>
                  <a:pt x="1108752" y="1521571"/>
                </a:cubicBezTo>
                <a:lnTo>
                  <a:pt x="956065" y="1521571"/>
                </a:lnTo>
                <a:lnTo>
                  <a:pt x="947874" y="1521571"/>
                </a:lnTo>
                <a:lnTo>
                  <a:pt x="903970" y="1521571"/>
                </a:lnTo>
                <a:lnTo>
                  <a:pt x="781365" y="1521571"/>
                </a:lnTo>
                <a:lnTo>
                  <a:pt x="654774" y="1521571"/>
                </a:lnTo>
                <a:lnTo>
                  <a:pt x="646583" y="1521571"/>
                </a:lnTo>
                <a:lnTo>
                  <a:pt x="576583" y="1521571"/>
                </a:lnTo>
                <a:lnTo>
                  <a:pt x="480074" y="1521571"/>
                </a:lnTo>
                <a:cubicBezTo>
                  <a:pt x="418412" y="1521571"/>
                  <a:pt x="350372" y="1521571"/>
                  <a:pt x="275292" y="1521571"/>
                </a:cubicBezTo>
                <a:cubicBezTo>
                  <a:pt x="125133" y="1521571"/>
                  <a:pt x="0" y="1392260"/>
                  <a:pt x="0" y="1237087"/>
                </a:cubicBezTo>
                <a:cubicBezTo>
                  <a:pt x="0" y="1237087"/>
                  <a:pt x="0" y="1237087"/>
                  <a:pt x="0" y="693981"/>
                </a:cubicBezTo>
                <a:cubicBezTo>
                  <a:pt x="0" y="538808"/>
                  <a:pt x="125133" y="409497"/>
                  <a:pt x="275292" y="409497"/>
                </a:cubicBezTo>
                <a:cubicBezTo>
                  <a:pt x="275292" y="409497"/>
                  <a:pt x="275292" y="409497"/>
                  <a:pt x="501631" y="409497"/>
                </a:cubicBezTo>
                <a:lnTo>
                  <a:pt x="576583" y="409497"/>
                </a:lnTo>
                <a:cubicBezTo>
                  <a:pt x="576583" y="409497"/>
                  <a:pt x="576583" y="409497"/>
                  <a:pt x="604876" y="409497"/>
                </a:cubicBezTo>
                <a:lnTo>
                  <a:pt x="613150" y="409497"/>
                </a:lnTo>
                <a:lnTo>
                  <a:pt x="631842" y="409497"/>
                </a:lnTo>
                <a:lnTo>
                  <a:pt x="654774" y="409497"/>
                </a:lnTo>
                <a:lnTo>
                  <a:pt x="672070" y="409497"/>
                </a:lnTo>
                <a:cubicBezTo>
                  <a:pt x="703899" y="409497"/>
                  <a:pt x="746337" y="409497"/>
                  <a:pt x="802922" y="409497"/>
                </a:cubicBezTo>
                <a:lnTo>
                  <a:pt x="903970" y="409497"/>
                </a:lnTo>
                <a:lnTo>
                  <a:pt x="909249" y="409497"/>
                </a:lnTo>
                <a:lnTo>
                  <a:pt x="914441" y="409497"/>
                </a:lnTo>
                <a:lnTo>
                  <a:pt x="921787" y="409497"/>
                </a:lnTo>
                <a:lnTo>
                  <a:pt x="946202" y="409497"/>
                </a:lnTo>
                <a:lnTo>
                  <a:pt x="956065" y="409497"/>
                </a:lnTo>
                <a:lnTo>
                  <a:pt x="986455" y="409497"/>
                </a:lnTo>
                <a:cubicBezTo>
                  <a:pt x="1035946" y="409497"/>
                  <a:pt x="1115131" y="409497"/>
                  <a:pt x="1241828" y="409497"/>
                </a:cubicBezTo>
                <a:lnTo>
                  <a:pt x="1283452" y="409497"/>
                </a:lnTo>
                <a:lnTo>
                  <a:pt x="1283452" y="409497"/>
                </a:lnTo>
                <a:lnTo>
                  <a:pt x="1333161" y="409497"/>
                </a:lnTo>
                <a:cubicBezTo>
                  <a:pt x="1433721" y="409497"/>
                  <a:pt x="1634839" y="409497"/>
                  <a:pt x="2037075" y="409497"/>
                </a:cubicBezTo>
                <a:cubicBezTo>
                  <a:pt x="2187913" y="409497"/>
                  <a:pt x="2313612" y="306048"/>
                  <a:pt x="2313612" y="150875"/>
                </a:cubicBezTo>
                <a:cubicBezTo>
                  <a:pt x="2313612" y="53892"/>
                  <a:pt x="2343073" y="-2681"/>
                  <a:pt x="2389719" y="97"/>
                </a:cubicBezTo>
                <a:close/>
              </a:path>
            </a:pathLst>
          </a:custGeom>
          <a:gradFill>
            <a:gsLst>
              <a:gs pos="53000">
                <a:srgbClr val="F2F2F2"/>
              </a:gs>
              <a:gs pos="100000">
                <a:schemeClr val="bg1"/>
              </a:gs>
              <a:gs pos="0">
                <a:srgbClr val="D7D7D7"/>
              </a:gs>
            </a:gsLst>
            <a:lin ang="3600000" scaled="0"/>
          </a:gradFill>
          <a:ln w="28575">
            <a:gradFill>
              <a:gsLst>
                <a:gs pos="22000">
                  <a:schemeClr val="bg1"/>
                </a:gs>
                <a:gs pos="58000">
                  <a:srgbClr val="EEEEEE"/>
                </a:gs>
                <a:gs pos="100000">
                  <a:srgbClr val="FAFAFA"/>
                </a:gs>
              </a:gsLst>
              <a:lin ang="3600000" scaled="0"/>
            </a:gradFill>
          </a:ln>
          <a:effectLst>
            <a:outerShdw blurRad="317500" dist="1270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noAutofit/>
          </a:bodyPr>
          <a:lstStyle/>
          <a:p>
            <a:endParaRPr lang="zh-CN" altLang="en-US" sz="24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任意多边形 6"/>
          <p:cNvSpPr/>
          <p:nvPr/>
        </p:nvSpPr>
        <p:spPr bwMode="auto">
          <a:xfrm>
            <a:off x="8355374" y="2311309"/>
            <a:ext cx="2593447" cy="1543657"/>
          </a:xfrm>
          <a:custGeom>
            <a:avLst/>
            <a:gdLst>
              <a:gd name="connsiteX0" fmla="*/ 2389719 w 3268922"/>
              <a:gd name="connsiteY0" fmla="*/ 97 h 1945710"/>
              <a:gd name="connsiteX1" fmla="*/ 2489590 w 3268922"/>
              <a:gd name="connsiteY1" fmla="*/ 73289 h 1945710"/>
              <a:gd name="connsiteX2" fmla="*/ 3193503 w 3268922"/>
              <a:gd name="connsiteY2" fmla="*/ 771568 h 1945710"/>
              <a:gd name="connsiteX3" fmla="*/ 3193503 w 3268922"/>
              <a:gd name="connsiteY3" fmla="*/ 1159501 h 1945710"/>
              <a:gd name="connsiteX4" fmla="*/ 2489590 w 3268922"/>
              <a:gd name="connsiteY4" fmla="*/ 1883641 h 1945710"/>
              <a:gd name="connsiteX5" fmla="*/ 2313612 w 3268922"/>
              <a:gd name="connsiteY5" fmla="*/ 1806055 h 1945710"/>
              <a:gd name="connsiteX6" fmla="*/ 2037075 w 3268922"/>
              <a:gd name="connsiteY6" fmla="*/ 1521571 h 1945710"/>
              <a:gd name="connsiteX7" fmla="*/ 1374210 w 3268922"/>
              <a:gd name="connsiteY7" fmla="*/ 1521571 h 1945710"/>
              <a:gd name="connsiteX8" fmla="*/ 1283452 w 3268922"/>
              <a:gd name="connsiteY8" fmla="*/ 1521571 h 1945710"/>
              <a:gd name="connsiteX9" fmla="*/ 1283452 w 3268922"/>
              <a:gd name="connsiteY9" fmla="*/ 1521571 h 1945710"/>
              <a:gd name="connsiteX10" fmla="*/ 1275261 w 3268922"/>
              <a:gd name="connsiteY10" fmla="*/ 1521571 h 1945710"/>
              <a:gd name="connsiteX11" fmla="*/ 1108752 w 3268922"/>
              <a:gd name="connsiteY11" fmla="*/ 1521571 h 1945710"/>
              <a:gd name="connsiteX12" fmla="*/ 956065 w 3268922"/>
              <a:gd name="connsiteY12" fmla="*/ 1521571 h 1945710"/>
              <a:gd name="connsiteX13" fmla="*/ 947874 w 3268922"/>
              <a:gd name="connsiteY13" fmla="*/ 1521571 h 1945710"/>
              <a:gd name="connsiteX14" fmla="*/ 903970 w 3268922"/>
              <a:gd name="connsiteY14" fmla="*/ 1521571 h 1945710"/>
              <a:gd name="connsiteX15" fmla="*/ 781365 w 3268922"/>
              <a:gd name="connsiteY15" fmla="*/ 1521571 h 1945710"/>
              <a:gd name="connsiteX16" fmla="*/ 654774 w 3268922"/>
              <a:gd name="connsiteY16" fmla="*/ 1521571 h 1945710"/>
              <a:gd name="connsiteX17" fmla="*/ 646583 w 3268922"/>
              <a:gd name="connsiteY17" fmla="*/ 1521571 h 1945710"/>
              <a:gd name="connsiteX18" fmla="*/ 576583 w 3268922"/>
              <a:gd name="connsiteY18" fmla="*/ 1521571 h 1945710"/>
              <a:gd name="connsiteX19" fmla="*/ 480074 w 3268922"/>
              <a:gd name="connsiteY19" fmla="*/ 1521571 h 1945710"/>
              <a:gd name="connsiteX20" fmla="*/ 275292 w 3268922"/>
              <a:gd name="connsiteY20" fmla="*/ 1521571 h 1945710"/>
              <a:gd name="connsiteX21" fmla="*/ 0 w 3268922"/>
              <a:gd name="connsiteY21" fmla="*/ 1237087 h 1945710"/>
              <a:gd name="connsiteX22" fmla="*/ 0 w 3268922"/>
              <a:gd name="connsiteY22" fmla="*/ 693981 h 1945710"/>
              <a:gd name="connsiteX23" fmla="*/ 275292 w 3268922"/>
              <a:gd name="connsiteY23" fmla="*/ 409497 h 1945710"/>
              <a:gd name="connsiteX24" fmla="*/ 501631 w 3268922"/>
              <a:gd name="connsiteY24" fmla="*/ 409497 h 1945710"/>
              <a:gd name="connsiteX25" fmla="*/ 576583 w 3268922"/>
              <a:gd name="connsiteY25" fmla="*/ 409497 h 1945710"/>
              <a:gd name="connsiteX26" fmla="*/ 604876 w 3268922"/>
              <a:gd name="connsiteY26" fmla="*/ 409497 h 1945710"/>
              <a:gd name="connsiteX27" fmla="*/ 613150 w 3268922"/>
              <a:gd name="connsiteY27" fmla="*/ 409497 h 1945710"/>
              <a:gd name="connsiteX28" fmla="*/ 631842 w 3268922"/>
              <a:gd name="connsiteY28" fmla="*/ 409497 h 1945710"/>
              <a:gd name="connsiteX29" fmla="*/ 654774 w 3268922"/>
              <a:gd name="connsiteY29" fmla="*/ 409497 h 1945710"/>
              <a:gd name="connsiteX30" fmla="*/ 672070 w 3268922"/>
              <a:gd name="connsiteY30" fmla="*/ 409497 h 1945710"/>
              <a:gd name="connsiteX31" fmla="*/ 802922 w 3268922"/>
              <a:gd name="connsiteY31" fmla="*/ 409497 h 1945710"/>
              <a:gd name="connsiteX32" fmla="*/ 903970 w 3268922"/>
              <a:gd name="connsiteY32" fmla="*/ 409497 h 1945710"/>
              <a:gd name="connsiteX33" fmla="*/ 909249 w 3268922"/>
              <a:gd name="connsiteY33" fmla="*/ 409497 h 1945710"/>
              <a:gd name="connsiteX34" fmla="*/ 914441 w 3268922"/>
              <a:gd name="connsiteY34" fmla="*/ 409497 h 1945710"/>
              <a:gd name="connsiteX35" fmla="*/ 921787 w 3268922"/>
              <a:gd name="connsiteY35" fmla="*/ 409497 h 1945710"/>
              <a:gd name="connsiteX36" fmla="*/ 946202 w 3268922"/>
              <a:gd name="connsiteY36" fmla="*/ 409497 h 1945710"/>
              <a:gd name="connsiteX37" fmla="*/ 956065 w 3268922"/>
              <a:gd name="connsiteY37" fmla="*/ 409497 h 1945710"/>
              <a:gd name="connsiteX38" fmla="*/ 986455 w 3268922"/>
              <a:gd name="connsiteY38" fmla="*/ 409497 h 1945710"/>
              <a:gd name="connsiteX39" fmla="*/ 1241828 w 3268922"/>
              <a:gd name="connsiteY39" fmla="*/ 409497 h 1945710"/>
              <a:gd name="connsiteX40" fmla="*/ 1283452 w 3268922"/>
              <a:gd name="connsiteY40" fmla="*/ 409497 h 1945710"/>
              <a:gd name="connsiteX41" fmla="*/ 1283452 w 3268922"/>
              <a:gd name="connsiteY41" fmla="*/ 409497 h 1945710"/>
              <a:gd name="connsiteX42" fmla="*/ 1333161 w 3268922"/>
              <a:gd name="connsiteY42" fmla="*/ 409497 h 1945710"/>
              <a:gd name="connsiteX43" fmla="*/ 2037075 w 3268922"/>
              <a:gd name="connsiteY43" fmla="*/ 409497 h 1945710"/>
              <a:gd name="connsiteX44" fmla="*/ 2313612 w 3268922"/>
              <a:gd name="connsiteY44" fmla="*/ 150875 h 1945710"/>
              <a:gd name="connsiteX45" fmla="*/ 2389719 w 3268922"/>
              <a:gd name="connsiteY45" fmla="*/ 97 h 194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268922" h="1945710">
                <a:moveTo>
                  <a:pt x="2389719" y="97"/>
                </a:moveTo>
                <a:cubicBezTo>
                  <a:pt x="2417706" y="1764"/>
                  <a:pt x="2451881" y="24797"/>
                  <a:pt x="2489590" y="73289"/>
                </a:cubicBezTo>
                <a:cubicBezTo>
                  <a:pt x="2489590" y="73289"/>
                  <a:pt x="2489590" y="73289"/>
                  <a:pt x="3193503" y="771568"/>
                </a:cubicBezTo>
                <a:cubicBezTo>
                  <a:pt x="3294062" y="875016"/>
                  <a:pt x="3294062" y="1056052"/>
                  <a:pt x="3193503" y="1159501"/>
                </a:cubicBezTo>
                <a:lnTo>
                  <a:pt x="2489590" y="1883641"/>
                </a:lnTo>
                <a:cubicBezTo>
                  <a:pt x="2389031" y="1987090"/>
                  <a:pt x="2313612" y="1961228"/>
                  <a:pt x="2313612" y="1806055"/>
                </a:cubicBezTo>
                <a:cubicBezTo>
                  <a:pt x="2313612" y="1650882"/>
                  <a:pt x="2187913" y="1521571"/>
                  <a:pt x="2037075" y="1521571"/>
                </a:cubicBezTo>
                <a:cubicBezTo>
                  <a:pt x="2037075" y="1521571"/>
                  <a:pt x="2037075" y="1521571"/>
                  <a:pt x="1374210" y="1521571"/>
                </a:cubicBezTo>
                <a:lnTo>
                  <a:pt x="1283452" y="1521571"/>
                </a:lnTo>
                <a:lnTo>
                  <a:pt x="1283452" y="1521571"/>
                </a:lnTo>
                <a:lnTo>
                  <a:pt x="1275261" y="1521571"/>
                </a:lnTo>
                <a:cubicBezTo>
                  <a:pt x="1225697" y="1521571"/>
                  <a:pt x="1170414" y="1521571"/>
                  <a:pt x="1108752" y="1521571"/>
                </a:cubicBezTo>
                <a:lnTo>
                  <a:pt x="956065" y="1521571"/>
                </a:lnTo>
                <a:lnTo>
                  <a:pt x="947874" y="1521571"/>
                </a:lnTo>
                <a:lnTo>
                  <a:pt x="903970" y="1521571"/>
                </a:lnTo>
                <a:lnTo>
                  <a:pt x="781365" y="1521571"/>
                </a:lnTo>
                <a:lnTo>
                  <a:pt x="654774" y="1521571"/>
                </a:lnTo>
                <a:lnTo>
                  <a:pt x="646583" y="1521571"/>
                </a:lnTo>
                <a:lnTo>
                  <a:pt x="576583" y="1521571"/>
                </a:lnTo>
                <a:lnTo>
                  <a:pt x="480074" y="1521571"/>
                </a:lnTo>
                <a:cubicBezTo>
                  <a:pt x="418412" y="1521571"/>
                  <a:pt x="350372" y="1521571"/>
                  <a:pt x="275292" y="1521571"/>
                </a:cubicBezTo>
                <a:cubicBezTo>
                  <a:pt x="125133" y="1521571"/>
                  <a:pt x="0" y="1392260"/>
                  <a:pt x="0" y="1237087"/>
                </a:cubicBezTo>
                <a:cubicBezTo>
                  <a:pt x="0" y="1237087"/>
                  <a:pt x="0" y="1237087"/>
                  <a:pt x="0" y="693981"/>
                </a:cubicBezTo>
                <a:cubicBezTo>
                  <a:pt x="0" y="538808"/>
                  <a:pt x="125133" y="409497"/>
                  <a:pt x="275292" y="409497"/>
                </a:cubicBezTo>
                <a:cubicBezTo>
                  <a:pt x="275292" y="409497"/>
                  <a:pt x="275292" y="409497"/>
                  <a:pt x="501631" y="409497"/>
                </a:cubicBezTo>
                <a:lnTo>
                  <a:pt x="576583" y="409497"/>
                </a:lnTo>
                <a:cubicBezTo>
                  <a:pt x="576583" y="409497"/>
                  <a:pt x="576583" y="409497"/>
                  <a:pt x="604876" y="409497"/>
                </a:cubicBezTo>
                <a:lnTo>
                  <a:pt x="613150" y="409497"/>
                </a:lnTo>
                <a:lnTo>
                  <a:pt x="631842" y="409497"/>
                </a:lnTo>
                <a:lnTo>
                  <a:pt x="654774" y="409497"/>
                </a:lnTo>
                <a:lnTo>
                  <a:pt x="672070" y="409497"/>
                </a:lnTo>
                <a:cubicBezTo>
                  <a:pt x="703899" y="409497"/>
                  <a:pt x="746337" y="409497"/>
                  <a:pt x="802922" y="409497"/>
                </a:cubicBezTo>
                <a:lnTo>
                  <a:pt x="903970" y="409497"/>
                </a:lnTo>
                <a:lnTo>
                  <a:pt x="909249" y="409497"/>
                </a:lnTo>
                <a:lnTo>
                  <a:pt x="914441" y="409497"/>
                </a:lnTo>
                <a:lnTo>
                  <a:pt x="921787" y="409497"/>
                </a:lnTo>
                <a:lnTo>
                  <a:pt x="946202" y="409497"/>
                </a:lnTo>
                <a:lnTo>
                  <a:pt x="956065" y="409497"/>
                </a:lnTo>
                <a:lnTo>
                  <a:pt x="986455" y="409497"/>
                </a:lnTo>
                <a:cubicBezTo>
                  <a:pt x="1035946" y="409497"/>
                  <a:pt x="1115131" y="409497"/>
                  <a:pt x="1241828" y="409497"/>
                </a:cubicBezTo>
                <a:lnTo>
                  <a:pt x="1283452" y="409497"/>
                </a:lnTo>
                <a:lnTo>
                  <a:pt x="1283452" y="409497"/>
                </a:lnTo>
                <a:lnTo>
                  <a:pt x="1333161" y="409497"/>
                </a:lnTo>
                <a:cubicBezTo>
                  <a:pt x="1433721" y="409497"/>
                  <a:pt x="1634839" y="409497"/>
                  <a:pt x="2037075" y="409497"/>
                </a:cubicBezTo>
                <a:cubicBezTo>
                  <a:pt x="2187913" y="409497"/>
                  <a:pt x="2313612" y="306048"/>
                  <a:pt x="2313612" y="150875"/>
                </a:cubicBezTo>
                <a:cubicBezTo>
                  <a:pt x="2313612" y="53892"/>
                  <a:pt x="2343073" y="-2681"/>
                  <a:pt x="2389719" y="97"/>
                </a:cubicBezTo>
                <a:close/>
              </a:path>
            </a:pathLst>
          </a:custGeom>
          <a:gradFill>
            <a:gsLst>
              <a:gs pos="53000">
                <a:srgbClr val="F2F2F2"/>
              </a:gs>
              <a:gs pos="100000">
                <a:schemeClr val="bg1"/>
              </a:gs>
              <a:gs pos="0">
                <a:srgbClr val="D7D7D7"/>
              </a:gs>
            </a:gsLst>
            <a:lin ang="3600000" scaled="0"/>
          </a:gradFill>
          <a:ln w="28575">
            <a:gradFill>
              <a:gsLst>
                <a:gs pos="22000">
                  <a:schemeClr val="bg1"/>
                </a:gs>
                <a:gs pos="58000">
                  <a:srgbClr val="EEEEEE"/>
                </a:gs>
                <a:gs pos="100000">
                  <a:srgbClr val="FAFAFA"/>
                </a:gs>
              </a:gsLst>
              <a:lin ang="3600000" scaled="0"/>
            </a:gradFill>
          </a:ln>
          <a:effectLst>
            <a:outerShdw blurRad="317500" dist="1270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noAutofit/>
          </a:bodyPr>
          <a:lstStyle/>
          <a:p>
            <a:endParaRPr lang="zh-CN" altLang="en-US" sz="24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任意多边形 7"/>
          <p:cNvSpPr/>
          <p:nvPr/>
        </p:nvSpPr>
        <p:spPr bwMode="auto">
          <a:xfrm>
            <a:off x="1500605" y="2311310"/>
            <a:ext cx="2593447" cy="1543657"/>
          </a:xfrm>
          <a:custGeom>
            <a:avLst/>
            <a:gdLst>
              <a:gd name="connsiteX0" fmla="*/ 2389719 w 3268922"/>
              <a:gd name="connsiteY0" fmla="*/ 97 h 1945710"/>
              <a:gd name="connsiteX1" fmla="*/ 2489590 w 3268922"/>
              <a:gd name="connsiteY1" fmla="*/ 73289 h 1945710"/>
              <a:gd name="connsiteX2" fmla="*/ 3193503 w 3268922"/>
              <a:gd name="connsiteY2" fmla="*/ 771568 h 1945710"/>
              <a:gd name="connsiteX3" fmla="*/ 3193503 w 3268922"/>
              <a:gd name="connsiteY3" fmla="*/ 1159501 h 1945710"/>
              <a:gd name="connsiteX4" fmla="*/ 2489590 w 3268922"/>
              <a:gd name="connsiteY4" fmla="*/ 1883641 h 1945710"/>
              <a:gd name="connsiteX5" fmla="*/ 2313612 w 3268922"/>
              <a:gd name="connsiteY5" fmla="*/ 1806055 h 1945710"/>
              <a:gd name="connsiteX6" fmla="*/ 2037075 w 3268922"/>
              <a:gd name="connsiteY6" fmla="*/ 1521571 h 1945710"/>
              <a:gd name="connsiteX7" fmla="*/ 1374210 w 3268922"/>
              <a:gd name="connsiteY7" fmla="*/ 1521571 h 1945710"/>
              <a:gd name="connsiteX8" fmla="*/ 1283452 w 3268922"/>
              <a:gd name="connsiteY8" fmla="*/ 1521571 h 1945710"/>
              <a:gd name="connsiteX9" fmla="*/ 1283452 w 3268922"/>
              <a:gd name="connsiteY9" fmla="*/ 1521571 h 1945710"/>
              <a:gd name="connsiteX10" fmla="*/ 1275261 w 3268922"/>
              <a:gd name="connsiteY10" fmla="*/ 1521571 h 1945710"/>
              <a:gd name="connsiteX11" fmla="*/ 1108752 w 3268922"/>
              <a:gd name="connsiteY11" fmla="*/ 1521571 h 1945710"/>
              <a:gd name="connsiteX12" fmla="*/ 956065 w 3268922"/>
              <a:gd name="connsiteY12" fmla="*/ 1521571 h 1945710"/>
              <a:gd name="connsiteX13" fmla="*/ 947874 w 3268922"/>
              <a:gd name="connsiteY13" fmla="*/ 1521571 h 1945710"/>
              <a:gd name="connsiteX14" fmla="*/ 903970 w 3268922"/>
              <a:gd name="connsiteY14" fmla="*/ 1521571 h 1945710"/>
              <a:gd name="connsiteX15" fmla="*/ 781365 w 3268922"/>
              <a:gd name="connsiteY15" fmla="*/ 1521571 h 1945710"/>
              <a:gd name="connsiteX16" fmla="*/ 654774 w 3268922"/>
              <a:gd name="connsiteY16" fmla="*/ 1521571 h 1945710"/>
              <a:gd name="connsiteX17" fmla="*/ 646583 w 3268922"/>
              <a:gd name="connsiteY17" fmla="*/ 1521571 h 1945710"/>
              <a:gd name="connsiteX18" fmla="*/ 576583 w 3268922"/>
              <a:gd name="connsiteY18" fmla="*/ 1521571 h 1945710"/>
              <a:gd name="connsiteX19" fmla="*/ 480074 w 3268922"/>
              <a:gd name="connsiteY19" fmla="*/ 1521571 h 1945710"/>
              <a:gd name="connsiteX20" fmla="*/ 275292 w 3268922"/>
              <a:gd name="connsiteY20" fmla="*/ 1521571 h 1945710"/>
              <a:gd name="connsiteX21" fmla="*/ 0 w 3268922"/>
              <a:gd name="connsiteY21" fmla="*/ 1237087 h 1945710"/>
              <a:gd name="connsiteX22" fmla="*/ 0 w 3268922"/>
              <a:gd name="connsiteY22" fmla="*/ 693981 h 1945710"/>
              <a:gd name="connsiteX23" fmla="*/ 275292 w 3268922"/>
              <a:gd name="connsiteY23" fmla="*/ 409497 h 1945710"/>
              <a:gd name="connsiteX24" fmla="*/ 501631 w 3268922"/>
              <a:gd name="connsiteY24" fmla="*/ 409497 h 1945710"/>
              <a:gd name="connsiteX25" fmla="*/ 576583 w 3268922"/>
              <a:gd name="connsiteY25" fmla="*/ 409497 h 1945710"/>
              <a:gd name="connsiteX26" fmla="*/ 604876 w 3268922"/>
              <a:gd name="connsiteY26" fmla="*/ 409497 h 1945710"/>
              <a:gd name="connsiteX27" fmla="*/ 613150 w 3268922"/>
              <a:gd name="connsiteY27" fmla="*/ 409497 h 1945710"/>
              <a:gd name="connsiteX28" fmla="*/ 631842 w 3268922"/>
              <a:gd name="connsiteY28" fmla="*/ 409497 h 1945710"/>
              <a:gd name="connsiteX29" fmla="*/ 654774 w 3268922"/>
              <a:gd name="connsiteY29" fmla="*/ 409497 h 1945710"/>
              <a:gd name="connsiteX30" fmla="*/ 672070 w 3268922"/>
              <a:gd name="connsiteY30" fmla="*/ 409497 h 1945710"/>
              <a:gd name="connsiteX31" fmla="*/ 802922 w 3268922"/>
              <a:gd name="connsiteY31" fmla="*/ 409497 h 1945710"/>
              <a:gd name="connsiteX32" fmla="*/ 903970 w 3268922"/>
              <a:gd name="connsiteY32" fmla="*/ 409497 h 1945710"/>
              <a:gd name="connsiteX33" fmla="*/ 909249 w 3268922"/>
              <a:gd name="connsiteY33" fmla="*/ 409497 h 1945710"/>
              <a:gd name="connsiteX34" fmla="*/ 914441 w 3268922"/>
              <a:gd name="connsiteY34" fmla="*/ 409497 h 1945710"/>
              <a:gd name="connsiteX35" fmla="*/ 921787 w 3268922"/>
              <a:gd name="connsiteY35" fmla="*/ 409497 h 1945710"/>
              <a:gd name="connsiteX36" fmla="*/ 946202 w 3268922"/>
              <a:gd name="connsiteY36" fmla="*/ 409497 h 1945710"/>
              <a:gd name="connsiteX37" fmla="*/ 956065 w 3268922"/>
              <a:gd name="connsiteY37" fmla="*/ 409497 h 1945710"/>
              <a:gd name="connsiteX38" fmla="*/ 986455 w 3268922"/>
              <a:gd name="connsiteY38" fmla="*/ 409497 h 1945710"/>
              <a:gd name="connsiteX39" fmla="*/ 1241828 w 3268922"/>
              <a:gd name="connsiteY39" fmla="*/ 409497 h 1945710"/>
              <a:gd name="connsiteX40" fmla="*/ 1283452 w 3268922"/>
              <a:gd name="connsiteY40" fmla="*/ 409497 h 1945710"/>
              <a:gd name="connsiteX41" fmla="*/ 1283452 w 3268922"/>
              <a:gd name="connsiteY41" fmla="*/ 409497 h 1945710"/>
              <a:gd name="connsiteX42" fmla="*/ 1333161 w 3268922"/>
              <a:gd name="connsiteY42" fmla="*/ 409497 h 1945710"/>
              <a:gd name="connsiteX43" fmla="*/ 2037075 w 3268922"/>
              <a:gd name="connsiteY43" fmla="*/ 409497 h 1945710"/>
              <a:gd name="connsiteX44" fmla="*/ 2313612 w 3268922"/>
              <a:gd name="connsiteY44" fmla="*/ 150875 h 1945710"/>
              <a:gd name="connsiteX45" fmla="*/ 2389719 w 3268922"/>
              <a:gd name="connsiteY45" fmla="*/ 97 h 194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268922" h="1945710">
                <a:moveTo>
                  <a:pt x="2389719" y="97"/>
                </a:moveTo>
                <a:cubicBezTo>
                  <a:pt x="2417706" y="1764"/>
                  <a:pt x="2451881" y="24797"/>
                  <a:pt x="2489590" y="73289"/>
                </a:cubicBezTo>
                <a:cubicBezTo>
                  <a:pt x="2489590" y="73289"/>
                  <a:pt x="2489590" y="73289"/>
                  <a:pt x="3193503" y="771568"/>
                </a:cubicBezTo>
                <a:cubicBezTo>
                  <a:pt x="3294062" y="875016"/>
                  <a:pt x="3294062" y="1056052"/>
                  <a:pt x="3193503" y="1159501"/>
                </a:cubicBezTo>
                <a:lnTo>
                  <a:pt x="2489590" y="1883641"/>
                </a:lnTo>
                <a:cubicBezTo>
                  <a:pt x="2389031" y="1987090"/>
                  <a:pt x="2313612" y="1961228"/>
                  <a:pt x="2313612" y="1806055"/>
                </a:cubicBezTo>
                <a:cubicBezTo>
                  <a:pt x="2313612" y="1650882"/>
                  <a:pt x="2187913" y="1521571"/>
                  <a:pt x="2037075" y="1521571"/>
                </a:cubicBezTo>
                <a:cubicBezTo>
                  <a:pt x="2037075" y="1521571"/>
                  <a:pt x="2037075" y="1521571"/>
                  <a:pt x="1374210" y="1521571"/>
                </a:cubicBezTo>
                <a:lnTo>
                  <a:pt x="1283452" y="1521571"/>
                </a:lnTo>
                <a:lnTo>
                  <a:pt x="1283452" y="1521571"/>
                </a:lnTo>
                <a:lnTo>
                  <a:pt x="1275261" y="1521571"/>
                </a:lnTo>
                <a:cubicBezTo>
                  <a:pt x="1225697" y="1521571"/>
                  <a:pt x="1170414" y="1521571"/>
                  <a:pt x="1108752" y="1521571"/>
                </a:cubicBezTo>
                <a:lnTo>
                  <a:pt x="956065" y="1521571"/>
                </a:lnTo>
                <a:lnTo>
                  <a:pt x="947874" y="1521571"/>
                </a:lnTo>
                <a:lnTo>
                  <a:pt x="903970" y="1521571"/>
                </a:lnTo>
                <a:lnTo>
                  <a:pt x="781365" y="1521571"/>
                </a:lnTo>
                <a:lnTo>
                  <a:pt x="654774" y="1521571"/>
                </a:lnTo>
                <a:lnTo>
                  <a:pt x="646583" y="1521571"/>
                </a:lnTo>
                <a:lnTo>
                  <a:pt x="576583" y="1521571"/>
                </a:lnTo>
                <a:lnTo>
                  <a:pt x="480074" y="1521571"/>
                </a:lnTo>
                <a:cubicBezTo>
                  <a:pt x="418412" y="1521571"/>
                  <a:pt x="350372" y="1521571"/>
                  <a:pt x="275292" y="1521571"/>
                </a:cubicBezTo>
                <a:cubicBezTo>
                  <a:pt x="125133" y="1521571"/>
                  <a:pt x="0" y="1392260"/>
                  <a:pt x="0" y="1237087"/>
                </a:cubicBezTo>
                <a:cubicBezTo>
                  <a:pt x="0" y="1237087"/>
                  <a:pt x="0" y="1237087"/>
                  <a:pt x="0" y="693981"/>
                </a:cubicBezTo>
                <a:cubicBezTo>
                  <a:pt x="0" y="538808"/>
                  <a:pt x="125133" y="409497"/>
                  <a:pt x="275292" y="409497"/>
                </a:cubicBezTo>
                <a:cubicBezTo>
                  <a:pt x="275292" y="409497"/>
                  <a:pt x="275292" y="409497"/>
                  <a:pt x="501631" y="409497"/>
                </a:cubicBezTo>
                <a:lnTo>
                  <a:pt x="576583" y="409497"/>
                </a:lnTo>
                <a:cubicBezTo>
                  <a:pt x="576583" y="409497"/>
                  <a:pt x="576583" y="409497"/>
                  <a:pt x="604876" y="409497"/>
                </a:cubicBezTo>
                <a:lnTo>
                  <a:pt x="613150" y="409497"/>
                </a:lnTo>
                <a:lnTo>
                  <a:pt x="631842" y="409497"/>
                </a:lnTo>
                <a:lnTo>
                  <a:pt x="654774" y="409497"/>
                </a:lnTo>
                <a:lnTo>
                  <a:pt x="672070" y="409497"/>
                </a:lnTo>
                <a:cubicBezTo>
                  <a:pt x="703899" y="409497"/>
                  <a:pt x="746337" y="409497"/>
                  <a:pt x="802922" y="409497"/>
                </a:cubicBezTo>
                <a:lnTo>
                  <a:pt x="903970" y="409497"/>
                </a:lnTo>
                <a:lnTo>
                  <a:pt x="909249" y="409497"/>
                </a:lnTo>
                <a:lnTo>
                  <a:pt x="914441" y="409497"/>
                </a:lnTo>
                <a:lnTo>
                  <a:pt x="921787" y="409497"/>
                </a:lnTo>
                <a:lnTo>
                  <a:pt x="946202" y="409497"/>
                </a:lnTo>
                <a:lnTo>
                  <a:pt x="956065" y="409497"/>
                </a:lnTo>
                <a:lnTo>
                  <a:pt x="986455" y="409497"/>
                </a:lnTo>
                <a:cubicBezTo>
                  <a:pt x="1035946" y="409497"/>
                  <a:pt x="1115131" y="409497"/>
                  <a:pt x="1241828" y="409497"/>
                </a:cubicBezTo>
                <a:lnTo>
                  <a:pt x="1283452" y="409497"/>
                </a:lnTo>
                <a:lnTo>
                  <a:pt x="1283452" y="409497"/>
                </a:lnTo>
                <a:lnTo>
                  <a:pt x="1333161" y="409497"/>
                </a:lnTo>
                <a:cubicBezTo>
                  <a:pt x="1433721" y="409497"/>
                  <a:pt x="1634839" y="409497"/>
                  <a:pt x="2037075" y="409497"/>
                </a:cubicBezTo>
                <a:cubicBezTo>
                  <a:pt x="2187913" y="409497"/>
                  <a:pt x="2313612" y="306048"/>
                  <a:pt x="2313612" y="150875"/>
                </a:cubicBezTo>
                <a:cubicBezTo>
                  <a:pt x="2313612" y="53892"/>
                  <a:pt x="2343073" y="-2681"/>
                  <a:pt x="2389719" y="97"/>
                </a:cubicBezTo>
                <a:close/>
              </a:path>
            </a:pathLst>
          </a:custGeom>
          <a:gradFill>
            <a:gsLst>
              <a:gs pos="53000">
                <a:srgbClr val="F2F2F2"/>
              </a:gs>
              <a:gs pos="100000">
                <a:schemeClr val="bg1"/>
              </a:gs>
              <a:gs pos="0">
                <a:srgbClr val="D7D7D7"/>
              </a:gs>
            </a:gsLst>
            <a:lin ang="3600000" scaled="0"/>
          </a:gradFill>
          <a:ln w="28575">
            <a:gradFill>
              <a:gsLst>
                <a:gs pos="22000">
                  <a:schemeClr val="bg1"/>
                </a:gs>
                <a:gs pos="58000">
                  <a:srgbClr val="EEEEEE"/>
                </a:gs>
                <a:gs pos="100000">
                  <a:srgbClr val="FAFAFA"/>
                </a:gs>
              </a:gsLst>
              <a:lin ang="3600000" scaled="0"/>
            </a:gradFill>
          </a:ln>
          <a:effectLst>
            <a:outerShdw blurRad="317500" dist="1270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noAutofit/>
          </a:bodyPr>
          <a:lstStyle/>
          <a:p>
            <a:endParaRPr lang="zh-CN" altLang="en-US" sz="24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205120" y="2845487"/>
            <a:ext cx="472080" cy="475299"/>
            <a:chOff x="3771900" y="3200400"/>
            <a:chExt cx="2011680" cy="2025396"/>
          </a:xfrm>
          <a:solidFill>
            <a:schemeClr val="accent2"/>
          </a:solidFill>
        </p:grpSpPr>
        <p:sp>
          <p:nvSpPr>
            <p:cNvPr id="10" name="任意多边形 9"/>
            <p:cNvSpPr/>
            <p:nvPr/>
          </p:nvSpPr>
          <p:spPr>
            <a:xfrm>
              <a:off x="3775166" y="3370217"/>
              <a:ext cx="770708" cy="796834"/>
            </a:xfrm>
            <a:custGeom>
              <a:avLst/>
              <a:gdLst>
                <a:gd name="connsiteX0" fmla="*/ 0 w 770708"/>
                <a:gd name="connsiteY0" fmla="*/ 104503 h 796834"/>
                <a:gd name="connsiteX1" fmla="*/ 0 w 770708"/>
                <a:gd name="connsiteY1" fmla="*/ 796834 h 796834"/>
                <a:gd name="connsiteX2" fmla="*/ 770708 w 770708"/>
                <a:gd name="connsiteY2" fmla="*/ 770709 h 796834"/>
                <a:gd name="connsiteX3" fmla="*/ 770708 w 770708"/>
                <a:gd name="connsiteY3" fmla="*/ 0 h 796834"/>
                <a:gd name="connsiteX4" fmla="*/ 0 w 770708"/>
                <a:gd name="connsiteY4" fmla="*/ 104503 h 79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0708" h="796834">
                  <a:moveTo>
                    <a:pt x="0" y="104503"/>
                  </a:moveTo>
                  <a:lnTo>
                    <a:pt x="0" y="796834"/>
                  </a:lnTo>
                  <a:lnTo>
                    <a:pt x="770708" y="770709"/>
                  </a:lnTo>
                  <a:lnTo>
                    <a:pt x="770708" y="0"/>
                  </a:lnTo>
                  <a:lnTo>
                    <a:pt x="0" y="104503"/>
                  </a:lnTo>
                  <a:close/>
                </a:path>
              </a:pathLst>
            </a:cu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4704588" y="3200400"/>
              <a:ext cx="1078992" cy="937260"/>
            </a:xfrm>
            <a:custGeom>
              <a:avLst/>
              <a:gdLst>
                <a:gd name="connsiteX0" fmla="*/ 0 w 1078992"/>
                <a:gd name="connsiteY0" fmla="*/ 155448 h 937260"/>
                <a:gd name="connsiteX1" fmla="*/ 1078992 w 1078992"/>
                <a:gd name="connsiteY1" fmla="*/ 0 h 937260"/>
                <a:gd name="connsiteX2" fmla="*/ 1078992 w 1078992"/>
                <a:gd name="connsiteY2" fmla="*/ 928116 h 937260"/>
                <a:gd name="connsiteX3" fmla="*/ 9144 w 1078992"/>
                <a:gd name="connsiteY3" fmla="*/ 937260 h 937260"/>
                <a:gd name="connsiteX4" fmla="*/ 0 w 1078992"/>
                <a:gd name="connsiteY4" fmla="*/ 155448 h 93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992" h="937260">
                  <a:moveTo>
                    <a:pt x="0" y="155448"/>
                  </a:moveTo>
                  <a:lnTo>
                    <a:pt x="1078992" y="0"/>
                  </a:lnTo>
                  <a:lnTo>
                    <a:pt x="1078992" y="928116"/>
                  </a:lnTo>
                  <a:lnTo>
                    <a:pt x="9144" y="937260"/>
                  </a:lnTo>
                  <a:lnTo>
                    <a:pt x="0" y="155448"/>
                  </a:lnTo>
                  <a:close/>
                </a:path>
              </a:pathLst>
            </a:cu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3771900" y="4279392"/>
              <a:ext cx="772668" cy="786384"/>
            </a:xfrm>
            <a:custGeom>
              <a:avLst/>
              <a:gdLst>
                <a:gd name="connsiteX0" fmla="*/ 0 w 772668"/>
                <a:gd name="connsiteY0" fmla="*/ 0 h 786384"/>
                <a:gd name="connsiteX1" fmla="*/ 772668 w 772668"/>
                <a:gd name="connsiteY1" fmla="*/ 13716 h 786384"/>
                <a:gd name="connsiteX2" fmla="*/ 772668 w 772668"/>
                <a:gd name="connsiteY2" fmla="*/ 786384 h 786384"/>
                <a:gd name="connsiteX3" fmla="*/ 4572 w 772668"/>
                <a:gd name="connsiteY3" fmla="*/ 667512 h 786384"/>
                <a:gd name="connsiteX4" fmla="*/ 0 w 772668"/>
                <a:gd name="connsiteY4" fmla="*/ 0 h 78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2668" h="786384">
                  <a:moveTo>
                    <a:pt x="0" y="0"/>
                  </a:moveTo>
                  <a:lnTo>
                    <a:pt x="772668" y="13716"/>
                  </a:lnTo>
                  <a:lnTo>
                    <a:pt x="772668" y="786384"/>
                  </a:lnTo>
                  <a:lnTo>
                    <a:pt x="4572" y="66751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4704587" y="4293109"/>
              <a:ext cx="1076201" cy="932687"/>
            </a:xfrm>
            <a:custGeom>
              <a:avLst/>
              <a:gdLst>
                <a:gd name="connsiteX0" fmla="*/ 0 w 1092708"/>
                <a:gd name="connsiteY0" fmla="*/ 0 h 932688"/>
                <a:gd name="connsiteX1" fmla="*/ 0 w 1092708"/>
                <a:gd name="connsiteY1" fmla="*/ 795528 h 932688"/>
                <a:gd name="connsiteX2" fmla="*/ 1092708 w 1092708"/>
                <a:gd name="connsiteY2" fmla="*/ 932688 h 932688"/>
                <a:gd name="connsiteX3" fmla="*/ 1092708 w 1092708"/>
                <a:gd name="connsiteY3" fmla="*/ 9144 h 932688"/>
                <a:gd name="connsiteX4" fmla="*/ 0 w 1092708"/>
                <a:gd name="connsiteY4" fmla="*/ 0 h 93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2708" h="932688">
                  <a:moveTo>
                    <a:pt x="0" y="0"/>
                  </a:moveTo>
                  <a:lnTo>
                    <a:pt x="0" y="795528"/>
                  </a:lnTo>
                  <a:lnTo>
                    <a:pt x="1092708" y="932688"/>
                  </a:lnTo>
                  <a:lnTo>
                    <a:pt x="1092708" y="914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8588149" y="2761219"/>
            <a:ext cx="504723" cy="608427"/>
            <a:chOff x="4141788" y="809625"/>
            <a:chExt cx="3600450" cy="4340225"/>
          </a:xfrm>
          <a:solidFill>
            <a:schemeClr val="accent3"/>
          </a:solidFill>
        </p:grpSpPr>
        <p:sp>
          <p:nvSpPr>
            <p:cNvPr id="15" name="Freeform 7"/>
            <p:cNvSpPr/>
            <p:nvPr/>
          </p:nvSpPr>
          <p:spPr bwMode="auto">
            <a:xfrm>
              <a:off x="4141788" y="1774825"/>
              <a:ext cx="3600450" cy="3375025"/>
            </a:xfrm>
            <a:custGeom>
              <a:avLst/>
              <a:gdLst>
                <a:gd name="T0" fmla="*/ 923 w 958"/>
                <a:gd name="T1" fmla="*/ 114 h 898"/>
                <a:gd name="T2" fmla="*/ 721 w 958"/>
                <a:gd name="T3" fmla="*/ 0 h 898"/>
                <a:gd name="T4" fmla="*/ 508 w 958"/>
                <a:gd name="T5" fmla="*/ 65 h 898"/>
                <a:gd name="T6" fmla="*/ 326 w 958"/>
                <a:gd name="T7" fmla="*/ 3 h 898"/>
                <a:gd name="T8" fmla="*/ 0 w 958"/>
                <a:gd name="T9" fmla="*/ 341 h 898"/>
                <a:gd name="T10" fmla="*/ 107 w 958"/>
                <a:gd name="T11" fmla="*/ 734 h 898"/>
                <a:gd name="T12" fmla="*/ 301 w 958"/>
                <a:gd name="T13" fmla="*/ 898 h 898"/>
                <a:gd name="T14" fmla="*/ 494 w 958"/>
                <a:gd name="T15" fmla="*/ 849 h 898"/>
                <a:gd name="T16" fmla="*/ 681 w 958"/>
                <a:gd name="T17" fmla="*/ 894 h 898"/>
                <a:gd name="T18" fmla="*/ 958 w 958"/>
                <a:gd name="T19" fmla="*/ 583 h 898"/>
                <a:gd name="T20" fmla="*/ 956 w 958"/>
                <a:gd name="T21" fmla="*/ 567 h 898"/>
                <a:gd name="T22" fmla="*/ 956 w 958"/>
                <a:gd name="T23" fmla="*/ 559 h 898"/>
                <a:gd name="T24" fmla="*/ 812 w 958"/>
                <a:gd name="T25" fmla="*/ 327 h 898"/>
                <a:gd name="T26" fmla="*/ 920 w 958"/>
                <a:gd name="T27" fmla="*/ 116 h 898"/>
                <a:gd name="T28" fmla="*/ 923 w 958"/>
                <a:gd name="T29" fmla="*/ 114 h 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8" h="898">
                  <a:moveTo>
                    <a:pt x="923" y="114"/>
                  </a:moveTo>
                  <a:cubicBezTo>
                    <a:pt x="877" y="57"/>
                    <a:pt x="816" y="0"/>
                    <a:pt x="721" y="0"/>
                  </a:cubicBezTo>
                  <a:cubicBezTo>
                    <a:pt x="655" y="0"/>
                    <a:pt x="599" y="65"/>
                    <a:pt x="508" y="65"/>
                  </a:cubicBezTo>
                  <a:cubicBezTo>
                    <a:pt x="435" y="65"/>
                    <a:pt x="405" y="3"/>
                    <a:pt x="326" y="3"/>
                  </a:cubicBezTo>
                  <a:cubicBezTo>
                    <a:pt x="162" y="3"/>
                    <a:pt x="0" y="150"/>
                    <a:pt x="0" y="341"/>
                  </a:cubicBezTo>
                  <a:cubicBezTo>
                    <a:pt x="0" y="442"/>
                    <a:pt x="33" y="598"/>
                    <a:pt x="107" y="734"/>
                  </a:cubicBezTo>
                  <a:cubicBezTo>
                    <a:pt x="161" y="834"/>
                    <a:pt x="227" y="898"/>
                    <a:pt x="301" y="898"/>
                  </a:cubicBezTo>
                  <a:cubicBezTo>
                    <a:pt x="355" y="898"/>
                    <a:pt x="418" y="849"/>
                    <a:pt x="494" y="849"/>
                  </a:cubicBezTo>
                  <a:cubicBezTo>
                    <a:pt x="560" y="849"/>
                    <a:pt x="621" y="894"/>
                    <a:pt x="681" y="894"/>
                  </a:cubicBezTo>
                  <a:cubicBezTo>
                    <a:pt x="825" y="894"/>
                    <a:pt x="958" y="707"/>
                    <a:pt x="958" y="583"/>
                  </a:cubicBezTo>
                  <a:cubicBezTo>
                    <a:pt x="958" y="576"/>
                    <a:pt x="956" y="572"/>
                    <a:pt x="956" y="567"/>
                  </a:cubicBezTo>
                  <a:cubicBezTo>
                    <a:pt x="956" y="559"/>
                    <a:pt x="956" y="559"/>
                    <a:pt x="956" y="559"/>
                  </a:cubicBezTo>
                  <a:cubicBezTo>
                    <a:pt x="863" y="509"/>
                    <a:pt x="812" y="434"/>
                    <a:pt x="812" y="327"/>
                  </a:cubicBezTo>
                  <a:cubicBezTo>
                    <a:pt x="812" y="240"/>
                    <a:pt x="850" y="164"/>
                    <a:pt x="920" y="116"/>
                  </a:cubicBezTo>
                  <a:cubicBezTo>
                    <a:pt x="923" y="114"/>
                    <a:pt x="923" y="114"/>
                    <a:pt x="923" y="1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Freeform 8"/>
            <p:cNvSpPr/>
            <p:nvPr/>
          </p:nvSpPr>
          <p:spPr bwMode="auto">
            <a:xfrm>
              <a:off x="6021388" y="809625"/>
              <a:ext cx="792163" cy="1135063"/>
            </a:xfrm>
            <a:custGeom>
              <a:avLst/>
              <a:gdLst>
                <a:gd name="T0" fmla="*/ 5 w 211"/>
                <a:gd name="T1" fmla="*/ 302 h 302"/>
                <a:gd name="T2" fmla="*/ 211 w 211"/>
                <a:gd name="T3" fmla="*/ 47 h 302"/>
                <a:gd name="T4" fmla="*/ 208 w 211"/>
                <a:gd name="T5" fmla="*/ 6 h 302"/>
                <a:gd name="T6" fmla="*/ 207 w 211"/>
                <a:gd name="T7" fmla="*/ 0 h 302"/>
                <a:gd name="T8" fmla="*/ 0 w 211"/>
                <a:gd name="T9" fmla="*/ 249 h 302"/>
                <a:gd name="T10" fmla="*/ 5 w 211"/>
                <a:gd name="T11" fmla="*/ 295 h 302"/>
                <a:gd name="T12" fmla="*/ 5 w 211"/>
                <a:gd name="T13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1" h="302">
                  <a:moveTo>
                    <a:pt x="5" y="302"/>
                  </a:moveTo>
                  <a:cubicBezTo>
                    <a:pt x="112" y="268"/>
                    <a:pt x="211" y="188"/>
                    <a:pt x="211" y="47"/>
                  </a:cubicBezTo>
                  <a:cubicBezTo>
                    <a:pt x="211" y="36"/>
                    <a:pt x="210" y="22"/>
                    <a:pt x="208" y="6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98" y="30"/>
                    <a:pt x="0" y="115"/>
                    <a:pt x="0" y="249"/>
                  </a:cubicBezTo>
                  <a:cubicBezTo>
                    <a:pt x="0" y="262"/>
                    <a:pt x="1" y="278"/>
                    <a:pt x="5" y="295"/>
                  </a:cubicBezTo>
                  <a:cubicBezTo>
                    <a:pt x="5" y="302"/>
                    <a:pt x="5" y="302"/>
                    <a:pt x="5" y="3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椭圆 70"/>
          <p:cNvSpPr/>
          <p:nvPr/>
        </p:nvSpPr>
        <p:spPr>
          <a:xfrm>
            <a:off x="1714167" y="2785718"/>
            <a:ext cx="493495" cy="594837"/>
          </a:xfrm>
          <a:custGeom>
            <a:avLst/>
            <a:gdLst/>
            <a:ahLst/>
            <a:cxnLst/>
            <a:rect l="l" t="t" r="r" b="b"/>
            <a:pathLst>
              <a:path w="1674290" h="2018114">
                <a:moveTo>
                  <a:pt x="307141" y="691642"/>
                </a:moveTo>
                <a:lnTo>
                  <a:pt x="1378912" y="691642"/>
                </a:lnTo>
                <a:lnTo>
                  <a:pt x="1369387" y="1458335"/>
                </a:lnTo>
                <a:cubicBezTo>
                  <a:pt x="1369387" y="1541769"/>
                  <a:pt x="1301750" y="1609406"/>
                  <a:pt x="1218316" y="1609406"/>
                </a:cubicBezTo>
                <a:lnTo>
                  <a:pt x="1158892" y="1609406"/>
                </a:lnTo>
                <a:lnTo>
                  <a:pt x="1158892" y="1898352"/>
                </a:lnTo>
                <a:cubicBezTo>
                  <a:pt x="1158892" y="1964495"/>
                  <a:pt x="1105273" y="2018114"/>
                  <a:pt x="1039130" y="2018114"/>
                </a:cubicBezTo>
                <a:cubicBezTo>
                  <a:pt x="972987" y="2018114"/>
                  <a:pt x="919368" y="1964495"/>
                  <a:pt x="919368" y="1898352"/>
                </a:cubicBezTo>
                <a:lnTo>
                  <a:pt x="919368" y="1609406"/>
                </a:lnTo>
                <a:lnTo>
                  <a:pt x="765901" y="1609406"/>
                </a:lnTo>
                <a:lnTo>
                  <a:pt x="765901" y="1898351"/>
                </a:lnTo>
                <a:cubicBezTo>
                  <a:pt x="765901" y="1964494"/>
                  <a:pt x="712282" y="2018113"/>
                  <a:pt x="646139" y="2018113"/>
                </a:cubicBezTo>
                <a:cubicBezTo>
                  <a:pt x="579996" y="2018113"/>
                  <a:pt x="526377" y="1964494"/>
                  <a:pt x="526377" y="1898351"/>
                </a:cubicBezTo>
                <a:lnTo>
                  <a:pt x="526377" y="1609406"/>
                </a:lnTo>
                <a:lnTo>
                  <a:pt x="458213" y="1609406"/>
                </a:lnTo>
                <a:cubicBezTo>
                  <a:pt x="374779" y="1609406"/>
                  <a:pt x="307141" y="1541769"/>
                  <a:pt x="307141" y="1458335"/>
                </a:cubicBezTo>
                <a:lnTo>
                  <a:pt x="307141" y="1156202"/>
                </a:lnTo>
                <a:lnTo>
                  <a:pt x="307141" y="854070"/>
                </a:lnTo>
                <a:close/>
                <a:moveTo>
                  <a:pt x="1554528" y="683951"/>
                </a:moveTo>
                <a:cubicBezTo>
                  <a:pt x="1620671" y="683951"/>
                  <a:pt x="1674290" y="737570"/>
                  <a:pt x="1674290" y="803713"/>
                </a:cubicBezTo>
                <a:lnTo>
                  <a:pt x="1674290" y="1299148"/>
                </a:lnTo>
                <a:cubicBezTo>
                  <a:pt x="1674290" y="1365291"/>
                  <a:pt x="1620671" y="1418910"/>
                  <a:pt x="1554528" y="1418910"/>
                </a:cubicBezTo>
                <a:cubicBezTo>
                  <a:pt x="1488385" y="1418910"/>
                  <a:pt x="1434766" y="1365291"/>
                  <a:pt x="1434766" y="1299148"/>
                </a:cubicBezTo>
                <a:lnTo>
                  <a:pt x="1434766" y="803713"/>
                </a:lnTo>
                <a:cubicBezTo>
                  <a:pt x="1434766" y="737570"/>
                  <a:pt x="1488385" y="683951"/>
                  <a:pt x="1554528" y="683951"/>
                </a:cubicBezTo>
                <a:close/>
                <a:moveTo>
                  <a:pt x="119762" y="683950"/>
                </a:moveTo>
                <a:cubicBezTo>
                  <a:pt x="185905" y="683950"/>
                  <a:pt x="239524" y="737569"/>
                  <a:pt x="239524" y="803712"/>
                </a:cubicBezTo>
                <a:lnTo>
                  <a:pt x="239524" y="1299147"/>
                </a:lnTo>
                <a:cubicBezTo>
                  <a:pt x="239524" y="1365290"/>
                  <a:pt x="185905" y="1418909"/>
                  <a:pt x="119762" y="1418909"/>
                </a:cubicBezTo>
                <a:cubicBezTo>
                  <a:pt x="53619" y="1418909"/>
                  <a:pt x="0" y="1365290"/>
                  <a:pt x="0" y="1299147"/>
                </a:cubicBezTo>
                <a:lnTo>
                  <a:pt x="0" y="803712"/>
                </a:lnTo>
                <a:cubicBezTo>
                  <a:pt x="0" y="737569"/>
                  <a:pt x="53619" y="683950"/>
                  <a:pt x="119762" y="683950"/>
                </a:cubicBezTo>
                <a:close/>
                <a:moveTo>
                  <a:pt x="1058285" y="381191"/>
                </a:moveTo>
                <a:cubicBezTo>
                  <a:pt x="1028091" y="381191"/>
                  <a:pt x="1003614" y="405668"/>
                  <a:pt x="1003614" y="435862"/>
                </a:cubicBezTo>
                <a:cubicBezTo>
                  <a:pt x="1003614" y="466056"/>
                  <a:pt x="1028091" y="490533"/>
                  <a:pt x="1058285" y="490533"/>
                </a:cubicBezTo>
                <a:cubicBezTo>
                  <a:pt x="1088479" y="490533"/>
                  <a:pt x="1112956" y="466056"/>
                  <a:pt x="1112956" y="435862"/>
                </a:cubicBezTo>
                <a:cubicBezTo>
                  <a:pt x="1112956" y="405668"/>
                  <a:pt x="1088479" y="381191"/>
                  <a:pt x="1058285" y="381191"/>
                </a:cubicBezTo>
                <a:close/>
                <a:moveTo>
                  <a:pt x="620445" y="381191"/>
                </a:moveTo>
                <a:cubicBezTo>
                  <a:pt x="590251" y="381191"/>
                  <a:pt x="565774" y="405668"/>
                  <a:pt x="565774" y="435862"/>
                </a:cubicBezTo>
                <a:cubicBezTo>
                  <a:pt x="565774" y="466056"/>
                  <a:pt x="590251" y="490533"/>
                  <a:pt x="620445" y="490533"/>
                </a:cubicBezTo>
                <a:cubicBezTo>
                  <a:pt x="650639" y="490533"/>
                  <a:pt x="675116" y="466056"/>
                  <a:pt x="675116" y="435862"/>
                </a:cubicBezTo>
                <a:cubicBezTo>
                  <a:pt x="675116" y="405668"/>
                  <a:pt x="650639" y="381191"/>
                  <a:pt x="620445" y="381191"/>
                </a:cubicBezTo>
                <a:close/>
                <a:moveTo>
                  <a:pt x="508384" y="1373"/>
                </a:moveTo>
                <a:cubicBezTo>
                  <a:pt x="515956" y="3701"/>
                  <a:pt x="522639" y="8917"/>
                  <a:pt x="526639" y="16470"/>
                </a:cubicBezTo>
                <a:lnTo>
                  <a:pt x="615978" y="185144"/>
                </a:lnTo>
                <a:cubicBezTo>
                  <a:pt x="687009" y="148129"/>
                  <a:pt x="767930" y="128483"/>
                  <a:pt x="853439" y="128483"/>
                </a:cubicBezTo>
                <a:cubicBezTo>
                  <a:pt x="932860" y="128483"/>
                  <a:pt x="1008322" y="145431"/>
                  <a:pt x="1075718" y="177325"/>
                </a:cubicBezTo>
                <a:lnTo>
                  <a:pt x="1150798" y="40824"/>
                </a:lnTo>
                <a:cubicBezTo>
                  <a:pt x="1154917" y="33335"/>
                  <a:pt x="1161682" y="28224"/>
                  <a:pt x="1169289" y="26016"/>
                </a:cubicBezTo>
                <a:cubicBezTo>
                  <a:pt x="1176896" y="23808"/>
                  <a:pt x="1185346" y="24501"/>
                  <a:pt x="1192835" y="28621"/>
                </a:cubicBezTo>
                <a:cubicBezTo>
                  <a:pt x="1207813" y="36859"/>
                  <a:pt x="1213277" y="55680"/>
                  <a:pt x="1205038" y="70658"/>
                </a:cubicBezTo>
                <a:lnTo>
                  <a:pt x="1130773" y="205677"/>
                </a:lnTo>
                <a:cubicBezTo>
                  <a:pt x="1280708" y="293097"/>
                  <a:pt x="1383706" y="450928"/>
                  <a:pt x="1395615" y="633899"/>
                </a:cubicBezTo>
                <a:lnTo>
                  <a:pt x="311263" y="633899"/>
                </a:lnTo>
                <a:cubicBezTo>
                  <a:pt x="322782" y="456918"/>
                  <a:pt x="419524" y="303459"/>
                  <a:pt x="560939" y="213488"/>
                </a:cubicBezTo>
                <a:lnTo>
                  <a:pt x="471935" y="45445"/>
                </a:lnTo>
                <a:cubicBezTo>
                  <a:pt x="463934" y="30339"/>
                  <a:pt x="469694" y="11606"/>
                  <a:pt x="484800" y="3605"/>
                </a:cubicBezTo>
                <a:cubicBezTo>
                  <a:pt x="492353" y="-395"/>
                  <a:pt x="500812" y="-955"/>
                  <a:pt x="508384" y="1373"/>
                </a:cubicBezTo>
                <a:close/>
              </a:path>
            </a:pathLst>
          </a:custGeom>
          <a:solidFill>
            <a:schemeClr val="accent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 dirty="0">
              <a:solidFill>
                <a:srgbClr val="F4E0B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062336" y="2846424"/>
            <a:ext cx="1883021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24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530782" y="2846424"/>
            <a:ext cx="1883021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24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950366" y="2846424"/>
            <a:ext cx="1883021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2400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402305" y="4104068"/>
            <a:ext cx="3031179" cy="6524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在此录入图表的综合描述说明。在此录入上述图表的综合描述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823423" y="4104068"/>
            <a:ext cx="3031179" cy="6524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在此录入图表的综合描述说明。在此录入上述图表的综合描述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254065" y="4104068"/>
            <a:ext cx="3031179" cy="6524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在此录入图表的综合描述说明。在此录入上述图表的综合描述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7" grpId="0" animBg="1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3408706" y="2267376"/>
            <a:ext cx="1408667" cy="1408851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" name="文本框 9"/>
          <p:cNvSpPr txBox="1"/>
          <p:nvPr/>
        </p:nvSpPr>
        <p:spPr>
          <a:xfrm>
            <a:off x="5342014" y="3061240"/>
            <a:ext cx="1556863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1" indent="-228600">
              <a:buFont typeface="Wingdings" panose="05000000000000000000" pitchFamily="2" charset="2"/>
              <a:buChar char="l"/>
            </a:pPr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副标题内容</a:t>
            </a:r>
            <a:endParaRPr lang="zh-CN" altLang="en-US" sz="19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9"/>
          <p:cNvSpPr txBox="1"/>
          <p:nvPr/>
        </p:nvSpPr>
        <p:spPr>
          <a:xfrm>
            <a:off x="7131528" y="3067349"/>
            <a:ext cx="1556863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1" indent="-228600">
              <a:buFont typeface="Wingdings" panose="05000000000000000000" pitchFamily="2" charset="2"/>
              <a:buChar char="l"/>
            </a:pPr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副标题内容</a:t>
            </a:r>
            <a:endParaRPr lang="zh-CN" altLang="en-US" sz="19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9"/>
          <p:cNvSpPr txBox="1"/>
          <p:nvPr/>
        </p:nvSpPr>
        <p:spPr>
          <a:xfrm>
            <a:off x="5342013" y="3431830"/>
            <a:ext cx="1919963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1" indent="-228600">
              <a:buFont typeface="Wingdings" panose="05000000000000000000" pitchFamily="2" charset="2"/>
              <a:buChar char="l"/>
            </a:pPr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副标题内容</a:t>
            </a:r>
            <a:endParaRPr lang="zh-CN" altLang="en-US" sz="19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9"/>
          <p:cNvSpPr txBox="1"/>
          <p:nvPr/>
        </p:nvSpPr>
        <p:spPr>
          <a:xfrm>
            <a:off x="7131528" y="3431829"/>
            <a:ext cx="1556863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1" indent="-228600">
              <a:buFont typeface="Wingdings" panose="05000000000000000000" pitchFamily="2" charset="2"/>
              <a:buChar char="l"/>
            </a:pPr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副标题内容</a:t>
            </a:r>
            <a:endParaRPr lang="zh-CN" altLang="en-US" sz="19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9"/>
          <p:cNvSpPr txBox="1"/>
          <p:nvPr/>
        </p:nvSpPr>
        <p:spPr>
          <a:xfrm>
            <a:off x="5187473" y="2262308"/>
            <a:ext cx="388792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/>
            <a:r>
              <a:rPr lang="zh-CN" altLang="en-US" sz="4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工作存在不足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20"/>
          <p:cNvSpPr txBox="1"/>
          <p:nvPr/>
        </p:nvSpPr>
        <p:spPr>
          <a:xfrm>
            <a:off x="3600078" y="2294694"/>
            <a:ext cx="1025923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zh-CN" sz="8800" spc="400" dirty="0" smtClean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04</a:t>
            </a:r>
            <a:endParaRPr lang="zh-CN" altLang="en-US" sz="8800" spc="400" dirty="0">
              <a:solidFill>
                <a:schemeClr val="bg1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五边形 8"/>
          <p:cNvSpPr/>
          <p:nvPr/>
        </p:nvSpPr>
        <p:spPr>
          <a:xfrm flipH="1">
            <a:off x="9302041" y="2331000"/>
            <a:ext cx="2927267" cy="1281600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8" tIns="60954" rIns="121908" bIns="60954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  <p:bldP spid="8" grpId="0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676538" y="911599"/>
            <a:ext cx="4926013" cy="5978527"/>
            <a:chOff x="4649787" y="0"/>
            <a:chExt cx="4926013" cy="5978526"/>
          </a:xfrm>
        </p:grpSpPr>
        <p:sp>
          <p:nvSpPr>
            <p:cNvPr id="6" name="Freeform 31"/>
            <p:cNvSpPr/>
            <p:nvPr/>
          </p:nvSpPr>
          <p:spPr bwMode="auto">
            <a:xfrm>
              <a:off x="4649787" y="0"/>
              <a:ext cx="4926013" cy="5978526"/>
            </a:xfrm>
            <a:custGeom>
              <a:avLst/>
              <a:gdLst>
                <a:gd name="T0" fmla="*/ 22 w 338"/>
                <a:gd name="T1" fmla="*/ 184 h 411"/>
                <a:gd name="T2" fmla="*/ 20 w 338"/>
                <a:gd name="T3" fmla="*/ 77 h 411"/>
                <a:gd name="T4" fmla="*/ 150 w 338"/>
                <a:gd name="T5" fmla="*/ 0 h 411"/>
                <a:gd name="T6" fmla="*/ 288 w 338"/>
                <a:gd name="T7" fmla="*/ 84 h 411"/>
                <a:gd name="T8" fmla="*/ 303 w 338"/>
                <a:gd name="T9" fmla="*/ 143 h 411"/>
                <a:gd name="T10" fmla="*/ 302 w 338"/>
                <a:gd name="T11" fmla="*/ 169 h 411"/>
                <a:gd name="T12" fmla="*/ 334 w 338"/>
                <a:gd name="T13" fmla="*/ 211 h 411"/>
                <a:gd name="T14" fmla="*/ 330 w 338"/>
                <a:gd name="T15" fmla="*/ 223 h 411"/>
                <a:gd name="T16" fmla="*/ 312 w 338"/>
                <a:gd name="T17" fmla="*/ 230 h 411"/>
                <a:gd name="T18" fmla="*/ 312 w 338"/>
                <a:gd name="T19" fmla="*/ 242 h 411"/>
                <a:gd name="T20" fmla="*/ 311 w 338"/>
                <a:gd name="T21" fmla="*/ 257 h 411"/>
                <a:gd name="T22" fmla="*/ 305 w 338"/>
                <a:gd name="T23" fmla="*/ 261 h 411"/>
                <a:gd name="T24" fmla="*/ 306 w 338"/>
                <a:gd name="T25" fmla="*/ 274 h 411"/>
                <a:gd name="T26" fmla="*/ 300 w 338"/>
                <a:gd name="T27" fmla="*/ 290 h 411"/>
                <a:gd name="T28" fmla="*/ 302 w 338"/>
                <a:gd name="T29" fmla="*/ 307 h 411"/>
                <a:gd name="T30" fmla="*/ 278 w 338"/>
                <a:gd name="T31" fmla="*/ 320 h 411"/>
                <a:gd name="T32" fmla="*/ 236 w 338"/>
                <a:gd name="T33" fmla="*/ 320 h 411"/>
                <a:gd name="T34" fmla="*/ 228 w 338"/>
                <a:gd name="T35" fmla="*/ 322 h 411"/>
                <a:gd name="T36" fmla="*/ 214 w 338"/>
                <a:gd name="T37" fmla="*/ 345 h 411"/>
                <a:gd name="T38" fmla="*/ 210 w 338"/>
                <a:gd name="T39" fmla="*/ 371 h 411"/>
                <a:gd name="T40" fmla="*/ 251 w 338"/>
                <a:gd name="T41" fmla="*/ 411 h 411"/>
                <a:gd name="T42" fmla="*/ 28 w 338"/>
                <a:gd name="T43" fmla="*/ 411 h 411"/>
                <a:gd name="T44" fmla="*/ 75 w 338"/>
                <a:gd name="T45" fmla="*/ 317 h 411"/>
                <a:gd name="T46" fmla="*/ 79 w 338"/>
                <a:gd name="T47" fmla="*/ 280 h 411"/>
                <a:gd name="T48" fmla="*/ 65 w 338"/>
                <a:gd name="T49" fmla="*/ 250 h 411"/>
                <a:gd name="T50" fmla="*/ 24 w 338"/>
                <a:gd name="T51" fmla="*/ 190 h 411"/>
                <a:gd name="T52" fmla="*/ 22 w 338"/>
                <a:gd name="T53" fmla="*/ 184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38" h="411">
                  <a:moveTo>
                    <a:pt x="22" y="184"/>
                  </a:moveTo>
                  <a:cubicBezTo>
                    <a:pt x="22" y="184"/>
                    <a:pt x="0" y="132"/>
                    <a:pt x="20" y="77"/>
                  </a:cubicBezTo>
                  <a:cubicBezTo>
                    <a:pt x="40" y="22"/>
                    <a:pt x="105" y="0"/>
                    <a:pt x="150" y="0"/>
                  </a:cubicBezTo>
                  <a:cubicBezTo>
                    <a:pt x="195" y="0"/>
                    <a:pt x="255" y="15"/>
                    <a:pt x="288" y="84"/>
                  </a:cubicBezTo>
                  <a:cubicBezTo>
                    <a:pt x="288" y="84"/>
                    <a:pt x="304" y="123"/>
                    <a:pt x="303" y="143"/>
                  </a:cubicBezTo>
                  <a:cubicBezTo>
                    <a:pt x="303" y="143"/>
                    <a:pt x="289" y="155"/>
                    <a:pt x="302" y="169"/>
                  </a:cubicBezTo>
                  <a:cubicBezTo>
                    <a:pt x="313" y="182"/>
                    <a:pt x="334" y="211"/>
                    <a:pt x="334" y="211"/>
                  </a:cubicBezTo>
                  <a:cubicBezTo>
                    <a:pt x="334" y="211"/>
                    <a:pt x="338" y="219"/>
                    <a:pt x="330" y="223"/>
                  </a:cubicBezTo>
                  <a:cubicBezTo>
                    <a:pt x="322" y="226"/>
                    <a:pt x="317" y="226"/>
                    <a:pt x="312" y="230"/>
                  </a:cubicBezTo>
                  <a:cubicBezTo>
                    <a:pt x="307" y="234"/>
                    <a:pt x="306" y="237"/>
                    <a:pt x="312" y="242"/>
                  </a:cubicBezTo>
                  <a:cubicBezTo>
                    <a:pt x="317" y="247"/>
                    <a:pt x="315" y="255"/>
                    <a:pt x="311" y="257"/>
                  </a:cubicBezTo>
                  <a:cubicBezTo>
                    <a:pt x="307" y="260"/>
                    <a:pt x="305" y="261"/>
                    <a:pt x="305" y="261"/>
                  </a:cubicBezTo>
                  <a:cubicBezTo>
                    <a:pt x="305" y="261"/>
                    <a:pt x="314" y="267"/>
                    <a:pt x="306" y="274"/>
                  </a:cubicBezTo>
                  <a:cubicBezTo>
                    <a:pt x="298" y="281"/>
                    <a:pt x="299" y="285"/>
                    <a:pt x="300" y="290"/>
                  </a:cubicBezTo>
                  <a:cubicBezTo>
                    <a:pt x="301" y="294"/>
                    <a:pt x="305" y="301"/>
                    <a:pt x="302" y="307"/>
                  </a:cubicBezTo>
                  <a:cubicBezTo>
                    <a:pt x="299" y="313"/>
                    <a:pt x="293" y="318"/>
                    <a:pt x="278" y="320"/>
                  </a:cubicBezTo>
                  <a:cubicBezTo>
                    <a:pt x="278" y="320"/>
                    <a:pt x="244" y="318"/>
                    <a:pt x="236" y="320"/>
                  </a:cubicBezTo>
                  <a:cubicBezTo>
                    <a:pt x="228" y="321"/>
                    <a:pt x="228" y="322"/>
                    <a:pt x="228" y="322"/>
                  </a:cubicBezTo>
                  <a:cubicBezTo>
                    <a:pt x="228" y="322"/>
                    <a:pt x="217" y="327"/>
                    <a:pt x="214" y="345"/>
                  </a:cubicBezTo>
                  <a:cubicBezTo>
                    <a:pt x="211" y="363"/>
                    <a:pt x="210" y="371"/>
                    <a:pt x="210" y="371"/>
                  </a:cubicBezTo>
                  <a:cubicBezTo>
                    <a:pt x="210" y="371"/>
                    <a:pt x="210" y="388"/>
                    <a:pt x="251" y="411"/>
                  </a:cubicBezTo>
                  <a:cubicBezTo>
                    <a:pt x="28" y="411"/>
                    <a:pt x="28" y="411"/>
                    <a:pt x="28" y="411"/>
                  </a:cubicBezTo>
                  <a:cubicBezTo>
                    <a:pt x="28" y="411"/>
                    <a:pt x="67" y="359"/>
                    <a:pt x="75" y="317"/>
                  </a:cubicBezTo>
                  <a:cubicBezTo>
                    <a:pt x="75" y="317"/>
                    <a:pt x="80" y="291"/>
                    <a:pt x="79" y="280"/>
                  </a:cubicBezTo>
                  <a:cubicBezTo>
                    <a:pt x="77" y="270"/>
                    <a:pt x="78" y="268"/>
                    <a:pt x="65" y="250"/>
                  </a:cubicBezTo>
                  <a:cubicBezTo>
                    <a:pt x="51" y="231"/>
                    <a:pt x="28" y="199"/>
                    <a:pt x="24" y="190"/>
                  </a:cubicBezTo>
                  <a:cubicBezTo>
                    <a:pt x="24" y="189"/>
                    <a:pt x="22" y="184"/>
                    <a:pt x="22" y="1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任意多边形 6"/>
            <p:cNvSpPr/>
            <p:nvPr/>
          </p:nvSpPr>
          <p:spPr bwMode="auto">
            <a:xfrm>
              <a:off x="5077437" y="4378960"/>
              <a:ext cx="3987412" cy="1599566"/>
            </a:xfrm>
            <a:custGeom>
              <a:avLst/>
              <a:gdLst>
                <a:gd name="connsiteX0" fmla="*/ 2019634 w 3987412"/>
                <a:gd name="connsiteY0" fmla="*/ 0 h 1599566"/>
                <a:gd name="connsiteX1" fmla="*/ 3984907 w 3987412"/>
                <a:gd name="connsiteY1" fmla="*/ 0 h 1599566"/>
                <a:gd name="connsiteX2" fmla="*/ 3987412 w 3987412"/>
                <a:gd name="connsiteY2" fmla="*/ 19475 h 1599566"/>
                <a:gd name="connsiteX3" fmla="*/ 3971471 w 3987412"/>
                <a:gd name="connsiteY3" fmla="*/ 86752 h 1599566"/>
                <a:gd name="connsiteX4" fmla="*/ 3621695 w 3987412"/>
                <a:gd name="connsiteY4" fmla="*/ 275854 h 1599566"/>
                <a:gd name="connsiteX5" fmla="*/ 3009587 w 3987412"/>
                <a:gd name="connsiteY5" fmla="*/ 275854 h 1599566"/>
                <a:gd name="connsiteX6" fmla="*/ 2892995 w 3987412"/>
                <a:gd name="connsiteY6" fmla="*/ 304946 h 1599566"/>
                <a:gd name="connsiteX7" fmla="*/ 2688959 w 3987412"/>
                <a:gd name="connsiteY7" fmla="*/ 639511 h 1599566"/>
                <a:gd name="connsiteX8" fmla="*/ 2630663 w 3987412"/>
                <a:gd name="connsiteY8" fmla="*/ 1017715 h 1599566"/>
                <a:gd name="connsiteX9" fmla="*/ 3228197 w 3987412"/>
                <a:gd name="connsiteY9" fmla="*/ 1599566 h 1599566"/>
                <a:gd name="connsiteX10" fmla="*/ 28976 w 3987412"/>
                <a:gd name="connsiteY10" fmla="*/ 1599566 h 1599566"/>
                <a:gd name="connsiteX11" fmla="*/ 0 w 3987412"/>
                <a:gd name="connsiteY11" fmla="*/ 1599566 h 1599566"/>
                <a:gd name="connsiteX12" fmla="*/ 30814 w 3987412"/>
                <a:gd name="connsiteY12" fmla="*/ 1597660 h 1599566"/>
                <a:gd name="connsiteX13" fmla="*/ 216234 w 3987412"/>
                <a:gd name="connsiteY13" fmla="*/ 1320800 h 1599566"/>
                <a:gd name="connsiteX14" fmla="*/ 444834 w 3987412"/>
                <a:gd name="connsiteY14" fmla="*/ 1320800 h 1599566"/>
                <a:gd name="connsiteX15" fmla="*/ 444834 w 3987412"/>
                <a:gd name="connsiteY15" fmla="*/ 1066800 h 1599566"/>
                <a:gd name="connsiteX16" fmla="*/ 851234 w 3987412"/>
                <a:gd name="connsiteY16" fmla="*/ 1066800 h 1599566"/>
                <a:gd name="connsiteX17" fmla="*/ 851234 w 3987412"/>
                <a:gd name="connsiteY17" fmla="*/ 774700 h 1599566"/>
                <a:gd name="connsiteX18" fmla="*/ 1244934 w 3987412"/>
                <a:gd name="connsiteY18" fmla="*/ 774700 h 1599566"/>
                <a:gd name="connsiteX19" fmla="*/ 1244934 w 3987412"/>
                <a:gd name="connsiteY19" fmla="*/ 533400 h 1599566"/>
                <a:gd name="connsiteX20" fmla="*/ 1638634 w 3987412"/>
                <a:gd name="connsiteY20" fmla="*/ 533400 h 1599566"/>
                <a:gd name="connsiteX21" fmla="*/ 1638634 w 3987412"/>
                <a:gd name="connsiteY21" fmla="*/ 266700 h 1599566"/>
                <a:gd name="connsiteX22" fmla="*/ 2019634 w 3987412"/>
                <a:gd name="connsiteY22" fmla="*/ 266700 h 159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987412" h="1599566">
                  <a:moveTo>
                    <a:pt x="2019634" y="0"/>
                  </a:moveTo>
                  <a:lnTo>
                    <a:pt x="3984907" y="0"/>
                  </a:lnTo>
                  <a:lnTo>
                    <a:pt x="3987412" y="19475"/>
                  </a:lnTo>
                  <a:cubicBezTo>
                    <a:pt x="3986956" y="42204"/>
                    <a:pt x="3982402" y="64932"/>
                    <a:pt x="3971471" y="86752"/>
                  </a:cubicBezTo>
                  <a:cubicBezTo>
                    <a:pt x="3927749" y="174030"/>
                    <a:pt x="3840305" y="246761"/>
                    <a:pt x="3621695" y="275854"/>
                  </a:cubicBezTo>
                  <a:cubicBezTo>
                    <a:pt x="3621695" y="275854"/>
                    <a:pt x="3126179" y="246761"/>
                    <a:pt x="3009587" y="275854"/>
                  </a:cubicBezTo>
                  <a:cubicBezTo>
                    <a:pt x="2892995" y="290400"/>
                    <a:pt x="2892995" y="304946"/>
                    <a:pt x="2892995" y="304946"/>
                  </a:cubicBezTo>
                  <a:cubicBezTo>
                    <a:pt x="2892995" y="304946"/>
                    <a:pt x="2732681" y="377678"/>
                    <a:pt x="2688959" y="639511"/>
                  </a:cubicBezTo>
                  <a:cubicBezTo>
                    <a:pt x="2645237" y="901344"/>
                    <a:pt x="2630663" y="1017715"/>
                    <a:pt x="2630663" y="1017715"/>
                  </a:cubicBezTo>
                  <a:cubicBezTo>
                    <a:pt x="2630663" y="1017715"/>
                    <a:pt x="2630663" y="1265002"/>
                    <a:pt x="3228197" y="1599566"/>
                  </a:cubicBezTo>
                  <a:cubicBezTo>
                    <a:pt x="790695" y="1599566"/>
                    <a:pt x="181320" y="1599566"/>
                    <a:pt x="28976" y="1599566"/>
                  </a:cubicBezTo>
                  <a:lnTo>
                    <a:pt x="0" y="1599566"/>
                  </a:lnTo>
                  <a:lnTo>
                    <a:pt x="30814" y="1597660"/>
                  </a:lnTo>
                  <a:lnTo>
                    <a:pt x="216234" y="1320800"/>
                  </a:lnTo>
                  <a:lnTo>
                    <a:pt x="444834" y="1320800"/>
                  </a:lnTo>
                  <a:lnTo>
                    <a:pt x="444834" y="1066800"/>
                  </a:lnTo>
                  <a:lnTo>
                    <a:pt x="851234" y="1066800"/>
                  </a:lnTo>
                  <a:lnTo>
                    <a:pt x="851234" y="774700"/>
                  </a:lnTo>
                  <a:lnTo>
                    <a:pt x="1244934" y="774700"/>
                  </a:lnTo>
                  <a:lnTo>
                    <a:pt x="1244934" y="533400"/>
                  </a:lnTo>
                  <a:lnTo>
                    <a:pt x="1638634" y="533400"/>
                  </a:lnTo>
                  <a:lnTo>
                    <a:pt x="1638634" y="266700"/>
                  </a:lnTo>
                  <a:lnTo>
                    <a:pt x="2019634" y="26670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121920" tIns="60960" rIns="121920" bIns="60960" numCol="1" anchor="t" anchorCtr="0" compatLnSpc="1">
              <a:noAutofit/>
            </a:bodyPr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任意多边形 7"/>
            <p:cNvSpPr/>
            <p:nvPr/>
          </p:nvSpPr>
          <p:spPr bwMode="auto">
            <a:xfrm>
              <a:off x="5495195" y="1146632"/>
              <a:ext cx="4032980" cy="3222475"/>
            </a:xfrm>
            <a:custGeom>
              <a:avLst/>
              <a:gdLst>
                <a:gd name="connsiteX0" fmla="*/ 1811020 w 3945350"/>
                <a:gd name="connsiteY0" fmla="*/ 0 h 3222475"/>
                <a:gd name="connsiteX1" fmla="*/ 3217848 w 3945350"/>
                <a:gd name="connsiteY1" fmla="*/ 0 h 3222475"/>
                <a:gd name="connsiteX2" fmla="*/ 3260372 w 3945350"/>
                <a:gd name="connsiteY2" fmla="*/ 80487 h 3222475"/>
                <a:gd name="connsiteX3" fmla="*/ 3478982 w 3945350"/>
                <a:gd name="connsiteY3" fmla="*/ 938718 h 3222475"/>
                <a:gd name="connsiteX4" fmla="*/ 3464408 w 3945350"/>
                <a:gd name="connsiteY4" fmla="*/ 1316921 h 3222475"/>
                <a:gd name="connsiteX5" fmla="*/ 3930776 w 3945350"/>
                <a:gd name="connsiteY5" fmla="*/ 1927866 h 3222475"/>
                <a:gd name="connsiteX6" fmla="*/ 3872480 w 3945350"/>
                <a:gd name="connsiteY6" fmla="*/ 2102421 h 3222475"/>
                <a:gd name="connsiteX7" fmla="*/ 3610148 w 3945350"/>
                <a:gd name="connsiteY7" fmla="*/ 2204245 h 3222475"/>
                <a:gd name="connsiteX8" fmla="*/ 3610148 w 3945350"/>
                <a:gd name="connsiteY8" fmla="*/ 2378801 h 3222475"/>
                <a:gd name="connsiteX9" fmla="*/ 3595574 w 3945350"/>
                <a:gd name="connsiteY9" fmla="*/ 2596995 h 3222475"/>
                <a:gd name="connsiteX10" fmla="*/ 3508130 w 3945350"/>
                <a:gd name="connsiteY10" fmla="*/ 2655180 h 3222475"/>
                <a:gd name="connsiteX11" fmla="*/ 3522704 w 3945350"/>
                <a:gd name="connsiteY11" fmla="*/ 2844282 h 3222475"/>
                <a:gd name="connsiteX12" fmla="*/ 3435260 w 3945350"/>
                <a:gd name="connsiteY12" fmla="*/ 3077023 h 3222475"/>
                <a:gd name="connsiteX13" fmla="*/ 3471695 w 3945350"/>
                <a:gd name="connsiteY13" fmla="*/ 3189757 h 3222475"/>
                <a:gd name="connsiteX14" fmla="*/ 3475904 w 3945350"/>
                <a:gd name="connsiteY14" fmla="*/ 3222475 h 3222475"/>
                <a:gd name="connsiteX15" fmla="*/ 3041902 w 3945350"/>
                <a:gd name="connsiteY15" fmla="*/ 3222475 h 3222475"/>
                <a:gd name="connsiteX16" fmla="*/ 3041902 w 3945350"/>
                <a:gd name="connsiteY16" fmla="*/ 3217712 h 3222475"/>
                <a:gd name="connsiteX17" fmla="*/ 3051072 w 3945350"/>
                <a:gd name="connsiteY17" fmla="*/ 3217712 h 3222475"/>
                <a:gd name="connsiteX18" fmla="*/ 3051072 w 3945350"/>
                <a:gd name="connsiteY18" fmla="*/ 3201832 h 3222475"/>
                <a:gd name="connsiteX19" fmla="*/ 3051072 w 3945350"/>
                <a:gd name="connsiteY19" fmla="*/ 2997797 h 3222475"/>
                <a:gd name="connsiteX20" fmla="*/ 3045456 w 3945350"/>
                <a:gd name="connsiteY20" fmla="*/ 2997797 h 3222475"/>
                <a:gd name="connsiteX21" fmla="*/ 3043452 w 3945350"/>
                <a:gd name="connsiteY21" fmla="*/ 2924972 h 3222475"/>
                <a:gd name="connsiteX22" fmla="*/ 2814852 w 3945350"/>
                <a:gd name="connsiteY22" fmla="*/ 2924972 h 3222475"/>
                <a:gd name="connsiteX23" fmla="*/ 2814852 w 3945350"/>
                <a:gd name="connsiteY23" fmla="*/ 2670972 h 3222475"/>
                <a:gd name="connsiteX24" fmla="*/ 2408452 w 3945350"/>
                <a:gd name="connsiteY24" fmla="*/ 2670972 h 3222475"/>
                <a:gd name="connsiteX25" fmla="*/ 2408452 w 3945350"/>
                <a:gd name="connsiteY25" fmla="*/ 2378872 h 3222475"/>
                <a:gd name="connsiteX26" fmla="*/ 2014752 w 3945350"/>
                <a:gd name="connsiteY26" fmla="*/ 2378872 h 3222475"/>
                <a:gd name="connsiteX27" fmla="*/ 2014752 w 3945350"/>
                <a:gd name="connsiteY27" fmla="*/ 2137572 h 3222475"/>
                <a:gd name="connsiteX28" fmla="*/ 1621052 w 3945350"/>
                <a:gd name="connsiteY28" fmla="*/ 2137572 h 3222475"/>
                <a:gd name="connsiteX29" fmla="*/ 1621052 w 3945350"/>
                <a:gd name="connsiteY29" fmla="*/ 1870872 h 3222475"/>
                <a:gd name="connsiteX30" fmla="*/ 1240052 w 3945350"/>
                <a:gd name="connsiteY30" fmla="*/ 1870872 h 3222475"/>
                <a:gd name="connsiteX31" fmla="*/ 1240052 w 3945350"/>
                <a:gd name="connsiteY31" fmla="*/ 1604172 h 3222475"/>
                <a:gd name="connsiteX32" fmla="*/ 0 w 3945350"/>
                <a:gd name="connsiteY32" fmla="*/ 1604172 h 3222475"/>
                <a:gd name="connsiteX33" fmla="*/ 0 w 3945350"/>
                <a:gd name="connsiteY33" fmla="*/ 1597660 h 3222475"/>
                <a:gd name="connsiteX34" fmla="*/ 0 w 3945350"/>
                <a:gd name="connsiteY34" fmla="*/ 1393625 h 3222475"/>
                <a:gd name="connsiteX35" fmla="*/ 5616 w 3945350"/>
                <a:gd name="connsiteY35" fmla="*/ 1393625 h 3222475"/>
                <a:gd name="connsiteX36" fmla="*/ 7620 w 3945350"/>
                <a:gd name="connsiteY36" fmla="*/ 1320800 h 3222475"/>
                <a:gd name="connsiteX37" fmla="*/ 236220 w 3945350"/>
                <a:gd name="connsiteY37" fmla="*/ 1320800 h 3222475"/>
                <a:gd name="connsiteX38" fmla="*/ 236220 w 3945350"/>
                <a:gd name="connsiteY38" fmla="*/ 1066800 h 3222475"/>
                <a:gd name="connsiteX39" fmla="*/ 642620 w 3945350"/>
                <a:gd name="connsiteY39" fmla="*/ 1066800 h 3222475"/>
                <a:gd name="connsiteX40" fmla="*/ 642620 w 3945350"/>
                <a:gd name="connsiteY40" fmla="*/ 774700 h 3222475"/>
                <a:gd name="connsiteX41" fmla="*/ 1036320 w 3945350"/>
                <a:gd name="connsiteY41" fmla="*/ 774700 h 3222475"/>
                <a:gd name="connsiteX42" fmla="*/ 1036320 w 3945350"/>
                <a:gd name="connsiteY42" fmla="*/ 533400 h 3222475"/>
                <a:gd name="connsiteX43" fmla="*/ 1430020 w 3945350"/>
                <a:gd name="connsiteY43" fmla="*/ 533400 h 3222475"/>
                <a:gd name="connsiteX44" fmla="*/ 1430020 w 3945350"/>
                <a:gd name="connsiteY44" fmla="*/ 266700 h 3222475"/>
                <a:gd name="connsiteX45" fmla="*/ 1811020 w 3945350"/>
                <a:gd name="connsiteY45" fmla="*/ 266700 h 3222475"/>
                <a:gd name="connsiteX0-1" fmla="*/ 1811020 w 3945350"/>
                <a:gd name="connsiteY0-2" fmla="*/ 0 h 3222475"/>
                <a:gd name="connsiteX1-3" fmla="*/ 3217848 w 3945350"/>
                <a:gd name="connsiteY1-4" fmla="*/ 0 h 3222475"/>
                <a:gd name="connsiteX2-5" fmla="*/ 3260372 w 3945350"/>
                <a:gd name="connsiteY2-6" fmla="*/ 80487 h 3222475"/>
                <a:gd name="connsiteX3-7" fmla="*/ 3478982 w 3945350"/>
                <a:gd name="connsiteY3-8" fmla="*/ 938718 h 3222475"/>
                <a:gd name="connsiteX4-9" fmla="*/ 3464408 w 3945350"/>
                <a:gd name="connsiteY4-10" fmla="*/ 1316921 h 3222475"/>
                <a:gd name="connsiteX5-11" fmla="*/ 3930776 w 3945350"/>
                <a:gd name="connsiteY5-12" fmla="*/ 1927866 h 3222475"/>
                <a:gd name="connsiteX6-13" fmla="*/ 3872480 w 3945350"/>
                <a:gd name="connsiteY6-14" fmla="*/ 2102421 h 3222475"/>
                <a:gd name="connsiteX7-15" fmla="*/ 3610148 w 3945350"/>
                <a:gd name="connsiteY7-16" fmla="*/ 2204245 h 3222475"/>
                <a:gd name="connsiteX8-17" fmla="*/ 3610148 w 3945350"/>
                <a:gd name="connsiteY8-18" fmla="*/ 2378801 h 3222475"/>
                <a:gd name="connsiteX9-19" fmla="*/ 3595574 w 3945350"/>
                <a:gd name="connsiteY9-20" fmla="*/ 2596995 h 3222475"/>
                <a:gd name="connsiteX10-21" fmla="*/ 3508130 w 3945350"/>
                <a:gd name="connsiteY10-22" fmla="*/ 2655180 h 3222475"/>
                <a:gd name="connsiteX11-23" fmla="*/ 3522704 w 3945350"/>
                <a:gd name="connsiteY11-24" fmla="*/ 2844282 h 3222475"/>
                <a:gd name="connsiteX12-25" fmla="*/ 3435260 w 3945350"/>
                <a:gd name="connsiteY12-26" fmla="*/ 3077023 h 3222475"/>
                <a:gd name="connsiteX13-27" fmla="*/ 3471695 w 3945350"/>
                <a:gd name="connsiteY13-28" fmla="*/ 3189757 h 3222475"/>
                <a:gd name="connsiteX14-29" fmla="*/ 3475904 w 3945350"/>
                <a:gd name="connsiteY14-30" fmla="*/ 3222475 h 3222475"/>
                <a:gd name="connsiteX15-31" fmla="*/ 3041902 w 3945350"/>
                <a:gd name="connsiteY15-32" fmla="*/ 3222475 h 3222475"/>
                <a:gd name="connsiteX16-33" fmla="*/ 3041902 w 3945350"/>
                <a:gd name="connsiteY16-34" fmla="*/ 3217712 h 3222475"/>
                <a:gd name="connsiteX17-35" fmla="*/ 3051072 w 3945350"/>
                <a:gd name="connsiteY17-36" fmla="*/ 3217712 h 3222475"/>
                <a:gd name="connsiteX18-37" fmla="*/ 3051072 w 3945350"/>
                <a:gd name="connsiteY18-38" fmla="*/ 3201832 h 3222475"/>
                <a:gd name="connsiteX19-39" fmla="*/ 3051072 w 3945350"/>
                <a:gd name="connsiteY19-40" fmla="*/ 2997797 h 3222475"/>
                <a:gd name="connsiteX20-41" fmla="*/ 3045456 w 3945350"/>
                <a:gd name="connsiteY20-42" fmla="*/ 2997797 h 3222475"/>
                <a:gd name="connsiteX21-43" fmla="*/ 3043452 w 3945350"/>
                <a:gd name="connsiteY21-44" fmla="*/ 2924972 h 3222475"/>
                <a:gd name="connsiteX22-45" fmla="*/ 2814852 w 3945350"/>
                <a:gd name="connsiteY22-46" fmla="*/ 2924972 h 3222475"/>
                <a:gd name="connsiteX23-47" fmla="*/ 2814852 w 3945350"/>
                <a:gd name="connsiteY23-48" fmla="*/ 2670972 h 3222475"/>
                <a:gd name="connsiteX24-49" fmla="*/ 2408452 w 3945350"/>
                <a:gd name="connsiteY24-50" fmla="*/ 2670972 h 3222475"/>
                <a:gd name="connsiteX25-51" fmla="*/ 2408452 w 3945350"/>
                <a:gd name="connsiteY25-52" fmla="*/ 2378872 h 3222475"/>
                <a:gd name="connsiteX26-53" fmla="*/ 2014752 w 3945350"/>
                <a:gd name="connsiteY26-54" fmla="*/ 2378872 h 3222475"/>
                <a:gd name="connsiteX27-55" fmla="*/ 2014752 w 3945350"/>
                <a:gd name="connsiteY27-56" fmla="*/ 2137572 h 3222475"/>
                <a:gd name="connsiteX28-57" fmla="*/ 1621052 w 3945350"/>
                <a:gd name="connsiteY28-58" fmla="*/ 2137572 h 3222475"/>
                <a:gd name="connsiteX29-59" fmla="*/ 1621052 w 3945350"/>
                <a:gd name="connsiteY29-60" fmla="*/ 1870872 h 3222475"/>
                <a:gd name="connsiteX30-61" fmla="*/ 1240052 w 3945350"/>
                <a:gd name="connsiteY30-62" fmla="*/ 1870872 h 3222475"/>
                <a:gd name="connsiteX31-63" fmla="*/ 1240052 w 3945350"/>
                <a:gd name="connsiteY31-64" fmla="*/ 1604172 h 3222475"/>
                <a:gd name="connsiteX32-65" fmla="*/ 0 w 3945350"/>
                <a:gd name="connsiteY32-66" fmla="*/ 1604172 h 3222475"/>
                <a:gd name="connsiteX33-67" fmla="*/ 0 w 3945350"/>
                <a:gd name="connsiteY33-68" fmla="*/ 1597660 h 3222475"/>
                <a:gd name="connsiteX34-69" fmla="*/ 0 w 3945350"/>
                <a:gd name="connsiteY34-70" fmla="*/ 1393625 h 3222475"/>
                <a:gd name="connsiteX35-71" fmla="*/ 7620 w 3945350"/>
                <a:gd name="connsiteY35-72" fmla="*/ 1320800 h 3222475"/>
                <a:gd name="connsiteX36-73" fmla="*/ 236220 w 3945350"/>
                <a:gd name="connsiteY36-74" fmla="*/ 1320800 h 3222475"/>
                <a:gd name="connsiteX37-75" fmla="*/ 236220 w 3945350"/>
                <a:gd name="connsiteY37-76" fmla="*/ 1066800 h 3222475"/>
                <a:gd name="connsiteX38-77" fmla="*/ 642620 w 3945350"/>
                <a:gd name="connsiteY38-78" fmla="*/ 1066800 h 3222475"/>
                <a:gd name="connsiteX39-79" fmla="*/ 642620 w 3945350"/>
                <a:gd name="connsiteY39-80" fmla="*/ 774700 h 3222475"/>
                <a:gd name="connsiteX40-81" fmla="*/ 1036320 w 3945350"/>
                <a:gd name="connsiteY40-82" fmla="*/ 774700 h 3222475"/>
                <a:gd name="connsiteX41-83" fmla="*/ 1036320 w 3945350"/>
                <a:gd name="connsiteY41-84" fmla="*/ 533400 h 3222475"/>
                <a:gd name="connsiteX42-85" fmla="*/ 1430020 w 3945350"/>
                <a:gd name="connsiteY42-86" fmla="*/ 533400 h 3222475"/>
                <a:gd name="connsiteX43-87" fmla="*/ 1430020 w 3945350"/>
                <a:gd name="connsiteY43-88" fmla="*/ 266700 h 3222475"/>
                <a:gd name="connsiteX44-89" fmla="*/ 1811020 w 3945350"/>
                <a:gd name="connsiteY44-90" fmla="*/ 266700 h 3222475"/>
                <a:gd name="connsiteX45-91" fmla="*/ 1811020 w 3945350"/>
                <a:gd name="connsiteY45-92" fmla="*/ 0 h 3222475"/>
                <a:gd name="connsiteX0-93" fmla="*/ 1811020 w 3945350"/>
                <a:gd name="connsiteY0-94" fmla="*/ 0 h 3222475"/>
                <a:gd name="connsiteX1-95" fmla="*/ 3217848 w 3945350"/>
                <a:gd name="connsiteY1-96" fmla="*/ 0 h 3222475"/>
                <a:gd name="connsiteX2-97" fmla="*/ 3260372 w 3945350"/>
                <a:gd name="connsiteY2-98" fmla="*/ 80487 h 3222475"/>
                <a:gd name="connsiteX3-99" fmla="*/ 3478982 w 3945350"/>
                <a:gd name="connsiteY3-100" fmla="*/ 938718 h 3222475"/>
                <a:gd name="connsiteX4-101" fmla="*/ 3464408 w 3945350"/>
                <a:gd name="connsiteY4-102" fmla="*/ 1316921 h 3222475"/>
                <a:gd name="connsiteX5-103" fmla="*/ 3930776 w 3945350"/>
                <a:gd name="connsiteY5-104" fmla="*/ 1927866 h 3222475"/>
                <a:gd name="connsiteX6-105" fmla="*/ 3872480 w 3945350"/>
                <a:gd name="connsiteY6-106" fmla="*/ 2102421 h 3222475"/>
                <a:gd name="connsiteX7-107" fmla="*/ 3610148 w 3945350"/>
                <a:gd name="connsiteY7-108" fmla="*/ 2204245 h 3222475"/>
                <a:gd name="connsiteX8-109" fmla="*/ 3610148 w 3945350"/>
                <a:gd name="connsiteY8-110" fmla="*/ 2378801 h 3222475"/>
                <a:gd name="connsiteX9-111" fmla="*/ 3595574 w 3945350"/>
                <a:gd name="connsiteY9-112" fmla="*/ 2596995 h 3222475"/>
                <a:gd name="connsiteX10-113" fmla="*/ 3508130 w 3945350"/>
                <a:gd name="connsiteY10-114" fmla="*/ 2655180 h 3222475"/>
                <a:gd name="connsiteX11-115" fmla="*/ 3522704 w 3945350"/>
                <a:gd name="connsiteY11-116" fmla="*/ 2844282 h 3222475"/>
                <a:gd name="connsiteX12-117" fmla="*/ 3435260 w 3945350"/>
                <a:gd name="connsiteY12-118" fmla="*/ 3077023 h 3222475"/>
                <a:gd name="connsiteX13-119" fmla="*/ 3471695 w 3945350"/>
                <a:gd name="connsiteY13-120" fmla="*/ 3189757 h 3222475"/>
                <a:gd name="connsiteX14-121" fmla="*/ 3475904 w 3945350"/>
                <a:gd name="connsiteY14-122" fmla="*/ 3222475 h 3222475"/>
                <a:gd name="connsiteX15-123" fmla="*/ 3041902 w 3945350"/>
                <a:gd name="connsiteY15-124" fmla="*/ 3222475 h 3222475"/>
                <a:gd name="connsiteX16-125" fmla="*/ 3041902 w 3945350"/>
                <a:gd name="connsiteY16-126" fmla="*/ 3217712 h 3222475"/>
                <a:gd name="connsiteX17-127" fmla="*/ 3051072 w 3945350"/>
                <a:gd name="connsiteY17-128" fmla="*/ 3217712 h 3222475"/>
                <a:gd name="connsiteX18-129" fmla="*/ 3051072 w 3945350"/>
                <a:gd name="connsiteY18-130" fmla="*/ 3201832 h 3222475"/>
                <a:gd name="connsiteX19-131" fmla="*/ 3051072 w 3945350"/>
                <a:gd name="connsiteY19-132" fmla="*/ 2997797 h 3222475"/>
                <a:gd name="connsiteX20-133" fmla="*/ 3045456 w 3945350"/>
                <a:gd name="connsiteY20-134" fmla="*/ 2997797 h 3222475"/>
                <a:gd name="connsiteX21-135" fmla="*/ 3043452 w 3945350"/>
                <a:gd name="connsiteY21-136" fmla="*/ 2924972 h 3222475"/>
                <a:gd name="connsiteX22-137" fmla="*/ 2814852 w 3945350"/>
                <a:gd name="connsiteY22-138" fmla="*/ 2924972 h 3222475"/>
                <a:gd name="connsiteX23-139" fmla="*/ 2814852 w 3945350"/>
                <a:gd name="connsiteY23-140" fmla="*/ 2670972 h 3222475"/>
                <a:gd name="connsiteX24-141" fmla="*/ 2408452 w 3945350"/>
                <a:gd name="connsiteY24-142" fmla="*/ 2670972 h 3222475"/>
                <a:gd name="connsiteX25-143" fmla="*/ 2408452 w 3945350"/>
                <a:gd name="connsiteY25-144" fmla="*/ 2378872 h 3222475"/>
                <a:gd name="connsiteX26-145" fmla="*/ 2014752 w 3945350"/>
                <a:gd name="connsiteY26-146" fmla="*/ 2378872 h 3222475"/>
                <a:gd name="connsiteX27-147" fmla="*/ 2014752 w 3945350"/>
                <a:gd name="connsiteY27-148" fmla="*/ 2137572 h 3222475"/>
                <a:gd name="connsiteX28-149" fmla="*/ 1621052 w 3945350"/>
                <a:gd name="connsiteY28-150" fmla="*/ 2137572 h 3222475"/>
                <a:gd name="connsiteX29-151" fmla="*/ 1621052 w 3945350"/>
                <a:gd name="connsiteY29-152" fmla="*/ 1870872 h 3222475"/>
                <a:gd name="connsiteX30-153" fmla="*/ 1240052 w 3945350"/>
                <a:gd name="connsiteY30-154" fmla="*/ 1870872 h 3222475"/>
                <a:gd name="connsiteX31-155" fmla="*/ 1240052 w 3945350"/>
                <a:gd name="connsiteY31-156" fmla="*/ 1604172 h 3222475"/>
                <a:gd name="connsiteX32-157" fmla="*/ 0 w 3945350"/>
                <a:gd name="connsiteY32-158" fmla="*/ 1604172 h 3222475"/>
                <a:gd name="connsiteX33-159" fmla="*/ 0 w 3945350"/>
                <a:gd name="connsiteY33-160" fmla="*/ 1597660 h 3222475"/>
                <a:gd name="connsiteX34-161" fmla="*/ 7620 w 3945350"/>
                <a:gd name="connsiteY34-162" fmla="*/ 1320800 h 3222475"/>
                <a:gd name="connsiteX35-163" fmla="*/ 236220 w 3945350"/>
                <a:gd name="connsiteY35-164" fmla="*/ 1320800 h 3222475"/>
                <a:gd name="connsiteX36-165" fmla="*/ 236220 w 3945350"/>
                <a:gd name="connsiteY36-166" fmla="*/ 1066800 h 3222475"/>
                <a:gd name="connsiteX37-167" fmla="*/ 642620 w 3945350"/>
                <a:gd name="connsiteY37-168" fmla="*/ 1066800 h 3222475"/>
                <a:gd name="connsiteX38-169" fmla="*/ 642620 w 3945350"/>
                <a:gd name="connsiteY38-170" fmla="*/ 774700 h 3222475"/>
                <a:gd name="connsiteX39-171" fmla="*/ 1036320 w 3945350"/>
                <a:gd name="connsiteY39-172" fmla="*/ 774700 h 3222475"/>
                <a:gd name="connsiteX40-173" fmla="*/ 1036320 w 3945350"/>
                <a:gd name="connsiteY40-174" fmla="*/ 533400 h 3222475"/>
                <a:gd name="connsiteX41-175" fmla="*/ 1430020 w 3945350"/>
                <a:gd name="connsiteY41-176" fmla="*/ 533400 h 3222475"/>
                <a:gd name="connsiteX42-177" fmla="*/ 1430020 w 3945350"/>
                <a:gd name="connsiteY42-178" fmla="*/ 266700 h 3222475"/>
                <a:gd name="connsiteX43-179" fmla="*/ 1811020 w 3945350"/>
                <a:gd name="connsiteY43-180" fmla="*/ 266700 h 3222475"/>
                <a:gd name="connsiteX44-181" fmla="*/ 1811020 w 3945350"/>
                <a:gd name="connsiteY44-182" fmla="*/ 0 h 3222475"/>
                <a:gd name="connsiteX0-183" fmla="*/ 1898650 w 4032980"/>
                <a:gd name="connsiteY0-184" fmla="*/ 0 h 3222475"/>
                <a:gd name="connsiteX1-185" fmla="*/ 3305478 w 4032980"/>
                <a:gd name="connsiteY1-186" fmla="*/ 0 h 3222475"/>
                <a:gd name="connsiteX2-187" fmla="*/ 3348002 w 4032980"/>
                <a:gd name="connsiteY2-188" fmla="*/ 80487 h 3222475"/>
                <a:gd name="connsiteX3-189" fmla="*/ 3566612 w 4032980"/>
                <a:gd name="connsiteY3-190" fmla="*/ 938718 h 3222475"/>
                <a:gd name="connsiteX4-191" fmla="*/ 3552038 w 4032980"/>
                <a:gd name="connsiteY4-192" fmla="*/ 1316921 h 3222475"/>
                <a:gd name="connsiteX5-193" fmla="*/ 4018406 w 4032980"/>
                <a:gd name="connsiteY5-194" fmla="*/ 1927866 h 3222475"/>
                <a:gd name="connsiteX6-195" fmla="*/ 3960110 w 4032980"/>
                <a:gd name="connsiteY6-196" fmla="*/ 2102421 h 3222475"/>
                <a:gd name="connsiteX7-197" fmla="*/ 3697778 w 4032980"/>
                <a:gd name="connsiteY7-198" fmla="*/ 2204245 h 3222475"/>
                <a:gd name="connsiteX8-199" fmla="*/ 3697778 w 4032980"/>
                <a:gd name="connsiteY8-200" fmla="*/ 2378801 h 3222475"/>
                <a:gd name="connsiteX9-201" fmla="*/ 3683204 w 4032980"/>
                <a:gd name="connsiteY9-202" fmla="*/ 2596995 h 3222475"/>
                <a:gd name="connsiteX10-203" fmla="*/ 3595760 w 4032980"/>
                <a:gd name="connsiteY10-204" fmla="*/ 2655180 h 3222475"/>
                <a:gd name="connsiteX11-205" fmla="*/ 3610334 w 4032980"/>
                <a:gd name="connsiteY11-206" fmla="*/ 2844282 h 3222475"/>
                <a:gd name="connsiteX12-207" fmla="*/ 3522890 w 4032980"/>
                <a:gd name="connsiteY12-208" fmla="*/ 3077023 h 3222475"/>
                <a:gd name="connsiteX13-209" fmla="*/ 3559325 w 4032980"/>
                <a:gd name="connsiteY13-210" fmla="*/ 3189757 h 3222475"/>
                <a:gd name="connsiteX14-211" fmla="*/ 3563534 w 4032980"/>
                <a:gd name="connsiteY14-212" fmla="*/ 3222475 h 3222475"/>
                <a:gd name="connsiteX15-213" fmla="*/ 3129532 w 4032980"/>
                <a:gd name="connsiteY15-214" fmla="*/ 3222475 h 3222475"/>
                <a:gd name="connsiteX16-215" fmla="*/ 3129532 w 4032980"/>
                <a:gd name="connsiteY16-216" fmla="*/ 3217712 h 3222475"/>
                <a:gd name="connsiteX17-217" fmla="*/ 3138702 w 4032980"/>
                <a:gd name="connsiteY17-218" fmla="*/ 3217712 h 3222475"/>
                <a:gd name="connsiteX18-219" fmla="*/ 3138702 w 4032980"/>
                <a:gd name="connsiteY18-220" fmla="*/ 3201832 h 3222475"/>
                <a:gd name="connsiteX19-221" fmla="*/ 3138702 w 4032980"/>
                <a:gd name="connsiteY19-222" fmla="*/ 2997797 h 3222475"/>
                <a:gd name="connsiteX20-223" fmla="*/ 3133086 w 4032980"/>
                <a:gd name="connsiteY20-224" fmla="*/ 2997797 h 3222475"/>
                <a:gd name="connsiteX21-225" fmla="*/ 3131082 w 4032980"/>
                <a:gd name="connsiteY21-226" fmla="*/ 2924972 h 3222475"/>
                <a:gd name="connsiteX22-227" fmla="*/ 2902482 w 4032980"/>
                <a:gd name="connsiteY22-228" fmla="*/ 2924972 h 3222475"/>
                <a:gd name="connsiteX23-229" fmla="*/ 2902482 w 4032980"/>
                <a:gd name="connsiteY23-230" fmla="*/ 2670972 h 3222475"/>
                <a:gd name="connsiteX24-231" fmla="*/ 2496082 w 4032980"/>
                <a:gd name="connsiteY24-232" fmla="*/ 2670972 h 3222475"/>
                <a:gd name="connsiteX25-233" fmla="*/ 2496082 w 4032980"/>
                <a:gd name="connsiteY25-234" fmla="*/ 2378872 h 3222475"/>
                <a:gd name="connsiteX26-235" fmla="*/ 2102382 w 4032980"/>
                <a:gd name="connsiteY26-236" fmla="*/ 2378872 h 3222475"/>
                <a:gd name="connsiteX27-237" fmla="*/ 2102382 w 4032980"/>
                <a:gd name="connsiteY27-238" fmla="*/ 2137572 h 3222475"/>
                <a:gd name="connsiteX28-239" fmla="*/ 1708682 w 4032980"/>
                <a:gd name="connsiteY28-240" fmla="*/ 2137572 h 3222475"/>
                <a:gd name="connsiteX29-241" fmla="*/ 1708682 w 4032980"/>
                <a:gd name="connsiteY29-242" fmla="*/ 1870872 h 3222475"/>
                <a:gd name="connsiteX30-243" fmla="*/ 1327682 w 4032980"/>
                <a:gd name="connsiteY30-244" fmla="*/ 1870872 h 3222475"/>
                <a:gd name="connsiteX31-245" fmla="*/ 1327682 w 4032980"/>
                <a:gd name="connsiteY31-246" fmla="*/ 1604172 h 3222475"/>
                <a:gd name="connsiteX32-247" fmla="*/ 87630 w 4032980"/>
                <a:gd name="connsiteY32-248" fmla="*/ 1604172 h 3222475"/>
                <a:gd name="connsiteX33-249" fmla="*/ 87630 w 4032980"/>
                <a:gd name="connsiteY33-250" fmla="*/ 1597660 h 3222475"/>
                <a:gd name="connsiteX34-251" fmla="*/ 0 w 4032980"/>
                <a:gd name="connsiteY34-252" fmla="*/ 1320800 h 3222475"/>
                <a:gd name="connsiteX35-253" fmla="*/ 323850 w 4032980"/>
                <a:gd name="connsiteY35-254" fmla="*/ 1320800 h 3222475"/>
                <a:gd name="connsiteX36-255" fmla="*/ 323850 w 4032980"/>
                <a:gd name="connsiteY36-256" fmla="*/ 1066800 h 3222475"/>
                <a:gd name="connsiteX37-257" fmla="*/ 730250 w 4032980"/>
                <a:gd name="connsiteY37-258" fmla="*/ 1066800 h 3222475"/>
                <a:gd name="connsiteX38-259" fmla="*/ 730250 w 4032980"/>
                <a:gd name="connsiteY38-260" fmla="*/ 774700 h 3222475"/>
                <a:gd name="connsiteX39-261" fmla="*/ 1123950 w 4032980"/>
                <a:gd name="connsiteY39-262" fmla="*/ 774700 h 3222475"/>
                <a:gd name="connsiteX40-263" fmla="*/ 1123950 w 4032980"/>
                <a:gd name="connsiteY40-264" fmla="*/ 533400 h 3222475"/>
                <a:gd name="connsiteX41-265" fmla="*/ 1517650 w 4032980"/>
                <a:gd name="connsiteY41-266" fmla="*/ 533400 h 3222475"/>
                <a:gd name="connsiteX42-267" fmla="*/ 1517650 w 4032980"/>
                <a:gd name="connsiteY42-268" fmla="*/ 266700 h 3222475"/>
                <a:gd name="connsiteX43-269" fmla="*/ 1898650 w 4032980"/>
                <a:gd name="connsiteY43-270" fmla="*/ 266700 h 3222475"/>
                <a:gd name="connsiteX44-271" fmla="*/ 1898650 w 4032980"/>
                <a:gd name="connsiteY44-272" fmla="*/ 0 h 3222475"/>
                <a:gd name="connsiteX0-273" fmla="*/ 1899920 w 4034250"/>
                <a:gd name="connsiteY0-274" fmla="*/ 0 h 3222475"/>
                <a:gd name="connsiteX1-275" fmla="*/ 3306748 w 4034250"/>
                <a:gd name="connsiteY1-276" fmla="*/ 0 h 3222475"/>
                <a:gd name="connsiteX2-277" fmla="*/ 3349272 w 4034250"/>
                <a:gd name="connsiteY2-278" fmla="*/ 80487 h 3222475"/>
                <a:gd name="connsiteX3-279" fmla="*/ 3567882 w 4034250"/>
                <a:gd name="connsiteY3-280" fmla="*/ 938718 h 3222475"/>
                <a:gd name="connsiteX4-281" fmla="*/ 3553308 w 4034250"/>
                <a:gd name="connsiteY4-282" fmla="*/ 1316921 h 3222475"/>
                <a:gd name="connsiteX5-283" fmla="*/ 4019676 w 4034250"/>
                <a:gd name="connsiteY5-284" fmla="*/ 1927866 h 3222475"/>
                <a:gd name="connsiteX6-285" fmla="*/ 3961380 w 4034250"/>
                <a:gd name="connsiteY6-286" fmla="*/ 2102421 h 3222475"/>
                <a:gd name="connsiteX7-287" fmla="*/ 3699048 w 4034250"/>
                <a:gd name="connsiteY7-288" fmla="*/ 2204245 h 3222475"/>
                <a:gd name="connsiteX8-289" fmla="*/ 3699048 w 4034250"/>
                <a:gd name="connsiteY8-290" fmla="*/ 2378801 h 3222475"/>
                <a:gd name="connsiteX9-291" fmla="*/ 3684474 w 4034250"/>
                <a:gd name="connsiteY9-292" fmla="*/ 2596995 h 3222475"/>
                <a:gd name="connsiteX10-293" fmla="*/ 3597030 w 4034250"/>
                <a:gd name="connsiteY10-294" fmla="*/ 2655180 h 3222475"/>
                <a:gd name="connsiteX11-295" fmla="*/ 3611604 w 4034250"/>
                <a:gd name="connsiteY11-296" fmla="*/ 2844282 h 3222475"/>
                <a:gd name="connsiteX12-297" fmla="*/ 3524160 w 4034250"/>
                <a:gd name="connsiteY12-298" fmla="*/ 3077023 h 3222475"/>
                <a:gd name="connsiteX13-299" fmla="*/ 3560595 w 4034250"/>
                <a:gd name="connsiteY13-300" fmla="*/ 3189757 h 3222475"/>
                <a:gd name="connsiteX14-301" fmla="*/ 3564804 w 4034250"/>
                <a:gd name="connsiteY14-302" fmla="*/ 3222475 h 3222475"/>
                <a:gd name="connsiteX15-303" fmla="*/ 3130802 w 4034250"/>
                <a:gd name="connsiteY15-304" fmla="*/ 3222475 h 3222475"/>
                <a:gd name="connsiteX16-305" fmla="*/ 3130802 w 4034250"/>
                <a:gd name="connsiteY16-306" fmla="*/ 3217712 h 3222475"/>
                <a:gd name="connsiteX17-307" fmla="*/ 3139972 w 4034250"/>
                <a:gd name="connsiteY17-308" fmla="*/ 3217712 h 3222475"/>
                <a:gd name="connsiteX18-309" fmla="*/ 3139972 w 4034250"/>
                <a:gd name="connsiteY18-310" fmla="*/ 3201832 h 3222475"/>
                <a:gd name="connsiteX19-311" fmla="*/ 3139972 w 4034250"/>
                <a:gd name="connsiteY19-312" fmla="*/ 2997797 h 3222475"/>
                <a:gd name="connsiteX20-313" fmla="*/ 3134356 w 4034250"/>
                <a:gd name="connsiteY20-314" fmla="*/ 2997797 h 3222475"/>
                <a:gd name="connsiteX21-315" fmla="*/ 3132352 w 4034250"/>
                <a:gd name="connsiteY21-316" fmla="*/ 2924972 h 3222475"/>
                <a:gd name="connsiteX22-317" fmla="*/ 2903752 w 4034250"/>
                <a:gd name="connsiteY22-318" fmla="*/ 2924972 h 3222475"/>
                <a:gd name="connsiteX23-319" fmla="*/ 2903752 w 4034250"/>
                <a:gd name="connsiteY23-320" fmla="*/ 2670972 h 3222475"/>
                <a:gd name="connsiteX24-321" fmla="*/ 2497352 w 4034250"/>
                <a:gd name="connsiteY24-322" fmla="*/ 2670972 h 3222475"/>
                <a:gd name="connsiteX25-323" fmla="*/ 2497352 w 4034250"/>
                <a:gd name="connsiteY25-324" fmla="*/ 2378872 h 3222475"/>
                <a:gd name="connsiteX26-325" fmla="*/ 2103652 w 4034250"/>
                <a:gd name="connsiteY26-326" fmla="*/ 2378872 h 3222475"/>
                <a:gd name="connsiteX27-327" fmla="*/ 2103652 w 4034250"/>
                <a:gd name="connsiteY27-328" fmla="*/ 2137572 h 3222475"/>
                <a:gd name="connsiteX28-329" fmla="*/ 1709952 w 4034250"/>
                <a:gd name="connsiteY28-330" fmla="*/ 2137572 h 3222475"/>
                <a:gd name="connsiteX29-331" fmla="*/ 1709952 w 4034250"/>
                <a:gd name="connsiteY29-332" fmla="*/ 1870872 h 3222475"/>
                <a:gd name="connsiteX30-333" fmla="*/ 1328952 w 4034250"/>
                <a:gd name="connsiteY30-334" fmla="*/ 1870872 h 3222475"/>
                <a:gd name="connsiteX31-335" fmla="*/ 1328952 w 4034250"/>
                <a:gd name="connsiteY31-336" fmla="*/ 1604172 h 3222475"/>
                <a:gd name="connsiteX32-337" fmla="*/ 88900 w 4034250"/>
                <a:gd name="connsiteY32-338" fmla="*/ 1604172 h 3222475"/>
                <a:gd name="connsiteX33-339" fmla="*/ 0 w 4034250"/>
                <a:gd name="connsiteY33-340" fmla="*/ 1591310 h 3222475"/>
                <a:gd name="connsiteX34-341" fmla="*/ 1270 w 4034250"/>
                <a:gd name="connsiteY34-342" fmla="*/ 1320800 h 3222475"/>
                <a:gd name="connsiteX35-343" fmla="*/ 325120 w 4034250"/>
                <a:gd name="connsiteY35-344" fmla="*/ 1320800 h 3222475"/>
                <a:gd name="connsiteX36-345" fmla="*/ 325120 w 4034250"/>
                <a:gd name="connsiteY36-346" fmla="*/ 1066800 h 3222475"/>
                <a:gd name="connsiteX37-347" fmla="*/ 731520 w 4034250"/>
                <a:gd name="connsiteY37-348" fmla="*/ 1066800 h 3222475"/>
                <a:gd name="connsiteX38-349" fmla="*/ 731520 w 4034250"/>
                <a:gd name="connsiteY38-350" fmla="*/ 774700 h 3222475"/>
                <a:gd name="connsiteX39-351" fmla="*/ 1125220 w 4034250"/>
                <a:gd name="connsiteY39-352" fmla="*/ 774700 h 3222475"/>
                <a:gd name="connsiteX40-353" fmla="*/ 1125220 w 4034250"/>
                <a:gd name="connsiteY40-354" fmla="*/ 533400 h 3222475"/>
                <a:gd name="connsiteX41-355" fmla="*/ 1518920 w 4034250"/>
                <a:gd name="connsiteY41-356" fmla="*/ 533400 h 3222475"/>
                <a:gd name="connsiteX42-357" fmla="*/ 1518920 w 4034250"/>
                <a:gd name="connsiteY42-358" fmla="*/ 266700 h 3222475"/>
                <a:gd name="connsiteX43-359" fmla="*/ 1899920 w 4034250"/>
                <a:gd name="connsiteY43-360" fmla="*/ 266700 h 3222475"/>
                <a:gd name="connsiteX44-361" fmla="*/ 1899920 w 4034250"/>
                <a:gd name="connsiteY44-362" fmla="*/ 0 h 3222475"/>
                <a:gd name="connsiteX0-363" fmla="*/ 1906270 w 4040600"/>
                <a:gd name="connsiteY0-364" fmla="*/ 0 h 3222475"/>
                <a:gd name="connsiteX1-365" fmla="*/ 3313098 w 4040600"/>
                <a:gd name="connsiteY1-366" fmla="*/ 0 h 3222475"/>
                <a:gd name="connsiteX2-367" fmla="*/ 3355622 w 4040600"/>
                <a:gd name="connsiteY2-368" fmla="*/ 80487 h 3222475"/>
                <a:gd name="connsiteX3-369" fmla="*/ 3574232 w 4040600"/>
                <a:gd name="connsiteY3-370" fmla="*/ 938718 h 3222475"/>
                <a:gd name="connsiteX4-371" fmla="*/ 3559658 w 4040600"/>
                <a:gd name="connsiteY4-372" fmla="*/ 1316921 h 3222475"/>
                <a:gd name="connsiteX5-373" fmla="*/ 4026026 w 4040600"/>
                <a:gd name="connsiteY5-374" fmla="*/ 1927866 h 3222475"/>
                <a:gd name="connsiteX6-375" fmla="*/ 3967730 w 4040600"/>
                <a:gd name="connsiteY6-376" fmla="*/ 2102421 h 3222475"/>
                <a:gd name="connsiteX7-377" fmla="*/ 3705398 w 4040600"/>
                <a:gd name="connsiteY7-378" fmla="*/ 2204245 h 3222475"/>
                <a:gd name="connsiteX8-379" fmla="*/ 3705398 w 4040600"/>
                <a:gd name="connsiteY8-380" fmla="*/ 2378801 h 3222475"/>
                <a:gd name="connsiteX9-381" fmla="*/ 3690824 w 4040600"/>
                <a:gd name="connsiteY9-382" fmla="*/ 2596995 h 3222475"/>
                <a:gd name="connsiteX10-383" fmla="*/ 3603380 w 4040600"/>
                <a:gd name="connsiteY10-384" fmla="*/ 2655180 h 3222475"/>
                <a:gd name="connsiteX11-385" fmla="*/ 3617954 w 4040600"/>
                <a:gd name="connsiteY11-386" fmla="*/ 2844282 h 3222475"/>
                <a:gd name="connsiteX12-387" fmla="*/ 3530510 w 4040600"/>
                <a:gd name="connsiteY12-388" fmla="*/ 3077023 h 3222475"/>
                <a:gd name="connsiteX13-389" fmla="*/ 3566945 w 4040600"/>
                <a:gd name="connsiteY13-390" fmla="*/ 3189757 h 3222475"/>
                <a:gd name="connsiteX14-391" fmla="*/ 3571154 w 4040600"/>
                <a:gd name="connsiteY14-392" fmla="*/ 3222475 h 3222475"/>
                <a:gd name="connsiteX15-393" fmla="*/ 3137152 w 4040600"/>
                <a:gd name="connsiteY15-394" fmla="*/ 3222475 h 3222475"/>
                <a:gd name="connsiteX16-395" fmla="*/ 3137152 w 4040600"/>
                <a:gd name="connsiteY16-396" fmla="*/ 3217712 h 3222475"/>
                <a:gd name="connsiteX17-397" fmla="*/ 3146322 w 4040600"/>
                <a:gd name="connsiteY17-398" fmla="*/ 3217712 h 3222475"/>
                <a:gd name="connsiteX18-399" fmla="*/ 3146322 w 4040600"/>
                <a:gd name="connsiteY18-400" fmla="*/ 3201832 h 3222475"/>
                <a:gd name="connsiteX19-401" fmla="*/ 3146322 w 4040600"/>
                <a:gd name="connsiteY19-402" fmla="*/ 2997797 h 3222475"/>
                <a:gd name="connsiteX20-403" fmla="*/ 3140706 w 4040600"/>
                <a:gd name="connsiteY20-404" fmla="*/ 2997797 h 3222475"/>
                <a:gd name="connsiteX21-405" fmla="*/ 3138702 w 4040600"/>
                <a:gd name="connsiteY21-406" fmla="*/ 2924972 h 3222475"/>
                <a:gd name="connsiteX22-407" fmla="*/ 2910102 w 4040600"/>
                <a:gd name="connsiteY22-408" fmla="*/ 2924972 h 3222475"/>
                <a:gd name="connsiteX23-409" fmla="*/ 2910102 w 4040600"/>
                <a:gd name="connsiteY23-410" fmla="*/ 2670972 h 3222475"/>
                <a:gd name="connsiteX24-411" fmla="*/ 2503702 w 4040600"/>
                <a:gd name="connsiteY24-412" fmla="*/ 2670972 h 3222475"/>
                <a:gd name="connsiteX25-413" fmla="*/ 2503702 w 4040600"/>
                <a:gd name="connsiteY25-414" fmla="*/ 2378872 h 3222475"/>
                <a:gd name="connsiteX26-415" fmla="*/ 2110002 w 4040600"/>
                <a:gd name="connsiteY26-416" fmla="*/ 2378872 h 3222475"/>
                <a:gd name="connsiteX27-417" fmla="*/ 2110002 w 4040600"/>
                <a:gd name="connsiteY27-418" fmla="*/ 2137572 h 3222475"/>
                <a:gd name="connsiteX28-419" fmla="*/ 1716302 w 4040600"/>
                <a:gd name="connsiteY28-420" fmla="*/ 2137572 h 3222475"/>
                <a:gd name="connsiteX29-421" fmla="*/ 1716302 w 4040600"/>
                <a:gd name="connsiteY29-422" fmla="*/ 1870872 h 3222475"/>
                <a:gd name="connsiteX30-423" fmla="*/ 1335302 w 4040600"/>
                <a:gd name="connsiteY30-424" fmla="*/ 1870872 h 3222475"/>
                <a:gd name="connsiteX31-425" fmla="*/ 1335302 w 4040600"/>
                <a:gd name="connsiteY31-426" fmla="*/ 1604172 h 3222475"/>
                <a:gd name="connsiteX32-427" fmla="*/ 95250 w 4040600"/>
                <a:gd name="connsiteY32-428" fmla="*/ 1604172 h 3222475"/>
                <a:gd name="connsiteX33-429" fmla="*/ 0 w 4040600"/>
                <a:gd name="connsiteY33-430" fmla="*/ 1597660 h 3222475"/>
                <a:gd name="connsiteX34-431" fmla="*/ 7620 w 4040600"/>
                <a:gd name="connsiteY34-432" fmla="*/ 1320800 h 3222475"/>
                <a:gd name="connsiteX35-433" fmla="*/ 331470 w 4040600"/>
                <a:gd name="connsiteY35-434" fmla="*/ 1320800 h 3222475"/>
                <a:gd name="connsiteX36-435" fmla="*/ 331470 w 4040600"/>
                <a:gd name="connsiteY36-436" fmla="*/ 1066800 h 3222475"/>
                <a:gd name="connsiteX37-437" fmla="*/ 737870 w 4040600"/>
                <a:gd name="connsiteY37-438" fmla="*/ 1066800 h 3222475"/>
                <a:gd name="connsiteX38-439" fmla="*/ 737870 w 4040600"/>
                <a:gd name="connsiteY38-440" fmla="*/ 774700 h 3222475"/>
                <a:gd name="connsiteX39-441" fmla="*/ 1131570 w 4040600"/>
                <a:gd name="connsiteY39-442" fmla="*/ 774700 h 3222475"/>
                <a:gd name="connsiteX40-443" fmla="*/ 1131570 w 4040600"/>
                <a:gd name="connsiteY40-444" fmla="*/ 533400 h 3222475"/>
                <a:gd name="connsiteX41-445" fmla="*/ 1525270 w 4040600"/>
                <a:gd name="connsiteY41-446" fmla="*/ 533400 h 3222475"/>
                <a:gd name="connsiteX42-447" fmla="*/ 1525270 w 4040600"/>
                <a:gd name="connsiteY42-448" fmla="*/ 266700 h 3222475"/>
                <a:gd name="connsiteX43-449" fmla="*/ 1906270 w 4040600"/>
                <a:gd name="connsiteY43-450" fmla="*/ 266700 h 3222475"/>
                <a:gd name="connsiteX44-451" fmla="*/ 1906270 w 4040600"/>
                <a:gd name="connsiteY44-452" fmla="*/ 0 h 3222475"/>
                <a:gd name="connsiteX0-453" fmla="*/ 1898650 w 4032980"/>
                <a:gd name="connsiteY0-454" fmla="*/ 0 h 3222475"/>
                <a:gd name="connsiteX1-455" fmla="*/ 3305478 w 4032980"/>
                <a:gd name="connsiteY1-456" fmla="*/ 0 h 3222475"/>
                <a:gd name="connsiteX2-457" fmla="*/ 3348002 w 4032980"/>
                <a:gd name="connsiteY2-458" fmla="*/ 80487 h 3222475"/>
                <a:gd name="connsiteX3-459" fmla="*/ 3566612 w 4032980"/>
                <a:gd name="connsiteY3-460" fmla="*/ 938718 h 3222475"/>
                <a:gd name="connsiteX4-461" fmla="*/ 3552038 w 4032980"/>
                <a:gd name="connsiteY4-462" fmla="*/ 1316921 h 3222475"/>
                <a:gd name="connsiteX5-463" fmla="*/ 4018406 w 4032980"/>
                <a:gd name="connsiteY5-464" fmla="*/ 1927866 h 3222475"/>
                <a:gd name="connsiteX6-465" fmla="*/ 3960110 w 4032980"/>
                <a:gd name="connsiteY6-466" fmla="*/ 2102421 h 3222475"/>
                <a:gd name="connsiteX7-467" fmla="*/ 3697778 w 4032980"/>
                <a:gd name="connsiteY7-468" fmla="*/ 2204245 h 3222475"/>
                <a:gd name="connsiteX8-469" fmla="*/ 3697778 w 4032980"/>
                <a:gd name="connsiteY8-470" fmla="*/ 2378801 h 3222475"/>
                <a:gd name="connsiteX9-471" fmla="*/ 3683204 w 4032980"/>
                <a:gd name="connsiteY9-472" fmla="*/ 2596995 h 3222475"/>
                <a:gd name="connsiteX10-473" fmla="*/ 3595760 w 4032980"/>
                <a:gd name="connsiteY10-474" fmla="*/ 2655180 h 3222475"/>
                <a:gd name="connsiteX11-475" fmla="*/ 3610334 w 4032980"/>
                <a:gd name="connsiteY11-476" fmla="*/ 2844282 h 3222475"/>
                <a:gd name="connsiteX12-477" fmla="*/ 3522890 w 4032980"/>
                <a:gd name="connsiteY12-478" fmla="*/ 3077023 h 3222475"/>
                <a:gd name="connsiteX13-479" fmla="*/ 3559325 w 4032980"/>
                <a:gd name="connsiteY13-480" fmla="*/ 3189757 h 3222475"/>
                <a:gd name="connsiteX14-481" fmla="*/ 3563534 w 4032980"/>
                <a:gd name="connsiteY14-482" fmla="*/ 3222475 h 3222475"/>
                <a:gd name="connsiteX15-483" fmla="*/ 3129532 w 4032980"/>
                <a:gd name="connsiteY15-484" fmla="*/ 3222475 h 3222475"/>
                <a:gd name="connsiteX16-485" fmla="*/ 3129532 w 4032980"/>
                <a:gd name="connsiteY16-486" fmla="*/ 3217712 h 3222475"/>
                <a:gd name="connsiteX17-487" fmla="*/ 3138702 w 4032980"/>
                <a:gd name="connsiteY17-488" fmla="*/ 3217712 h 3222475"/>
                <a:gd name="connsiteX18-489" fmla="*/ 3138702 w 4032980"/>
                <a:gd name="connsiteY18-490" fmla="*/ 3201832 h 3222475"/>
                <a:gd name="connsiteX19-491" fmla="*/ 3138702 w 4032980"/>
                <a:gd name="connsiteY19-492" fmla="*/ 2997797 h 3222475"/>
                <a:gd name="connsiteX20-493" fmla="*/ 3133086 w 4032980"/>
                <a:gd name="connsiteY20-494" fmla="*/ 2997797 h 3222475"/>
                <a:gd name="connsiteX21-495" fmla="*/ 3131082 w 4032980"/>
                <a:gd name="connsiteY21-496" fmla="*/ 2924972 h 3222475"/>
                <a:gd name="connsiteX22-497" fmla="*/ 2902482 w 4032980"/>
                <a:gd name="connsiteY22-498" fmla="*/ 2924972 h 3222475"/>
                <a:gd name="connsiteX23-499" fmla="*/ 2902482 w 4032980"/>
                <a:gd name="connsiteY23-500" fmla="*/ 2670972 h 3222475"/>
                <a:gd name="connsiteX24-501" fmla="*/ 2496082 w 4032980"/>
                <a:gd name="connsiteY24-502" fmla="*/ 2670972 h 3222475"/>
                <a:gd name="connsiteX25-503" fmla="*/ 2496082 w 4032980"/>
                <a:gd name="connsiteY25-504" fmla="*/ 2378872 h 3222475"/>
                <a:gd name="connsiteX26-505" fmla="*/ 2102382 w 4032980"/>
                <a:gd name="connsiteY26-506" fmla="*/ 2378872 h 3222475"/>
                <a:gd name="connsiteX27-507" fmla="*/ 2102382 w 4032980"/>
                <a:gd name="connsiteY27-508" fmla="*/ 2137572 h 3222475"/>
                <a:gd name="connsiteX28-509" fmla="*/ 1708682 w 4032980"/>
                <a:gd name="connsiteY28-510" fmla="*/ 2137572 h 3222475"/>
                <a:gd name="connsiteX29-511" fmla="*/ 1708682 w 4032980"/>
                <a:gd name="connsiteY29-512" fmla="*/ 1870872 h 3222475"/>
                <a:gd name="connsiteX30-513" fmla="*/ 1327682 w 4032980"/>
                <a:gd name="connsiteY30-514" fmla="*/ 1870872 h 3222475"/>
                <a:gd name="connsiteX31-515" fmla="*/ 1327682 w 4032980"/>
                <a:gd name="connsiteY31-516" fmla="*/ 1604172 h 3222475"/>
                <a:gd name="connsiteX32-517" fmla="*/ 87630 w 4032980"/>
                <a:gd name="connsiteY32-518" fmla="*/ 1604172 h 3222475"/>
                <a:gd name="connsiteX33-519" fmla="*/ 0 w 4032980"/>
                <a:gd name="connsiteY33-520" fmla="*/ 1320800 h 3222475"/>
                <a:gd name="connsiteX34-521" fmla="*/ 323850 w 4032980"/>
                <a:gd name="connsiteY34-522" fmla="*/ 1320800 h 3222475"/>
                <a:gd name="connsiteX35-523" fmla="*/ 323850 w 4032980"/>
                <a:gd name="connsiteY35-524" fmla="*/ 1066800 h 3222475"/>
                <a:gd name="connsiteX36-525" fmla="*/ 730250 w 4032980"/>
                <a:gd name="connsiteY36-526" fmla="*/ 1066800 h 3222475"/>
                <a:gd name="connsiteX37-527" fmla="*/ 730250 w 4032980"/>
                <a:gd name="connsiteY37-528" fmla="*/ 774700 h 3222475"/>
                <a:gd name="connsiteX38-529" fmla="*/ 1123950 w 4032980"/>
                <a:gd name="connsiteY38-530" fmla="*/ 774700 h 3222475"/>
                <a:gd name="connsiteX39-531" fmla="*/ 1123950 w 4032980"/>
                <a:gd name="connsiteY39-532" fmla="*/ 533400 h 3222475"/>
                <a:gd name="connsiteX40-533" fmla="*/ 1517650 w 4032980"/>
                <a:gd name="connsiteY40-534" fmla="*/ 533400 h 3222475"/>
                <a:gd name="connsiteX41-535" fmla="*/ 1517650 w 4032980"/>
                <a:gd name="connsiteY41-536" fmla="*/ 266700 h 3222475"/>
                <a:gd name="connsiteX42-537" fmla="*/ 1898650 w 4032980"/>
                <a:gd name="connsiteY42-538" fmla="*/ 266700 h 3222475"/>
                <a:gd name="connsiteX43-539" fmla="*/ 1898650 w 4032980"/>
                <a:gd name="connsiteY43-540" fmla="*/ 0 h 3222475"/>
                <a:gd name="connsiteX0-541" fmla="*/ 1898650 w 4032980"/>
                <a:gd name="connsiteY0-542" fmla="*/ 0 h 3222475"/>
                <a:gd name="connsiteX1-543" fmla="*/ 3305478 w 4032980"/>
                <a:gd name="connsiteY1-544" fmla="*/ 0 h 3222475"/>
                <a:gd name="connsiteX2-545" fmla="*/ 3348002 w 4032980"/>
                <a:gd name="connsiteY2-546" fmla="*/ 80487 h 3222475"/>
                <a:gd name="connsiteX3-547" fmla="*/ 3566612 w 4032980"/>
                <a:gd name="connsiteY3-548" fmla="*/ 938718 h 3222475"/>
                <a:gd name="connsiteX4-549" fmla="*/ 3552038 w 4032980"/>
                <a:gd name="connsiteY4-550" fmla="*/ 1316921 h 3222475"/>
                <a:gd name="connsiteX5-551" fmla="*/ 4018406 w 4032980"/>
                <a:gd name="connsiteY5-552" fmla="*/ 1927866 h 3222475"/>
                <a:gd name="connsiteX6-553" fmla="*/ 3960110 w 4032980"/>
                <a:gd name="connsiteY6-554" fmla="*/ 2102421 h 3222475"/>
                <a:gd name="connsiteX7-555" fmla="*/ 3697778 w 4032980"/>
                <a:gd name="connsiteY7-556" fmla="*/ 2204245 h 3222475"/>
                <a:gd name="connsiteX8-557" fmla="*/ 3697778 w 4032980"/>
                <a:gd name="connsiteY8-558" fmla="*/ 2378801 h 3222475"/>
                <a:gd name="connsiteX9-559" fmla="*/ 3683204 w 4032980"/>
                <a:gd name="connsiteY9-560" fmla="*/ 2596995 h 3222475"/>
                <a:gd name="connsiteX10-561" fmla="*/ 3595760 w 4032980"/>
                <a:gd name="connsiteY10-562" fmla="*/ 2655180 h 3222475"/>
                <a:gd name="connsiteX11-563" fmla="*/ 3610334 w 4032980"/>
                <a:gd name="connsiteY11-564" fmla="*/ 2844282 h 3222475"/>
                <a:gd name="connsiteX12-565" fmla="*/ 3522890 w 4032980"/>
                <a:gd name="connsiteY12-566" fmla="*/ 3077023 h 3222475"/>
                <a:gd name="connsiteX13-567" fmla="*/ 3559325 w 4032980"/>
                <a:gd name="connsiteY13-568" fmla="*/ 3189757 h 3222475"/>
                <a:gd name="connsiteX14-569" fmla="*/ 3563534 w 4032980"/>
                <a:gd name="connsiteY14-570" fmla="*/ 3222475 h 3222475"/>
                <a:gd name="connsiteX15-571" fmla="*/ 3129532 w 4032980"/>
                <a:gd name="connsiteY15-572" fmla="*/ 3222475 h 3222475"/>
                <a:gd name="connsiteX16-573" fmla="*/ 3129532 w 4032980"/>
                <a:gd name="connsiteY16-574" fmla="*/ 3217712 h 3222475"/>
                <a:gd name="connsiteX17-575" fmla="*/ 3138702 w 4032980"/>
                <a:gd name="connsiteY17-576" fmla="*/ 3217712 h 3222475"/>
                <a:gd name="connsiteX18-577" fmla="*/ 3138702 w 4032980"/>
                <a:gd name="connsiteY18-578" fmla="*/ 3201832 h 3222475"/>
                <a:gd name="connsiteX19-579" fmla="*/ 3138702 w 4032980"/>
                <a:gd name="connsiteY19-580" fmla="*/ 2997797 h 3222475"/>
                <a:gd name="connsiteX20-581" fmla="*/ 3133086 w 4032980"/>
                <a:gd name="connsiteY20-582" fmla="*/ 2997797 h 3222475"/>
                <a:gd name="connsiteX21-583" fmla="*/ 3131082 w 4032980"/>
                <a:gd name="connsiteY21-584" fmla="*/ 2924972 h 3222475"/>
                <a:gd name="connsiteX22-585" fmla="*/ 2902482 w 4032980"/>
                <a:gd name="connsiteY22-586" fmla="*/ 2924972 h 3222475"/>
                <a:gd name="connsiteX23-587" fmla="*/ 2902482 w 4032980"/>
                <a:gd name="connsiteY23-588" fmla="*/ 2670972 h 3222475"/>
                <a:gd name="connsiteX24-589" fmla="*/ 2496082 w 4032980"/>
                <a:gd name="connsiteY24-590" fmla="*/ 2670972 h 3222475"/>
                <a:gd name="connsiteX25-591" fmla="*/ 2496082 w 4032980"/>
                <a:gd name="connsiteY25-592" fmla="*/ 2378872 h 3222475"/>
                <a:gd name="connsiteX26-593" fmla="*/ 2102382 w 4032980"/>
                <a:gd name="connsiteY26-594" fmla="*/ 2378872 h 3222475"/>
                <a:gd name="connsiteX27-595" fmla="*/ 2102382 w 4032980"/>
                <a:gd name="connsiteY27-596" fmla="*/ 2137572 h 3222475"/>
                <a:gd name="connsiteX28-597" fmla="*/ 1708682 w 4032980"/>
                <a:gd name="connsiteY28-598" fmla="*/ 2137572 h 3222475"/>
                <a:gd name="connsiteX29-599" fmla="*/ 1708682 w 4032980"/>
                <a:gd name="connsiteY29-600" fmla="*/ 1870872 h 3222475"/>
                <a:gd name="connsiteX30-601" fmla="*/ 1327682 w 4032980"/>
                <a:gd name="connsiteY30-602" fmla="*/ 1870872 h 3222475"/>
                <a:gd name="connsiteX31-603" fmla="*/ 1327682 w 4032980"/>
                <a:gd name="connsiteY31-604" fmla="*/ 1604172 h 3222475"/>
                <a:gd name="connsiteX32-605" fmla="*/ 5080 w 4032980"/>
                <a:gd name="connsiteY32-606" fmla="*/ 1604172 h 3222475"/>
                <a:gd name="connsiteX33-607" fmla="*/ 0 w 4032980"/>
                <a:gd name="connsiteY33-608" fmla="*/ 1320800 h 3222475"/>
                <a:gd name="connsiteX34-609" fmla="*/ 323850 w 4032980"/>
                <a:gd name="connsiteY34-610" fmla="*/ 1320800 h 3222475"/>
                <a:gd name="connsiteX35-611" fmla="*/ 323850 w 4032980"/>
                <a:gd name="connsiteY35-612" fmla="*/ 1066800 h 3222475"/>
                <a:gd name="connsiteX36-613" fmla="*/ 730250 w 4032980"/>
                <a:gd name="connsiteY36-614" fmla="*/ 1066800 h 3222475"/>
                <a:gd name="connsiteX37-615" fmla="*/ 730250 w 4032980"/>
                <a:gd name="connsiteY37-616" fmla="*/ 774700 h 3222475"/>
                <a:gd name="connsiteX38-617" fmla="*/ 1123950 w 4032980"/>
                <a:gd name="connsiteY38-618" fmla="*/ 774700 h 3222475"/>
                <a:gd name="connsiteX39-619" fmla="*/ 1123950 w 4032980"/>
                <a:gd name="connsiteY39-620" fmla="*/ 533400 h 3222475"/>
                <a:gd name="connsiteX40-621" fmla="*/ 1517650 w 4032980"/>
                <a:gd name="connsiteY40-622" fmla="*/ 533400 h 3222475"/>
                <a:gd name="connsiteX41-623" fmla="*/ 1517650 w 4032980"/>
                <a:gd name="connsiteY41-624" fmla="*/ 266700 h 3222475"/>
                <a:gd name="connsiteX42-625" fmla="*/ 1898650 w 4032980"/>
                <a:gd name="connsiteY42-626" fmla="*/ 266700 h 3222475"/>
                <a:gd name="connsiteX43-627" fmla="*/ 1898650 w 4032980"/>
                <a:gd name="connsiteY43-628" fmla="*/ 0 h 32224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  <a:cxn ang="0">
                  <a:pos x="connsiteX32-65" y="connsiteY32-66"/>
                </a:cxn>
                <a:cxn ang="0">
                  <a:pos x="connsiteX33-67" y="connsiteY33-68"/>
                </a:cxn>
                <a:cxn ang="0">
                  <a:pos x="connsiteX34-69" y="connsiteY34-70"/>
                </a:cxn>
                <a:cxn ang="0">
                  <a:pos x="connsiteX35-71" y="connsiteY35-72"/>
                </a:cxn>
                <a:cxn ang="0">
                  <a:pos x="connsiteX36-73" y="connsiteY36-74"/>
                </a:cxn>
                <a:cxn ang="0">
                  <a:pos x="connsiteX37-75" y="connsiteY37-76"/>
                </a:cxn>
                <a:cxn ang="0">
                  <a:pos x="connsiteX38-77" y="connsiteY38-78"/>
                </a:cxn>
                <a:cxn ang="0">
                  <a:pos x="connsiteX39-79" y="connsiteY39-80"/>
                </a:cxn>
                <a:cxn ang="0">
                  <a:pos x="connsiteX40-81" y="connsiteY40-82"/>
                </a:cxn>
                <a:cxn ang="0">
                  <a:pos x="connsiteX41-83" y="connsiteY41-84"/>
                </a:cxn>
                <a:cxn ang="0">
                  <a:pos x="connsiteX42-85" y="connsiteY42-86"/>
                </a:cxn>
                <a:cxn ang="0">
                  <a:pos x="connsiteX43-87" y="connsiteY43-88"/>
                </a:cxn>
              </a:cxnLst>
              <a:rect l="l" t="t" r="r" b="b"/>
              <a:pathLst>
                <a:path w="4032980" h="3222475">
                  <a:moveTo>
                    <a:pt x="1898650" y="0"/>
                  </a:moveTo>
                  <a:lnTo>
                    <a:pt x="3305478" y="0"/>
                  </a:lnTo>
                  <a:lnTo>
                    <a:pt x="3348002" y="80487"/>
                  </a:lnTo>
                  <a:cubicBezTo>
                    <a:pt x="3348002" y="80487"/>
                    <a:pt x="3581186" y="647792"/>
                    <a:pt x="3566612" y="938718"/>
                  </a:cubicBezTo>
                  <a:cubicBezTo>
                    <a:pt x="3566612" y="938718"/>
                    <a:pt x="3362576" y="1113273"/>
                    <a:pt x="3552038" y="1316921"/>
                  </a:cubicBezTo>
                  <a:cubicBezTo>
                    <a:pt x="3712352" y="1506023"/>
                    <a:pt x="4018406" y="1927866"/>
                    <a:pt x="4018406" y="1927866"/>
                  </a:cubicBezTo>
                  <a:cubicBezTo>
                    <a:pt x="4018406" y="1927866"/>
                    <a:pt x="4076702" y="2044236"/>
                    <a:pt x="3960110" y="2102421"/>
                  </a:cubicBezTo>
                  <a:cubicBezTo>
                    <a:pt x="3843518" y="2146060"/>
                    <a:pt x="3770648" y="2146060"/>
                    <a:pt x="3697778" y="2204245"/>
                  </a:cubicBezTo>
                  <a:cubicBezTo>
                    <a:pt x="3624908" y="2262430"/>
                    <a:pt x="3610334" y="2306069"/>
                    <a:pt x="3697778" y="2378801"/>
                  </a:cubicBezTo>
                  <a:cubicBezTo>
                    <a:pt x="3770648" y="2451532"/>
                    <a:pt x="3741500" y="2567903"/>
                    <a:pt x="3683204" y="2596995"/>
                  </a:cubicBezTo>
                  <a:cubicBezTo>
                    <a:pt x="3624908" y="2640634"/>
                    <a:pt x="3595760" y="2655180"/>
                    <a:pt x="3595760" y="2655180"/>
                  </a:cubicBezTo>
                  <a:cubicBezTo>
                    <a:pt x="3595760" y="2655180"/>
                    <a:pt x="3726926" y="2742458"/>
                    <a:pt x="3610334" y="2844282"/>
                  </a:cubicBezTo>
                  <a:cubicBezTo>
                    <a:pt x="3493742" y="2946106"/>
                    <a:pt x="3508316" y="3004291"/>
                    <a:pt x="3522890" y="3077023"/>
                  </a:cubicBezTo>
                  <a:cubicBezTo>
                    <a:pt x="3530177" y="3106116"/>
                    <a:pt x="3548395" y="3146118"/>
                    <a:pt x="3559325" y="3189757"/>
                  </a:cubicBezTo>
                  <a:lnTo>
                    <a:pt x="3563534" y="3222475"/>
                  </a:lnTo>
                  <a:lnTo>
                    <a:pt x="3129532" y="3222475"/>
                  </a:lnTo>
                  <a:lnTo>
                    <a:pt x="3129532" y="3217712"/>
                  </a:lnTo>
                  <a:lnTo>
                    <a:pt x="3138702" y="3217712"/>
                  </a:lnTo>
                  <a:lnTo>
                    <a:pt x="3138702" y="3201832"/>
                  </a:lnTo>
                  <a:lnTo>
                    <a:pt x="3138702" y="2997797"/>
                  </a:lnTo>
                  <a:lnTo>
                    <a:pt x="3133086" y="2997797"/>
                  </a:lnTo>
                  <a:lnTo>
                    <a:pt x="3131082" y="2924972"/>
                  </a:lnTo>
                  <a:lnTo>
                    <a:pt x="2902482" y="2924972"/>
                  </a:lnTo>
                  <a:lnTo>
                    <a:pt x="2902482" y="2670972"/>
                  </a:lnTo>
                  <a:lnTo>
                    <a:pt x="2496082" y="2670972"/>
                  </a:lnTo>
                  <a:lnTo>
                    <a:pt x="2496082" y="2378872"/>
                  </a:lnTo>
                  <a:lnTo>
                    <a:pt x="2102382" y="2378872"/>
                  </a:lnTo>
                  <a:lnTo>
                    <a:pt x="2102382" y="2137572"/>
                  </a:lnTo>
                  <a:lnTo>
                    <a:pt x="1708682" y="2137572"/>
                  </a:lnTo>
                  <a:lnTo>
                    <a:pt x="1708682" y="1870872"/>
                  </a:lnTo>
                  <a:lnTo>
                    <a:pt x="1327682" y="1870872"/>
                  </a:lnTo>
                  <a:lnTo>
                    <a:pt x="1327682" y="1604172"/>
                  </a:lnTo>
                  <a:lnTo>
                    <a:pt x="5080" y="1604172"/>
                  </a:lnTo>
                  <a:cubicBezTo>
                    <a:pt x="3387" y="1509715"/>
                    <a:pt x="1693" y="1415257"/>
                    <a:pt x="0" y="1320800"/>
                  </a:cubicBezTo>
                  <a:lnTo>
                    <a:pt x="323850" y="1320800"/>
                  </a:lnTo>
                  <a:lnTo>
                    <a:pt x="323850" y="1066800"/>
                  </a:lnTo>
                  <a:lnTo>
                    <a:pt x="730250" y="1066800"/>
                  </a:lnTo>
                  <a:lnTo>
                    <a:pt x="730250" y="774700"/>
                  </a:lnTo>
                  <a:lnTo>
                    <a:pt x="1123950" y="774700"/>
                  </a:lnTo>
                  <a:lnTo>
                    <a:pt x="1123950" y="533400"/>
                  </a:lnTo>
                  <a:lnTo>
                    <a:pt x="1517650" y="533400"/>
                  </a:lnTo>
                  <a:lnTo>
                    <a:pt x="1517650" y="266700"/>
                  </a:lnTo>
                  <a:lnTo>
                    <a:pt x="1898650" y="266700"/>
                  </a:lnTo>
                  <a:lnTo>
                    <a:pt x="18986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121920" tIns="60960" rIns="121920" bIns="60960" numCol="1" anchor="t" anchorCtr="0" compatLnSpc="1">
              <a:noAutofit/>
            </a:bodyPr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任意多边形 8"/>
            <p:cNvSpPr/>
            <p:nvPr/>
          </p:nvSpPr>
          <p:spPr bwMode="auto">
            <a:xfrm>
              <a:off x="5000184" y="2760657"/>
              <a:ext cx="3628517" cy="3213107"/>
            </a:xfrm>
            <a:custGeom>
              <a:avLst/>
              <a:gdLst>
                <a:gd name="connsiteX0" fmla="*/ 3243329 w 3628517"/>
                <a:gd name="connsiteY0" fmla="*/ 1877104 h 3213107"/>
                <a:gd name="connsiteX1" fmla="*/ 3236158 w 3628517"/>
                <a:gd name="connsiteY1" fmla="*/ 1877299 h 3213107"/>
                <a:gd name="connsiteX2" fmla="*/ 3240021 w 3628517"/>
                <a:gd name="connsiteY2" fmla="*/ 1877121 h 3213107"/>
                <a:gd name="connsiteX3" fmla="*/ 3340104 w 3628517"/>
                <a:gd name="connsiteY3" fmla="*/ 1876609 h 3213107"/>
                <a:gd name="connsiteX4" fmla="*/ 3628054 w 3628517"/>
                <a:gd name="connsiteY4" fmla="*/ 1885303 h 3213107"/>
                <a:gd name="connsiteX5" fmla="*/ 3628517 w 3628517"/>
                <a:gd name="connsiteY5" fmla="*/ 1885326 h 3213107"/>
                <a:gd name="connsiteX6" fmla="*/ 3628517 w 3628517"/>
                <a:gd name="connsiteY6" fmla="*/ 1885637 h 3213107"/>
                <a:gd name="connsiteX7" fmla="*/ 3621684 w 3628517"/>
                <a:gd name="connsiteY7" fmla="*/ 1885304 h 3213107"/>
                <a:gd name="connsiteX8" fmla="*/ 3489621 w 3628517"/>
                <a:gd name="connsiteY8" fmla="*/ 1879998 h 3213107"/>
                <a:gd name="connsiteX9" fmla="*/ 3334912 w 3628517"/>
                <a:gd name="connsiteY9" fmla="*/ 1876636 h 3213107"/>
                <a:gd name="connsiteX10" fmla="*/ 0 w 3628517"/>
                <a:gd name="connsiteY10" fmla="*/ 0 h 3213107"/>
                <a:gd name="connsiteX11" fmla="*/ 1817497 w 3628517"/>
                <a:gd name="connsiteY11" fmla="*/ 0 h 3213107"/>
                <a:gd name="connsiteX12" fmla="*/ 1817497 w 3628517"/>
                <a:gd name="connsiteY12" fmla="*/ 266700 h 3213107"/>
                <a:gd name="connsiteX13" fmla="*/ 2198497 w 3628517"/>
                <a:gd name="connsiteY13" fmla="*/ 266700 h 3213107"/>
                <a:gd name="connsiteX14" fmla="*/ 2198497 w 3628517"/>
                <a:gd name="connsiteY14" fmla="*/ 533400 h 3213107"/>
                <a:gd name="connsiteX15" fmla="*/ 2592197 w 3628517"/>
                <a:gd name="connsiteY15" fmla="*/ 533400 h 3213107"/>
                <a:gd name="connsiteX16" fmla="*/ 2592197 w 3628517"/>
                <a:gd name="connsiteY16" fmla="*/ 774700 h 3213107"/>
                <a:gd name="connsiteX17" fmla="*/ 2985897 w 3628517"/>
                <a:gd name="connsiteY17" fmla="*/ 774700 h 3213107"/>
                <a:gd name="connsiteX18" fmla="*/ 2985897 w 3628517"/>
                <a:gd name="connsiteY18" fmla="*/ 1066800 h 3213107"/>
                <a:gd name="connsiteX19" fmla="*/ 3392297 w 3628517"/>
                <a:gd name="connsiteY19" fmla="*/ 1066800 h 3213107"/>
                <a:gd name="connsiteX20" fmla="*/ 3392297 w 3628517"/>
                <a:gd name="connsiteY20" fmla="*/ 1320800 h 3213107"/>
                <a:gd name="connsiteX21" fmla="*/ 3620897 w 3628517"/>
                <a:gd name="connsiteY21" fmla="*/ 1320800 h 3213107"/>
                <a:gd name="connsiteX22" fmla="*/ 3622901 w 3628517"/>
                <a:gd name="connsiteY22" fmla="*/ 1393625 h 3213107"/>
                <a:gd name="connsiteX23" fmla="*/ 3628517 w 3628517"/>
                <a:gd name="connsiteY23" fmla="*/ 1393625 h 3213107"/>
                <a:gd name="connsiteX24" fmla="*/ 3628517 w 3628517"/>
                <a:gd name="connsiteY24" fmla="*/ 1597660 h 3213107"/>
                <a:gd name="connsiteX25" fmla="*/ 3628517 w 3628517"/>
                <a:gd name="connsiteY25" fmla="*/ 1613540 h 3213107"/>
                <a:gd name="connsiteX26" fmla="*/ 2105239 w 3628517"/>
                <a:gd name="connsiteY26" fmla="*/ 1613540 h 3213107"/>
                <a:gd name="connsiteX27" fmla="*/ 2105239 w 3628517"/>
                <a:gd name="connsiteY27" fmla="*/ 1880240 h 3213107"/>
                <a:gd name="connsiteX28" fmla="*/ 1724239 w 3628517"/>
                <a:gd name="connsiteY28" fmla="*/ 1880240 h 3213107"/>
                <a:gd name="connsiteX29" fmla="*/ 1724239 w 3628517"/>
                <a:gd name="connsiteY29" fmla="*/ 2146940 h 3213107"/>
                <a:gd name="connsiteX30" fmla="*/ 1330539 w 3628517"/>
                <a:gd name="connsiteY30" fmla="*/ 2146940 h 3213107"/>
                <a:gd name="connsiteX31" fmla="*/ 1330539 w 3628517"/>
                <a:gd name="connsiteY31" fmla="*/ 2388240 h 3213107"/>
                <a:gd name="connsiteX32" fmla="*/ 936839 w 3628517"/>
                <a:gd name="connsiteY32" fmla="*/ 2388240 h 3213107"/>
                <a:gd name="connsiteX33" fmla="*/ 936839 w 3628517"/>
                <a:gd name="connsiteY33" fmla="*/ 2680340 h 3213107"/>
                <a:gd name="connsiteX34" fmla="*/ 530439 w 3628517"/>
                <a:gd name="connsiteY34" fmla="*/ 2680340 h 3213107"/>
                <a:gd name="connsiteX35" fmla="*/ 530439 w 3628517"/>
                <a:gd name="connsiteY35" fmla="*/ 2934340 h 3213107"/>
                <a:gd name="connsiteX36" fmla="*/ 301839 w 3628517"/>
                <a:gd name="connsiteY36" fmla="*/ 2934340 h 3213107"/>
                <a:gd name="connsiteX37" fmla="*/ 116419 w 3628517"/>
                <a:gd name="connsiteY37" fmla="*/ 3211200 h 3213107"/>
                <a:gd name="connsiteX38" fmla="*/ 85605 w 3628517"/>
                <a:gd name="connsiteY38" fmla="*/ 3213106 h 3213107"/>
                <a:gd name="connsiteX39" fmla="*/ 114581 w 3628517"/>
                <a:gd name="connsiteY39" fmla="*/ 3213106 h 3213107"/>
                <a:gd name="connsiteX40" fmla="*/ 3090600 w 3628517"/>
                <a:gd name="connsiteY40" fmla="*/ 3213106 h 3213107"/>
                <a:gd name="connsiteX41" fmla="*/ 3307430 w 3628517"/>
                <a:gd name="connsiteY41" fmla="*/ 3213106 h 3213107"/>
                <a:gd name="connsiteX42" fmla="*/ 3307432 w 3628517"/>
                <a:gd name="connsiteY42" fmla="*/ 3213107 h 3213107"/>
                <a:gd name="connsiteX43" fmla="*/ 57429 w 3628517"/>
                <a:gd name="connsiteY43" fmla="*/ 3213107 h 3213107"/>
                <a:gd name="connsiteX44" fmla="*/ 742407 w 3628517"/>
                <a:gd name="connsiteY44" fmla="*/ 1845756 h 3213107"/>
                <a:gd name="connsiteX45" fmla="*/ 800703 w 3628517"/>
                <a:gd name="connsiteY45" fmla="*/ 1307543 h 3213107"/>
                <a:gd name="connsiteX46" fmla="*/ 596667 w 3628517"/>
                <a:gd name="connsiteY46" fmla="*/ 871154 h 3213107"/>
                <a:gd name="connsiteX47" fmla="*/ 33177 w 3628517"/>
                <a:gd name="connsiteY47" fmla="*/ 62130 h 321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628517" h="3213107">
                  <a:moveTo>
                    <a:pt x="3243329" y="1877104"/>
                  </a:moveTo>
                  <a:lnTo>
                    <a:pt x="3236158" y="1877299"/>
                  </a:lnTo>
                  <a:lnTo>
                    <a:pt x="3240021" y="1877121"/>
                  </a:lnTo>
                  <a:close/>
                  <a:moveTo>
                    <a:pt x="3340104" y="1876609"/>
                  </a:moveTo>
                  <a:cubicBezTo>
                    <a:pt x="3444285" y="1877462"/>
                    <a:pt x="3555639" y="1881894"/>
                    <a:pt x="3628054" y="1885303"/>
                  </a:cubicBezTo>
                  <a:lnTo>
                    <a:pt x="3628517" y="1885326"/>
                  </a:lnTo>
                  <a:lnTo>
                    <a:pt x="3628517" y="1885637"/>
                  </a:lnTo>
                  <a:lnTo>
                    <a:pt x="3621684" y="1885304"/>
                  </a:lnTo>
                  <a:cubicBezTo>
                    <a:pt x="3585477" y="1883599"/>
                    <a:pt x="3539535" y="1881639"/>
                    <a:pt x="3489621" y="1879998"/>
                  </a:cubicBezTo>
                  <a:lnTo>
                    <a:pt x="3334912" y="1876636"/>
                  </a:lnTo>
                  <a:close/>
                  <a:moveTo>
                    <a:pt x="0" y="0"/>
                  </a:moveTo>
                  <a:lnTo>
                    <a:pt x="1817497" y="0"/>
                  </a:lnTo>
                  <a:lnTo>
                    <a:pt x="1817497" y="266700"/>
                  </a:lnTo>
                  <a:lnTo>
                    <a:pt x="2198497" y="266700"/>
                  </a:lnTo>
                  <a:lnTo>
                    <a:pt x="2198497" y="533400"/>
                  </a:lnTo>
                  <a:lnTo>
                    <a:pt x="2592197" y="533400"/>
                  </a:lnTo>
                  <a:lnTo>
                    <a:pt x="2592197" y="774700"/>
                  </a:lnTo>
                  <a:lnTo>
                    <a:pt x="2985897" y="774700"/>
                  </a:lnTo>
                  <a:lnTo>
                    <a:pt x="2985897" y="1066800"/>
                  </a:lnTo>
                  <a:lnTo>
                    <a:pt x="3392297" y="1066800"/>
                  </a:lnTo>
                  <a:lnTo>
                    <a:pt x="3392297" y="1320800"/>
                  </a:lnTo>
                  <a:lnTo>
                    <a:pt x="3620897" y="1320800"/>
                  </a:lnTo>
                  <a:lnTo>
                    <a:pt x="3622901" y="1393625"/>
                  </a:lnTo>
                  <a:lnTo>
                    <a:pt x="3628517" y="1393625"/>
                  </a:lnTo>
                  <a:lnTo>
                    <a:pt x="3628517" y="1597660"/>
                  </a:lnTo>
                  <a:lnTo>
                    <a:pt x="3628517" y="1613540"/>
                  </a:lnTo>
                  <a:lnTo>
                    <a:pt x="2105239" y="1613540"/>
                  </a:lnTo>
                  <a:lnTo>
                    <a:pt x="2105239" y="1880240"/>
                  </a:lnTo>
                  <a:lnTo>
                    <a:pt x="1724239" y="1880240"/>
                  </a:lnTo>
                  <a:lnTo>
                    <a:pt x="1724239" y="2146940"/>
                  </a:lnTo>
                  <a:lnTo>
                    <a:pt x="1330539" y="2146940"/>
                  </a:lnTo>
                  <a:lnTo>
                    <a:pt x="1330539" y="2388240"/>
                  </a:lnTo>
                  <a:lnTo>
                    <a:pt x="936839" y="2388240"/>
                  </a:lnTo>
                  <a:lnTo>
                    <a:pt x="936839" y="2680340"/>
                  </a:lnTo>
                  <a:lnTo>
                    <a:pt x="530439" y="2680340"/>
                  </a:lnTo>
                  <a:lnTo>
                    <a:pt x="530439" y="2934340"/>
                  </a:lnTo>
                  <a:lnTo>
                    <a:pt x="301839" y="2934340"/>
                  </a:lnTo>
                  <a:lnTo>
                    <a:pt x="116419" y="3211200"/>
                  </a:lnTo>
                  <a:lnTo>
                    <a:pt x="85605" y="3213106"/>
                  </a:lnTo>
                  <a:lnTo>
                    <a:pt x="114581" y="3213106"/>
                  </a:lnTo>
                  <a:cubicBezTo>
                    <a:pt x="262164" y="3213106"/>
                    <a:pt x="838660" y="3213106"/>
                    <a:pt x="3090600" y="3213106"/>
                  </a:cubicBezTo>
                  <a:lnTo>
                    <a:pt x="3307430" y="3213106"/>
                  </a:lnTo>
                  <a:lnTo>
                    <a:pt x="3307432" y="3213107"/>
                  </a:lnTo>
                  <a:cubicBezTo>
                    <a:pt x="57429" y="3213107"/>
                    <a:pt x="57429" y="3213107"/>
                    <a:pt x="57429" y="3213107"/>
                  </a:cubicBezTo>
                  <a:cubicBezTo>
                    <a:pt x="57429" y="3213107"/>
                    <a:pt x="625815" y="2456700"/>
                    <a:pt x="742407" y="1845756"/>
                  </a:cubicBezTo>
                  <a:cubicBezTo>
                    <a:pt x="742407" y="1845756"/>
                    <a:pt x="815277" y="1467552"/>
                    <a:pt x="800703" y="1307543"/>
                  </a:cubicBezTo>
                  <a:cubicBezTo>
                    <a:pt x="771555" y="1162080"/>
                    <a:pt x="786129" y="1132987"/>
                    <a:pt x="596667" y="871154"/>
                  </a:cubicBezTo>
                  <a:cubicBezTo>
                    <a:pt x="418136" y="629322"/>
                    <a:pt x="139180" y="242709"/>
                    <a:pt x="33177" y="621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121920" tIns="60960" rIns="121920" bIns="60960" numCol="1" anchor="t" anchorCtr="0" compatLnSpc="1">
              <a:noAutofit/>
            </a:bodyPr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任意多边形 9"/>
            <p:cNvSpPr/>
            <p:nvPr/>
          </p:nvSpPr>
          <p:spPr bwMode="auto">
            <a:xfrm>
              <a:off x="5075301" y="4355459"/>
              <a:ext cx="3968504" cy="1618616"/>
            </a:xfrm>
            <a:custGeom>
              <a:avLst/>
              <a:gdLst>
                <a:gd name="connsiteX0" fmla="*/ 2019634 w 3987412"/>
                <a:gd name="connsiteY0" fmla="*/ 0 h 1599566"/>
                <a:gd name="connsiteX1" fmla="*/ 3984907 w 3987412"/>
                <a:gd name="connsiteY1" fmla="*/ 0 h 1599566"/>
                <a:gd name="connsiteX2" fmla="*/ 3987412 w 3987412"/>
                <a:gd name="connsiteY2" fmla="*/ 19475 h 1599566"/>
                <a:gd name="connsiteX3" fmla="*/ 3984805 w 3987412"/>
                <a:gd name="connsiteY3" fmla="*/ 30480 h 1599566"/>
                <a:gd name="connsiteX4" fmla="*/ 2049010 w 3987412"/>
                <a:gd name="connsiteY4" fmla="*/ 30480 h 1599566"/>
                <a:gd name="connsiteX5" fmla="*/ 2049010 w 3987412"/>
                <a:gd name="connsiteY5" fmla="*/ 297180 h 1599566"/>
                <a:gd name="connsiteX6" fmla="*/ 1668010 w 3987412"/>
                <a:gd name="connsiteY6" fmla="*/ 297180 h 1599566"/>
                <a:gd name="connsiteX7" fmla="*/ 1668010 w 3987412"/>
                <a:gd name="connsiteY7" fmla="*/ 563880 h 1599566"/>
                <a:gd name="connsiteX8" fmla="*/ 1274310 w 3987412"/>
                <a:gd name="connsiteY8" fmla="*/ 563880 h 1599566"/>
                <a:gd name="connsiteX9" fmla="*/ 1274310 w 3987412"/>
                <a:gd name="connsiteY9" fmla="*/ 805180 h 1599566"/>
                <a:gd name="connsiteX10" fmla="*/ 880610 w 3987412"/>
                <a:gd name="connsiteY10" fmla="*/ 805180 h 1599566"/>
                <a:gd name="connsiteX11" fmla="*/ 880610 w 3987412"/>
                <a:gd name="connsiteY11" fmla="*/ 1097280 h 1599566"/>
                <a:gd name="connsiteX12" fmla="*/ 474210 w 3987412"/>
                <a:gd name="connsiteY12" fmla="*/ 1097280 h 1599566"/>
                <a:gd name="connsiteX13" fmla="*/ 474210 w 3987412"/>
                <a:gd name="connsiteY13" fmla="*/ 1351280 h 1599566"/>
                <a:gd name="connsiteX14" fmla="*/ 245610 w 3987412"/>
                <a:gd name="connsiteY14" fmla="*/ 1351280 h 1599566"/>
                <a:gd name="connsiteX15" fmla="*/ 79327 w 3987412"/>
                <a:gd name="connsiteY15" fmla="*/ 1599566 h 1599566"/>
                <a:gd name="connsiteX16" fmla="*/ 28976 w 3987412"/>
                <a:gd name="connsiteY16" fmla="*/ 1599566 h 1599566"/>
                <a:gd name="connsiteX17" fmla="*/ 0 w 3987412"/>
                <a:gd name="connsiteY17" fmla="*/ 1599566 h 1599566"/>
                <a:gd name="connsiteX18" fmla="*/ 30814 w 3987412"/>
                <a:gd name="connsiteY18" fmla="*/ 1597660 h 1599566"/>
                <a:gd name="connsiteX19" fmla="*/ 216234 w 3987412"/>
                <a:gd name="connsiteY19" fmla="*/ 1320800 h 1599566"/>
                <a:gd name="connsiteX20" fmla="*/ 444834 w 3987412"/>
                <a:gd name="connsiteY20" fmla="*/ 1320800 h 1599566"/>
                <a:gd name="connsiteX21" fmla="*/ 444834 w 3987412"/>
                <a:gd name="connsiteY21" fmla="*/ 1066800 h 1599566"/>
                <a:gd name="connsiteX22" fmla="*/ 851234 w 3987412"/>
                <a:gd name="connsiteY22" fmla="*/ 1066800 h 1599566"/>
                <a:gd name="connsiteX23" fmla="*/ 851234 w 3987412"/>
                <a:gd name="connsiteY23" fmla="*/ 774700 h 1599566"/>
                <a:gd name="connsiteX24" fmla="*/ 1244934 w 3987412"/>
                <a:gd name="connsiteY24" fmla="*/ 774700 h 1599566"/>
                <a:gd name="connsiteX25" fmla="*/ 1244934 w 3987412"/>
                <a:gd name="connsiteY25" fmla="*/ 533400 h 1599566"/>
                <a:gd name="connsiteX26" fmla="*/ 1638634 w 3987412"/>
                <a:gd name="connsiteY26" fmla="*/ 533400 h 1599566"/>
                <a:gd name="connsiteX27" fmla="*/ 1638634 w 3987412"/>
                <a:gd name="connsiteY27" fmla="*/ 266700 h 1599566"/>
                <a:gd name="connsiteX28" fmla="*/ 2019634 w 3987412"/>
                <a:gd name="connsiteY28" fmla="*/ 266700 h 1599566"/>
                <a:gd name="connsiteX0-1" fmla="*/ 1990658 w 3958436"/>
                <a:gd name="connsiteY0-2" fmla="*/ 0 h 1599566"/>
                <a:gd name="connsiteX1-3" fmla="*/ 3955931 w 3958436"/>
                <a:gd name="connsiteY1-4" fmla="*/ 0 h 1599566"/>
                <a:gd name="connsiteX2-5" fmla="*/ 3958436 w 3958436"/>
                <a:gd name="connsiteY2-6" fmla="*/ 19475 h 1599566"/>
                <a:gd name="connsiteX3-7" fmla="*/ 3955829 w 3958436"/>
                <a:gd name="connsiteY3-8" fmla="*/ 30480 h 1599566"/>
                <a:gd name="connsiteX4-9" fmla="*/ 2020034 w 3958436"/>
                <a:gd name="connsiteY4-10" fmla="*/ 30480 h 1599566"/>
                <a:gd name="connsiteX5-11" fmla="*/ 2020034 w 3958436"/>
                <a:gd name="connsiteY5-12" fmla="*/ 297180 h 1599566"/>
                <a:gd name="connsiteX6-13" fmla="*/ 1639034 w 3958436"/>
                <a:gd name="connsiteY6-14" fmla="*/ 297180 h 1599566"/>
                <a:gd name="connsiteX7-15" fmla="*/ 1639034 w 3958436"/>
                <a:gd name="connsiteY7-16" fmla="*/ 563880 h 1599566"/>
                <a:gd name="connsiteX8-17" fmla="*/ 1245334 w 3958436"/>
                <a:gd name="connsiteY8-18" fmla="*/ 563880 h 1599566"/>
                <a:gd name="connsiteX9-19" fmla="*/ 1245334 w 3958436"/>
                <a:gd name="connsiteY9-20" fmla="*/ 805180 h 1599566"/>
                <a:gd name="connsiteX10-21" fmla="*/ 851634 w 3958436"/>
                <a:gd name="connsiteY10-22" fmla="*/ 805180 h 1599566"/>
                <a:gd name="connsiteX11-23" fmla="*/ 851634 w 3958436"/>
                <a:gd name="connsiteY11-24" fmla="*/ 1097280 h 1599566"/>
                <a:gd name="connsiteX12-25" fmla="*/ 445234 w 3958436"/>
                <a:gd name="connsiteY12-26" fmla="*/ 1097280 h 1599566"/>
                <a:gd name="connsiteX13-27" fmla="*/ 445234 w 3958436"/>
                <a:gd name="connsiteY13-28" fmla="*/ 1351280 h 1599566"/>
                <a:gd name="connsiteX14-29" fmla="*/ 216634 w 3958436"/>
                <a:gd name="connsiteY14-30" fmla="*/ 1351280 h 1599566"/>
                <a:gd name="connsiteX15-31" fmla="*/ 50351 w 3958436"/>
                <a:gd name="connsiteY15-32" fmla="*/ 1599566 h 1599566"/>
                <a:gd name="connsiteX16-33" fmla="*/ 0 w 3958436"/>
                <a:gd name="connsiteY16-34" fmla="*/ 1599566 h 1599566"/>
                <a:gd name="connsiteX17-35" fmla="*/ 1838 w 3958436"/>
                <a:gd name="connsiteY17-36" fmla="*/ 1597660 h 1599566"/>
                <a:gd name="connsiteX18-37" fmla="*/ 187258 w 3958436"/>
                <a:gd name="connsiteY18-38" fmla="*/ 1320800 h 1599566"/>
                <a:gd name="connsiteX19-39" fmla="*/ 415858 w 3958436"/>
                <a:gd name="connsiteY19-40" fmla="*/ 1320800 h 1599566"/>
                <a:gd name="connsiteX20-41" fmla="*/ 415858 w 3958436"/>
                <a:gd name="connsiteY20-42" fmla="*/ 1066800 h 1599566"/>
                <a:gd name="connsiteX21-43" fmla="*/ 822258 w 3958436"/>
                <a:gd name="connsiteY21-44" fmla="*/ 1066800 h 1599566"/>
                <a:gd name="connsiteX22-45" fmla="*/ 822258 w 3958436"/>
                <a:gd name="connsiteY22-46" fmla="*/ 774700 h 1599566"/>
                <a:gd name="connsiteX23-47" fmla="*/ 1215958 w 3958436"/>
                <a:gd name="connsiteY23-48" fmla="*/ 774700 h 1599566"/>
                <a:gd name="connsiteX24-49" fmla="*/ 1215958 w 3958436"/>
                <a:gd name="connsiteY24-50" fmla="*/ 533400 h 1599566"/>
                <a:gd name="connsiteX25-51" fmla="*/ 1609658 w 3958436"/>
                <a:gd name="connsiteY25-52" fmla="*/ 533400 h 1599566"/>
                <a:gd name="connsiteX26-53" fmla="*/ 1609658 w 3958436"/>
                <a:gd name="connsiteY26-54" fmla="*/ 266700 h 1599566"/>
                <a:gd name="connsiteX27-55" fmla="*/ 1990658 w 3958436"/>
                <a:gd name="connsiteY27-56" fmla="*/ 266700 h 1599566"/>
                <a:gd name="connsiteX28-57" fmla="*/ 1990658 w 3958436"/>
                <a:gd name="connsiteY28-58" fmla="*/ 0 h 1599566"/>
                <a:gd name="connsiteX0-59" fmla="*/ 2000726 w 3968504"/>
                <a:gd name="connsiteY0-60" fmla="*/ 0 h 1616710"/>
                <a:gd name="connsiteX1-61" fmla="*/ 3965999 w 3968504"/>
                <a:gd name="connsiteY1-62" fmla="*/ 0 h 1616710"/>
                <a:gd name="connsiteX2-63" fmla="*/ 3968504 w 3968504"/>
                <a:gd name="connsiteY2-64" fmla="*/ 19475 h 1616710"/>
                <a:gd name="connsiteX3-65" fmla="*/ 3965897 w 3968504"/>
                <a:gd name="connsiteY3-66" fmla="*/ 30480 h 1616710"/>
                <a:gd name="connsiteX4-67" fmla="*/ 2030102 w 3968504"/>
                <a:gd name="connsiteY4-68" fmla="*/ 30480 h 1616710"/>
                <a:gd name="connsiteX5-69" fmla="*/ 2030102 w 3968504"/>
                <a:gd name="connsiteY5-70" fmla="*/ 297180 h 1616710"/>
                <a:gd name="connsiteX6-71" fmla="*/ 1649102 w 3968504"/>
                <a:gd name="connsiteY6-72" fmla="*/ 297180 h 1616710"/>
                <a:gd name="connsiteX7-73" fmla="*/ 1649102 w 3968504"/>
                <a:gd name="connsiteY7-74" fmla="*/ 563880 h 1616710"/>
                <a:gd name="connsiteX8-75" fmla="*/ 1255402 w 3968504"/>
                <a:gd name="connsiteY8-76" fmla="*/ 563880 h 1616710"/>
                <a:gd name="connsiteX9-77" fmla="*/ 1255402 w 3968504"/>
                <a:gd name="connsiteY9-78" fmla="*/ 805180 h 1616710"/>
                <a:gd name="connsiteX10-79" fmla="*/ 861702 w 3968504"/>
                <a:gd name="connsiteY10-80" fmla="*/ 805180 h 1616710"/>
                <a:gd name="connsiteX11-81" fmla="*/ 861702 w 3968504"/>
                <a:gd name="connsiteY11-82" fmla="*/ 1097280 h 1616710"/>
                <a:gd name="connsiteX12-83" fmla="*/ 455302 w 3968504"/>
                <a:gd name="connsiteY12-84" fmla="*/ 1097280 h 1616710"/>
                <a:gd name="connsiteX13-85" fmla="*/ 455302 w 3968504"/>
                <a:gd name="connsiteY13-86" fmla="*/ 1351280 h 1616710"/>
                <a:gd name="connsiteX14-87" fmla="*/ 226702 w 3968504"/>
                <a:gd name="connsiteY14-88" fmla="*/ 1351280 h 1616710"/>
                <a:gd name="connsiteX15-89" fmla="*/ 60419 w 3968504"/>
                <a:gd name="connsiteY15-90" fmla="*/ 1599566 h 1616710"/>
                <a:gd name="connsiteX16-91" fmla="*/ 10068 w 3968504"/>
                <a:gd name="connsiteY16-92" fmla="*/ 1599566 h 1616710"/>
                <a:gd name="connsiteX17-93" fmla="*/ 0 w 3968504"/>
                <a:gd name="connsiteY17-94" fmla="*/ 1616710 h 1616710"/>
                <a:gd name="connsiteX18-95" fmla="*/ 197326 w 3968504"/>
                <a:gd name="connsiteY18-96" fmla="*/ 1320800 h 1616710"/>
                <a:gd name="connsiteX19-97" fmla="*/ 425926 w 3968504"/>
                <a:gd name="connsiteY19-98" fmla="*/ 1320800 h 1616710"/>
                <a:gd name="connsiteX20-99" fmla="*/ 425926 w 3968504"/>
                <a:gd name="connsiteY20-100" fmla="*/ 1066800 h 1616710"/>
                <a:gd name="connsiteX21-101" fmla="*/ 832326 w 3968504"/>
                <a:gd name="connsiteY21-102" fmla="*/ 1066800 h 1616710"/>
                <a:gd name="connsiteX22-103" fmla="*/ 832326 w 3968504"/>
                <a:gd name="connsiteY22-104" fmla="*/ 774700 h 1616710"/>
                <a:gd name="connsiteX23-105" fmla="*/ 1226026 w 3968504"/>
                <a:gd name="connsiteY23-106" fmla="*/ 774700 h 1616710"/>
                <a:gd name="connsiteX24-107" fmla="*/ 1226026 w 3968504"/>
                <a:gd name="connsiteY24-108" fmla="*/ 533400 h 1616710"/>
                <a:gd name="connsiteX25-109" fmla="*/ 1619726 w 3968504"/>
                <a:gd name="connsiteY25-110" fmla="*/ 533400 h 1616710"/>
                <a:gd name="connsiteX26-111" fmla="*/ 1619726 w 3968504"/>
                <a:gd name="connsiteY26-112" fmla="*/ 266700 h 1616710"/>
                <a:gd name="connsiteX27-113" fmla="*/ 2000726 w 3968504"/>
                <a:gd name="connsiteY27-114" fmla="*/ 266700 h 1616710"/>
                <a:gd name="connsiteX28-115" fmla="*/ 2000726 w 3968504"/>
                <a:gd name="connsiteY28-116" fmla="*/ 0 h 1616710"/>
                <a:gd name="connsiteX0-117" fmla="*/ 2000726 w 3968504"/>
                <a:gd name="connsiteY0-118" fmla="*/ 0 h 1618616"/>
                <a:gd name="connsiteX1-119" fmla="*/ 3965999 w 3968504"/>
                <a:gd name="connsiteY1-120" fmla="*/ 0 h 1618616"/>
                <a:gd name="connsiteX2-121" fmla="*/ 3968504 w 3968504"/>
                <a:gd name="connsiteY2-122" fmla="*/ 19475 h 1618616"/>
                <a:gd name="connsiteX3-123" fmla="*/ 3965897 w 3968504"/>
                <a:gd name="connsiteY3-124" fmla="*/ 30480 h 1618616"/>
                <a:gd name="connsiteX4-125" fmla="*/ 2030102 w 3968504"/>
                <a:gd name="connsiteY4-126" fmla="*/ 30480 h 1618616"/>
                <a:gd name="connsiteX5-127" fmla="*/ 2030102 w 3968504"/>
                <a:gd name="connsiteY5-128" fmla="*/ 297180 h 1618616"/>
                <a:gd name="connsiteX6-129" fmla="*/ 1649102 w 3968504"/>
                <a:gd name="connsiteY6-130" fmla="*/ 297180 h 1618616"/>
                <a:gd name="connsiteX7-131" fmla="*/ 1649102 w 3968504"/>
                <a:gd name="connsiteY7-132" fmla="*/ 563880 h 1618616"/>
                <a:gd name="connsiteX8-133" fmla="*/ 1255402 w 3968504"/>
                <a:gd name="connsiteY8-134" fmla="*/ 563880 h 1618616"/>
                <a:gd name="connsiteX9-135" fmla="*/ 1255402 w 3968504"/>
                <a:gd name="connsiteY9-136" fmla="*/ 805180 h 1618616"/>
                <a:gd name="connsiteX10-137" fmla="*/ 861702 w 3968504"/>
                <a:gd name="connsiteY10-138" fmla="*/ 805180 h 1618616"/>
                <a:gd name="connsiteX11-139" fmla="*/ 861702 w 3968504"/>
                <a:gd name="connsiteY11-140" fmla="*/ 1097280 h 1618616"/>
                <a:gd name="connsiteX12-141" fmla="*/ 455302 w 3968504"/>
                <a:gd name="connsiteY12-142" fmla="*/ 1097280 h 1618616"/>
                <a:gd name="connsiteX13-143" fmla="*/ 455302 w 3968504"/>
                <a:gd name="connsiteY13-144" fmla="*/ 1351280 h 1618616"/>
                <a:gd name="connsiteX14-145" fmla="*/ 226702 w 3968504"/>
                <a:gd name="connsiteY14-146" fmla="*/ 1351280 h 1618616"/>
                <a:gd name="connsiteX15-147" fmla="*/ 50894 w 3968504"/>
                <a:gd name="connsiteY15-148" fmla="*/ 1618616 h 1618616"/>
                <a:gd name="connsiteX16-149" fmla="*/ 10068 w 3968504"/>
                <a:gd name="connsiteY16-150" fmla="*/ 1599566 h 1618616"/>
                <a:gd name="connsiteX17-151" fmla="*/ 0 w 3968504"/>
                <a:gd name="connsiteY17-152" fmla="*/ 1616710 h 1618616"/>
                <a:gd name="connsiteX18-153" fmla="*/ 197326 w 3968504"/>
                <a:gd name="connsiteY18-154" fmla="*/ 1320800 h 1618616"/>
                <a:gd name="connsiteX19-155" fmla="*/ 425926 w 3968504"/>
                <a:gd name="connsiteY19-156" fmla="*/ 1320800 h 1618616"/>
                <a:gd name="connsiteX20-157" fmla="*/ 425926 w 3968504"/>
                <a:gd name="connsiteY20-158" fmla="*/ 1066800 h 1618616"/>
                <a:gd name="connsiteX21-159" fmla="*/ 832326 w 3968504"/>
                <a:gd name="connsiteY21-160" fmla="*/ 1066800 h 1618616"/>
                <a:gd name="connsiteX22-161" fmla="*/ 832326 w 3968504"/>
                <a:gd name="connsiteY22-162" fmla="*/ 774700 h 1618616"/>
                <a:gd name="connsiteX23-163" fmla="*/ 1226026 w 3968504"/>
                <a:gd name="connsiteY23-164" fmla="*/ 774700 h 1618616"/>
                <a:gd name="connsiteX24-165" fmla="*/ 1226026 w 3968504"/>
                <a:gd name="connsiteY24-166" fmla="*/ 533400 h 1618616"/>
                <a:gd name="connsiteX25-167" fmla="*/ 1619726 w 3968504"/>
                <a:gd name="connsiteY25-168" fmla="*/ 533400 h 1618616"/>
                <a:gd name="connsiteX26-169" fmla="*/ 1619726 w 3968504"/>
                <a:gd name="connsiteY26-170" fmla="*/ 266700 h 1618616"/>
                <a:gd name="connsiteX27-171" fmla="*/ 2000726 w 3968504"/>
                <a:gd name="connsiteY27-172" fmla="*/ 266700 h 1618616"/>
                <a:gd name="connsiteX28-173" fmla="*/ 2000726 w 3968504"/>
                <a:gd name="connsiteY28-174" fmla="*/ 0 h 1618616"/>
                <a:gd name="connsiteX0-175" fmla="*/ 2000726 w 3968504"/>
                <a:gd name="connsiteY0-176" fmla="*/ 0 h 1618616"/>
                <a:gd name="connsiteX1-177" fmla="*/ 3965999 w 3968504"/>
                <a:gd name="connsiteY1-178" fmla="*/ 0 h 1618616"/>
                <a:gd name="connsiteX2-179" fmla="*/ 3968504 w 3968504"/>
                <a:gd name="connsiteY2-180" fmla="*/ 19475 h 1618616"/>
                <a:gd name="connsiteX3-181" fmla="*/ 3965897 w 3968504"/>
                <a:gd name="connsiteY3-182" fmla="*/ 30480 h 1618616"/>
                <a:gd name="connsiteX4-183" fmla="*/ 2030102 w 3968504"/>
                <a:gd name="connsiteY4-184" fmla="*/ 30480 h 1618616"/>
                <a:gd name="connsiteX5-185" fmla="*/ 2030102 w 3968504"/>
                <a:gd name="connsiteY5-186" fmla="*/ 297180 h 1618616"/>
                <a:gd name="connsiteX6-187" fmla="*/ 1649102 w 3968504"/>
                <a:gd name="connsiteY6-188" fmla="*/ 297180 h 1618616"/>
                <a:gd name="connsiteX7-189" fmla="*/ 1649102 w 3968504"/>
                <a:gd name="connsiteY7-190" fmla="*/ 563880 h 1618616"/>
                <a:gd name="connsiteX8-191" fmla="*/ 1255402 w 3968504"/>
                <a:gd name="connsiteY8-192" fmla="*/ 563880 h 1618616"/>
                <a:gd name="connsiteX9-193" fmla="*/ 1255402 w 3968504"/>
                <a:gd name="connsiteY9-194" fmla="*/ 805180 h 1618616"/>
                <a:gd name="connsiteX10-195" fmla="*/ 861702 w 3968504"/>
                <a:gd name="connsiteY10-196" fmla="*/ 805180 h 1618616"/>
                <a:gd name="connsiteX11-197" fmla="*/ 861702 w 3968504"/>
                <a:gd name="connsiteY11-198" fmla="*/ 1097280 h 1618616"/>
                <a:gd name="connsiteX12-199" fmla="*/ 455302 w 3968504"/>
                <a:gd name="connsiteY12-200" fmla="*/ 1097280 h 1618616"/>
                <a:gd name="connsiteX13-201" fmla="*/ 455302 w 3968504"/>
                <a:gd name="connsiteY13-202" fmla="*/ 1351280 h 1618616"/>
                <a:gd name="connsiteX14-203" fmla="*/ 226702 w 3968504"/>
                <a:gd name="connsiteY14-204" fmla="*/ 1351280 h 1618616"/>
                <a:gd name="connsiteX15-205" fmla="*/ 50894 w 3968504"/>
                <a:gd name="connsiteY15-206" fmla="*/ 1618616 h 1618616"/>
                <a:gd name="connsiteX16-207" fmla="*/ 0 w 3968504"/>
                <a:gd name="connsiteY16-208" fmla="*/ 1616710 h 1618616"/>
                <a:gd name="connsiteX17-209" fmla="*/ 197326 w 3968504"/>
                <a:gd name="connsiteY17-210" fmla="*/ 1320800 h 1618616"/>
                <a:gd name="connsiteX18-211" fmla="*/ 425926 w 3968504"/>
                <a:gd name="connsiteY18-212" fmla="*/ 1320800 h 1618616"/>
                <a:gd name="connsiteX19-213" fmla="*/ 425926 w 3968504"/>
                <a:gd name="connsiteY19-214" fmla="*/ 1066800 h 1618616"/>
                <a:gd name="connsiteX20-215" fmla="*/ 832326 w 3968504"/>
                <a:gd name="connsiteY20-216" fmla="*/ 1066800 h 1618616"/>
                <a:gd name="connsiteX21-217" fmla="*/ 832326 w 3968504"/>
                <a:gd name="connsiteY21-218" fmla="*/ 774700 h 1618616"/>
                <a:gd name="connsiteX22-219" fmla="*/ 1226026 w 3968504"/>
                <a:gd name="connsiteY22-220" fmla="*/ 774700 h 1618616"/>
                <a:gd name="connsiteX23-221" fmla="*/ 1226026 w 3968504"/>
                <a:gd name="connsiteY23-222" fmla="*/ 533400 h 1618616"/>
                <a:gd name="connsiteX24-223" fmla="*/ 1619726 w 3968504"/>
                <a:gd name="connsiteY24-224" fmla="*/ 533400 h 1618616"/>
                <a:gd name="connsiteX25-225" fmla="*/ 1619726 w 3968504"/>
                <a:gd name="connsiteY25-226" fmla="*/ 266700 h 1618616"/>
                <a:gd name="connsiteX26-227" fmla="*/ 2000726 w 3968504"/>
                <a:gd name="connsiteY26-228" fmla="*/ 266700 h 1618616"/>
                <a:gd name="connsiteX27-229" fmla="*/ 2000726 w 3968504"/>
                <a:gd name="connsiteY27-230" fmla="*/ 0 h 16186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</a:cxnLst>
              <a:rect l="l" t="t" r="r" b="b"/>
              <a:pathLst>
                <a:path w="3968504" h="1618616">
                  <a:moveTo>
                    <a:pt x="2000726" y="0"/>
                  </a:moveTo>
                  <a:lnTo>
                    <a:pt x="3965999" y="0"/>
                  </a:lnTo>
                  <a:lnTo>
                    <a:pt x="3968504" y="19475"/>
                  </a:lnTo>
                  <a:lnTo>
                    <a:pt x="3965897" y="30480"/>
                  </a:lnTo>
                  <a:lnTo>
                    <a:pt x="2030102" y="30480"/>
                  </a:lnTo>
                  <a:lnTo>
                    <a:pt x="2030102" y="297180"/>
                  </a:lnTo>
                  <a:lnTo>
                    <a:pt x="1649102" y="297180"/>
                  </a:lnTo>
                  <a:lnTo>
                    <a:pt x="1649102" y="563880"/>
                  </a:lnTo>
                  <a:lnTo>
                    <a:pt x="1255402" y="563880"/>
                  </a:lnTo>
                  <a:lnTo>
                    <a:pt x="1255402" y="805180"/>
                  </a:lnTo>
                  <a:lnTo>
                    <a:pt x="861702" y="805180"/>
                  </a:lnTo>
                  <a:lnTo>
                    <a:pt x="861702" y="1097280"/>
                  </a:lnTo>
                  <a:lnTo>
                    <a:pt x="455302" y="1097280"/>
                  </a:lnTo>
                  <a:lnTo>
                    <a:pt x="455302" y="1351280"/>
                  </a:lnTo>
                  <a:lnTo>
                    <a:pt x="226702" y="1351280"/>
                  </a:lnTo>
                  <a:lnTo>
                    <a:pt x="50894" y="1618616"/>
                  </a:lnTo>
                  <a:lnTo>
                    <a:pt x="0" y="1616710"/>
                  </a:lnTo>
                  <a:lnTo>
                    <a:pt x="197326" y="1320800"/>
                  </a:lnTo>
                  <a:lnTo>
                    <a:pt x="425926" y="1320800"/>
                  </a:lnTo>
                  <a:lnTo>
                    <a:pt x="425926" y="1066800"/>
                  </a:lnTo>
                  <a:lnTo>
                    <a:pt x="832326" y="1066800"/>
                  </a:lnTo>
                  <a:lnTo>
                    <a:pt x="832326" y="774700"/>
                  </a:lnTo>
                  <a:lnTo>
                    <a:pt x="1226026" y="774700"/>
                  </a:lnTo>
                  <a:lnTo>
                    <a:pt x="1226026" y="533400"/>
                  </a:lnTo>
                  <a:lnTo>
                    <a:pt x="1619726" y="533400"/>
                  </a:lnTo>
                  <a:lnTo>
                    <a:pt x="1619726" y="266700"/>
                  </a:lnTo>
                  <a:lnTo>
                    <a:pt x="2000726" y="266700"/>
                  </a:lnTo>
                  <a:lnTo>
                    <a:pt x="2000726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noAutofit/>
            </a:bodyPr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任意多边形 10"/>
            <p:cNvSpPr/>
            <p:nvPr/>
          </p:nvSpPr>
          <p:spPr bwMode="auto">
            <a:xfrm>
              <a:off x="4996654" y="2737793"/>
              <a:ext cx="3642206" cy="1613540"/>
            </a:xfrm>
            <a:custGeom>
              <a:avLst/>
              <a:gdLst>
                <a:gd name="connsiteX0" fmla="*/ 3243329 w 3628517"/>
                <a:gd name="connsiteY0" fmla="*/ 1877104 h 1885637"/>
                <a:gd name="connsiteX1" fmla="*/ 3236158 w 3628517"/>
                <a:gd name="connsiteY1" fmla="*/ 1877299 h 1885637"/>
                <a:gd name="connsiteX2" fmla="*/ 3240021 w 3628517"/>
                <a:gd name="connsiteY2" fmla="*/ 1877121 h 1885637"/>
                <a:gd name="connsiteX3" fmla="*/ 3340104 w 3628517"/>
                <a:gd name="connsiteY3" fmla="*/ 1876609 h 1885637"/>
                <a:gd name="connsiteX4" fmla="*/ 3628054 w 3628517"/>
                <a:gd name="connsiteY4" fmla="*/ 1885303 h 1885637"/>
                <a:gd name="connsiteX5" fmla="*/ 3628517 w 3628517"/>
                <a:gd name="connsiteY5" fmla="*/ 1885326 h 1885637"/>
                <a:gd name="connsiteX6" fmla="*/ 3628517 w 3628517"/>
                <a:gd name="connsiteY6" fmla="*/ 1885637 h 1885637"/>
                <a:gd name="connsiteX7" fmla="*/ 3621684 w 3628517"/>
                <a:gd name="connsiteY7" fmla="*/ 1885304 h 1885637"/>
                <a:gd name="connsiteX8" fmla="*/ 3489621 w 3628517"/>
                <a:gd name="connsiteY8" fmla="*/ 1879998 h 1885637"/>
                <a:gd name="connsiteX9" fmla="*/ 3334912 w 3628517"/>
                <a:gd name="connsiteY9" fmla="*/ 1876636 h 1885637"/>
                <a:gd name="connsiteX10" fmla="*/ 0 w 3628517"/>
                <a:gd name="connsiteY10" fmla="*/ 0 h 1885637"/>
                <a:gd name="connsiteX11" fmla="*/ 1817497 w 3628517"/>
                <a:gd name="connsiteY11" fmla="*/ 0 h 1885637"/>
                <a:gd name="connsiteX12" fmla="*/ 1817497 w 3628517"/>
                <a:gd name="connsiteY12" fmla="*/ 266700 h 1885637"/>
                <a:gd name="connsiteX13" fmla="*/ 2198497 w 3628517"/>
                <a:gd name="connsiteY13" fmla="*/ 266700 h 1885637"/>
                <a:gd name="connsiteX14" fmla="*/ 2198497 w 3628517"/>
                <a:gd name="connsiteY14" fmla="*/ 533400 h 1885637"/>
                <a:gd name="connsiteX15" fmla="*/ 2592197 w 3628517"/>
                <a:gd name="connsiteY15" fmla="*/ 533400 h 1885637"/>
                <a:gd name="connsiteX16" fmla="*/ 2592197 w 3628517"/>
                <a:gd name="connsiteY16" fmla="*/ 774700 h 1885637"/>
                <a:gd name="connsiteX17" fmla="*/ 2985897 w 3628517"/>
                <a:gd name="connsiteY17" fmla="*/ 774700 h 1885637"/>
                <a:gd name="connsiteX18" fmla="*/ 2985897 w 3628517"/>
                <a:gd name="connsiteY18" fmla="*/ 1066800 h 1885637"/>
                <a:gd name="connsiteX19" fmla="*/ 3392297 w 3628517"/>
                <a:gd name="connsiteY19" fmla="*/ 1066800 h 1885637"/>
                <a:gd name="connsiteX20" fmla="*/ 3392297 w 3628517"/>
                <a:gd name="connsiteY20" fmla="*/ 1320800 h 1885637"/>
                <a:gd name="connsiteX21" fmla="*/ 3620897 w 3628517"/>
                <a:gd name="connsiteY21" fmla="*/ 1320800 h 1885637"/>
                <a:gd name="connsiteX22" fmla="*/ 3622901 w 3628517"/>
                <a:gd name="connsiteY22" fmla="*/ 1393625 h 1885637"/>
                <a:gd name="connsiteX23" fmla="*/ 3628517 w 3628517"/>
                <a:gd name="connsiteY23" fmla="*/ 1393625 h 1885637"/>
                <a:gd name="connsiteX24" fmla="*/ 3628517 w 3628517"/>
                <a:gd name="connsiteY24" fmla="*/ 1597660 h 1885637"/>
                <a:gd name="connsiteX25" fmla="*/ 3628517 w 3628517"/>
                <a:gd name="connsiteY25" fmla="*/ 1613540 h 1885637"/>
                <a:gd name="connsiteX26" fmla="*/ 3592909 w 3628517"/>
                <a:gd name="connsiteY26" fmla="*/ 1613540 h 1885637"/>
                <a:gd name="connsiteX27" fmla="*/ 3592909 w 3628517"/>
                <a:gd name="connsiteY27" fmla="*/ 1431725 h 1885637"/>
                <a:gd name="connsiteX28" fmla="*/ 3587293 w 3628517"/>
                <a:gd name="connsiteY28" fmla="*/ 1431725 h 1885637"/>
                <a:gd name="connsiteX29" fmla="*/ 3585289 w 3628517"/>
                <a:gd name="connsiteY29" fmla="*/ 1358900 h 1885637"/>
                <a:gd name="connsiteX30" fmla="*/ 3356689 w 3628517"/>
                <a:gd name="connsiteY30" fmla="*/ 1358900 h 1885637"/>
                <a:gd name="connsiteX31" fmla="*/ 3356689 w 3628517"/>
                <a:gd name="connsiteY31" fmla="*/ 1104900 h 1885637"/>
                <a:gd name="connsiteX32" fmla="*/ 2950289 w 3628517"/>
                <a:gd name="connsiteY32" fmla="*/ 1104900 h 1885637"/>
                <a:gd name="connsiteX33" fmla="*/ 2950289 w 3628517"/>
                <a:gd name="connsiteY33" fmla="*/ 812800 h 1885637"/>
                <a:gd name="connsiteX34" fmla="*/ 2556589 w 3628517"/>
                <a:gd name="connsiteY34" fmla="*/ 812800 h 1885637"/>
                <a:gd name="connsiteX35" fmla="*/ 2556589 w 3628517"/>
                <a:gd name="connsiteY35" fmla="*/ 571500 h 1885637"/>
                <a:gd name="connsiteX36" fmla="*/ 2162889 w 3628517"/>
                <a:gd name="connsiteY36" fmla="*/ 571500 h 1885637"/>
                <a:gd name="connsiteX37" fmla="*/ 2162889 w 3628517"/>
                <a:gd name="connsiteY37" fmla="*/ 304800 h 1885637"/>
                <a:gd name="connsiteX38" fmla="*/ 1781889 w 3628517"/>
                <a:gd name="connsiteY38" fmla="*/ 304800 h 1885637"/>
                <a:gd name="connsiteX39" fmla="*/ 1781889 w 3628517"/>
                <a:gd name="connsiteY39" fmla="*/ 38100 h 1885637"/>
                <a:gd name="connsiteX40" fmla="*/ 20345 w 3628517"/>
                <a:gd name="connsiteY40" fmla="*/ 38100 h 1885637"/>
                <a:gd name="connsiteX0-1" fmla="*/ 3240021 w 3628517"/>
                <a:gd name="connsiteY0-2" fmla="*/ 1877121 h 1885637"/>
                <a:gd name="connsiteX1-3" fmla="*/ 3236158 w 3628517"/>
                <a:gd name="connsiteY1-4" fmla="*/ 1877299 h 1885637"/>
                <a:gd name="connsiteX2-5" fmla="*/ 3240021 w 3628517"/>
                <a:gd name="connsiteY2-6" fmla="*/ 1877121 h 1885637"/>
                <a:gd name="connsiteX3-7" fmla="*/ 3340104 w 3628517"/>
                <a:gd name="connsiteY3-8" fmla="*/ 1876609 h 1885637"/>
                <a:gd name="connsiteX4-9" fmla="*/ 3628054 w 3628517"/>
                <a:gd name="connsiteY4-10" fmla="*/ 1885303 h 1885637"/>
                <a:gd name="connsiteX5-11" fmla="*/ 3628517 w 3628517"/>
                <a:gd name="connsiteY5-12" fmla="*/ 1885326 h 1885637"/>
                <a:gd name="connsiteX6-13" fmla="*/ 3628517 w 3628517"/>
                <a:gd name="connsiteY6-14" fmla="*/ 1885637 h 1885637"/>
                <a:gd name="connsiteX7-15" fmla="*/ 3621684 w 3628517"/>
                <a:gd name="connsiteY7-16" fmla="*/ 1885304 h 1885637"/>
                <a:gd name="connsiteX8-17" fmla="*/ 3489621 w 3628517"/>
                <a:gd name="connsiteY8-18" fmla="*/ 1879998 h 1885637"/>
                <a:gd name="connsiteX9-19" fmla="*/ 3334912 w 3628517"/>
                <a:gd name="connsiteY9-20" fmla="*/ 1876636 h 1885637"/>
                <a:gd name="connsiteX10-21" fmla="*/ 3340104 w 3628517"/>
                <a:gd name="connsiteY10-22" fmla="*/ 1876609 h 1885637"/>
                <a:gd name="connsiteX11-23" fmla="*/ 0 w 3628517"/>
                <a:gd name="connsiteY11-24" fmla="*/ 0 h 1885637"/>
                <a:gd name="connsiteX12-25" fmla="*/ 1817497 w 3628517"/>
                <a:gd name="connsiteY12-26" fmla="*/ 0 h 1885637"/>
                <a:gd name="connsiteX13-27" fmla="*/ 1817497 w 3628517"/>
                <a:gd name="connsiteY13-28" fmla="*/ 266700 h 1885637"/>
                <a:gd name="connsiteX14-29" fmla="*/ 2198497 w 3628517"/>
                <a:gd name="connsiteY14-30" fmla="*/ 266700 h 1885637"/>
                <a:gd name="connsiteX15-31" fmla="*/ 2198497 w 3628517"/>
                <a:gd name="connsiteY15-32" fmla="*/ 533400 h 1885637"/>
                <a:gd name="connsiteX16-33" fmla="*/ 2592197 w 3628517"/>
                <a:gd name="connsiteY16-34" fmla="*/ 533400 h 1885637"/>
                <a:gd name="connsiteX17-35" fmla="*/ 2592197 w 3628517"/>
                <a:gd name="connsiteY17-36" fmla="*/ 774700 h 1885637"/>
                <a:gd name="connsiteX18-37" fmla="*/ 2985897 w 3628517"/>
                <a:gd name="connsiteY18-38" fmla="*/ 774700 h 1885637"/>
                <a:gd name="connsiteX19-39" fmla="*/ 2985897 w 3628517"/>
                <a:gd name="connsiteY19-40" fmla="*/ 1066800 h 1885637"/>
                <a:gd name="connsiteX20-41" fmla="*/ 3392297 w 3628517"/>
                <a:gd name="connsiteY20-42" fmla="*/ 1066800 h 1885637"/>
                <a:gd name="connsiteX21-43" fmla="*/ 3392297 w 3628517"/>
                <a:gd name="connsiteY21-44" fmla="*/ 1320800 h 1885637"/>
                <a:gd name="connsiteX22-45" fmla="*/ 3620897 w 3628517"/>
                <a:gd name="connsiteY22-46" fmla="*/ 1320800 h 1885637"/>
                <a:gd name="connsiteX23-47" fmla="*/ 3622901 w 3628517"/>
                <a:gd name="connsiteY23-48" fmla="*/ 1393625 h 1885637"/>
                <a:gd name="connsiteX24-49" fmla="*/ 3628517 w 3628517"/>
                <a:gd name="connsiteY24-50" fmla="*/ 1393625 h 1885637"/>
                <a:gd name="connsiteX25-51" fmla="*/ 3628517 w 3628517"/>
                <a:gd name="connsiteY25-52" fmla="*/ 1597660 h 1885637"/>
                <a:gd name="connsiteX26-53" fmla="*/ 3628517 w 3628517"/>
                <a:gd name="connsiteY26-54" fmla="*/ 1613540 h 1885637"/>
                <a:gd name="connsiteX27-55" fmla="*/ 3592909 w 3628517"/>
                <a:gd name="connsiteY27-56" fmla="*/ 1613540 h 1885637"/>
                <a:gd name="connsiteX28-57" fmla="*/ 3592909 w 3628517"/>
                <a:gd name="connsiteY28-58" fmla="*/ 1431725 h 1885637"/>
                <a:gd name="connsiteX29-59" fmla="*/ 3587293 w 3628517"/>
                <a:gd name="connsiteY29-60" fmla="*/ 1431725 h 1885637"/>
                <a:gd name="connsiteX30-61" fmla="*/ 3585289 w 3628517"/>
                <a:gd name="connsiteY30-62" fmla="*/ 1358900 h 1885637"/>
                <a:gd name="connsiteX31-63" fmla="*/ 3356689 w 3628517"/>
                <a:gd name="connsiteY31-64" fmla="*/ 1358900 h 1885637"/>
                <a:gd name="connsiteX32-65" fmla="*/ 3356689 w 3628517"/>
                <a:gd name="connsiteY32-66" fmla="*/ 1104900 h 1885637"/>
                <a:gd name="connsiteX33-67" fmla="*/ 2950289 w 3628517"/>
                <a:gd name="connsiteY33-68" fmla="*/ 1104900 h 1885637"/>
                <a:gd name="connsiteX34-69" fmla="*/ 2950289 w 3628517"/>
                <a:gd name="connsiteY34-70" fmla="*/ 812800 h 1885637"/>
                <a:gd name="connsiteX35-71" fmla="*/ 2556589 w 3628517"/>
                <a:gd name="connsiteY35-72" fmla="*/ 812800 h 1885637"/>
                <a:gd name="connsiteX36-73" fmla="*/ 2556589 w 3628517"/>
                <a:gd name="connsiteY36-74" fmla="*/ 571500 h 1885637"/>
                <a:gd name="connsiteX37-75" fmla="*/ 2162889 w 3628517"/>
                <a:gd name="connsiteY37-76" fmla="*/ 571500 h 1885637"/>
                <a:gd name="connsiteX38-77" fmla="*/ 2162889 w 3628517"/>
                <a:gd name="connsiteY38-78" fmla="*/ 304800 h 1885637"/>
                <a:gd name="connsiteX39-79" fmla="*/ 1781889 w 3628517"/>
                <a:gd name="connsiteY39-80" fmla="*/ 304800 h 1885637"/>
                <a:gd name="connsiteX40-81" fmla="*/ 1781889 w 3628517"/>
                <a:gd name="connsiteY40-82" fmla="*/ 38100 h 1885637"/>
                <a:gd name="connsiteX41" fmla="*/ 20345 w 3628517"/>
                <a:gd name="connsiteY41" fmla="*/ 38100 h 1885637"/>
                <a:gd name="connsiteX42" fmla="*/ 0 w 3628517"/>
                <a:gd name="connsiteY42" fmla="*/ 0 h 1885637"/>
                <a:gd name="connsiteX0-83" fmla="*/ 3340104 w 3628517"/>
                <a:gd name="connsiteY0-84" fmla="*/ 1876609 h 1885637"/>
                <a:gd name="connsiteX1-85" fmla="*/ 3628054 w 3628517"/>
                <a:gd name="connsiteY1-86" fmla="*/ 1885303 h 1885637"/>
                <a:gd name="connsiteX2-87" fmla="*/ 3628517 w 3628517"/>
                <a:gd name="connsiteY2-88" fmla="*/ 1885326 h 1885637"/>
                <a:gd name="connsiteX3-89" fmla="*/ 3628517 w 3628517"/>
                <a:gd name="connsiteY3-90" fmla="*/ 1885637 h 1885637"/>
                <a:gd name="connsiteX4-91" fmla="*/ 3621684 w 3628517"/>
                <a:gd name="connsiteY4-92" fmla="*/ 1885304 h 1885637"/>
                <a:gd name="connsiteX5-93" fmla="*/ 3489621 w 3628517"/>
                <a:gd name="connsiteY5-94" fmla="*/ 1879998 h 1885637"/>
                <a:gd name="connsiteX6-95" fmla="*/ 3334912 w 3628517"/>
                <a:gd name="connsiteY6-96" fmla="*/ 1876636 h 1885637"/>
                <a:gd name="connsiteX7-97" fmla="*/ 3340104 w 3628517"/>
                <a:gd name="connsiteY7-98" fmla="*/ 1876609 h 1885637"/>
                <a:gd name="connsiteX8-99" fmla="*/ 0 w 3628517"/>
                <a:gd name="connsiteY8-100" fmla="*/ 0 h 1885637"/>
                <a:gd name="connsiteX9-101" fmla="*/ 1817497 w 3628517"/>
                <a:gd name="connsiteY9-102" fmla="*/ 0 h 1885637"/>
                <a:gd name="connsiteX10-103" fmla="*/ 1817497 w 3628517"/>
                <a:gd name="connsiteY10-104" fmla="*/ 266700 h 1885637"/>
                <a:gd name="connsiteX11-105" fmla="*/ 2198497 w 3628517"/>
                <a:gd name="connsiteY11-106" fmla="*/ 266700 h 1885637"/>
                <a:gd name="connsiteX12-107" fmla="*/ 2198497 w 3628517"/>
                <a:gd name="connsiteY12-108" fmla="*/ 533400 h 1885637"/>
                <a:gd name="connsiteX13-109" fmla="*/ 2592197 w 3628517"/>
                <a:gd name="connsiteY13-110" fmla="*/ 533400 h 1885637"/>
                <a:gd name="connsiteX14-111" fmla="*/ 2592197 w 3628517"/>
                <a:gd name="connsiteY14-112" fmla="*/ 774700 h 1885637"/>
                <a:gd name="connsiteX15-113" fmla="*/ 2985897 w 3628517"/>
                <a:gd name="connsiteY15-114" fmla="*/ 774700 h 1885637"/>
                <a:gd name="connsiteX16-115" fmla="*/ 2985897 w 3628517"/>
                <a:gd name="connsiteY16-116" fmla="*/ 1066800 h 1885637"/>
                <a:gd name="connsiteX17-117" fmla="*/ 3392297 w 3628517"/>
                <a:gd name="connsiteY17-118" fmla="*/ 1066800 h 1885637"/>
                <a:gd name="connsiteX18-119" fmla="*/ 3392297 w 3628517"/>
                <a:gd name="connsiteY18-120" fmla="*/ 1320800 h 1885637"/>
                <a:gd name="connsiteX19-121" fmla="*/ 3620897 w 3628517"/>
                <a:gd name="connsiteY19-122" fmla="*/ 1320800 h 1885637"/>
                <a:gd name="connsiteX20-123" fmla="*/ 3622901 w 3628517"/>
                <a:gd name="connsiteY20-124" fmla="*/ 1393625 h 1885637"/>
                <a:gd name="connsiteX21-125" fmla="*/ 3628517 w 3628517"/>
                <a:gd name="connsiteY21-126" fmla="*/ 1393625 h 1885637"/>
                <a:gd name="connsiteX22-127" fmla="*/ 3628517 w 3628517"/>
                <a:gd name="connsiteY22-128" fmla="*/ 1597660 h 1885637"/>
                <a:gd name="connsiteX23-129" fmla="*/ 3628517 w 3628517"/>
                <a:gd name="connsiteY23-130" fmla="*/ 1613540 h 1885637"/>
                <a:gd name="connsiteX24-131" fmla="*/ 3592909 w 3628517"/>
                <a:gd name="connsiteY24-132" fmla="*/ 1613540 h 1885637"/>
                <a:gd name="connsiteX25-133" fmla="*/ 3592909 w 3628517"/>
                <a:gd name="connsiteY25-134" fmla="*/ 1431725 h 1885637"/>
                <a:gd name="connsiteX26-135" fmla="*/ 3587293 w 3628517"/>
                <a:gd name="connsiteY26-136" fmla="*/ 1431725 h 1885637"/>
                <a:gd name="connsiteX27-137" fmla="*/ 3585289 w 3628517"/>
                <a:gd name="connsiteY27-138" fmla="*/ 1358900 h 1885637"/>
                <a:gd name="connsiteX28-139" fmla="*/ 3356689 w 3628517"/>
                <a:gd name="connsiteY28-140" fmla="*/ 1358900 h 1885637"/>
                <a:gd name="connsiteX29-141" fmla="*/ 3356689 w 3628517"/>
                <a:gd name="connsiteY29-142" fmla="*/ 1104900 h 1885637"/>
                <a:gd name="connsiteX30-143" fmla="*/ 2950289 w 3628517"/>
                <a:gd name="connsiteY30-144" fmla="*/ 1104900 h 1885637"/>
                <a:gd name="connsiteX31-145" fmla="*/ 2950289 w 3628517"/>
                <a:gd name="connsiteY31-146" fmla="*/ 812800 h 1885637"/>
                <a:gd name="connsiteX32-147" fmla="*/ 2556589 w 3628517"/>
                <a:gd name="connsiteY32-148" fmla="*/ 812800 h 1885637"/>
                <a:gd name="connsiteX33-149" fmla="*/ 2556589 w 3628517"/>
                <a:gd name="connsiteY33-150" fmla="*/ 571500 h 1885637"/>
                <a:gd name="connsiteX34-151" fmla="*/ 2162889 w 3628517"/>
                <a:gd name="connsiteY34-152" fmla="*/ 571500 h 1885637"/>
                <a:gd name="connsiteX35-153" fmla="*/ 2162889 w 3628517"/>
                <a:gd name="connsiteY35-154" fmla="*/ 304800 h 1885637"/>
                <a:gd name="connsiteX36-155" fmla="*/ 1781889 w 3628517"/>
                <a:gd name="connsiteY36-156" fmla="*/ 304800 h 1885637"/>
                <a:gd name="connsiteX37-157" fmla="*/ 1781889 w 3628517"/>
                <a:gd name="connsiteY37-158" fmla="*/ 38100 h 1885637"/>
                <a:gd name="connsiteX38-159" fmla="*/ 20345 w 3628517"/>
                <a:gd name="connsiteY38-160" fmla="*/ 38100 h 1885637"/>
                <a:gd name="connsiteX39-161" fmla="*/ 0 w 3628517"/>
                <a:gd name="connsiteY39-162" fmla="*/ 0 h 1885637"/>
                <a:gd name="connsiteX0-163" fmla="*/ 3334912 w 3628517"/>
                <a:gd name="connsiteY0-164" fmla="*/ 1876636 h 1885637"/>
                <a:gd name="connsiteX1-165" fmla="*/ 3628054 w 3628517"/>
                <a:gd name="connsiteY1-166" fmla="*/ 1885303 h 1885637"/>
                <a:gd name="connsiteX2-167" fmla="*/ 3628517 w 3628517"/>
                <a:gd name="connsiteY2-168" fmla="*/ 1885326 h 1885637"/>
                <a:gd name="connsiteX3-169" fmla="*/ 3628517 w 3628517"/>
                <a:gd name="connsiteY3-170" fmla="*/ 1885637 h 1885637"/>
                <a:gd name="connsiteX4-171" fmla="*/ 3621684 w 3628517"/>
                <a:gd name="connsiteY4-172" fmla="*/ 1885304 h 1885637"/>
                <a:gd name="connsiteX5-173" fmla="*/ 3489621 w 3628517"/>
                <a:gd name="connsiteY5-174" fmla="*/ 1879998 h 1885637"/>
                <a:gd name="connsiteX6-175" fmla="*/ 3334912 w 3628517"/>
                <a:gd name="connsiteY6-176" fmla="*/ 1876636 h 1885637"/>
                <a:gd name="connsiteX7-177" fmla="*/ 0 w 3628517"/>
                <a:gd name="connsiteY7-178" fmla="*/ 0 h 1885637"/>
                <a:gd name="connsiteX8-179" fmla="*/ 1817497 w 3628517"/>
                <a:gd name="connsiteY8-180" fmla="*/ 0 h 1885637"/>
                <a:gd name="connsiteX9-181" fmla="*/ 1817497 w 3628517"/>
                <a:gd name="connsiteY9-182" fmla="*/ 266700 h 1885637"/>
                <a:gd name="connsiteX10-183" fmla="*/ 2198497 w 3628517"/>
                <a:gd name="connsiteY10-184" fmla="*/ 266700 h 1885637"/>
                <a:gd name="connsiteX11-185" fmla="*/ 2198497 w 3628517"/>
                <a:gd name="connsiteY11-186" fmla="*/ 533400 h 1885637"/>
                <a:gd name="connsiteX12-187" fmla="*/ 2592197 w 3628517"/>
                <a:gd name="connsiteY12-188" fmla="*/ 533400 h 1885637"/>
                <a:gd name="connsiteX13-189" fmla="*/ 2592197 w 3628517"/>
                <a:gd name="connsiteY13-190" fmla="*/ 774700 h 1885637"/>
                <a:gd name="connsiteX14-191" fmla="*/ 2985897 w 3628517"/>
                <a:gd name="connsiteY14-192" fmla="*/ 774700 h 1885637"/>
                <a:gd name="connsiteX15-193" fmla="*/ 2985897 w 3628517"/>
                <a:gd name="connsiteY15-194" fmla="*/ 1066800 h 1885637"/>
                <a:gd name="connsiteX16-195" fmla="*/ 3392297 w 3628517"/>
                <a:gd name="connsiteY16-196" fmla="*/ 1066800 h 1885637"/>
                <a:gd name="connsiteX17-197" fmla="*/ 3392297 w 3628517"/>
                <a:gd name="connsiteY17-198" fmla="*/ 1320800 h 1885637"/>
                <a:gd name="connsiteX18-199" fmla="*/ 3620897 w 3628517"/>
                <a:gd name="connsiteY18-200" fmla="*/ 1320800 h 1885637"/>
                <a:gd name="connsiteX19-201" fmla="*/ 3622901 w 3628517"/>
                <a:gd name="connsiteY19-202" fmla="*/ 1393625 h 1885637"/>
                <a:gd name="connsiteX20-203" fmla="*/ 3628517 w 3628517"/>
                <a:gd name="connsiteY20-204" fmla="*/ 1393625 h 1885637"/>
                <a:gd name="connsiteX21-205" fmla="*/ 3628517 w 3628517"/>
                <a:gd name="connsiteY21-206" fmla="*/ 1597660 h 1885637"/>
                <a:gd name="connsiteX22-207" fmla="*/ 3628517 w 3628517"/>
                <a:gd name="connsiteY22-208" fmla="*/ 1613540 h 1885637"/>
                <a:gd name="connsiteX23-209" fmla="*/ 3592909 w 3628517"/>
                <a:gd name="connsiteY23-210" fmla="*/ 1613540 h 1885637"/>
                <a:gd name="connsiteX24-211" fmla="*/ 3592909 w 3628517"/>
                <a:gd name="connsiteY24-212" fmla="*/ 1431725 h 1885637"/>
                <a:gd name="connsiteX25-213" fmla="*/ 3587293 w 3628517"/>
                <a:gd name="connsiteY25-214" fmla="*/ 1431725 h 1885637"/>
                <a:gd name="connsiteX26-215" fmla="*/ 3585289 w 3628517"/>
                <a:gd name="connsiteY26-216" fmla="*/ 1358900 h 1885637"/>
                <a:gd name="connsiteX27-217" fmla="*/ 3356689 w 3628517"/>
                <a:gd name="connsiteY27-218" fmla="*/ 1358900 h 1885637"/>
                <a:gd name="connsiteX28-219" fmla="*/ 3356689 w 3628517"/>
                <a:gd name="connsiteY28-220" fmla="*/ 1104900 h 1885637"/>
                <a:gd name="connsiteX29-221" fmla="*/ 2950289 w 3628517"/>
                <a:gd name="connsiteY29-222" fmla="*/ 1104900 h 1885637"/>
                <a:gd name="connsiteX30-223" fmla="*/ 2950289 w 3628517"/>
                <a:gd name="connsiteY30-224" fmla="*/ 812800 h 1885637"/>
                <a:gd name="connsiteX31-225" fmla="*/ 2556589 w 3628517"/>
                <a:gd name="connsiteY31-226" fmla="*/ 812800 h 1885637"/>
                <a:gd name="connsiteX32-227" fmla="*/ 2556589 w 3628517"/>
                <a:gd name="connsiteY32-228" fmla="*/ 571500 h 1885637"/>
                <a:gd name="connsiteX33-229" fmla="*/ 2162889 w 3628517"/>
                <a:gd name="connsiteY33-230" fmla="*/ 571500 h 1885637"/>
                <a:gd name="connsiteX34-231" fmla="*/ 2162889 w 3628517"/>
                <a:gd name="connsiteY34-232" fmla="*/ 304800 h 1885637"/>
                <a:gd name="connsiteX35-233" fmla="*/ 1781889 w 3628517"/>
                <a:gd name="connsiteY35-234" fmla="*/ 304800 h 1885637"/>
                <a:gd name="connsiteX36-235" fmla="*/ 1781889 w 3628517"/>
                <a:gd name="connsiteY36-236" fmla="*/ 38100 h 1885637"/>
                <a:gd name="connsiteX37-237" fmla="*/ 20345 w 3628517"/>
                <a:gd name="connsiteY37-238" fmla="*/ 38100 h 1885637"/>
                <a:gd name="connsiteX38-239" fmla="*/ 0 w 3628517"/>
                <a:gd name="connsiteY38-240" fmla="*/ 0 h 1885637"/>
                <a:gd name="connsiteX0-241" fmla="*/ 3489621 w 3628517"/>
                <a:gd name="connsiteY0-242" fmla="*/ 1879998 h 1885637"/>
                <a:gd name="connsiteX1-243" fmla="*/ 3628054 w 3628517"/>
                <a:gd name="connsiteY1-244" fmla="*/ 1885303 h 1885637"/>
                <a:gd name="connsiteX2-245" fmla="*/ 3628517 w 3628517"/>
                <a:gd name="connsiteY2-246" fmla="*/ 1885326 h 1885637"/>
                <a:gd name="connsiteX3-247" fmla="*/ 3628517 w 3628517"/>
                <a:gd name="connsiteY3-248" fmla="*/ 1885637 h 1885637"/>
                <a:gd name="connsiteX4-249" fmla="*/ 3621684 w 3628517"/>
                <a:gd name="connsiteY4-250" fmla="*/ 1885304 h 1885637"/>
                <a:gd name="connsiteX5-251" fmla="*/ 3489621 w 3628517"/>
                <a:gd name="connsiteY5-252" fmla="*/ 1879998 h 1885637"/>
                <a:gd name="connsiteX6-253" fmla="*/ 0 w 3628517"/>
                <a:gd name="connsiteY6-254" fmla="*/ 0 h 1885637"/>
                <a:gd name="connsiteX7-255" fmla="*/ 1817497 w 3628517"/>
                <a:gd name="connsiteY7-256" fmla="*/ 0 h 1885637"/>
                <a:gd name="connsiteX8-257" fmla="*/ 1817497 w 3628517"/>
                <a:gd name="connsiteY8-258" fmla="*/ 266700 h 1885637"/>
                <a:gd name="connsiteX9-259" fmla="*/ 2198497 w 3628517"/>
                <a:gd name="connsiteY9-260" fmla="*/ 266700 h 1885637"/>
                <a:gd name="connsiteX10-261" fmla="*/ 2198497 w 3628517"/>
                <a:gd name="connsiteY10-262" fmla="*/ 533400 h 1885637"/>
                <a:gd name="connsiteX11-263" fmla="*/ 2592197 w 3628517"/>
                <a:gd name="connsiteY11-264" fmla="*/ 533400 h 1885637"/>
                <a:gd name="connsiteX12-265" fmla="*/ 2592197 w 3628517"/>
                <a:gd name="connsiteY12-266" fmla="*/ 774700 h 1885637"/>
                <a:gd name="connsiteX13-267" fmla="*/ 2985897 w 3628517"/>
                <a:gd name="connsiteY13-268" fmla="*/ 774700 h 1885637"/>
                <a:gd name="connsiteX14-269" fmla="*/ 2985897 w 3628517"/>
                <a:gd name="connsiteY14-270" fmla="*/ 1066800 h 1885637"/>
                <a:gd name="connsiteX15-271" fmla="*/ 3392297 w 3628517"/>
                <a:gd name="connsiteY15-272" fmla="*/ 1066800 h 1885637"/>
                <a:gd name="connsiteX16-273" fmla="*/ 3392297 w 3628517"/>
                <a:gd name="connsiteY16-274" fmla="*/ 1320800 h 1885637"/>
                <a:gd name="connsiteX17-275" fmla="*/ 3620897 w 3628517"/>
                <a:gd name="connsiteY17-276" fmla="*/ 1320800 h 1885637"/>
                <a:gd name="connsiteX18-277" fmla="*/ 3622901 w 3628517"/>
                <a:gd name="connsiteY18-278" fmla="*/ 1393625 h 1885637"/>
                <a:gd name="connsiteX19-279" fmla="*/ 3628517 w 3628517"/>
                <a:gd name="connsiteY19-280" fmla="*/ 1393625 h 1885637"/>
                <a:gd name="connsiteX20-281" fmla="*/ 3628517 w 3628517"/>
                <a:gd name="connsiteY20-282" fmla="*/ 1597660 h 1885637"/>
                <a:gd name="connsiteX21-283" fmla="*/ 3628517 w 3628517"/>
                <a:gd name="connsiteY21-284" fmla="*/ 1613540 h 1885637"/>
                <a:gd name="connsiteX22-285" fmla="*/ 3592909 w 3628517"/>
                <a:gd name="connsiteY22-286" fmla="*/ 1613540 h 1885637"/>
                <a:gd name="connsiteX23-287" fmla="*/ 3592909 w 3628517"/>
                <a:gd name="connsiteY23-288" fmla="*/ 1431725 h 1885637"/>
                <a:gd name="connsiteX24-289" fmla="*/ 3587293 w 3628517"/>
                <a:gd name="connsiteY24-290" fmla="*/ 1431725 h 1885637"/>
                <a:gd name="connsiteX25-291" fmla="*/ 3585289 w 3628517"/>
                <a:gd name="connsiteY25-292" fmla="*/ 1358900 h 1885637"/>
                <a:gd name="connsiteX26-293" fmla="*/ 3356689 w 3628517"/>
                <a:gd name="connsiteY26-294" fmla="*/ 1358900 h 1885637"/>
                <a:gd name="connsiteX27-295" fmla="*/ 3356689 w 3628517"/>
                <a:gd name="connsiteY27-296" fmla="*/ 1104900 h 1885637"/>
                <a:gd name="connsiteX28-297" fmla="*/ 2950289 w 3628517"/>
                <a:gd name="connsiteY28-298" fmla="*/ 1104900 h 1885637"/>
                <a:gd name="connsiteX29-299" fmla="*/ 2950289 w 3628517"/>
                <a:gd name="connsiteY29-300" fmla="*/ 812800 h 1885637"/>
                <a:gd name="connsiteX30-301" fmla="*/ 2556589 w 3628517"/>
                <a:gd name="connsiteY30-302" fmla="*/ 812800 h 1885637"/>
                <a:gd name="connsiteX31-303" fmla="*/ 2556589 w 3628517"/>
                <a:gd name="connsiteY31-304" fmla="*/ 571500 h 1885637"/>
                <a:gd name="connsiteX32-305" fmla="*/ 2162889 w 3628517"/>
                <a:gd name="connsiteY32-306" fmla="*/ 571500 h 1885637"/>
                <a:gd name="connsiteX33-307" fmla="*/ 2162889 w 3628517"/>
                <a:gd name="connsiteY33-308" fmla="*/ 304800 h 1885637"/>
                <a:gd name="connsiteX34-309" fmla="*/ 1781889 w 3628517"/>
                <a:gd name="connsiteY34-310" fmla="*/ 304800 h 1885637"/>
                <a:gd name="connsiteX35-311" fmla="*/ 1781889 w 3628517"/>
                <a:gd name="connsiteY35-312" fmla="*/ 38100 h 1885637"/>
                <a:gd name="connsiteX36-313" fmla="*/ 20345 w 3628517"/>
                <a:gd name="connsiteY36-314" fmla="*/ 38100 h 1885637"/>
                <a:gd name="connsiteX37-315" fmla="*/ 0 w 3628517"/>
                <a:gd name="connsiteY37-316" fmla="*/ 0 h 1885637"/>
                <a:gd name="connsiteX0-317" fmla="*/ 3621684 w 3628517"/>
                <a:gd name="connsiteY0-318" fmla="*/ 1885304 h 1885637"/>
                <a:gd name="connsiteX1-319" fmla="*/ 3628054 w 3628517"/>
                <a:gd name="connsiteY1-320" fmla="*/ 1885303 h 1885637"/>
                <a:gd name="connsiteX2-321" fmla="*/ 3628517 w 3628517"/>
                <a:gd name="connsiteY2-322" fmla="*/ 1885326 h 1885637"/>
                <a:gd name="connsiteX3-323" fmla="*/ 3628517 w 3628517"/>
                <a:gd name="connsiteY3-324" fmla="*/ 1885637 h 1885637"/>
                <a:gd name="connsiteX4-325" fmla="*/ 3621684 w 3628517"/>
                <a:gd name="connsiteY4-326" fmla="*/ 1885304 h 1885637"/>
                <a:gd name="connsiteX5-327" fmla="*/ 0 w 3628517"/>
                <a:gd name="connsiteY5-328" fmla="*/ 0 h 1885637"/>
                <a:gd name="connsiteX6-329" fmla="*/ 1817497 w 3628517"/>
                <a:gd name="connsiteY6-330" fmla="*/ 0 h 1885637"/>
                <a:gd name="connsiteX7-331" fmla="*/ 1817497 w 3628517"/>
                <a:gd name="connsiteY7-332" fmla="*/ 266700 h 1885637"/>
                <a:gd name="connsiteX8-333" fmla="*/ 2198497 w 3628517"/>
                <a:gd name="connsiteY8-334" fmla="*/ 266700 h 1885637"/>
                <a:gd name="connsiteX9-335" fmla="*/ 2198497 w 3628517"/>
                <a:gd name="connsiteY9-336" fmla="*/ 533400 h 1885637"/>
                <a:gd name="connsiteX10-337" fmla="*/ 2592197 w 3628517"/>
                <a:gd name="connsiteY10-338" fmla="*/ 533400 h 1885637"/>
                <a:gd name="connsiteX11-339" fmla="*/ 2592197 w 3628517"/>
                <a:gd name="connsiteY11-340" fmla="*/ 774700 h 1885637"/>
                <a:gd name="connsiteX12-341" fmla="*/ 2985897 w 3628517"/>
                <a:gd name="connsiteY12-342" fmla="*/ 774700 h 1885637"/>
                <a:gd name="connsiteX13-343" fmla="*/ 2985897 w 3628517"/>
                <a:gd name="connsiteY13-344" fmla="*/ 1066800 h 1885637"/>
                <a:gd name="connsiteX14-345" fmla="*/ 3392297 w 3628517"/>
                <a:gd name="connsiteY14-346" fmla="*/ 1066800 h 1885637"/>
                <a:gd name="connsiteX15-347" fmla="*/ 3392297 w 3628517"/>
                <a:gd name="connsiteY15-348" fmla="*/ 1320800 h 1885637"/>
                <a:gd name="connsiteX16-349" fmla="*/ 3620897 w 3628517"/>
                <a:gd name="connsiteY16-350" fmla="*/ 1320800 h 1885637"/>
                <a:gd name="connsiteX17-351" fmla="*/ 3622901 w 3628517"/>
                <a:gd name="connsiteY17-352" fmla="*/ 1393625 h 1885637"/>
                <a:gd name="connsiteX18-353" fmla="*/ 3628517 w 3628517"/>
                <a:gd name="connsiteY18-354" fmla="*/ 1393625 h 1885637"/>
                <a:gd name="connsiteX19-355" fmla="*/ 3628517 w 3628517"/>
                <a:gd name="connsiteY19-356" fmla="*/ 1597660 h 1885637"/>
                <a:gd name="connsiteX20-357" fmla="*/ 3628517 w 3628517"/>
                <a:gd name="connsiteY20-358" fmla="*/ 1613540 h 1885637"/>
                <a:gd name="connsiteX21-359" fmla="*/ 3592909 w 3628517"/>
                <a:gd name="connsiteY21-360" fmla="*/ 1613540 h 1885637"/>
                <a:gd name="connsiteX22-361" fmla="*/ 3592909 w 3628517"/>
                <a:gd name="connsiteY22-362" fmla="*/ 1431725 h 1885637"/>
                <a:gd name="connsiteX23-363" fmla="*/ 3587293 w 3628517"/>
                <a:gd name="connsiteY23-364" fmla="*/ 1431725 h 1885637"/>
                <a:gd name="connsiteX24-365" fmla="*/ 3585289 w 3628517"/>
                <a:gd name="connsiteY24-366" fmla="*/ 1358900 h 1885637"/>
                <a:gd name="connsiteX25-367" fmla="*/ 3356689 w 3628517"/>
                <a:gd name="connsiteY25-368" fmla="*/ 1358900 h 1885637"/>
                <a:gd name="connsiteX26-369" fmla="*/ 3356689 w 3628517"/>
                <a:gd name="connsiteY26-370" fmla="*/ 1104900 h 1885637"/>
                <a:gd name="connsiteX27-371" fmla="*/ 2950289 w 3628517"/>
                <a:gd name="connsiteY27-372" fmla="*/ 1104900 h 1885637"/>
                <a:gd name="connsiteX28-373" fmla="*/ 2950289 w 3628517"/>
                <a:gd name="connsiteY28-374" fmla="*/ 812800 h 1885637"/>
                <a:gd name="connsiteX29-375" fmla="*/ 2556589 w 3628517"/>
                <a:gd name="connsiteY29-376" fmla="*/ 812800 h 1885637"/>
                <a:gd name="connsiteX30-377" fmla="*/ 2556589 w 3628517"/>
                <a:gd name="connsiteY30-378" fmla="*/ 571500 h 1885637"/>
                <a:gd name="connsiteX31-379" fmla="*/ 2162889 w 3628517"/>
                <a:gd name="connsiteY31-380" fmla="*/ 571500 h 1885637"/>
                <a:gd name="connsiteX32-381" fmla="*/ 2162889 w 3628517"/>
                <a:gd name="connsiteY32-382" fmla="*/ 304800 h 1885637"/>
                <a:gd name="connsiteX33-383" fmla="*/ 1781889 w 3628517"/>
                <a:gd name="connsiteY33-384" fmla="*/ 304800 h 1885637"/>
                <a:gd name="connsiteX34-385" fmla="*/ 1781889 w 3628517"/>
                <a:gd name="connsiteY34-386" fmla="*/ 38100 h 1885637"/>
                <a:gd name="connsiteX35-387" fmla="*/ 20345 w 3628517"/>
                <a:gd name="connsiteY35-388" fmla="*/ 38100 h 1885637"/>
                <a:gd name="connsiteX36-389" fmla="*/ 0 w 3628517"/>
                <a:gd name="connsiteY36-390" fmla="*/ 0 h 1885637"/>
                <a:gd name="connsiteX0-391" fmla="*/ 3628517 w 3628517"/>
                <a:gd name="connsiteY0-392" fmla="*/ 1885637 h 1885637"/>
                <a:gd name="connsiteX1-393" fmla="*/ 3628054 w 3628517"/>
                <a:gd name="connsiteY1-394" fmla="*/ 1885303 h 1885637"/>
                <a:gd name="connsiteX2-395" fmla="*/ 3628517 w 3628517"/>
                <a:gd name="connsiteY2-396" fmla="*/ 1885326 h 1885637"/>
                <a:gd name="connsiteX3-397" fmla="*/ 3628517 w 3628517"/>
                <a:gd name="connsiteY3-398" fmla="*/ 1885637 h 1885637"/>
                <a:gd name="connsiteX4-399" fmla="*/ 0 w 3628517"/>
                <a:gd name="connsiteY4-400" fmla="*/ 0 h 1885637"/>
                <a:gd name="connsiteX5-401" fmla="*/ 1817497 w 3628517"/>
                <a:gd name="connsiteY5-402" fmla="*/ 0 h 1885637"/>
                <a:gd name="connsiteX6-403" fmla="*/ 1817497 w 3628517"/>
                <a:gd name="connsiteY6-404" fmla="*/ 266700 h 1885637"/>
                <a:gd name="connsiteX7-405" fmla="*/ 2198497 w 3628517"/>
                <a:gd name="connsiteY7-406" fmla="*/ 266700 h 1885637"/>
                <a:gd name="connsiteX8-407" fmla="*/ 2198497 w 3628517"/>
                <a:gd name="connsiteY8-408" fmla="*/ 533400 h 1885637"/>
                <a:gd name="connsiteX9-409" fmla="*/ 2592197 w 3628517"/>
                <a:gd name="connsiteY9-410" fmla="*/ 533400 h 1885637"/>
                <a:gd name="connsiteX10-411" fmla="*/ 2592197 w 3628517"/>
                <a:gd name="connsiteY10-412" fmla="*/ 774700 h 1885637"/>
                <a:gd name="connsiteX11-413" fmla="*/ 2985897 w 3628517"/>
                <a:gd name="connsiteY11-414" fmla="*/ 774700 h 1885637"/>
                <a:gd name="connsiteX12-415" fmla="*/ 2985897 w 3628517"/>
                <a:gd name="connsiteY12-416" fmla="*/ 1066800 h 1885637"/>
                <a:gd name="connsiteX13-417" fmla="*/ 3392297 w 3628517"/>
                <a:gd name="connsiteY13-418" fmla="*/ 1066800 h 1885637"/>
                <a:gd name="connsiteX14-419" fmla="*/ 3392297 w 3628517"/>
                <a:gd name="connsiteY14-420" fmla="*/ 1320800 h 1885637"/>
                <a:gd name="connsiteX15-421" fmla="*/ 3620897 w 3628517"/>
                <a:gd name="connsiteY15-422" fmla="*/ 1320800 h 1885637"/>
                <a:gd name="connsiteX16-423" fmla="*/ 3622901 w 3628517"/>
                <a:gd name="connsiteY16-424" fmla="*/ 1393625 h 1885637"/>
                <a:gd name="connsiteX17-425" fmla="*/ 3628517 w 3628517"/>
                <a:gd name="connsiteY17-426" fmla="*/ 1393625 h 1885637"/>
                <a:gd name="connsiteX18-427" fmla="*/ 3628517 w 3628517"/>
                <a:gd name="connsiteY18-428" fmla="*/ 1597660 h 1885637"/>
                <a:gd name="connsiteX19-429" fmla="*/ 3628517 w 3628517"/>
                <a:gd name="connsiteY19-430" fmla="*/ 1613540 h 1885637"/>
                <a:gd name="connsiteX20-431" fmla="*/ 3592909 w 3628517"/>
                <a:gd name="connsiteY20-432" fmla="*/ 1613540 h 1885637"/>
                <a:gd name="connsiteX21-433" fmla="*/ 3592909 w 3628517"/>
                <a:gd name="connsiteY21-434" fmla="*/ 1431725 h 1885637"/>
                <a:gd name="connsiteX22-435" fmla="*/ 3587293 w 3628517"/>
                <a:gd name="connsiteY22-436" fmla="*/ 1431725 h 1885637"/>
                <a:gd name="connsiteX23-437" fmla="*/ 3585289 w 3628517"/>
                <a:gd name="connsiteY23-438" fmla="*/ 1358900 h 1885637"/>
                <a:gd name="connsiteX24-439" fmla="*/ 3356689 w 3628517"/>
                <a:gd name="connsiteY24-440" fmla="*/ 1358900 h 1885637"/>
                <a:gd name="connsiteX25-441" fmla="*/ 3356689 w 3628517"/>
                <a:gd name="connsiteY25-442" fmla="*/ 1104900 h 1885637"/>
                <a:gd name="connsiteX26-443" fmla="*/ 2950289 w 3628517"/>
                <a:gd name="connsiteY26-444" fmla="*/ 1104900 h 1885637"/>
                <a:gd name="connsiteX27-445" fmla="*/ 2950289 w 3628517"/>
                <a:gd name="connsiteY27-446" fmla="*/ 812800 h 1885637"/>
                <a:gd name="connsiteX28-447" fmla="*/ 2556589 w 3628517"/>
                <a:gd name="connsiteY28-448" fmla="*/ 812800 h 1885637"/>
                <a:gd name="connsiteX29-449" fmla="*/ 2556589 w 3628517"/>
                <a:gd name="connsiteY29-450" fmla="*/ 571500 h 1885637"/>
                <a:gd name="connsiteX30-451" fmla="*/ 2162889 w 3628517"/>
                <a:gd name="connsiteY30-452" fmla="*/ 571500 h 1885637"/>
                <a:gd name="connsiteX31-453" fmla="*/ 2162889 w 3628517"/>
                <a:gd name="connsiteY31-454" fmla="*/ 304800 h 1885637"/>
                <a:gd name="connsiteX32-455" fmla="*/ 1781889 w 3628517"/>
                <a:gd name="connsiteY32-456" fmla="*/ 304800 h 1885637"/>
                <a:gd name="connsiteX33-457" fmla="*/ 1781889 w 3628517"/>
                <a:gd name="connsiteY33-458" fmla="*/ 38100 h 1885637"/>
                <a:gd name="connsiteX34-459" fmla="*/ 20345 w 3628517"/>
                <a:gd name="connsiteY34-460" fmla="*/ 38100 h 1885637"/>
                <a:gd name="connsiteX35-461" fmla="*/ 0 w 3628517"/>
                <a:gd name="connsiteY35-462" fmla="*/ 0 h 1885637"/>
                <a:gd name="connsiteX0-463" fmla="*/ 3628517 w 3628517"/>
                <a:gd name="connsiteY0-464" fmla="*/ 1885326 h 1885326"/>
                <a:gd name="connsiteX1-465" fmla="*/ 3628054 w 3628517"/>
                <a:gd name="connsiteY1-466" fmla="*/ 1885303 h 1885326"/>
                <a:gd name="connsiteX2-467" fmla="*/ 3628517 w 3628517"/>
                <a:gd name="connsiteY2-468" fmla="*/ 1885326 h 1885326"/>
                <a:gd name="connsiteX3-469" fmla="*/ 0 w 3628517"/>
                <a:gd name="connsiteY3-470" fmla="*/ 0 h 1885326"/>
                <a:gd name="connsiteX4-471" fmla="*/ 1817497 w 3628517"/>
                <a:gd name="connsiteY4-472" fmla="*/ 0 h 1885326"/>
                <a:gd name="connsiteX5-473" fmla="*/ 1817497 w 3628517"/>
                <a:gd name="connsiteY5-474" fmla="*/ 266700 h 1885326"/>
                <a:gd name="connsiteX6-475" fmla="*/ 2198497 w 3628517"/>
                <a:gd name="connsiteY6-476" fmla="*/ 266700 h 1885326"/>
                <a:gd name="connsiteX7-477" fmla="*/ 2198497 w 3628517"/>
                <a:gd name="connsiteY7-478" fmla="*/ 533400 h 1885326"/>
                <a:gd name="connsiteX8-479" fmla="*/ 2592197 w 3628517"/>
                <a:gd name="connsiteY8-480" fmla="*/ 533400 h 1885326"/>
                <a:gd name="connsiteX9-481" fmla="*/ 2592197 w 3628517"/>
                <a:gd name="connsiteY9-482" fmla="*/ 774700 h 1885326"/>
                <a:gd name="connsiteX10-483" fmla="*/ 2985897 w 3628517"/>
                <a:gd name="connsiteY10-484" fmla="*/ 774700 h 1885326"/>
                <a:gd name="connsiteX11-485" fmla="*/ 2985897 w 3628517"/>
                <a:gd name="connsiteY11-486" fmla="*/ 1066800 h 1885326"/>
                <a:gd name="connsiteX12-487" fmla="*/ 3392297 w 3628517"/>
                <a:gd name="connsiteY12-488" fmla="*/ 1066800 h 1885326"/>
                <a:gd name="connsiteX13-489" fmla="*/ 3392297 w 3628517"/>
                <a:gd name="connsiteY13-490" fmla="*/ 1320800 h 1885326"/>
                <a:gd name="connsiteX14-491" fmla="*/ 3620897 w 3628517"/>
                <a:gd name="connsiteY14-492" fmla="*/ 1320800 h 1885326"/>
                <a:gd name="connsiteX15-493" fmla="*/ 3622901 w 3628517"/>
                <a:gd name="connsiteY15-494" fmla="*/ 1393625 h 1885326"/>
                <a:gd name="connsiteX16-495" fmla="*/ 3628517 w 3628517"/>
                <a:gd name="connsiteY16-496" fmla="*/ 1393625 h 1885326"/>
                <a:gd name="connsiteX17-497" fmla="*/ 3628517 w 3628517"/>
                <a:gd name="connsiteY17-498" fmla="*/ 1597660 h 1885326"/>
                <a:gd name="connsiteX18-499" fmla="*/ 3628517 w 3628517"/>
                <a:gd name="connsiteY18-500" fmla="*/ 1613540 h 1885326"/>
                <a:gd name="connsiteX19-501" fmla="*/ 3592909 w 3628517"/>
                <a:gd name="connsiteY19-502" fmla="*/ 1613540 h 1885326"/>
                <a:gd name="connsiteX20-503" fmla="*/ 3592909 w 3628517"/>
                <a:gd name="connsiteY20-504" fmla="*/ 1431725 h 1885326"/>
                <a:gd name="connsiteX21-505" fmla="*/ 3587293 w 3628517"/>
                <a:gd name="connsiteY21-506" fmla="*/ 1431725 h 1885326"/>
                <a:gd name="connsiteX22-507" fmla="*/ 3585289 w 3628517"/>
                <a:gd name="connsiteY22-508" fmla="*/ 1358900 h 1885326"/>
                <a:gd name="connsiteX23-509" fmla="*/ 3356689 w 3628517"/>
                <a:gd name="connsiteY23-510" fmla="*/ 1358900 h 1885326"/>
                <a:gd name="connsiteX24-511" fmla="*/ 3356689 w 3628517"/>
                <a:gd name="connsiteY24-512" fmla="*/ 1104900 h 1885326"/>
                <a:gd name="connsiteX25-513" fmla="*/ 2950289 w 3628517"/>
                <a:gd name="connsiteY25-514" fmla="*/ 1104900 h 1885326"/>
                <a:gd name="connsiteX26-515" fmla="*/ 2950289 w 3628517"/>
                <a:gd name="connsiteY26-516" fmla="*/ 812800 h 1885326"/>
                <a:gd name="connsiteX27-517" fmla="*/ 2556589 w 3628517"/>
                <a:gd name="connsiteY27-518" fmla="*/ 812800 h 1885326"/>
                <a:gd name="connsiteX28-519" fmla="*/ 2556589 w 3628517"/>
                <a:gd name="connsiteY28-520" fmla="*/ 571500 h 1885326"/>
                <a:gd name="connsiteX29-521" fmla="*/ 2162889 w 3628517"/>
                <a:gd name="connsiteY29-522" fmla="*/ 571500 h 1885326"/>
                <a:gd name="connsiteX30-523" fmla="*/ 2162889 w 3628517"/>
                <a:gd name="connsiteY30-524" fmla="*/ 304800 h 1885326"/>
                <a:gd name="connsiteX31-525" fmla="*/ 1781889 w 3628517"/>
                <a:gd name="connsiteY31-526" fmla="*/ 304800 h 1885326"/>
                <a:gd name="connsiteX32-527" fmla="*/ 1781889 w 3628517"/>
                <a:gd name="connsiteY32-528" fmla="*/ 38100 h 1885326"/>
                <a:gd name="connsiteX33-529" fmla="*/ 20345 w 3628517"/>
                <a:gd name="connsiteY33-530" fmla="*/ 38100 h 1885326"/>
                <a:gd name="connsiteX34-531" fmla="*/ 0 w 3628517"/>
                <a:gd name="connsiteY34-532" fmla="*/ 0 h 1885326"/>
                <a:gd name="connsiteX0-533" fmla="*/ 0 w 3628517"/>
                <a:gd name="connsiteY0-534" fmla="*/ 0 h 1613540"/>
                <a:gd name="connsiteX1-535" fmla="*/ 1817497 w 3628517"/>
                <a:gd name="connsiteY1-536" fmla="*/ 0 h 1613540"/>
                <a:gd name="connsiteX2-537" fmla="*/ 1817497 w 3628517"/>
                <a:gd name="connsiteY2-538" fmla="*/ 266700 h 1613540"/>
                <a:gd name="connsiteX3-539" fmla="*/ 2198497 w 3628517"/>
                <a:gd name="connsiteY3-540" fmla="*/ 266700 h 1613540"/>
                <a:gd name="connsiteX4-541" fmla="*/ 2198497 w 3628517"/>
                <a:gd name="connsiteY4-542" fmla="*/ 533400 h 1613540"/>
                <a:gd name="connsiteX5-543" fmla="*/ 2592197 w 3628517"/>
                <a:gd name="connsiteY5-544" fmla="*/ 533400 h 1613540"/>
                <a:gd name="connsiteX6-545" fmla="*/ 2592197 w 3628517"/>
                <a:gd name="connsiteY6-546" fmla="*/ 774700 h 1613540"/>
                <a:gd name="connsiteX7-547" fmla="*/ 2985897 w 3628517"/>
                <a:gd name="connsiteY7-548" fmla="*/ 774700 h 1613540"/>
                <a:gd name="connsiteX8-549" fmla="*/ 2985897 w 3628517"/>
                <a:gd name="connsiteY8-550" fmla="*/ 1066800 h 1613540"/>
                <a:gd name="connsiteX9-551" fmla="*/ 3392297 w 3628517"/>
                <a:gd name="connsiteY9-552" fmla="*/ 1066800 h 1613540"/>
                <a:gd name="connsiteX10-553" fmla="*/ 3392297 w 3628517"/>
                <a:gd name="connsiteY10-554" fmla="*/ 1320800 h 1613540"/>
                <a:gd name="connsiteX11-555" fmla="*/ 3620897 w 3628517"/>
                <a:gd name="connsiteY11-556" fmla="*/ 1320800 h 1613540"/>
                <a:gd name="connsiteX12-557" fmla="*/ 3622901 w 3628517"/>
                <a:gd name="connsiteY12-558" fmla="*/ 1393625 h 1613540"/>
                <a:gd name="connsiteX13-559" fmla="*/ 3628517 w 3628517"/>
                <a:gd name="connsiteY13-560" fmla="*/ 1393625 h 1613540"/>
                <a:gd name="connsiteX14-561" fmla="*/ 3628517 w 3628517"/>
                <a:gd name="connsiteY14-562" fmla="*/ 1597660 h 1613540"/>
                <a:gd name="connsiteX15-563" fmla="*/ 3628517 w 3628517"/>
                <a:gd name="connsiteY15-564" fmla="*/ 1613540 h 1613540"/>
                <a:gd name="connsiteX16-565" fmla="*/ 3592909 w 3628517"/>
                <a:gd name="connsiteY16-566" fmla="*/ 1613540 h 1613540"/>
                <a:gd name="connsiteX17-567" fmla="*/ 3592909 w 3628517"/>
                <a:gd name="connsiteY17-568" fmla="*/ 1431725 h 1613540"/>
                <a:gd name="connsiteX18-569" fmla="*/ 3587293 w 3628517"/>
                <a:gd name="connsiteY18-570" fmla="*/ 1431725 h 1613540"/>
                <a:gd name="connsiteX19-571" fmla="*/ 3585289 w 3628517"/>
                <a:gd name="connsiteY19-572" fmla="*/ 1358900 h 1613540"/>
                <a:gd name="connsiteX20-573" fmla="*/ 3356689 w 3628517"/>
                <a:gd name="connsiteY20-574" fmla="*/ 1358900 h 1613540"/>
                <a:gd name="connsiteX21-575" fmla="*/ 3356689 w 3628517"/>
                <a:gd name="connsiteY21-576" fmla="*/ 1104900 h 1613540"/>
                <a:gd name="connsiteX22-577" fmla="*/ 2950289 w 3628517"/>
                <a:gd name="connsiteY22-578" fmla="*/ 1104900 h 1613540"/>
                <a:gd name="connsiteX23-579" fmla="*/ 2950289 w 3628517"/>
                <a:gd name="connsiteY23-580" fmla="*/ 812800 h 1613540"/>
                <a:gd name="connsiteX24-581" fmla="*/ 2556589 w 3628517"/>
                <a:gd name="connsiteY24-582" fmla="*/ 812800 h 1613540"/>
                <a:gd name="connsiteX25-583" fmla="*/ 2556589 w 3628517"/>
                <a:gd name="connsiteY25-584" fmla="*/ 571500 h 1613540"/>
                <a:gd name="connsiteX26-585" fmla="*/ 2162889 w 3628517"/>
                <a:gd name="connsiteY26-586" fmla="*/ 571500 h 1613540"/>
                <a:gd name="connsiteX27-587" fmla="*/ 2162889 w 3628517"/>
                <a:gd name="connsiteY27-588" fmla="*/ 304800 h 1613540"/>
                <a:gd name="connsiteX28-589" fmla="*/ 1781889 w 3628517"/>
                <a:gd name="connsiteY28-590" fmla="*/ 304800 h 1613540"/>
                <a:gd name="connsiteX29-591" fmla="*/ 1781889 w 3628517"/>
                <a:gd name="connsiteY29-592" fmla="*/ 38100 h 1613540"/>
                <a:gd name="connsiteX30-593" fmla="*/ 20345 w 3628517"/>
                <a:gd name="connsiteY30-594" fmla="*/ 38100 h 1613540"/>
                <a:gd name="connsiteX31-595" fmla="*/ 0 w 3628517"/>
                <a:gd name="connsiteY31-596" fmla="*/ 0 h 1613540"/>
                <a:gd name="connsiteX0-597" fmla="*/ 0 w 3628517"/>
                <a:gd name="connsiteY0-598" fmla="*/ 0 h 1613540"/>
                <a:gd name="connsiteX1-599" fmla="*/ 1817497 w 3628517"/>
                <a:gd name="connsiteY1-600" fmla="*/ 0 h 1613540"/>
                <a:gd name="connsiteX2-601" fmla="*/ 1817497 w 3628517"/>
                <a:gd name="connsiteY2-602" fmla="*/ 266700 h 1613540"/>
                <a:gd name="connsiteX3-603" fmla="*/ 2198497 w 3628517"/>
                <a:gd name="connsiteY3-604" fmla="*/ 266700 h 1613540"/>
                <a:gd name="connsiteX4-605" fmla="*/ 2198497 w 3628517"/>
                <a:gd name="connsiteY4-606" fmla="*/ 533400 h 1613540"/>
                <a:gd name="connsiteX5-607" fmla="*/ 2592197 w 3628517"/>
                <a:gd name="connsiteY5-608" fmla="*/ 533400 h 1613540"/>
                <a:gd name="connsiteX6-609" fmla="*/ 2592197 w 3628517"/>
                <a:gd name="connsiteY6-610" fmla="*/ 774700 h 1613540"/>
                <a:gd name="connsiteX7-611" fmla="*/ 2985897 w 3628517"/>
                <a:gd name="connsiteY7-612" fmla="*/ 774700 h 1613540"/>
                <a:gd name="connsiteX8-613" fmla="*/ 2985897 w 3628517"/>
                <a:gd name="connsiteY8-614" fmla="*/ 1066800 h 1613540"/>
                <a:gd name="connsiteX9-615" fmla="*/ 3392297 w 3628517"/>
                <a:gd name="connsiteY9-616" fmla="*/ 1066800 h 1613540"/>
                <a:gd name="connsiteX10-617" fmla="*/ 3392297 w 3628517"/>
                <a:gd name="connsiteY10-618" fmla="*/ 1320800 h 1613540"/>
                <a:gd name="connsiteX11-619" fmla="*/ 3620897 w 3628517"/>
                <a:gd name="connsiteY11-620" fmla="*/ 1320800 h 1613540"/>
                <a:gd name="connsiteX12-621" fmla="*/ 3622901 w 3628517"/>
                <a:gd name="connsiteY12-622" fmla="*/ 1393625 h 1613540"/>
                <a:gd name="connsiteX13-623" fmla="*/ 3628517 w 3628517"/>
                <a:gd name="connsiteY13-624" fmla="*/ 1393625 h 1613540"/>
                <a:gd name="connsiteX14-625" fmla="*/ 3628517 w 3628517"/>
                <a:gd name="connsiteY14-626" fmla="*/ 1613540 h 1613540"/>
                <a:gd name="connsiteX15-627" fmla="*/ 3592909 w 3628517"/>
                <a:gd name="connsiteY15-628" fmla="*/ 1613540 h 1613540"/>
                <a:gd name="connsiteX16-629" fmla="*/ 3592909 w 3628517"/>
                <a:gd name="connsiteY16-630" fmla="*/ 1431725 h 1613540"/>
                <a:gd name="connsiteX17-631" fmla="*/ 3587293 w 3628517"/>
                <a:gd name="connsiteY17-632" fmla="*/ 1431725 h 1613540"/>
                <a:gd name="connsiteX18-633" fmla="*/ 3585289 w 3628517"/>
                <a:gd name="connsiteY18-634" fmla="*/ 1358900 h 1613540"/>
                <a:gd name="connsiteX19-635" fmla="*/ 3356689 w 3628517"/>
                <a:gd name="connsiteY19-636" fmla="*/ 1358900 h 1613540"/>
                <a:gd name="connsiteX20-637" fmla="*/ 3356689 w 3628517"/>
                <a:gd name="connsiteY20-638" fmla="*/ 1104900 h 1613540"/>
                <a:gd name="connsiteX21-639" fmla="*/ 2950289 w 3628517"/>
                <a:gd name="connsiteY21-640" fmla="*/ 1104900 h 1613540"/>
                <a:gd name="connsiteX22-641" fmla="*/ 2950289 w 3628517"/>
                <a:gd name="connsiteY22-642" fmla="*/ 812800 h 1613540"/>
                <a:gd name="connsiteX23-643" fmla="*/ 2556589 w 3628517"/>
                <a:gd name="connsiteY23-644" fmla="*/ 812800 h 1613540"/>
                <a:gd name="connsiteX24-645" fmla="*/ 2556589 w 3628517"/>
                <a:gd name="connsiteY24-646" fmla="*/ 571500 h 1613540"/>
                <a:gd name="connsiteX25-647" fmla="*/ 2162889 w 3628517"/>
                <a:gd name="connsiteY25-648" fmla="*/ 571500 h 1613540"/>
                <a:gd name="connsiteX26-649" fmla="*/ 2162889 w 3628517"/>
                <a:gd name="connsiteY26-650" fmla="*/ 304800 h 1613540"/>
                <a:gd name="connsiteX27-651" fmla="*/ 1781889 w 3628517"/>
                <a:gd name="connsiteY27-652" fmla="*/ 304800 h 1613540"/>
                <a:gd name="connsiteX28-653" fmla="*/ 1781889 w 3628517"/>
                <a:gd name="connsiteY28-654" fmla="*/ 38100 h 1613540"/>
                <a:gd name="connsiteX29-655" fmla="*/ 20345 w 3628517"/>
                <a:gd name="connsiteY29-656" fmla="*/ 38100 h 1613540"/>
                <a:gd name="connsiteX30-657" fmla="*/ 0 w 3628517"/>
                <a:gd name="connsiteY30-658" fmla="*/ 0 h 1613540"/>
                <a:gd name="connsiteX0-659" fmla="*/ 0 w 3628517"/>
                <a:gd name="connsiteY0-660" fmla="*/ 0 h 1613540"/>
                <a:gd name="connsiteX1-661" fmla="*/ 1817497 w 3628517"/>
                <a:gd name="connsiteY1-662" fmla="*/ 0 h 1613540"/>
                <a:gd name="connsiteX2-663" fmla="*/ 1817497 w 3628517"/>
                <a:gd name="connsiteY2-664" fmla="*/ 266700 h 1613540"/>
                <a:gd name="connsiteX3-665" fmla="*/ 2198497 w 3628517"/>
                <a:gd name="connsiteY3-666" fmla="*/ 266700 h 1613540"/>
                <a:gd name="connsiteX4-667" fmla="*/ 2198497 w 3628517"/>
                <a:gd name="connsiteY4-668" fmla="*/ 533400 h 1613540"/>
                <a:gd name="connsiteX5-669" fmla="*/ 2592197 w 3628517"/>
                <a:gd name="connsiteY5-670" fmla="*/ 533400 h 1613540"/>
                <a:gd name="connsiteX6-671" fmla="*/ 2592197 w 3628517"/>
                <a:gd name="connsiteY6-672" fmla="*/ 774700 h 1613540"/>
                <a:gd name="connsiteX7-673" fmla="*/ 2985897 w 3628517"/>
                <a:gd name="connsiteY7-674" fmla="*/ 774700 h 1613540"/>
                <a:gd name="connsiteX8-675" fmla="*/ 2985897 w 3628517"/>
                <a:gd name="connsiteY8-676" fmla="*/ 1066800 h 1613540"/>
                <a:gd name="connsiteX9-677" fmla="*/ 3392297 w 3628517"/>
                <a:gd name="connsiteY9-678" fmla="*/ 1066800 h 1613540"/>
                <a:gd name="connsiteX10-679" fmla="*/ 3392297 w 3628517"/>
                <a:gd name="connsiteY10-680" fmla="*/ 1320800 h 1613540"/>
                <a:gd name="connsiteX11-681" fmla="*/ 3620897 w 3628517"/>
                <a:gd name="connsiteY11-682" fmla="*/ 1320800 h 1613540"/>
                <a:gd name="connsiteX12-683" fmla="*/ 3622901 w 3628517"/>
                <a:gd name="connsiteY12-684" fmla="*/ 1393625 h 1613540"/>
                <a:gd name="connsiteX13-685" fmla="*/ 3628517 w 3628517"/>
                <a:gd name="connsiteY13-686" fmla="*/ 1613540 h 1613540"/>
                <a:gd name="connsiteX14-687" fmla="*/ 3592909 w 3628517"/>
                <a:gd name="connsiteY14-688" fmla="*/ 1613540 h 1613540"/>
                <a:gd name="connsiteX15-689" fmla="*/ 3592909 w 3628517"/>
                <a:gd name="connsiteY15-690" fmla="*/ 1431725 h 1613540"/>
                <a:gd name="connsiteX16-691" fmla="*/ 3587293 w 3628517"/>
                <a:gd name="connsiteY16-692" fmla="*/ 1431725 h 1613540"/>
                <a:gd name="connsiteX17-693" fmla="*/ 3585289 w 3628517"/>
                <a:gd name="connsiteY17-694" fmla="*/ 1358900 h 1613540"/>
                <a:gd name="connsiteX18-695" fmla="*/ 3356689 w 3628517"/>
                <a:gd name="connsiteY18-696" fmla="*/ 1358900 h 1613540"/>
                <a:gd name="connsiteX19-697" fmla="*/ 3356689 w 3628517"/>
                <a:gd name="connsiteY19-698" fmla="*/ 1104900 h 1613540"/>
                <a:gd name="connsiteX20-699" fmla="*/ 2950289 w 3628517"/>
                <a:gd name="connsiteY20-700" fmla="*/ 1104900 h 1613540"/>
                <a:gd name="connsiteX21-701" fmla="*/ 2950289 w 3628517"/>
                <a:gd name="connsiteY21-702" fmla="*/ 812800 h 1613540"/>
                <a:gd name="connsiteX22-703" fmla="*/ 2556589 w 3628517"/>
                <a:gd name="connsiteY22-704" fmla="*/ 812800 h 1613540"/>
                <a:gd name="connsiteX23-705" fmla="*/ 2556589 w 3628517"/>
                <a:gd name="connsiteY23-706" fmla="*/ 571500 h 1613540"/>
                <a:gd name="connsiteX24-707" fmla="*/ 2162889 w 3628517"/>
                <a:gd name="connsiteY24-708" fmla="*/ 571500 h 1613540"/>
                <a:gd name="connsiteX25-709" fmla="*/ 2162889 w 3628517"/>
                <a:gd name="connsiteY25-710" fmla="*/ 304800 h 1613540"/>
                <a:gd name="connsiteX26-711" fmla="*/ 1781889 w 3628517"/>
                <a:gd name="connsiteY26-712" fmla="*/ 304800 h 1613540"/>
                <a:gd name="connsiteX27-713" fmla="*/ 1781889 w 3628517"/>
                <a:gd name="connsiteY27-714" fmla="*/ 38100 h 1613540"/>
                <a:gd name="connsiteX28-715" fmla="*/ 20345 w 3628517"/>
                <a:gd name="connsiteY28-716" fmla="*/ 38100 h 1613540"/>
                <a:gd name="connsiteX29-717" fmla="*/ 0 w 3628517"/>
                <a:gd name="connsiteY29-718" fmla="*/ 0 h 1613540"/>
                <a:gd name="connsiteX0-719" fmla="*/ 0 w 3628517"/>
                <a:gd name="connsiteY0-720" fmla="*/ 0 h 1613540"/>
                <a:gd name="connsiteX1-721" fmla="*/ 1817497 w 3628517"/>
                <a:gd name="connsiteY1-722" fmla="*/ 0 h 1613540"/>
                <a:gd name="connsiteX2-723" fmla="*/ 1817497 w 3628517"/>
                <a:gd name="connsiteY2-724" fmla="*/ 266700 h 1613540"/>
                <a:gd name="connsiteX3-725" fmla="*/ 2198497 w 3628517"/>
                <a:gd name="connsiteY3-726" fmla="*/ 266700 h 1613540"/>
                <a:gd name="connsiteX4-727" fmla="*/ 2198497 w 3628517"/>
                <a:gd name="connsiteY4-728" fmla="*/ 533400 h 1613540"/>
                <a:gd name="connsiteX5-729" fmla="*/ 2592197 w 3628517"/>
                <a:gd name="connsiteY5-730" fmla="*/ 533400 h 1613540"/>
                <a:gd name="connsiteX6-731" fmla="*/ 2592197 w 3628517"/>
                <a:gd name="connsiteY6-732" fmla="*/ 774700 h 1613540"/>
                <a:gd name="connsiteX7-733" fmla="*/ 2985897 w 3628517"/>
                <a:gd name="connsiteY7-734" fmla="*/ 774700 h 1613540"/>
                <a:gd name="connsiteX8-735" fmla="*/ 2985897 w 3628517"/>
                <a:gd name="connsiteY8-736" fmla="*/ 1066800 h 1613540"/>
                <a:gd name="connsiteX9-737" fmla="*/ 3392297 w 3628517"/>
                <a:gd name="connsiteY9-738" fmla="*/ 1066800 h 1613540"/>
                <a:gd name="connsiteX10-739" fmla="*/ 3392297 w 3628517"/>
                <a:gd name="connsiteY10-740" fmla="*/ 1320800 h 1613540"/>
                <a:gd name="connsiteX11-741" fmla="*/ 3620897 w 3628517"/>
                <a:gd name="connsiteY11-742" fmla="*/ 1320800 h 1613540"/>
                <a:gd name="connsiteX12-743" fmla="*/ 3628517 w 3628517"/>
                <a:gd name="connsiteY12-744" fmla="*/ 1613540 h 1613540"/>
                <a:gd name="connsiteX13-745" fmla="*/ 3592909 w 3628517"/>
                <a:gd name="connsiteY13-746" fmla="*/ 1613540 h 1613540"/>
                <a:gd name="connsiteX14-747" fmla="*/ 3592909 w 3628517"/>
                <a:gd name="connsiteY14-748" fmla="*/ 1431725 h 1613540"/>
                <a:gd name="connsiteX15-749" fmla="*/ 3587293 w 3628517"/>
                <a:gd name="connsiteY15-750" fmla="*/ 1431725 h 1613540"/>
                <a:gd name="connsiteX16-751" fmla="*/ 3585289 w 3628517"/>
                <a:gd name="connsiteY16-752" fmla="*/ 1358900 h 1613540"/>
                <a:gd name="connsiteX17-753" fmla="*/ 3356689 w 3628517"/>
                <a:gd name="connsiteY17-754" fmla="*/ 1358900 h 1613540"/>
                <a:gd name="connsiteX18-755" fmla="*/ 3356689 w 3628517"/>
                <a:gd name="connsiteY18-756" fmla="*/ 1104900 h 1613540"/>
                <a:gd name="connsiteX19-757" fmla="*/ 2950289 w 3628517"/>
                <a:gd name="connsiteY19-758" fmla="*/ 1104900 h 1613540"/>
                <a:gd name="connsiteX20-759" fmla="*/ 2950289 w 3628517"/>
                <a:gd name="connsiteY20-760" fmla="*/ 812800 h 1613540"/>
                <a:gd name="connsiteX21-761" fmla="*/ 2556589 w 3628517"/>
                <a:gd name="connsiteY21-762" fmla="*/ 812800 h 1613540"/>
                <a:gd name="connsiteX22-763" fmla="*/ 2556589 w 3628517"/>
                <a:gd name="connsiteY22-764" fmla="*/ 571500 h 1613540"/>
                <a:gd name="connsiteX23-765" fmla="*/ 2162889 w 3628517"/>
                <a:gd name="connsiteY23-766" fmla="*/ 571500 h 1613540"/>
                <a:gd name="connsiteX24-767" fmla="*/ 2162889 w 3628517"/>
                <a:gd name="connsiteY24-768" fmla="*/ 304800 h 1613540"/>
                <a:gd name="connsiteX25-769" fmla="*/ 1781889 w 3628517"/>
                <a:gd name="connsiteY25-770" fmla="*/ 304800 h 1613540"/>
                <a:gd name="connsiteX26-771" fmla="*/ 1781889 w 3628517"/>
                <a:gd name="connsiteY26-772" fmla="*/ 38100 h 1613540"/>
                <a:gd name="connsiteX27-773" fmla="*/ 20345 w 3628517"/>
                <a:gd name="connsiteY27-774" fmla="*/ 38100 h 1613540"/>
                <a:gd name="connsiteX28-775" fmla="*/ 0 w 3628517"/>
                <a:gd name="connsiteY28-776" fmla="*/ 0 h 161354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</a:cxnLst>
              <a:rect l="l" t="t" r="r" b="b"/>
              <a:pathLst>
                <a:path w="3628517" h="1613540">
                  <a:moveTo>
                    <a:pt x="0" y="0"/>
                  </a:moveTo>
                  <a:lnTo>
                    <a:pt x="1817497" y="0"/>
                  </a:lnTo>
                  <a:lnTo>
                    <a:pt x="1817497" y="266700"/>
                  </a:lnTo>
                  <a:lnTo>
                    <a:pt x="2198497" y="266700"/>
                  </a:lnTo>
                  <a:lnTo>
                    <a:pt x="2198497" y="533400"/>
                  </a:lnTo>
                  <a:lnTo>
                    <a:pt x="2592197" y="533400"/>
                  </a:lnTo>
                  <a:lnTo>
                    <a:pt x="2592197" y="774700"/>
                  </a:lnTo>
                  <a:lnTo>
                    <a:pt x="2985897" y="774700"/>
                  </a:lnTo>
                  <a:lnTo>
                    <a:pt x="2985897" y="1066800"/>
                  </a:lnTo>
                  <a:lnTo>
                    <a:pt x="3392297" y="1066800"/>
                  </a:lnTo>
                  <a:lnTo>
                    <a:pt x="3392297" y="1320800"/>
                  </a:lnTo>
                  <a:lnTo>
                    <a:pt x="3620897" y="1320800"/>
                  </a:lnTo>
                  <a:lnTo>
                    <a:pt x="3628517" y="1613540"/>
                  </a:lnTo>
                  <a:lnTo>
                    <a:pt x="3592909" y="1613540"/>
                  </a:lnTo>
                  <a:lnTo>
                    <a:pt x="3592909" y="1431725"/>
                  </a:lnTo>
                  <a:lnTo>
                    <a:pt x="3587293" y="1431725"/>
                  </a:lnTo>
                  <a:lnTo>
                    <a:pt x="3585289" y="1358900"/>
                  </a:lnTo>
                  <a:lnTo>
                    <a:pt x="3356689" y="1358900"/>
                  </a:lnTo>
                  <a:lnTo>
                    <a:pt x="3356689" y="1104900"/>
                  </a:lnTo>
                  <a:lnTo>
                    <a:pt x="2950289" y="1104900"/>
                  </a:lnTo>
                  <a:lnTo>
                    <a:pt x="2950289" y="812800"/>
                  </a:lnTo>
                  <a:lnTo>
                    <a:pt x="2556589" y="812800"/>
                  </a:lnTo>
                  <a:lnTo>
                    <a:pt x="2556589" y="571500"/>
                  </a:lnTo>
                  <a:lnTo>
                    <a:pt x="2162889" y="571500"/>
                  </a:lnTo>
                  <a:lnTo>
                    <a:pt x="2162889" y="304800"/>
                  </a:lnTo>
                  <a:lnTo>
                    <a:pt x="1781889" y="304800"/>
                  </a:lnTo>
                  <a:lnTo>
                    <a:pt x="1781889" y="38100"/>
                  </a:lnTo>
                  <a:lnTo>
                    <a:pt x="20345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noAutofit/>
            </a:bodyPr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任意多边形 11"/>
            <p:cNvSpPr/>
            <p:nvPr/>
          </p:nvSpPr>
          <p:spPr bwMode="auto">
            <a:xfrm>
              <a:off x="5482969" y="1139012"/>
              <a:ext cx="3329634" cy="1604172"/>
            </a:xfrm>
            <a:custGeom>
              <a:avLst/>
              <a:gdLst>
                <a:gd name="connsiteX0" fmla="*/ 1898650 w 3329634"/>
                <a:gd name="connsiteY0" fmla="*/ 0 h 1604172"/>
                <a:gd name="connsiteX1" fmla="*/ 3305478 w 3329634"/>
                <a:gd name="connsiteY1" fmla="*/ 0 h 1604172"/>
                <a:gd name="connsiteX2" fmla="*/ 3329634 w 3329634"/>
                <a:gd name="connsiteY2" fmla="*/ 45720 h 1604172"/>
                <a:gd name="connsiteX3" fmla="*/ 1946785 w 3329634"/>
                <a:gd name="connsiteY3" fmla="*/ 45720 h 1604172"/>
                <a:gd name="connsiteX4" fmla="*/ 1946785 w 3329634"/>
                <a:gd name="connsiteY4" fmla="*/ 312420 h 1604172"/>
                <a:gd name="connsiteX5" fmla="*/ 1565785 w 3329634"/>
                <a:gd name="connsiteY5" fmla="*/ 312420 h 1604172"/>
                <a:gd name="connsiteX6" fmla="*/ 1565785 w 3329634"/>
                <a:gd name="connsiteY6" fmla="*/ 579120 h 1604172"/>
                <a:gd name="connsiteX7" fmla="*/ 1172085 w 3329634"/>
                <a:gd name="connsiteY7" fmla="*/ 579120 h 1604172"/>
                <a:gd name="connsiteX8" fmla="*/ 1172085 w 3329634"/>
                <a:gd name="connsiteY8" fmla="*/ 820420 h 1604172"/>
                <a:gd name="connsiteX9" fmla="*/ 778385 w 3329634"/>
                <a:gd name="connsiteY9" fmla="*/ 820420 h 1604172"/>
                <a:gd name="connsiteX10" fmla="*/ 778385 w 3329634"/>
                <a:gd name="connsiteY10" fmla="*/ 1112520 h 1604172"/>
                <a:gd name="connsiteX11" fmla="*/ 371985 w 3329634"/>
                <a:gd name="connsiteY11" fmla="*/ 1112520 h 1604172"/>
                <a:gd name="connsiteX12" fmla="*/ 371985 w 3329634"/>
                <a:gd name="connsiteY12" fmla="*/ 1366520 h 1604172"/>
                <a:gd name="connsiteX13" fmla="*/ 48135 w 3329634"/>
                <a:gd name="connsiteY13" fmla="*/ 1366520 h 1604172"/>
                <a:gd name="connsiteX14" fmla="*/ 52395 w 3329634"/>
                <a:gd name="connsiteY14" fmla="*/ 1604172 h 1604172"/>
                <a:gd name="connsiteX15" fmla="*/ 5080 w 3329634"/>
                <a:gd name="connsiteY15" fmla="*/ 1604172 h 1604172"/>
                <a:gd name="connsiteX16" fmla="*/ 0 w 3329634"/>
                <a:gd name="connsiteY16" fmla="*/ 1320800 h 1604172"/>
                <a:gd name="connsiteX17" fmla="*/ 323850 w 3329634"/>
                <a:gd name="connsiteY17" fmla="*/ 1320800 h 1604172"/>
                <a:gd name="connsiteX18" fmla="*/ 323850 w 3329634"/>
                <a:gd name="connsiteY18" fmla="*/ 1066800 h 1604172"/>
                <a:gd name="connsiteX19" fmla="*/ 730250 w 3329634"/>
                <a:gd name="connsiteY19" fmla="*/ 1066800 h 1604172"/>
                <a:gd name="connsiteX20" fmla="*/ 730250 w 3329634"/>
                <a:gd name="connsiteY20" fmla="*/ 774700 h 1604172"/>
                <a:gd name="connsiteX21" fmla="*/ 1123950 w 3329634"/>
                <a:gd name="connsiteY21" fmla="*/ 774700 h 1604172"/>
                <a:gd name="connsiteX22" fmla="*/ 1123950 w 3329634"/>
                <a:gd name="connsiteY22" fmla="*/ 533400 h 1604172"/>
                <a:gd name="connsiteX23" fmla="*/ 1517650 w 3329634"/>
                <a:gd name="connsiteY23" fmla="*/ 533400 h 1604172"/>
                <a:gd name="connsiteX24" fmla="*/ 1517650 w 3329634"/>
                <a:gd name="connsiteY24" fmla="*/ 266700 h 1604172"/>
                <a:gd name="connsiteX25" fmla="*/ 1898650 w 3329634"/>
                <a:gd name="connsiteY25" fmla="*/ 266700 h 1604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329634" h="1604172">
                  <a:moveTo>
                    <a:pt x="1898650" y="0"/>
                  </a:moveTo>
                  <a:lnTo>
                    <a:pt x="3305478" y="0"/>
                  </a:lnTo>
                  <a:lnTo>
                    <a:pt x="3329634" y="45720"/>
                  </a:lnTo>
                  <a:lnTo>
                    <a:pt x="1946785" y="45720"/>
                  </a:lnTo>
                  <a:lnTo>
                    <a:pt x="1946785" y="312420"/>
                  </a:lnTo>
                  <a:lnTo>
                    <a:pt x="1565785" y="312420"/>
                  </a:lnTo>
                  <a:lnTo>
                    <a:pt x="1565785" y="579120"/>
                  </a:lnTo>
                  <a:lnTo>
                    <a:pt x="1172085" y="579120"/>
                  </a:lnTo>
                  <a:lnTo>
                    <a:pt x="1172085" y="820420"/>
                  </a:lnTo>
                  <a:lnTo>
                    <a:pt x="778385" y="820420"/>
                  </a:lnTo>
                  <a:lnTo>
                    <a:pt x="778385" y="1112520"/>
                  </a:lnTo>
                  <a:lnTo>
                    <a:pt x="371985" y="1112520"/>
                  </a:lnTo>
                  <a:lnTo>
                    <a:pt x="371985" y="1366520"/>
                  </a:lnTo>
                  <a:lnTo>
                    <a:pt x="48135" y="1366520"/>
                  </a:lnTo>
                  <a:lnTo>
                    <a:pt x="52395" y="1604172"/>
                  </a:lnTo>
                  <a:lnTo>
                    <a:pt x="5080" y="1604172"/>
                  </a:lnTo>
                  <a:cubicBezTo>
                    <a:pt x="3387" y="1509715"/>
                    <a:pt x="1693" y="1415257"/>
                    <a:pt x="0" y="1320800"/>
                  </a:cubicBezTo>
                  <a:lnTo>
                    <a:pt x="323850" y="1320800"/>
                  </a:lnTo>
                  <a:lnTo>
                    <a:pt x="323850" y="1066800"/>
                  </a:lnTo>
                  <a:lnTo>
                    <a:pt x="730250" y="1066800"/>
                  </a:lnTo>
                  <a:lnTo>
                    <a:pt x="730250" y="774700"/>
                  </a:lnTo>
                  <a:lnTo>
                    <a:pt x="1123950" y="774700"/>
                  </a:lnTo>
                  <a:lnTo>
                    <a:pt x="1123950" y="533400"/>
                  </a:lnTo>
                  <a:lnTo>
                    <a:pt x="1517650" y="533400"/>
                  </a:lnTo>
                  <a:lnTo>
                    <a:pt x="1517650" y="266700"/>
                  </a:lnTo>
                  <a:lnTo>
                    <a:pt x="1898650" y="26670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noAutofit/>
            </a:bodyPr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5655003" y="4042117"/>
            <a:ext cx="568864" cy="101566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6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427129" y="1520783"/>
            <a:ext cx="568864" cy="101566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6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867836" y="2539722"/>
            <a:ext cx="568864" cy="101566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6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304771" y="2315667"/>
            <a:ext cx="836711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STEP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724123" y="3310389"/>
            <a:ext cx="836711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STEP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517138" y="4801415"/>
            <a:ext cx="836711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STEP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773911" y="3893382"/>
            <a:ext cx="1653625" cy="8309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在此添加标题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258223" y="4854523"/>
            <a:ext cx="2093840" cy="97276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在此录入图表的综合描述说明。在此录入上述图表的综合描述</a:t>
            </a:r>
            <a:endParaRPr lang="zh-CN" altLang="en-US" sz="146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2257973" y="4155387"/>
            <a:ext cx="412311" cy="373080"/>
            <a:chOff x="8578850" y="285750"/>
            <a:chExt cx="817563" cy="739775"/>
          </a:xfrm>
          <a:solidFill>
            <a:srgbClr val="F6615B"/>
          </a:solidFill>
        </p:grpSpPr>
        <p:sp>
          <p:nvSpPr>
            <p:cNvPr id="22" name="Freeform 35"/>
            <p:cNvSpPr/>
            <p:nvPr/>
          </p:nvSpPr>
          <p:spPr bwMode="auto">
            <a:xfrm>
              <a:off x="8578850" y="530225"/>
              <a:ext cx="615950" cy="495300"/>
            </a:xfrm>
            <a:custGeom>
              <a:avLst/>
              <a:gdLst>
                <a:gd name="T0" fmla="*/ 164 w 164"/>
                <a:gd name="T1" fmla="*/ 59 h 132"/>
                <a:gd name="T2" fmla="*/ 131 w 164"/>
                <a:gd name="T3" fmla="*/ 63 h 132"/>
                <a:gd name="T4" fmla="*/ 108 w 164"/>
                <a:gd name="T5" fmla="*/ 61 h 132"/>
                <a:gd name="T6" fmla="*/ 76 w 164"/>
                <a:gd name="T7" fmla="*/ 83 h 132"/>
                <a:gd name="T8" fmla="*/ 77 w 164"/>
                <a:gd name="T9" fmla="*/ 50 h 132"/>
                <a:gd name="T10" fmla="*/ 41 w 164"/>
                <a:gd name="T11" fmla="*/ 0 h 132"/>
                <a:gd name="T12" fmla="*/ 0 w 164"/>
                <a:gd name="T13" fmla="*/ 48 h 132"/>
                <a:gd name="T14" fmla="*/ 83 w 164"/>
                <a:gd name="T15" fmla="*/ 105 h 132"/>
                <a:gd name="T16" fmla="*/ 108 w 164"/>
                <a:gd name="T17" fmla="*/ 102 h 132"/>
                <a:gd name="T18" fmla="*/ 138 w 164"/>
                <a:gd name="T19" fmla="*/ 132 h 132"/>
                <a:gd name="T20" fmla="*/ 130 w 164"/>
                <a:gd name="T21" fmla="*/ 95 h 132"/>
                <a:gd name="T22" fmla="*/ 164 w 164"/>
                <a:gd name="T23" fmla="*/ 5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4" h="132">
                  <a:moveTo>
                    <a:pt x="164" y="59"/>
                  </a:moveTo>
                  <a:cubicBezTo>
                    <a:pt x="154" y="62"/>
                    <a:pt x="143" y="63"/>
                    <a:pt x="131" y="63"/>
                  </a:cubicBezTo>
                  <a:cubicBezTo>
                    <a:pt x="123" y="63"/>
                    <a:pt x="115" y="62"/>
                    <a:pt x="108" y="61"/>
                  </a:cubicBezTo>
                  <a:cubicBezTo>
                    <a:pt x="104" y="64"/>
                    <a:pt x="76" y="83"/>
                    <a:pt x="76" y="83"/>
                  </a:cubicBezTo>
                  <a:cubicBezTo>
                    <a:pt x="76" y="83"/>
                    <a:pt x="76" y="56"/>
                    <a:pt x="77" y="50"/>
                  </a:cubicBezTo>
                  <a:cubicBezTo>
                    <a:pt x="55" y="38"/>
                    <a:pt x="41" y="20"/>
                    <a:pt x="41" y="0"/>
                  </a:cubicBezTo>
                  <a:cubicBezTo>
                    <a:pt x="17" y="10"/>
                    <a:pt x="0" y="28"/>
                    <a:pt x="0" y="48"/>
                  </a:cubicBezTo>
                  <a:cubicBezTo>
                    <a:pt x="0" y="80"/>
                    <a:pt x="37" y="105"/>
                    <a:pt x="83" y="105"/>
                  </a:cubicBezTo>
                  <a:cubicBezTo>
                    <a:pt x="92" y="105"/>
                    <a:pt x="100" y="104"/>
                    <a:pt x="108" y="102"/>
                  </a:cubicBezTo>
                  <a:cubicBezTo>
                    <a:pt x="138" y="132"/>
                    <a:pt x="138" y="132"/>
                    <a:pt x="138" y="132"/>
                  </a:cubicBezTo>
                  <a:cubicBezTo>
                    <a:pt x="130" y="95"/>
                    <a:pt x="130" y="95"/>
                    <a:pt x="130" y="95"/>
                  </a:cubicBezTo>
                  <a:cubicBezTo>
                    <a:pt x="148" y="87"/>
                    <a:pt x="160" y="74"/>
                    <a:pt x="164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Freeform 36"/>
            <p:cNvSpPr/>
            <p:nvPr/>
          </p:nvSpPr>
          <p:spPr bwMode="auto">
            <a:xfrm>
              <a:off x="8777288" y="285750"/>
              <a:ext cx="619125" cy="469900"/>
            </a:xfrm>
            <a:custGeom>
              <a:avLst/>
              <a:gdLst>
                <a:gd name="T0" fmla="*/ 83 w 165"/>
                <a:gd name="T1" fmla="*/ 0 h 125"/>
                <a:gd name="T2" fmla="*/ 0 w 165"/>
                <a:gd name="T3" fmla="*/ 56 h 125"/>
                <a:gd name="T4" fmla="*/ 36 w 165"/>
                <a:gd name="T5" fmla="*/ 102 h 125"/>
                <a:gd name="T6" fmla="*/ 35 w 165"/>
                <a:gd name="T7" fmla="*/ 125 h 125"/>
                <a:gd name="T8" fmla="*/ 57 w 165"/>
                <a:gd name="T9" fmla="*/ 110 h 125"/>
                <a:gd name="T10" fmla="*/ 83 w 165"/>
                <a:gd name="T11" fmla="*/ 113 h 125"/>
                <a:gd name="T12" fmla="*/ 165 w 165"/>
                <a:gd name="T13" fmla="*/ 56 h 125"/>
                <a:gd name="T14" fmla="*/ 83 w 165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5" h="125">
                  <a:moveTo>
                    <a:pt x="83" y="0"/>
                  </a:moveTo>
                  <a:cubicBezTo>
                    <a:pt x="37" y="0"/>
                    <a:pt x="0" y="25"/>
                    <a:pt x="0" y="56"/>
                  </a:cubicBezTo>
                  <a:cubicBezTo>
                    <a:pt x="0" y="75"/>
                    <a:pt x="14" y="92"/>
                    <a:pt x="36" y="102"/>
                  </a:cubicBezTo>
                  <a:cubicBezTo>
                    <a:pt x="35" y="125"/>
                    <a:pt x="35" y="125"/>
                    <a:pt x="35" y="125"/>
                  </a:cubicBezTo>
                  <a:cubicBezTo>
                    <a:pt x="57" y="110"/>
                    <a:pt x="57" y="110"/>
                    <a:pt x="57" y="110"/>
                  </a:cubicBezTo>
                  <a:cubicBezTo>
                    <a:pt x="65" y="112"/>
                    <a:pt x="74" y="113"/>
                    <a:pt x="83" y="113"/>
                  </a:cubicBezTo>
                  <a:cubicBezTo>
                    <a:pt x="128" y="113"/>
                    <a:pt x="165" y="87"/>
                    <a:pt x="165" y="56"/>
                  </a:cubicBezTo>
                  <a:cubicBezTo>
                    <a:pt x="165" y="25"/>
                    <a:pt x="128" y="0"/>
                    <a:pt x="8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4" name="Freeform 32"/>
          <p:cNvSpPr>
            <a:spLocks noEditPoints="1"/>
          </p:cNvSpPr>
          <p:nvPr/>
        </p:nvSpPr>
        <p:spPr bwMode="auto">
          <a:xfrm>
            <a:off x="1678437" y="1715764"/>
            <a:ext cx="507059" cy="362940"/>
          </a:xfrm>
          <a:custGeom>
            <a:avLst/>
            <a:gdLst>
              <a:gd name="T0" fmla="*/ 92 w 244"/>
              <a:gd name="T1" fmla="*/ 48 h 175"/>
              <a:gd name="T2" fmla="*/ 102 w 244"/>
              <a:gd name="T3" fmla="*/ 27 h 175"/>
              <a:gd name="T4" fmla="*/ 75 w 244"/>
              <a:gd name="T5" fmla="*/ 0 h 175"/>
              <a:gd name="T6" fmla="*/ 48 w 244"/>
              <a:gd name="T7" fmla="*/ 27 h 175"/>
              <a:gd name="T8" fmla="*/ 58 w 244"/>
              <a:gd name="T9" fmla="*/ 48 h 175"/>
              <a:gd name="T10" fmla="*/ 10 w 244"/>
              <a:gd name="T11" fmla="*/ 123 h 175"/>
              <a:gd name="T12" fmla="*/ 46 w 244"/>
              <a:gd name="T13" fmla="*/ 97 h 175"/>
              <a:gd name="T14" fmla="*/ 32 w 244"/>
              <a:gd name="T15" fmla="*/ 175 h 175"/>
              <a:gd name="T16" fmla="*/ 57 w 244"/>
              <a:gd name="T17" fmla="*/ 175 h 175"/>
              <a:gd name="T18" fmla="*/ 75 w 244"/>
              <a:gd name="T19" fmla="*/ 142 h 175"/>
              <a:gd name="T20" fmla="*/ 93 w 244"/>
              <a:gd name="T21" fmla="*/ 175 h 175"/>
              <a:gd name="T22" fmla="*/ 118 w 244"/>
              <a:gd name="T23" fmla="*/ 175 h 175"/>
              <a:gd name="T24" fmla="*/ 104 w 244"/>
              <a:gd name="T25" fmla="*/ 97 h 175"/>
              <a:gd name="T26" fmla="*/ 140 w 244"/>
              <a:gd name="T27" fmla="*/ 123 h 175"/>
              <a:gd name="T28" fmla="*/ 92 w 244"/>
              <a:gd name="T29" fmla="*/ 48 h 175"/>
              <a:gd name="T30" fmla="*/ 208 w 244"/>
              <a:gd name="T31" fmla="*/ 97 h 175"/>
              <a:gd name="T32" fmla="*/ 214 w 244"/>
              <a:gd name="T33" fmla="*/ 84 h 175"/>
              <a:gd name="T34" fmla="*/ 198 w 244"/>
              <a:gd name="T35" fmla="*/ 68 h 175"/>
              <a:gd name="T36" fmla="*/ 181 w 244"/>
              <a:gd name="T37" fmla="*/ 84 h 175"/>
              <a:gd name="T38" fmla="*/ 187 w 244"/>
              <a:gd name="T39" fmla="*/ 97 h 175"/>
              <a:gd name="T40" fmla="*/ 158 w 244"/>
              <a:gd name="T41" fmla="*/ 143 h 175"/>
              <a:gd name="T42" fmla="*/ 180 w 244"/>
              <a:gd name="T43" fmla="*/ 127 h 175"/>
              <a:gd name="T44" fmla="*/ 171 w 244"/>
              <a:gd name="T45" fmla="*/ 175 h 175"/>
              <a:gd name="T46" fmla="*/ 186 w 244"/>
              <a:gd name="T47" fmla="*/ 175 h 175"/>
              <a:gd name="T48" fmla="*/ 198 w 244"/>
              <a:gd name="T49" fmla="*/ 155 h 175"/>
              <a:gd name="T50" fmla="*/ 209 w 244"/>
              <a:gd name="T51" fmla="*/ 175 h 175"/>
              <a:gd name="T52" fmla="*/ 224 w 244"/>
              <a:gd name="T53" fmla="*/ 175 h 175"/>
              <a:gd name="T54" fmla="*/ 216 w 244"/>
              <a:gd name="T55" fmla="*/ 127 h 175"/>
              <a:gd name="T56" fmla="*/ 237 w 244"/>
              <a:gd name="T57" fmla="*/ 143 h 175"/>
              <a:gd name="T58" fmla="*/ 208 w 244"/>
              <a:gd name="T59" fmla="*/ 97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44" h="175">
                <a:moveTo>
                  <a:pt x="92" y="48"/>
                </a:moveTo>
                <a:cubicBezTo>
                  <a:pt x="98" y="43"/>
                  <a:pt x="102" y="36"/>
                  <a:pt x="102" y="27"/>
                </a:cubicBezTo>
                <a:cubicBezTo>
                  <a:pt x="102" y="12"/>
                  <a:pt x="90" y="0"/>
                  <a:pt x="75" y="0"/>
                </a:cubicBezTo>
                <a:cubicBezTo>
                  <a:pt x="60" y="0"/>
                  <a:pt x="48" y="12"/>
                  <a:pt x="48" y="27"/>
                </a:cubicBezTo>
                <a:cubicBezTo>
                  <a:pt x="48" y="36"/>
                  <a:pt x="52" y="43"/>
                  <a:pt x="58" y="48"/>
                </a:cubicBezTo>
                <a:cubicBezTo>
                  <a:pt x="31" y="58"/>
                  <a:pt x="0" y="113"/>
                  <a:pt x="10" y="123"/>
                </a:cubicBezTo>
                <a:cubicBezTo>
                  <a:pt x="19" y="131"/>
                  <a:pt x="34" y="114"/>
                  <a:pt x="46" y="97"/>
                </a:cubicBezTo>
                <a:cubicBezTo>
                  <a:pt x="39" y="123"/>
                  <a:pt x="34" y="151"/>
                  <a:pt x="32" y="175"/>
                </a:cubicBezTo>
                <a:cubicBezTo>
                  <a:pt x="57" y="175"/>
                  <a:pt x="57" y="175"/>
                  <a:pt x="57" y="175"/>
                </a:cubicBezTo>
                <a:cubicBezTo>
                  <a:pt x="57" y="161"/>
                  <a:pt x="66" y="142"/>
                  <a:pt x="75" y="142"/>
                </a:cubicBezTo>
                <a:cubicBezTo>
                  <a:pt x="84" y="142"/>
                  <a:pt x="93" y="161"/>
                  <a:pt x="93" y="175"/>
                </a:cubicBezTo>
                <a:cubicBezTo>
                  <a:pt x="118" y="175"/>
                  <a:pt x="118" y="175"/>
                  <a:pt x="118" y="175"/>
                </a:cubicBezTo>
                <a:cubicBezTo>
                  <a:pt x="116" y="151"/>
                  <a:pt x="111" y="123"/>
                  <a:pt x="104" y="97"/>
                </a:cubicBezTo>
                <a:cubicBezTo>
                  <a:pt x="116" y="114"/>
                  <a:pt x="131" y="131"/>
                  <a:pt x="140" y="123"/>
                </a:cubicBezTo>
                <a:cubicBezTo>
                  <a:pt x="150" y="113"/>
                  <a:pt x="119" y="58"/>
                  <a:pt x="92" y="48"/>
                </a:cubicBezTo>
                <a:close/>
                <a:moveTo>
                  <a:pt x="208" y="97"/>
                </a:moveTo>
                <a:cubicBezTo>
                  <a:pt x="212" y="94"/>
                  <a:pt x="214" y="89"/>
                  <a:pt x="214" y="84"/>
                </a:cubicBezTo>
                <a:cubicBezTo>
                  <a:pt x="214" y="75"/>
                  <a:pt x="207" y="68"/>
                  <a:pt x="198" y="68"/>
                </a:cubicBezTo>
                <a:cubicBezTo>
                  <a:pt x="188" y="68"/>
                  <a:pt x="181" y="75"/>
                  <a:pt x="181" y="84"/>
                </a:cubicBezTo>
                <a:cubicBezTo>
                  <a:pt x="181" y="89"/>
                  <a:pt x="183" y="94"/>
                  <a:pt x="187" y="97"/>
                </a:cubicBezTo>
                <a:cubicBezTo>
                  <a:pt x="170" y="103"/>
                  <a:pt x="151" y="137"/>
                  <a:pt x="158" y="143"/>
                </a:cubicBezTo>
                <a:cubicBezTo>
                  <a:pt x="163" y="148"/>
                  <a:pt x="172" y="137"/>
                  <a:pt x="180" y="127"/>
                </a:cubicBezTo>
                <a:cubicBezTo>
                  <a:pt x="176" y="143"/>
                  <a:pt x="173" y="160"/>
                  <a:pt x="171" y="175"/>
                </a:cubicBezTo>
                <a:cubicBezTo>
                  <a:pt x="186" y="175"/>
                  <a:pt x="186" y="175"/>
                  <a:pt x="186" y="175"/>
                </a:cubicBezTo>
                <a:cubicBezTo>
                  <a:pt x="186" y="167"/>
                  <a:pt x="192" y="155"/>
                  <a:pt x="198" y="155"/>
                </a:cubicBezTo>
                <a:cubicBezTo>
                  <a:pt x="203" y="155"/>
                  <a:pt x="209" y="167"/>
                  <a:pt x="209" y="175"/>
                </a:cubicBezTo>
                <a:cubicBezTo>
                  <a:pt x="224" y="175"/>
                  <a:pt x="224" y="175"/>
                  <a:pt x="224" y="175"/>
                </a:cubicBezTo>
                <a:cubicBezTo>
                  <a:pt x="223" y="160"/>
                  <a:pt x="219" y="143"/>
                  <a:pt x="216" y="127"/>
                </a:cubicBezTo>
                <a:cubicBezTo>
                  <a:pt x="223" y="137"/>
                  <a:pt x="232" y="148"/>
                  <a:pt x="237" y="143"/>
                </a:cubicBezTo>
                <a:cubicBezTo>
                  <a:pt x="244" y="137"/>
                  <a:pt x="225" y="103"/>
                  <a:pt x="208" y="97"/>
                </a:cubicBezTo>
                <a:close/>
              </a:path>
            </a:pathLst>
          </a:custGeom>
          <a:solidFill>
            <a:srgbClr val="01ACB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8951098" y="2170374"/>
            <a:ext cx="359409" cy="405607"/>
            <a:chOff x="10815638" y="1174750"/>
            <a:chExt cx="728663" cy="822325"/>
          </a:xfrm>
          <a:solidFill>
            <a:srgbClr val="FFB850"/>
          </a:solidFill>
        </p:grpSpPr>
        <p:sp>
          <p:nvSpPr>
            <p:cNvPr id="26" name="Freeform 33"/>
            <p:cNvSpPr>
              <a:spLocks noEditPoints="1"/>
            </p:cNvSpPr>
            <p:nvPr/>
          </p:nvSpPr>
          <p:spPr bwMode="auto">
            <a:xfrm>
              <a:off x="10815638" y="1174750"/>
              <a:ext cx="728663" cy="822325"/>
            </a:xfrm>
            <a:custGeom>
              <a:avLst/>
              <a:gdLst>
                <a:gd name="T0" fmla="*/ 103 w 194"/>
                <a:gd name="T1" fmla="*/ 26 h 219"/>
                <a:gd name="T2" fmla="*/ 103 w 194"/>
                <a:gd name="T3" fmla="*/ 18 h 219"/>
                <a:gd name="T4" fmla="*/ 120 w 194"/>
                <a:gd name="T5" fmla="*/ 18 h 219"/>
                <a:gd name="T6" fmla="*/ 120 w 194"/>
                <a:gd name="T7" fmla="*/ 0 h 219"/>
                <a:gd name="T8" fmla="*/ 74 w 194"/>
                <a:gd name="T9" fmla="*/ 0 h 219"/>
                <a:gd name="T10" fmla="*/ 74 w 194"/>
                <a:gd name="T11" fmla="*/ 18 h 219"/>
                <a:gd name="T12" fmla="*/ 91 w 194"/>
                <a:gd name="T13" fmla="*/ 18 h 219"/>
                <a:gd name="T14" fmla="*/ 91 w 194"/>
                <a:gd name="T15" fmla="*/ 26 h 219"/>
                <a:gd name="T16" fmla="*/ 0 w 194"/>
                <a:gd name="T17" fmla="*/ 122 h 219"/>
                <a:gd name="T18" fmla="*/ 97 w 194"/>
                <a:gd name="T19" fmla="*/ 219 h 219"/>
                <a:gd name="T20" fmla="*/ 194 w 194"/>
                <a:gd name="T21" fmla="*/ 122 h 219"/>
                <a:gd name="T22" fmla="*/ 103 w 194"/>
                <a:gd name="T23" fmla="*/ 26 h 219"/>
                <a:gd name="T24" fmla="*/ 158 w 194"/>
                <a:gd name="T25" fmla="*/ 180 h 219"/>
                <a:gd name="T26" fmla="*/ 145 w 194"/>
                <a:gd name="T27" fmla="*/ 167 h 219"/>
                <a:gd name="T28" fmla="*/ 142 w 194"/>
                <a:gd name="T29" fmla="*/ 171 h 219"/>
                <a:gd name="T30" fmla="*/ 154 w 194"/>
                <a:gd name="T31" fmla="*/ 183 h 219"/>
                <a:gd name="T32" fmla="*/ 100 w 194"/>
                <a:gd name="T33" fmla="*/ 206 h 219"/>
                <a:gd name="T34" fmla="*/ 100 w 194"/>
                <a:gd name="T35" fmla="*/ 188 h 219"/>
                <a:gd name="T36" fmla="*/ 95 w 194"/>
                <a:gd name="T37" fmla="*/ 188 h 219"/>
                <a:gd name="T38" fmla="*/ 95 w 194"/>
                <a:gd name="T39" fmla="*/ 206 h 219"/>
                <a:gd name="T40" fmla="*/ 40 w 194"/>
                <a:gd name="T41" fmla="*/ 183 h 219"/>
                <a:gd name="T42" fmla="*/ 52 w 194"/>
                <a:gd name="T43" fmla="*/ 171 h 219"/>
                <a:gd name="T44" fmla="*/ 49 w 194"/>
                <a:gd name="T45" fmla="*/ 167 h 219"/>
                <a:gd name="T46" fmla="*/ 36 w 194"/>
                <a:gd name="T47" fmla="*/ 180 h 219"/>
                <a:gd name="T48" fmla="*/ 14 w 194"/>
                <a:gd name="T49" fmla="*/ 125 h 219"/>
                <a:gd name="T50" fmla="*/ 31 w 194"/>
                <a:gd name="T51" fmla="*/ 125 h 219"/>
                <a:gd name="T52" fmla="*/ 31 w 194"/>
                <a:gd name="T53" fmla="*/ 120 h 219"/>
                <a:gd name="T54" fmla="*/ 14 w 194"/>
                <a:gd name="T55" fmla="*/ 120 h 219"/>
                <a:gd name="T56" fmla="*/ 36 w 194"/>
                <a:gd name="T57" fmla="*/ 65 h 219"/>
                <a:gd name="T58" fmla="*/ 49 w 194"/>
                <a:gd name="T59" fmla="*/ 78 h 219"/>
                <a:gd name="T60" fmla="*/ 52 w 194"/>
                <a:gd name="T61" fmla="*/ 74 h 219"/>
                <a:gd name="T62" fmla="*/ 40 w 194"/>
                <a:gd name="T63" fmla="*/ 62 h 219"/>
                <a:gd name="T64" fmla="*/ 95 w 194"/>
                <a:gd name="T65" fmla="*/ 39 h 219"/>
                <a:gd name="T66" fmla="*/ 95 w 194"/>
                <a:gd name="T67" fmla="*/ 56 h 219"/>
                <a:gd name="T68" fmla="*/ 100 w 194"/>
                <a:gd name="T69" fmla="*/ 56 h 219"/>
                <a:gd name="T70" fmla="*/ 100 w 194"/>
                <a:gd name="T71" fmla="*/ 39 h 219"/>
                <a:gd name="T72" fmla="*/ 154 w 194"/>
                <a:gd name="T73" fmla="*/ 62 h 219"/>
                <a:gd name="T74" fmla="*/ 142 w 194"/>
                <a:gd name="T75" fmla="*/ 74 h 219"/>
                <a:gd name="T76" fmla="*/ 145 w 194"/>
                <a:gd name="T77" fmla="*/ 78 h 219"/>
                <a:gd name="T78" fmla="*/ 158 w 194"/>
                <a:gd name="T79" fmla="*/ 65 h 219"/>
                <a:gd name="T80" fmla="*/ 180 w 194"/>
                <a:gd name="T81" fmla="*/ 120 h 219"/>
                <a:gd name="T82" fmla="*/ 163 w 194"/>
                <a:gd name="T83" fmla="*/ 120 h 219"/>
                <a:gd name="T84" fmla="*/ 163 w 194"/>
                <a:gd name="T85" fmla="*/ 125 h 219"/>
                <a:gd name="T86" fmla="*/ 180 w 194"/>
                <a:gd name="T87" fmla="*/ 125 h 219"/>
                <a:gd name="T88" fmla="*/ 158 w 194"/>
                <a:gd name="T89" fmla="*/ 18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4" h="219">
                  <a:moveTo>
                    <a:pt x="103" y="26"/>
                  </a:moveTo>
                  <a:cubicBezTo>
                    <a:pt x="103" y="18"/>
                    <a:pt x="103" y="18"/>
                    <a:pt x="103" y="18"/>
                  </a:cubicBezTo>
                  <a:cubicBezTo>
                    <a:pt x="120" y="18"/>
                    <a:pt x="120" y="18"/>
                    <a:pt x="120" y="18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18"/>
                    <a:pt x="74" y="18"/>
                    <a:pt x="74" y="18"/>
                  </a:cubicBezTo>
                  <a:cubicBezTo>
                    <a:pt x="91" y="18"/>
                    <a:pt x="91" y="18"/>
                    <a:pt x="91" y="18"/>
                  </a:cubicBezTo>
                  <a:cubicBezTo>
                    <a:pt x="91" y="26"/>
                    <a:pt x="91" y="26"/>
                    <a:pt x="91" y="26"/>
                  </a:cubicBezTo>
                  <a:cubicBezTo>
                    <a:pt x="41" y="29"/>
                    <a:pt x="0" y="71"/>
                    <a:pt x="0" y="122"/>
                  </a:cubicBezTo>
                  <a:cubicBezTo>
                    <a:pt x="0" y="176"/>
                    <a:pt x="44" y="219"/>
                    <a:pt x="97" y="219"/>
                  </a:cubicBezTo>
                  <a:cubicBezTo>
                    <a:pt x="150" y="219"/>
                    <a:pt x="194" y="176"/>
                    <a:pt x="194" y="122"/>
                  </a:cubicBezTo>
                  <a:cubicBezTo>
                    <a:pt x="194" y="71"/>
                    <a:pt x="154" y="29"/>
                    <a:pt x="103" y="26"/>
                  </a:cubicBezTo>
                  <a:close/>
                  <a:moveTo>
                    <a:pt x="158" y="180"/>
                  </a:moveTo>
                  <a:cubicBezTo>
                    <a:pt x="145" y="167"/>
                    <a:pt x="145" y="167"/>
                    <a:pt x="145" y="167"/>
                  </a:cubicBezTo>
                  <a:cubicBezTo>
                    <a:pt x="142" y="171"/>
                    <a:pt x="142" y="171"/>
                    <a:pt x="142" y="171"/>
                  </a:cubicBezTo>
                  <a:cubicBezTo>
                    <a:pt x="154" y="183"/>
                    <a:pt x="154" y="183"/>
                    <a:pt x="154" y="183"/>
                  </a:cubicBezTo>
                  <a:cubicBezTo>
                    <a:pt x="140" y="197"/>
                    <a:pt x="121" y="205"/>
                    <a:pt x="100" y="206"/>
                  </a:cubicBezTo>
                  <a:cubicBezTo>
                    <a:pt x="100" y="188"/>
                    <a:pt x="100" y="188"/>
                    <a:pt x="100" y="188"/>
                  </a:cubicBezTo>
                  <a:cubicBezTo>
                    <a:pt x="95" y="188"/>
                    <a:pt x="95" y="188"/>
                    <a:pt x="95" y="188"/>
                  </a:cubicBezTo>
                  <a:cubicBezTo>
                    <a:pt x="95" y="206"/>
                    <a:pt x="95" y="206"/>
                    <a:pt x="95" y="206"/>
                  </a:cubicBezTo>
                  <a:cubicBezTo>
                    <a:pt x="73" y="205"/>
                    <a:pt x="54" y="197"/>
                    <a:pt x="40" y="183"/>
                  </a:cubicBezTo>
                  <a:cubicBezTo>
                    <a:pt x="52" y="171"/>
                    <a:pt x="52" y="171"/>
                    <a:pt x="52" y="171"/>
                  </a:cubicBezTo>
                  <a:cubicBezTo>
                    <a:pt x="49" y="167"/>
                    <a:pt x="49" y="167"/>
                    <a:pt x="49" y="167"/>
                  </a:cubicBezTo>
                  <a:cubicBezTo>
                    <a:pt x="36" y="180"/>
                    <a:pt x="36" y="180"/>
                    <a:pt x="36" y="180"/>
                  </a:cubicBezTo>
                  <a:cubicBezTo>
                    <a:pt x="23" y="165"/>
                    <a:pt x="14" y="146"/>
                    <a:pt x="14" y="125"/>
                  </a:cubicBezTo>
                  <a:cubicBezTo>
                    <a:pt x="31" y="125"/>
                    <a:pt x="31" y="125"/>
                    <a:pt x="31" y="125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14" y="120"/>
                    <a:pt x="14" y="120"/>
                    <a:pt x="14" y="120"/>
                  </a:cubicBezTo>
                  <a:cubicBezTo>
                    <a:pt x="14" y="99"/>
                    <a:pt x="23" y="80"/>
                    <a:pt x="36" y="65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52" y="74"/>
                    <a:pt x="52" y="74"/>
                    <a:pt x="52" y="74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54" y="48"/>
                    <a:pt x="73" y="40"/>
                    <a:pt x="95" y="39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100" y="56"/>
                    <a:pt x="100" y="56"/>
                    <a:pt x="100" y="56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21" y="40"/>
                    <a:pt x="140" y="48"/>
                    <a:pt x="154" y="62"/>
                  </a:cubicBezTo>
                  <a:cubicBezTo>
                    <a:pt x="142" y="74"/>
                    <a:pt x="142" y="74"/>
                    <a:pt x="142" y="74"/>
                  </a:cubicBezTo>
                  <a:cubicBezTo>
                    <a:pt x="145" y="78"/>
                    <a:pt x="145" y="78"/>
                    <a:pt x="145" y="78"/>
                  </a:cubicBezTo>
                  <a:cubicBezTo>
                    <a:pt x="158" y="65"/>
                    <a:pt x="158" y="65"/>
                    <a:pt x="158" y="65"/>
                  </a:cubicBezTo>
                  <a:cubicBezTo>
                    <a:pt x="171" y="80"/>
                    <a:pt x="180" y="99"/>
                    <a:pt x="180" y="120"/>
                  </a:cubicBezTo>
                  <a:cubicBezTo>
                    <a:pt x="163" y="120"/>
                    <a:pt x="163" y="120"/>
                    <a:pt x="163" y="120"/>
                  </a:cubicBezTo>
                  <a:cubicBezTo>
                    <a:pt x="163" y="125"/>
                    <a:pt x="163" y="125"/>
                    <a:pt x="163" y="125"/>
                  </a:cubicBezTo>
                  <a:cubicBezTo>
                    <a:pt x="180" y="125"/>
                    <a:pt x="180" y="125"/>
                    <a:pt x="180" y="125"/>
                  </a:cubicBezTo>
                  <a:cubicBezTo>
                    <a:pt x="180" y="146"/>
                    <a:pt x="171" y="165"/>
                    <a:pt x="158" y="1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Freeform 34"/>
            <p:cNvSpPr/>
            <p:nvPr/>
          </p:nvSpPr>
          <p:spPr bwMode="auto">
            <a:xfrm>
              <a:off x="11153775" y="1404937"/>
              <a:ext cx="160338" cy="273050"/>
            </a:xfrm>
            <a:custGeom>
              <a:avLst/>
              <a:gdLst>
                <a:gd name="T0" fmla="*/ 101 w 101"/>
                <a:gd name="T1" fmla="*/ 66 h 172"/>
                <a:gd name="T2" fmla="*/ 94 w 101"/>
                <a:gd name="T3" fmla="*/ 59 h 172"/>
                <a:gd name="T4" fmla="*/ 21 w 101"/>
                <a:gd name="T5" fmla="*/ 132 h 172"/>
                <a:gd name="T6" fmla="*/ 21 w 101"/>
                <a:gd name="T7" fmla="*/ 0 h 172"/>
                <a:gd name="T8" fmla="*/ 11 w 101"/>
                <a:gd name="T9" fmla="*/ 0 h 172"/>
                <a:gd name="T10" fmla="*/ 11 w 101"/>
                <a:gd name="T11" fmla="*/ 141 h 172"/>
                <a:gd name="T12" fmla="*/ 0 w 101"/>
                <a:gd name="T13" fmla="*/ 153 h 172"/>
                <a:gd name="T14" fmla="*/ 7 w 101"/>
                <a:gd name="T15" fmla="*/ 163 h 172"/>
                <a:gd name="T16" fmla="*/ 11 w 101"/>
                <a:gd name="T17" fmla="*/ 158 h 172"/>
                <a:gd name="T18" fmla="*/ 11 w 101"/>
                <a:gd name="T19" fmla="*/ 172 h 172"/>
                <a:gd name="T20" fmla="*/ 21 w 101"/>
                <a:gd name="T21" fmla="*/ 172 h 172"/>
                <a:gd name="T22" fmla="*/ 21 w 101"/>
                <a:gd name="T23" fmla="*/ 146 h 172"/>
                <a:gd name="T24" fmla="*/ 101 w 101"/>
                <a:gd name="T25" fmla="*/ 6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1" h="172">
                  <a:moveTo>
                    <a:pt x="101" y="66"/>
                  </a:moveTo>
                  <a:lnTo>
                    <a:pt x="94" y="59"/>
                  </a:lnTo>
                  <a:lnTo>
                    <a:pt x="21" y="132"/>
                  </a:lnTo>
                  <a:lnTo>
                    <a:pt x="21" y="0"/>
                  </a:lnTo>
                  <a:lnTo>
                    <a:pt x="11" y="0"/>
                  </a:lnTo>
                  <a:lnTo>
                    <a:pt x="11" y="141"/>
                  </a:lnTo>
                  <a:lnTo>
                    <a:pt x="0" y="153"/>
                  </a:lnTo>
                  <a:lnTo>
                    <a:pt x="7" y="163"/>
                  </a:lnTo>
                  <a:lnTo>
                    <a:pt x="11" y="158"/>
                  </a:lnTo>
                  <a:lnTo>
                    <a:pt x="11" y="172"/>
                  </a:lnTo>
                  <a:lnTo>
                    <a:pt x="21" y="172"/>
                  </a:lnTo>
                  <a:lnTo>
                    <a:pt x="21" y="146"/>
                  </a:lnTo>
                  <a:lnTo>
                    <a:pt x="101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Group 195"/>
          <p:cNvGrpSpPr>
            <a:grpSpLocks noChangeAspect="1"/>
          </p:cNvGrpSpPr>
          <p:nvPr/>
        </p:nvGrpSpPr>
        <p:grpSpPr bwMode="auto">
          <a:xfrm>
            <a:off x="5424759" y="1475447"/>
            <a:ext cx="875395" cy="1101011"/>
            <a:chOff x="2980" y="105"/>
            <a:chExt cx="1649" cy="2074"/>
          </a:xfrm>
          <a:solidFill>
            <a:srgbClr val="F8F8F8"/>
          </a:solidFill>
        </p:grpSpPr>
        <p:sp>
          <p:nvSpPr>
            <p:cNvPr id="29" name="Freeform 196"/>
            <p:cNvSpPr/>
            <p:nvPr/>
          </p:nvSpPr>
          <p:spPr bwMode="auto">
            <a:xfrm>
              <a:off x="3549" y="105"/>
              <a:ext cx="470" cy="469"/>
            </a:xfrm>
            <a:custGeom>
              <a:avLst/>
              <a:gdLst>
                <a:gd name="T0" fmla="*/ 79 w 198"/>
                <a:gd name="T1" fmla="*/ 187 h 198"/>
                <a:gd name="T2" fmla="*/ 187 w 198"/>
                <a:gd name="T3" fmla="*/ 120 h 198"/>
                <a:gd name="T4" fmla="*/ 120 w 198"/>
                <a:gd name="T5" fmla="*/ 12 h 198"/>
                <a:gd name="T6" fmla="*/ 12 w 198"/>
                <a:gd name="T7" fmla="*/ 79 h 198"/>
                <a:gd name="T8" fmla="*/ 79 w 198"/>
                <a:gd name="T9" fmla="*/ 187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" h="198">
                  <a:moveTo>
                    <a:pt x="79" y="187"/>
                  </a:moveTo>
                  <a:cubicBezTo>
                    <a:pt x="127" y="198"/>
                    <a:pt x="176" y="168"/>
                    <a:pt x="187" y="120"/>
                  </a:cubicBezTo>
                  <a:cubicBezTo>
                    <a:pt x="198" y="71"/>
                    <a:pt x="168" y="23"/>
                    <a:pt x="120" y="12"/>
                  </a:cubicBezTo>
                  <a:cubicBezTo>
                    <a:pt x="71" y="0"/>
                    <a:pt x="23" y="30"/>
                    <a:pt x="12" y="79"/>
                  </a:cubicBezTo>
                  <a:cubicBezTo>
                    <a:pt x="0" y="127"/>
                    <a:pt x="30" y="176"/>
                    <a:pt x="79" y="1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Freeform 197"/>
            <p:cNvSpPr>
              <a:spLocks noEditPoints="1"/>
            </p:cNvSpPr>
            <p:nvPr/>
          </p:nvSpPr>
          <p:spPr bwMode="auto">
            <a:xfrm>
              <a:off x="2980" y="558"/>
              <a:ext cx="1649" cy="1621"/>
            </a:xfrm>
            <a:custGeom>
              <a:avLst/>
              <a:gdLst>
                <a:gd name="T0" fmla="*/ 244 w 695"/>
                <a:gd name="T1" fmla="*/ 499 h 684"/>
                <a:gd name="T2" fmla="*/ 299 w 695"/>
                <a:gd name="T3" fmla="*/ 454 h 684"/>
                <a:gd name="T4" fmla="*/ 298 w 695"/>
                <a:gd name="T5" fmla="*/ 617 h 684"/>
                <a:gd name="T6" fmla="*/ 345 w 695"/>
                <a:gd name="T7" fmla="*/ 684 h 684"/>
                <a:gd name="T8" fmla="*/ 415 w 695"/>
                <a:gd name="T9" fmla="*/ 529 h 684"/>
                <a:gd name="T10" fmla="*/ 306 w 695"/>
                <a:gd name="T11" fmla="*/ 306 h 684"/>
                <a:gd name="T12" fmla="*/ 316 w 695"/>
                <a:gd name="T13" fmla="*/ 155 h 684"/>
                <a:gd name="T14" fmla="*/ 430 w 695"/>
                <a:gd name="T15" fmla="*/ 214 h 684"/>
                <a:gd name="T16" fmla="*/ 481 w 695"/>
                <a:gd name="T17" fmla="*/ 205 h 684"/>
                <a:gd name="T18" fmla="*/ 505 w 695"/>
                <a:gd name="T19" fmla="*/ 226 h 684"/>
                <a:gd name="T20" fmla="*/ 495 w 695"/>
                <a:gd name="T21" fmla="*/ 283 h 684"/>
                <a:gd name="T22" fmla="*/ 614 w 695"/>
                <a:gd name="T23" fmla="*/ 323 h 684"/>
                <a:gd name="T24" fmla="*/ 683 w 695"/>
                <a:gd name="T25" fmla="*/ 144 h 684"/>
                <a:gd name="T26" fmla="*/ 565 w 695"/>
                <a:gd name="T27" fmla="*/ 104 h 684"/>
                <a:gd name="T28" fmla="*/ 543 w 695"/>
                <a:gd name="T29" fmla="*/ 137 h 684"/>
                <a:gd name="T30" fmla="*/ 470 w 695"/>
                <a:gd name="T31" fmla="*/ 140 h 684"/>
                <a:gd name="T32" fmla="*/ 392 w 695"/>
                <a:gd name="T33" fmla="*/ 138 h 684"/>
                <a:gd name="T34" fmla="*/ 335 w 695"/>
                <a:gd name="T35" fmla="*/ 66 h 684"/>
                <a:gd name="T36" fmla="*/ 332 w 695"/>
                <a:gd name="T37" fmla="*/ 58 h 684"/>
                <a:gd name="T38" fmla="*/ 331 w 695"/>
                <a:gd name="T39" fmla="*/ 57 h 684"/>
                <a:gd name="T40" fmla="*/ 331 w 695"/>
                <a:gd name="T41" fmla="*/ 57 h 684"/>
                <a:gd name="T42" fmla="*/ 290 w 695"/>
                <a:gd name="T43" fmla="*/ 2 h 684"/>
                <a:gd name="T44" fmla="*/ 246 w 695"/>
                <a:gd name="T45" fmla="*/ 0 h 684"/>
                <a:gd name="T46" fmla="*/ 81 w 695"/>
                <a:gd name="T47" fmla="*/ 97 h 684"/>
                <a:gd name="T48" fmla="*/ 65 w 695"/>
                <a:gd name="T49" fmla="*/ 262 h 684"/>
                <a:gd name="T50" fmla="*/ 101 w 695"/>
                <a:gd name="T51" fmla="*/ 290 h 684"/>
                <a:gd name="T52" fmla="*/ 125 w 695"/>
                <a:gd name="T53" fmla="*/ 201 h 684"/>
                <a:gd name="T54" fmla="*/ 184 w 695"/>
                <a:gd name="T55" fmla="*/ 78 h 684"/>
                <a:gd name="T56" fmla="*/ 176 w 695"/>
                <a:gd name="T57" fmla="*/ 328 h 684"/>
                <a:gd name="T58" fmla="*/ 153 w 695"/>
                <a:gd name="T59" fmla="*/ 457 h 684"/>
                <a:gd name="T60" fmla="*/ 12 w 695"/>
                <a:gd name="T61" fmla="*/ 640 h 684"/>
                <a:gd name="T62" fmla="*/ 538 w 695"/>
                <a:gd name="T63" fmla="*/ 148 h 684"/>
                <a:gd name="T64" fmla="*/ 511 w 695"/>
                <a:gd name="T65" fmla="*/ 215 h 684"/>
                <a:gd name="T66" fmla="*/ 492 w 695"/>
                <a:gd name="T67" fmla="*/ 200 h 684"/>
                <a:gd name="T68" fmla="*/ 513 w 695"/>
                <a:gd name="T69" fmla="*/ 153 h 684"/>
                <a:gd name="T70" fmla="*/ 538 w 695"/>
                <a:gd name="T71" fmla="*/ 148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95" h="684">
                  <a:moveTo>
                    <a:pt x="78" y="663"/>
                  </a:moveTo>
                  <a:cubicBezTo>
                    <a:pt x="165" y="622"/>
                    <a:pt x="217" y="559"/>
                    <a:pt x="244" y="499"/>
                  </a:cubicBezTo>
                  <a:cubicBezTo>
                    <a:pt x="258" y="468"/>
                    <a:pt x="266" y="438"/>
                    <a:pt x="271" y="411"/>
                  </a:cubicBezTo>
                  <a:cubicBezTo>
                    <a:pt x="282" y="423"/>
                    <a:pt x="292" y="438"/>
                    <a:pt x="299" y="454"/>
                  </a:cubicBezTo>
                  <a:cubicBezTo>
                    <a:pt x="309" y="475"/>
                    <a:pt x="315" y="500"/>
                    <a:pt x="315" y="529"/>
                  </a:cubicBezTo>
                  <a:cubicBezTo>
                    <a:pt x="315" y="554"/>
                    <a:pt x="311" y="583"/>
                    <a:pt x="298" y="617"/>
                  </a:cubicBezTo>
                  <a:cubicBezTo>
                    <a:pt x="289" y="643"/>
                    <a:pt x="303" y="672"/>
                    <a:pt x="329" y="681"/>
                  </a:cubicBezTo>
                  <a:cubicBezTo>
                    <a:pt x="334" y="683"/>
                    <a:pt x="340" y="684"/>
                    <a:pt x="345" y="684"/>
                  </a:cubicBezTo>
                  <a:cubicBezTo>
                    <a:pt x="366" y="684"/>
                    <a:pt x="385" y="671"/>
                    <a:pt x="393" y="651"/>
                  </a:cubicBezTo>
                  <a:cubicBezTo>
                    <a:pt x="408" y="607"/>
                    <a:pt x="415" y="567"/>
                    <a:pt x="415" y="529"/>
                  </a:cubicBezTo>
                  <a:cubicBezTo>
                    <a:pt x="415" y="483"/>
                    <a:pt x="405" y="443"/>
                    <a:pt x="388" y="409"/>
                  </a:cubicBezTo>
                  <a:cubicBezTo>
                    <a:pt x="366" y="362"/>
                    <a:pt x="334" y="329"/>
                    <a:pt x="306" y="306"/>
                  </a:cubicBezTo>
                  <a:cubicBezTo>
                    <a:pt x="306" y="305"/>
                    <a:pt x="306" y="304"/>
                    <a:pt x="306" y="303"/>
                  </a:cubicBezTo>
                  <a:cubicBezTo>
                    <a:pt x="300" y="255"/>
                    <a:pt x="307" y="202"/>
                    <a:pt x="316" y="155"/>
                  </a:cubicBezTo>
                  <a:cubicBezTo>
                    <a:pt x="327" y="168"/>
                    <a:pt x="340" y="181"/>
                    <a:pt x="356" y="191"/>
                  </a:cubicBezTo>
                  <a:cubicBezTo>
                    <a:pt x="376" y="205"/>
                    <a:pt x="402" y="214"/>
                    <a:pt x="430" y="214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7" y="214"/>
                    <a:pt x="463" y="211"/>
                    <a:pt x="481" y="205"/>
                  </a:cubicBezTo>
                  <a:cubicBezTo>
                    <a:pt x="485" y="213"/>
                    <a:pt x="492" y="219"/>
                    <a:pt x="501" y="224"/>
                  </a:cubicBezTo>
                  <a:cubicBezTo>
                    <a:pt x="503" y="224"/>
                    <a:pt x="504" y="225"/>
                    <a:pt x="505" y="226"/>
                  </a:cubicBezTo>
                  <a:cubicBezTo>
                    <a:pt x="488" y="262"/>
                    <a:pt x="488" y="262"/>
                    <a:pt x="488" y="262"/>
                  </a:cubicBezTo>
                  <a:cubicBezTo>
                    <a:pt x="484" y="270"/>
                    <a:pt x="487" y="279"/>
                    <a:pt x="495" y="283"/>
                  </a:cubicBezTo>
                  <a:cubicBezTo>
                    <a:pt x="592" y="330"/>
                    <a:pt x="592" y="330"/>
                    <a:pt x="592" y="330"/>
                  </a:cubicBezTo>
                  <a:cubicBezTo>
                    <a:pt x="600" y="334"/>
                    <a:pt x="610" y="331"/>
                    <a:pt x="614" y="323"/>
                  </a:cubicBezTo>
                  <a:cubicBezTo>
                    <a:pt x="691" y="165"/>
                    <a:pt x="691" y="165"/>
                    <a:pt x="691" y="165"/>
                  </a:cubicBezTo>
                  <a:cubicBezTo>
                    <a:pt x="695" y="157"/>
                    <a:pt x="691" y="147"/>
                    <a:pt x="683" y="144"/>
                  </a:cubicBezTo>
                  <a:cubicBezTo>
                    <a:pt x="586" y="96"/>
                    <a:pt x="586" y="96"/>
                    <a:pt x="586" y="96"/>
                  </a:cubicBezTo>
                  <a:cubicBezTo>
                    <a:pt x="578" y="92"/>
                    <a:pt x="569" y="96"/>
                    <a:pt x="565" y="104"/>
                  </a:cubicBezTo>
                  <a:cubicBezTo>
                    <a:pt x="547" y="140"/>
                    <a:pt x="547" y="140"/>
                    <a:pt x="547" y="140"/>
                  </a:cubicBezTo>
                  <a:cubicBezTo>
                    <a:pt x="546" y="139"/>
                    <a:pt x="545" y="138"/>
                    <a:pt x="543" y="137"/>
                  </a:cubicBezTo>
                  <a:cubicBezTo>
                    <a:pt x="528" y="130"/>
                    <a:pt x="512" y="131"/>
                    <a:pt x="498" y="139"/>
                  </a:cubicBezTo>
                  <a:cubicBezTo>
                    <a:pt x="490" y="135"/>
                    <a:pt x="479" y="135"/>
                    <a:pt x="470" y="140"/>
                  </a:cubicBezTo>
                  <a:cubicBezTo>
                    <a:pt x="454" y="148"/>
                    <a:pt x="441" y="150"/>
                    <a:pt x="430" y="150"/>
                  </a:cubicBezTo>
                  <a:cubicBezTo>
                    <a:pt x="416" y="150"/>
                    <a:pt x="404" y="146"/>
                    <a:pt x="392" y="138"/>
                  </a:cubicBezTo>
                  <a:cubicBezTo>
                    <a:pt x="374" y="126"/>
                    <a:pt x="358" y="106"/>
                    <a:pt x="347" y="88"/>
                  </a:cubicBezTo>
                  <a:cubicBezTo>
                    <a:pt x="342" y="79"/>
                    <a:pt x="338" y="71"/>
                    <a:pt x="335" y="66"/>
                  </a:cubicBezTo>
                  <a:cubicBezTo>
                    <a:pt x="334" y="63"/>
                    <a:pt x="333" y="61"/>
                    <a:pt x="332" y="59"/>
                  </a:cubicBezTo>
                  <a:cubicBezTo>
                    <a:pt x="332" y="58"/>
                    <a:pt x="332" y="58"/>
                    <a:pt x="332" y="58"/>
                  </a:cubicBezTo>
                  <a:cubicBezTo>
                    <a:pt x="331" y="57"/>
                    <a:pt x="331" y="57"/>
                    <a:pt x="331" y="57"/>
                  </a:cubicBezTo>
                  <a:cubicBezTo>
                    <a:pt x="331" y="57"/>
                    <a:pt x="331" y="57"/>
                    <a:pt x="331" y="57"/>
                  </a:cubicBezTo>
                  <a:cubicBezTo>
                    <a:pt x="331" y="57"/>
                    <a:pt x="331" y="57"/>
                    <a:pt x="331" y="57"/>
                  </a:cubicBezTo>
                  <a:cubicBezTo>
                    <a:pt x="331" y="57"/>
                    <a:pt x="331" y="57"/>
                    <a:pt x="331" y="57"/>
                  </a:cubicBezTo>
                  <a:cubicBezTo>
                    <a:pt x="331" y="56"/>
                    <a:pt x="330" y="55"/>
                    <a:pt x="330" y="54"/>
                  </a:cubicBezTo>
                  <a:cubicBezTo>
                    <a:pt x="325" y="29"/>
                    <a:pt x="311" y="8"/>
                    <a:pt x="290" y="2"/>
                  </a:cubicBezTo>
                  <a:cubicBezTo>
                    <a:pt x="282" y="0"/>
                    <a:pt x="272" y="0"/>
                    <a:pt x="263" y="1"/>
                  </a:cubicBezTo>
                  <a:cubicBezTo>
                    <a:pt x="258" y="1"/>
                    <a:pt x="253" y="0"/>
                    <a:pt x="246" y="0"/>
                  </a:cubicBezTo>
                  <a:cubicBezTo>
                    <a:pt x="218" y="1"/>
                    <a:pt x="173" y="5"/>
                    <a:pt x="132" y="34"/>
                  </a:cubicBezTo>
                  <a:cubicBezTo>
                    <a:pt x="112" y="49"/>
                    <a:pt x="93" y="70"/>
                    <a:pt x="81" y="97"/>
                  </a:cubicBezTo>
                  <a:cubicBezTo>
                    <a:pt x="68" y="125"/>
                    <a:pt x="61" y="160"/>
                    <a:pt x="61" y="201"/>
                  </a:cubicBezTo>
                  <a:cubicBezTo>
                    <a:pt x="61" y="220"/>
                    <a:pt x="62" y="240"/>
                    <a:pt x="65" y="262"/>
                  </a:cubicBezTo>
                  <a:cubicBezTo>
                    <a:pt x="67" y="278"/>
                    <a:pt x="81" y="290"/>
                    <a:pt x="97" y="290"/>
                  </a:cubicBezTo>
                  <a:cubicBezTo>
                    <a:pt x="98" y="290"/>
                    <a:pt x="100" y="290"/>
                    <a:pt x="101" y="290"/>
                  </a:cubicBezTo>
                  <a:cubicBezTo>
                    <a:pt x="119" y="287"/>
                    <a:pt x="131" y="271"/>
                    <a:pt x="129" y="253"/>
                  </a:cubicBezTo>
                  <a:cubicBezTo>
                    <a:pt x="126" y="234"/>
                    <a:pt x="125" y="217"/>
                    <a:pt x="125" y="201"/>
                  </a:cubicBezTo>
                  <a:cubicBezTo>
                    <a:pt x="125" y="167"/>
                    <a:pt x="130" y="142"/>
                    <a:pt x="139" y="124"/>
                  </a:cubicBezTo>
                  <a:cubicBezTo>
                    <a:pt x="150" y="100"/>
                    <a:pt x="166" y="86"/>
                    <a:pt x="184" y="78"/>
                  </a:cubicBezTo>
                  <a:cubicBezTo>
                    <a:pt x="159" y="155"/>
                    <a:pt x="153" y="207"/>
                    <a:pt x="163" y="293"/>
                  </a:cubicBezTo>
                  <a:cubicBezTo>
                    <a:pt x="166" y="308"/>
                    <a:pt x="171" y="319"/>
                    <a:pt x="176" y="328"/>
                  </a:cubicBezTo>
                  <a:cubicBezTo>
                    <a:pt x="177" y="333"/>
                    <a:pt x="177" y="338"/>
                    <a:pt x="177" y="345"/>
                  </a:cubicBezTo>
                  <a:cubicBezTo>
                    <a:pt x="177" y="372"/>
                    <a:pt x="173" y="415"/>
                    <a:pt x="153" y="457"/>
                  </a:cubicBezTo>
                  <a:cubicBezTo>
                    <a:pt x="133" y="499"/>
                    <a:pt x="100" y="541"/>
                    <a:pt x="35" y="573"/>
                  </a:cubicBezTo>
                  <a:cubicBezTo>
                    <a:pt x="10" y="585"/>
                    <a:pt x="0" y="615"/>
                    <a:pt x="12" y="640"/>
                  </a:cubicBezTo>
                  <a:cubicBezTo>
                    <a:pt x="24" y="664"/>
                    <a:pt x="53" y="675"/>
                    <a:pt x="78" y="663"/>
                  </a:cubicBezTo>
                  <a:close/>
                  <a:moveTo>
                    <a:pt x="538" y="148"/>
                  </a:moveTo>
                  <a:cubicBezTo>
                    <a:pt x="539" y="149"/>
                    <a:pt x="541" y="150"/>
                    <a:pt x="542" y="151"/>
                  </a:cubicBezTo>
                  <a:cubicBezTo>
                    <a:pt x="511" y="215"/>
                    <a:pt x="511" y="215"/>
                    <a:pt x="511" y="215"/>
                  </a:cubicBezTo>
                  <a:cubicBezTo>
                    <a:pt x="509" y="214"/>
                    <a:pt x="508" y="214"/>
                    <a:pt x="506" y="213"/>
                  </a:cubicBezTo>
                  <a:cubicBezTo>
                    <a:pt x="500" y="210"/>
                    <a:pt x="495" y="205"/>
                    <a:pt x="492" y="200"/>
                  </a:cubicBezTo>
                  <a:cubicBezTo>
                    <a:pt x="494" y="199"/>
                    <a:pt x="497" y="198"/>
                    <a:pt x="499" y="196"/>
                  </a:cubicBezTo>
                  <a:cubicBezTo>
                    <a:pt x="515" y="188"/>
                    <a:pt x="521" y="169"/>
                    <a:pt x="513" y="153"/>
                  </a:cubicBezTo>
                  <a:cubicBezTo>
                    <a:pt x="512" y="151"/>
                    <a:pt x="511" y="149"/>
                    <a:pt x="509" y="147"/>
                  </a:cubicBezTo>
                  <a:cubicBezTo>
                    <a:pt x="518" y="144"/>
                    <a:pt x="529" y="144"/>
                    <a:pt x="538" y="1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Group 200"/>
          <p:cNvGrpSpPr>
            <a:grpSpLocks noChangeAspect="1"/>
          </p:cNvGrpSpPr>
          <p:nvPr/>
        </p:nvGrpSpPr>
        <p:grpSpPr bwMode="auto">
          <a:xfrm>
            <a:off x="5096715" y="4596941"/>
            <a:ext cx="505277" cy="1404148"/>
            <a:chOff x="6048" y="2140"/>
            <a:chExt cx="466" cy="1295"/>
          </a:xfrm>
          <a:solidFill>
            <a:srgbClr val="F8F8F8"/>
          </a:solidFill>
        </p:grpSpPr>
        <p:sp>
          <p:nvSpPr>
            <p:cNvPr id="32" name="Freeform 202"/>
            <p:cNvSpPr/>
            <p:nvPr/>
          </p:nvSpPr>
          <p:spPr bwMode="auto">
            <a:xfrm>
              <a:off x="6181" y="2140"/>
              <a:ext cx="250" cy="249"/>
            </a:xfrm>
            <a:custGeom>
              <a:avLst/>
              <a:gdLst>
                <a:gd name="T0" fmla="*/ 44 w 105"/>
                <a:gd name="T1" fmla="*/ 100 h 105"/>
                <a:gd name="T2" fmla="*/ 100 w 105"/>
                <a:gd name="T3" fmla="*/ 62 h 105"/>
                <a:gd name="T4" fmla="*/ 61 w 105"/>
                <a:gd name="T5" fmla="*/ 5 h 105"/>
                <a:gd name="T6" fmla="*/ 5 w 105"/>
                <a:gd name="T7" fmla="*/ 44 h 105"/>
                <a:gd name="T8" fmla="*/ 44 w 105"/>
                <a:gd name="T9" fmla="*/ 10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05">
                  <a:moveTo>
                    <a:pt x="44" y="100"/>
                  </a:moveTo>
                  <a:cubicBezTo>
                    <a:pt x="70" y="105"/>
                    <a:pt x="95" y="88"/>
                    <a:pt x="100" y="62"/>
                  </a:cubicBezTo>
                  <a:cubicBezTo>
                    <a:pt x="105" y="35"/>
                    <a:pt x="87" y="10"/>
                    <a:pt x="61" y="5"/>
                  </a:cubicBezTo>
                  <a:cubicBezTo>
                    <a:pt x="35" y="0"/>
                    <a:pt x="10" y="18"/>
                    <a:pt x="5" y="44"/>
                  </a:cubicBezTo>
                  <a:cubicBezTo>
                    <a:pt x="0" y="70"/>
                    <a:pt x="17" y="95"/>
                    <a:pt x="44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Freeform 203"/>
            <p:cNvSpPr/>
            <p:nvPr/>
          </p:nvSpPr>
          <p:spPr bwMode="auto">
            <a:xfrm>
              <a:off x="6048" y="2365"/>
              <a:ext cx="373" cy="1070"/>
            </a:xfrm>
            <a:custGeom>
              <a:avLst/>
              <a:gdLst>
                <a:gd name="T0" fmla="*/ 20 w 157"/>
                <a:gd name="T1" fmla="*/ 448 h 451"/>
                <a:gd name="T2" fmla="*/ 30 w 157"/>
                <a:gd name="T3" fmla="*/ 451 h 451"/>
                <a:gd name="T4" fmla="*/ 55 w 157"/>
                <a:gd name="T5" fmla="*/ 435 h 451"/>
                <a:gd name="T6" fmla="*/ 85 w 157"/>
                <a:gd name="T7" fmla="*/ 287 h 451"/>
                <a:gd name="T8" fmla="*/ 84 w 157"/>
                <a:gd name="T9" fmla="*/ 253 h 451"/>
                <a:gd name="T10" fmla="*/ 94 w 157"/>
                <a:gd name="T11" fmla="*/ 269 h 451"/>
                <a:gd name="T12" fmla="*/ 103 w 157"/>
                <a:gd name="T13" fmla="*/ 312 h 451"/>
                <a:gd name="T14" fmla="*/ 101 w 157"/>
                <a:gd name="T15" fmla="*/ 340 h 451"/>
                <a:gd name="T16" fmla="*/ 123 w 157"/>
                <a:gd name="T17" fmla="*/ 371 h 451"/>
                <a:gd name="T18" fmla="*/ 153 w 157"/>
                <a:gd name="T19" fmla="*/ 349 h 451"/>
                <a:gd name="T20" fmla="*/ 153 w 157"/>
                <a:gd name="T21" fmla="*/ 349 h 451"/>
                <a:gd name="T22" fmla="*/ 157 w 157"/>
                <a:gd name="T23" fmla="*/ 312 h 451"/>
                <a:gd name="T24" fmla="*/ 141 w 157"/>
                <a:gd name="T25" fmla="*/ 242 h 451"/>
                <a:gd name="T26" fmla="*/ 95 w 157"/>
                <a:gd name="T27" fmla="*/ 193 h 451"/>
                <a:gd name="T28" fmla="*/ 95 w 157"/>
                <a:gd name="T29" fmla="*/ 189 h 451"/>
                <a:gd name="T30" fmla="*/ 95 w 157"/>
                <a:gd name="T31" fmla="*/ 123 h 451"/>
                <a:gd name="T32" fmla="*/ 64 w 157"/>
                <a:gd name="T33" fmla="*/ 81 h 451"/>
                <a:gd name="T34" fmla="*/ 52 w 157"/>
                <a:gd name="T35" fmla="*/ 53 h 451"/>
                <a:gd name="T36" fmla="*/ 64 w 157"/>
                <a:gd name="T37" fmla="*/ 32 h 451"/>
                <a:gd name="T38" fmla="*/ 85 w 157"/>
                <a:gd name="T39" fmla="*/ 43 h 451"/>
                <a:gd name="T40" fmla="*/ 85 w 157"/>
                <a:gd name="T41" fmla="*/ 43 h 451"/>
                <a:gd name="T42" fmla="*/ 94 w 157"/>
                <a:gd name="T43" fmla="*/ 65 h 451"/>
                <a:gd name="T44" fmla="*/ 106 w 157"/>
                <a:gd name="T45" fmla="*/ 83 h 451"/>
                <a:gd name="T46" fmla="*/ 107 w 157"/>
                <a:gd name="T47" fmla="*/ 81 h 451"/>
                <a:gd name="T48" fmla="*/ 93 w 157"/>
                <a:gd name="T49" fmla="*/ 16 h 451"/>
                <a:gd name="T50" fmla="*/ 30 w 157"/>
                <a:gd name="T51" fmla="*/ 40 h 451"/>
                <a:gd name="T52" fmla="*/ 7 w 157"/>
                <a:gd name="T53" fmla="*/ 187 h 451"/>
                <a:gd name="T54" fmla="*/ 27 w 157"/>
                <a:gd name="T55" fmla="*/ 232 h 451"/>
                <a:gd name="T56" fmla="*/ 32 w 157"/>
                <a:gd name="T57" fmla="*/ 287 h 451"/>
                <a:gd name="T58" fmla="*/ 6 w 157"/>
                <a:gd name="T59" fmla="*/ 413 h 451"/>
                <a:gd name="T60" fmla="*/ 20 w 157"/>
                <a:gd name="T61" fmla="*/ 448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7" h="451">
                  <a:moveTo>
                    <a:pt x="20" y="448"/>
                  </a:moveTo>
                  <a:cubicBezTo>
                    <a:pt x="23" y="450"/>
                    <a:pt x="27" y="451"/>
                    <a:pt x="30" y="451"/>
                  </a:cubicBezTo>
                  <a:cubicBezTo>
                    <a:pt x="41" y="451"/>
                    <a:pt x="50" y="445"/>
                    <a:pt x="55" y="435"/>
                  </a:cubicBezTo>
                  <a:cubicBezTo>
                    <a:pt x="79" y="380"/>
                    <a:pt x="85" y="328"/>
                    <a:pt x="85" y="287"/>
                  </a:cubicBezTo>
                  <a:cubicBezTo>
                    <a:pt x="85" y="274"/>
                    <a:pt x="85" y="263"/>
                    <a:pt x="84" y="253"/>
                  </a:cubicBezTo>
                  <a:cubicBezTo>
                    <a:pt x="88" y="257"/>
                    <a:pt x="91" y="263"/>
                    <a:pt x="94" y="269"/>
                  </a:cubicBezTo>
                  <a:cubicBezTo>
                    <a:pt x="99" y="280"/>
                    <a:pt x="103" y="293"/>
                    <a:pt x="103" y="312"/>
                  </a:cubicBezTo>
                  <a:cubicBezTo>
                    <a:pt x="103" y="320"/>
                    <a:pt x="102" y="330"/>
                    <a:pt x="101" y="340"/>
                  </a:cubicBezTo>
                  <a:cubicBezTo>
                    <a:pt x="98" y="355"/>
                    <a:pt x="108" y="369"/>
                    <a:pt x="123" y="371"/>
                  </a:cubicBezTo>
                  <a:cubicBezTo>
                    <a:pt x="137" y="373"/>
                    <a:pt x="151" y="364"/>
                    <a:pt x="153" y="349"/>
                  </a:cubicBezTo>
                  <a:cubicBezTo>
                    <a:pt x="153" y="349"/>
                    <a:pt x="153" y="349"/>
                    <a:pt x="153" y="349"/>
                  </a:cubicBezTo>
                  <a:cubicBezTo>
                    <a:pt x="156" y="336"/>
                    <a:pt x="157" y="324"/>
                    <a:pt x="157" y="312"/>
                  </a:cubicBezTo>
                  <a:cubicBezTo>
                    <a:pt x="157" y="284"/>
                    <a:pt x="151" y="261"/>
                    <a:pt x="141" y="242"/>
                  </a:cubicBezTo>
                  <a:cubicBezTo>
                    <a:pt x="128" y="218"/>
                    <a:pt x="111" y="203"/>
                    <a:pt x="95" y="193"/>
                  </a:cubicBezTo>
                  <a:cubicBezTo>
                    <a:pt x="95" y="191"/>
                    <a:pt x="95" y="190"/>
                    <a:pt x="95" y="189"/>
                  </a:cubicBezTo>
                  <a:cubicBezTo>
                    <a:pt x="91" y="166"/>
                    <a:pt x="92" y="144"/>
                    <a:pt x="95" y="123"/>
                  </a:cubicBezTo>
                  <a:cubicBezTo>
                    <a:pt x="81" y="109"/>
                    <a:pt x="71" y="94"/>
                    <a:pt x="64" y="81"/>
                  </a:cubicBezTo>
                  <a:cubicBezTo>
                    <a:pt x="56" y="66"/>
                    <a:pt x="52" y="54"/>
                    <a:pt x="52" y="53"/>
                  </a:cubicBezTo>
                  <a:cubicBezTo>
                    <a:pt x="49" y="44"/>
                    <a:pt x="55" y="35"/>
                    <a:pt x="64" y="32"/>
                  </a:cubicBezTo>
                  <a:cubicBezTo>
                    <a:pt x="73" y="29"/>
                    <a:pt x="82" y="34"/>
                    <a:pt x="85" y="43"/>
                  </a:cubicBezTo>
                  <a:cubicBezTo>
                    <a:pt x="85" y="43"/>
                    <a:pt x="85" y="43"/>
                    <a:pt x="85" y="43"/>
                  </a:cubicBezTo>
                  <a:cubicBezTo>
                    <a:pt x="85" y="44"/>
                    <a:pt x="88" y="53"/>
                    <a:pt x="94" y="65"/>
                  </a:cubicBezTo>
                  <a:cubicBezTo>
                    <a:pt x="97" y="70"/>
                    <a:pt x="101" y="77"/>
                    <a:pt x="106" y="83"/>
                  </a:cubicBezTo>
                  <a:cubicBezTo>
                    <a:pt x="106" y="82"/>
                    <a:pt x="106" y="81"/>
                    <a:pt x="107" y="81"/>
                  </a:cubicBezTo>
                  <a:cubicBezTo>
                    <a:pt x="115" y="59"/>
                    <a:pt x="110" y="32"/>
                    <a:pt x="93" y="16"/>
                  </a:cubicBezTo>
                  <a:cubicBezTo>
                    <a:pt x="75" y="0"/>
                    <a:pt x="44" y="7"/>
                    <a:pt x="30" y="40"/>
                  </a:cubicBezTo>
                  <a:cubicBezTo>
                    <a:pt x="10" y="85"/>
                    <a:pt x="2" y="135"/>
                    <a:pt x="7" y="187"/>
                  </a:cubicBezTo>
                  <a:cubicBezTo>
                    <a:pt x="9" y="206"/>
                    <a:pt x="17" y="221"/>
                    <a:pt x="27" y="232"/>
                  </a:cubicBezTo>
                  <a:cubicBezTo>
                    <a:pt x="30" y="246"/>
                    <a:pt x="32" y="265"/>
                    <a:pt x="32" y="287"/>
                  </a:cubicBezTo>
                  <a:cubicBezTo>
                    <a:pt x="32" y="322"/>
                    <a:pt x="26" y="367"/>
                    <a:pt x="6" y="413"/>
                  </a:cubicBezTo>
                  <a:cubicBezTo>
                    <a:pt x="0" y="427"/>
                    <a:pt x="6" y="443"/>
                    <a:pt x="20" y="4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Freeform 204"/>
            <p:cNvSpPr/>
            <p:nvPr/>
          </p:nvSpPr>
          <p:spPr bwMode="auto">
            <a:xfrm>
              <a:off x="6177" y="2448"/>
              <a:ext cx="337" cy="297"/>
            </a:xfrm>
            <a:custGeom>
              <a:avLst/>
              <a:gdLst>
                <a:gd name="T0" fmla="*/ 50 w 142"/>
                <a:gd name="T1" fmla="*/ 53 h 125"/>
                <a:gd name="T2" fmla="*/ 37 w 142"/>
                <a:gd name="T3" fmla="*/ 32 h 125"/>
                <a:gd name="T4" fmla="*/ 27 w 142"/>
                <a:gd name="T5" fmla="*/ 10 h 125"/>
                <a:gd name="T6" fmla="*/ 21 w 142"/>
                <a:gd name="T7" fmla="*/ 2 h 125"/>
                <a:gd name="T8" fmla="*/ 11 w 142"/>
                <a:gd name="T9" fmla="*/ 1 h 125"/>
                <a:gd name="T10" fmla="*/ 8 w 142"/>
                <a:gd name="T11" fmla="*/ 2 h 125"/>
                <a:gd name="T12" fmla="*/ 2 w 142"/>
                <a:gd name="T13" fmla="*/ 17 h 125"/>
                <a:gd name="T14" fmla="*/ 14 w 142"/>
                <a:gd name="T15" fmla="*/ 44 h 125"/>
                <a:gd name="T16" fmla="*/ 42 w 142"/>
                <a:gd name="T17" fmla="*/ 83 h 125"/>
                <a:gd name="T18" fmla="*/ 53 w 142"/>
                <a:gd name="T19" fmla="*/ 93 h 125"/>
                <a:gd name="T20" fmla="*/ 128 w 142"/>
                <a:gd name="T21" fmla="*/ 125 h 125"/>
                <a:gd name="T22" fmla="*/ 135 w 142"/>
                <a:gd name="T23" fmla="*/ 123 h 125"/>
                <a:gd name="T24" fmla="*/ 142 w 142"/>
                <a:gd name="T25" fmla="*/ 113 h 125"/>
                <a:gd name="T26" fmla="*/ 139 w 142"/>
                <a:gd name="T27" fmla="*/ 104 h 125"/>
                <a:gd name="T28" fmla="*/ 130 w 142"/>
                <a:gd name="T29" fmla="*/ 99 h 125"/>
                <a:gd name="T30" fmla="*/ 69 w 142"/>
                <a:gd name="T31" fmla="*/ 74 h 125"/>
                <a:gd name="T32" fmla="*/ 50 w 142"/>
                <a:gd name="T33" fmla="*/ 5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2" h="125">
                  <a:moveTo>
                    <a:pt x="50" y="53"/>
                  </a:moveTo>
                  <a:cubicBezTo>
                    <a:pt x="44" y="45"/>
                    <a:pt x="40" y="38"/>
                    <a:pt x="37" y="32"/>
                  </a:cubicBezTo>
                  <a:cubicBezTo>
                    <a:pt x="30" y="19"/>
                    <a:pt x="27" y="10"/>
                    <a:pt x="27" y="10"/>
                  </a:cubicBezTo>
                  <a:cubicBezTo>
                    <a:pt x="26" y="6"/>
                    <a:pt x="24" y="4"/>
                    <a:pt x="21" y="2"/>
                  </a:cubicBezTo>
                  <a:cubicBezTo>
                    <a:pt x="18" y="0"/>
                    <a:pt x="14" y="0"/>
                    <a:pt x="11" y="1"/>
                  </a:cubicBezTo>
                  <a:cubicBezTo>
                    <a:pt x="10" y="1"/>
                    <a:pt x="9" y="2"/>
                    <a:pt x="8" y="2"/>
                  </a:cubicBezTo>
                  <a:cubicBezTo>
                    <a:pt x="3" y="5"/>
                    <a:pt x="0" y="11"/>
                    <a:pt x="2" y="17"/>
                  </a:cubicBezTo>
                  <a:cubicBezTo>
                    <a:pt x="3" y="19"/>
                    <a:pt x="6" y="30"/>
                    <a:pt x="14" y="44"/>
                  </a:cubicBezTo>
                  <a:cubicBezTo>
                    <a:pt x="22" y="59"/>
                    <a:pt x="31" y="72"/>
                    <a:pt x="42" y="83"/>
                  </a:cubicBezTo>
                  <a:cubicBezTo>
                    <a:pt x="45" y="87"/>
                    <a:pt x="49" y="90"/>
                    <a:pt x="53" y="93"/>
                  </a:cubicBezTo>
                  <a:cubicBezTo>
                    <a:pt x="68" y="106"/>
                    <a:pt x="93" y="122"/>
                    <a:pt x="128" y="125"/>
                  </a:cubicBezTo>
                  <a:cubicBezTo>
                    <a:pt x="130" y="125"/>
                    <a:pt x="133" y="125"/>
                    <a:pt x="135" y="123"/>
                  </a:cubicBezTo>
                  <a:cubicBezTo>
                    <a:pt x="139" y="121"/>
                    <a:pt x="141" y="117"/>
                    <a:pt x="142" y="113"/>
                  </a:cubicBezTo>
                  <a:cubicBezTo>
                    <a:pt x="142" y="110"/>
                    <a:pt x="141" y="106"/>
                    <a:pt x="139" y="104"/>
                  </a:cubicBezTo>
                  <a:cubicBezTo>
                    <a:pt x="136" y="101"/>
                    <a:pt x="133" y="99"/>
                    <a:pt x="130" y="99"/>
                  </a:cubicBezTo>
                  <a:cubicBezTo>
                    <a:pt x="107" y="97"/>
                    <a:pt x="87" y="89"/>
                    <a:pt x="69" y="74"/>
                  </a:cubicBezTo>
                  <a:cubicBezTo>
                    <a:pt x="62" y="67"/>
                    <a:pt x="55" y="60"/>
                    <a:pt x="50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Group 207"/>
          <p:cNvGrpSpPr>
            <a:grpSpLocks noChangeAspect="1"/>
          </p:cNvGrpSpPr>
          <p:nvPr/>
        </p:nvGrpSpPr>
        <p:grpSpPr bwMode="auto">
          <a:xfrm>
            <a:off x="6680916" y="3929832"/>
            <a:ext cx="638353" cy="805277"/>
            <a:chOff x="6566" y="246"/>
            <a:chExt cx="1262" cy="1592"/>
          </a:xfrm>
          <a:solidFill>
            <a:srgbClr val="F8F8F8"/>
          </a:solidFill>
        </p:grpSpPr>
        <p:sp>
          <p:nvSpPr>
            <p:cNvPr id="36" name="Freeform 208"/>
            <p:cNvSpPr/>
            <p:nvPr/>
          </p:nvSpPr>
          <p:spPr bwMode="auto">
            <a:xfrm>
              <a:off x="7350" y="246"/>
              <a:ext cx="478" cy="446"/>
            </a:xfrm>
            <a:custGeom>
              <a:avLst/>
              <a:gdLst>
                <a:gd name="T0" fmla="*/ 130 w 201"/>
                <a:gd name="T1" fmla="*/ 16 h 188"/>
                <a:gd name="T2" fmla="*/ 15 w 201"/>
                <a:gd name="T3" fmla="*/ 71 h 188"/>
                <a:gd name="T4" fmla="*/ 56 w 201"/>
                <a:gd name="T5" fmla="*/ 180 h 188"/>
                <a:gd name="T6" fmla="*/ 72 w 201"/>
                <a:gd name="T7" fmla="*/ 139 h 188"/>
                <a:gd name="T8" fmla="*/ 113 w 201"/>
                <a:gd name="T9" fmla="*/ 120 h 188"/>
                <a:gd name="T10" fmla="*/ 132 w 201"/>
                <a:gd name="T11" fmla="*/ 161 h 188"/>
                <a:gd name="T12" fmla="*/ 122 w 201"/>
                <a:gd name="T13" fmla="*/ 188 h 188"/>
                <a:gd name="T14" fmla="*/ 185 w 201"/>
                <a:gd name="T15" fmla="*/ 131 h 188"/>
                <a:gd name="T16" fmla="*/ 130 w 201"/>
                <a:gd name="T17" fmla="*/ 16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1" h="188">
                  <a:moveTo>
                    <a:pt x="130" y="16"/>
                  </a:moveTo>
                  <a:cubicBezTo>
                    <a:pt x="83" y="0"/>
                    <a:pt x="32" y="24"/>
                    <a:pt x="15" y="71"/>
                  </a:cubicBezTo>
                  <a:cubicBezTo>
                    <a:pt x="0" y="113"/>
                    <a:pt x="18" y="159"/>
                    <a:pt x="56" y="180"/>
                  </a:cubicBezTo>
                  <a:cubicBezTo>
                    <a:pt x="62" y="168"/>
                    <a:pt x="67" y="154"/>
                    <a:pt x="72" y="139"/>
                  </a:cubicBezTo>
                  <a:cubicBezTo>
                    <a:pt x="78" y="123"/>
                    <a:pt x="96" y="114"/>
                    <a:pt x="113" y="120"/>
                  </a:cubicBezTo>
                  <a:cubicBezTo>
                    <a:pt x="130" y="126"/>
                    <a:pt x="138" y="144"/>
                    <a:pt x="132" y="161"/>
                  </a:cubicBezTo>
                  <a:cubicBezTo>
                    <a:pt x="129" y="170"/>
                    <a:pt x="126" y="180"/>
                    <a:pt x="122" y="188"/>
                  </a:cubicBezTo>
                  <a:cubicBezTo>
                    <a:pt x="150" y="181"/>
                    <a:pt x="174" y="160"/>
                    <a:pt x="185" y="131"/>
                  </a:cubicBezTo>
                  <a:cubicBezTo>
                    <a:pt x="201" y="84"/>
                    <a:pt x="177" y="33"/>
                    <a:pt x="13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Freeform 209"/>
            <p:cNvSpPr/>
            <p:nvPr/>
          </p:nvSpPr>
          <p:spPr bwMode="auto">
            <a:xfrm>
              <a:off x="6566" y="401"/>
              <a:ext cx="1005" cy="1437"/>
            </a:xfrm>
            <a:custGeom>
              <a:avLst/>
              <a:gdLst>
                <a:gd name="T0" fmla="*/ 372 w 423"/>
                <a:gd name="T1" fmla="*/ 299 h 606"/>
                <a:gd name="T2" fmla="*/ 329 w 423"/>
                <a:gd name="T3" fmla="*/ 263 h 606"/>
                <a:gd name="T4" fmla="*/ 192 w 423"/>
                <a:gd name="T5" fmla="*/ 263 h 606"/>
                <a:gd name="T6" fmla="*/ 263 w 423"/>
                <a:gd name="T7" fmla="*/ 186 h 606"/>
                <a:gd name="T8" fmla="*/ 257 w 423"/>
                <a:gd name="T9" fmla="*/ 173 h 606"/>
                <a:gd name="T10" fmla="*/ 239 w 423"/>
                <a:gd name="T11" fmla="*/ 104 h 606"/>
                <a:gd name="T12" fmla="*/ 266 w 423"/>
                <a:gd name="T13" fmla="*/ 67 h 606"/>
                <a:gd name="T14" fmla="*/ 302 w 423"/>
                <a:gd name="T15" fmla="*/ 93 h 606"/>
                <a:gd name="T16" fmla="*/ 303 w 423"/>
                <a:gd name="T17" fmla="*/ 95 h 606"/>
                <a:gd name="T18" fmla="*/ 304 w 423"/>
                <a:gd name="T19" fmla="*/ 101 h 606"/>
                <a:gd name="T20" fmla="*/ 309 w 423"/>
                <a:gd name="T21" fmla="*/ 123 h 606"/>
                <a:gd name="T22" fmla="*/ 314 w 423"/>
                <a:gd name="T23" fmla="*/ 139 h 606"/>
                <a:gd name="T24" fmla="*/ 324 w 423"/>
                <a:gd name="T25" fmla="*/ 53 h 606"/>
                <a:gd name="T26" fmla="*/ 192 w 423"/>
                <a:gd name="T27" fmla="*/ 38 h 606"/>
                <a:gd name="T28" fmla="*/ 32 w 423"/>
                <a:gd name="T29" fmla="*/ 217 h 606"/>
                <a:gd name="T30" fmla="*/ 61 w 423"/>
                <a:gd name="T31" fmla="*/ 347 h 606"/>
                <a:gd name="T32" fmla="*/ 81 w 423"/>
                <a:gd name="T33" fmla="*/ 350 h 606"/>
                <a:gd name="T34" fmla="*/ 92 w 423"/>
                <a:gd name="T35" fmla="*/ 351 h 606"/>
                <a:gd name="T36" fmla="*/ 92 w 423"/>
                <a:gd name="T37" fmla="*/ 351 h 606"/>
                <a:gd name="T38" fmla="*/ 292 w 423"/>
                <a:gd name="T39" fmla="*/ 351 h 606"/>
                <a:gd name="T40" fmla="*/ 332 w 423"/>
                <a:gd name="T41" fmla="*/ 570 h 606"/>
                <a:gd name="T42" fmla="*/ 375 w 423"/>
                <a:gd name="T43" fmla="*/ 606 h 606"/>
                <a:gd name="T44" fmla="*/ 383 w 423"/>
                <a:gd name="T45" fmla="*/ 605 h 606"/>
                <a:gd name="T46" fmla="*/ 419 w 423"/>
                <a:gd name="T47" fmla="*/ 554 h 606"/>
                <a:gd name="T48" fmla="*/ 372 w 423"/>
                <a:gd name="T49" fmla="*/ 299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3" h="606">
                  <a:moveTo>
                    <a:pt x="372" y="299"/>
                  </a:moveTo>
                  <a:cubicBezTo>
                    <a:pt x="368" y="278"/>
                    <a:pt x="350" y="263"/>
                    <a:pt x="329" y="263"/>
                  </a:cubicBezTo>
                  <a:cubicBezTo>
                    <a:pt x="192" y="263"/>
                    <a:pt x="192" y="263"/>
                    <a:pt x="192" y="263"/>
                  </a:cubicBezTo>
                  <a:cubicBezTo>
                    <a:pt x="212" y="235"/>
                    <a:pt x="236" y="209"/>
                    <a:pt x="263" y="186"/>
                  </a:cubicBezTo>
                  <a:cubicBezTo>
                    <a:pt x="261" y="182"/>
                    <a:pt x="259" y="177"/>
                    <a:pt x="257" y="173"/>
                  </a:cubicBezTo>
                  <a:cubicBezTo>
                    <a:pt x="245" y="138"/>
                    <a:pt x="240" y="105"/>
                    <a:pt x="239" y="104"/>
                  </a:cubicBezTo>
                  <a:cubicBezTo>
                    <a:pt x="236" y="86"/>
                    <a:pt x="248" y="70"/>
                    <a:pt x="266" y="67"/>
                  </a:cubicBezTo>
                  <a:cubicBezTo>
                    <a:pt x="283" y="64"/>
                    <a:pt x="299" y="76"/>
                    <a:pt x="302" y="93"/>
                  </a:cubicBezTo>
                  <a:cubicBezTo>
                    <a:pt x="302" y="93"/>
                    <a:pt x="303" y="94"/>
                    <a:pt x="303" y="95"/>
                  </a:cubicBezTo>
                  <a:cubicBezTo>
                    <a:pt x="303" y="96"/>
                    <a:pt x="304" y="98"/>
                    <a:pt x="304" y="101"/>
                  </a:cubicBezTo>
                  <a:cubicBezTo>
                    <a:pt x="305" y="107"/>
                    <a:pt x="307" y="114"/>
                    <a:pt x="309" y="123"/>
                  </a:cubicBezTo>
                  <a:cubicBezTo>
                    <a:pt x="310" y="128"/>
                    <a:pt x="312" y="133"/>
                    <a:pt x="314" y="139"/>
                  </a:cubicBezTo>
                  <a:cubicBezTo>
                    <a:pt x="330" y="113"/>
                    <a:pt x="336" y="82"/>
                    <a:pt x="324" y="53"/>
                  </a:cubicBezTo>
                  <a:cubicBezTo>
                    <a:pt x="307" y="12"/>
                    <a:pt x="244" y="0"/>
                    <a:pt x="192" y="38"/>
                  </a:cubicBezTo>
                  <a:cubicBezTo>
                    <a:pt x="127" y="86"/>
                    <a:pt x="72" y="147"/>
                    <a:pt x="32" y="217"/>
                  </a:cubicBezTo>
                  <a:cubicBezTo>
                    <a:pt x="0" y="273"/>
                    <a:pt x="19" y="334"/>
                    <a:pt x="61" y="347"/>
                  </a:cubicBezTo>
                  <a:cubicBezTo>
                    <a:pt x="68" y="349"/>
                    <a:pt x="75" y="350"/>
                    <a:pt x="81" y="350"/>
                  </a:cubicBezTo>
                  <a:cubicBezTo>
                    <a:pt x="85" y="351"/>
                    <a:pt x="88" y="351"/>
                    <a:pt x="92" y="351"/>
                  </a:cubicBezTo>
                  <a:cubicBezTo>
                    <a:pt x="92" y="351"/>
                    <a:pt x="92" y="351"/>
                    <a:pt x="92" y="351"/>
                  </a:cubicBezTo>
                  <a:cubicBezTo>
                    <a:pt x="292" y="351"/>
                    <a:pt x="292" y="351"/>
                    <a:pt x="292" y="351"/>
                  </a:cubicBezTo>
                  <a:cubicBezTo>
                    <a:pt x="332" y="570"/>
                    <a:pt x="332" y="570"/>
                    <a:pt x="332" y="570"/>
                  </a:cubicBezTo>
                  <a:cubicBezTo>
                    <a:pt x="336" y="591"/>
                    <a:pt x="355" y="606"/>
                    <a:pt x="375" y="606"/>
                  </a:cubicBezTo>
                  <a:cubicBezTo>
                    <a:pt x="378" y="606"/>
                    <a:pt x="381" y="606"/>
                    <a:pt x="383" y="605"/>
                  </a:cubicBezTo>
                  <a:cubicBezTo>
                    <a:pt x="407" y="601"/>
                    <a:pt x="423" y="578"/>
                    <a:pt x="419" y="554"/>
                  </a:cubicBezTo>
                  <a:lnTo>
                    <a:pt x="37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Freeform 211"/>
            <p:cNvSpPr/>
            <p:nvPr/>
          </p:nvSpPr>
          <p:spPr bwMode="auto">
            <a:xfrm>
              <a:off x="7151" y="545"/>
              <a:ext cx="501" cy="449"/>
            </a:xfrm>
            <a:custGeom>
              <a:avLst/>
              <a:gdLst>
                <a:gd name="T0" fmla="*/ 208 w 211"/>
                <a:gd name="T1" fmla="*/ 14 h 189"/>
                <a:gd name="T2" fmla="*/ 194 w 211"/>
                <a:gd name="T3" fmla="*/ 1 h 189"/>
                <a:gd name="T4" fmla="*/ 186 w 211"/>
                <a:gd name="T5" fmla="*/ 0 h 189"/>
                <a:gd name="T6" fmla="*/ 164 w 211"/>
                <a:gd name="T7" fmla="*/ 16 h 189"/>
                <a:gd name="T8" fmla="*/ 148 w 211"/>
                <a:gd name="T9" fmla="*/ 57 h 189"/>
                <a:gd name="T10" fmla="*/ 115 w 211"/>
                <a:gd name="T11" fmla="*/ 121 h 189"/>
                <a:gd name="T12" fmla="*/ 99 w 211"/>
                <a:gd name="T13" fmla="*/ 138 h 189"/>
                <a:gd name="T14" fmla="*/ 93 w 211"/>
                <a:gd name="T15" fmla="*/ 142 h 189"/>
                <a:gd name="T16" fmla="*/ 88 w 211"/>
                <a:gd name="T17" fmla="*/ 138 h 189"/>
                <a:gd name="T18" fmla="*/ 75 w 211"/>
                <a:gd name="T19" fmla="*/ 120 h 189"/>
                <a:gd name="T20" fmla="*/ 62 w 211"/>
                <a:gd name="T21" fmla="*/ 86 h 189"/>
                <a:gd name="T22" fmla="*/ 55 w 211"/>
                <a:gd name="T23" fmla="*/ 64 h 189"/>
                <a:gd name="T24" fmla="*/ 50 w 211"/>
                <a:gd name="T25" fmla="*/ 42 h 189"/>
                <a:gd name="T26" fmla="*/ 49 w 211"/>
                <a:gd name="T27" fmla="*/ 35 h 189"/>
                <a:gd name="T28" fmla="*/ 49 w 211"/>
                <a:gd name="T29" fmla="*/ 33 h 189"/>
                <a:gd name="T30" fmla="*/ 25 w 211"/>
                <a:gd name="T31" fmla="*/ 13 h 189"/>
                <a:gd name="T32" fmla="*/ 21 w 211"/>
                <a:gd name="T33" fmla="*/ 14 h 189"/>
                <a:gd name="T34" fmla="*/ 5 w 211"/>
                <a:gd name="T35" fmla="*/ 24 h 189"/>
                <a:gd name="T36" fmla="*/ 1 w 211"/>
                <a:gd name="T37" fmla="*/ 41 h 189"/>
                <a:gd name="T38" fmla="*/ 1 w 211"/>
                <a:gd name="T39" fmla="*/ 42 h 189"/>
                <a:gd name="T40" fmla="*/ 19 w 211"/>
                <a:gd name="T41" fmla="*/ 109 h 189"/>
                <a:gd name="T42" fmla="*/ 23 w 211"/>
                <a:gd name="T43" fmla="*/ 120 h 189"/>
                <a:gd name="T44" fmla="*/ 43 w 211"/>
                <a:gd name="T45" fmla="*/ 159 h 189"/>
                <a:gd name="T46" fmla="*/ 63 w 211"/>
                <a:gd name="T47" fmla="*/ 179 h 189"/>
                <a:gd name="T48" fmla="*/ 93 w 211"/>
                <a:gd name="T49" fmla="*/ 189 h 189"/>
                <a:gd name="T50" fmla="*/ 93 w 211"/>
                <a:gd name="T51" fmla="*/ 189 h 189"/>
                <a:gd name="T52" fmla="*/ 126 w 211"/>
                <a:gd name="T53" fmla="*/ 178 h 189"/>
                <a:gd name="T54" fmla="*/ 167 w 211"/>
                <a:gd name="T55" fmla="*/ 127 h 189"/>
                <a:gd name="T56" fmla="*/ 197 w 211"/>
                <a:gd name="T57" fmla="*/ 64 h 189"/>
                <a:gd name="T58" fmla="*/ 209 w 211"/>
                <a:gd name="T59" fmla="*/ 32 h 189"/>
                <a:gd name="T60" fmla="*/ 208 w 211"/>
                <a:gd name="T61" fmla="*/ 14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11" h="189">
                  <a:moveTo>
                    <a:pt x="208" y="14"/>
                  </a:moveTo>
                  <a:cubicBezTo>
                    <a:pt x="205" y="8"/>
                    <a:pt x="200" y="4"/>
                    <a:pt x="194" y="1"/>
                  </a:cubicBezTo>
                  <a:cubicBezTo>
                    <a:pt x="192" y="1"/>
                    <a:pt x="189" y="0"/>
                    <a:pt x="186" y="0"/>
                  </a:cubicBezTo>
                  <a:cubicBezTo>
                    <a:pt x="176" y="0"/>
                    <a:pt x="167" y="6"/>
                    <a:pt x="164" y="16"/>
                  </a:cubicBezTo>
                  <a:cubicBezTo>
                    <a:pt x="158" y="32"/>
                    <a:pt x="153" y="45"/>
                    <a:pt x="148" y="57"/>
                  </a:cubicBezTo>
                  <a:cubicBezTo>
                    <a:pt x="134" y="90"/>
                    <a:pt x="123" y="110"/>
                    <a:pt x="115" y="121"/>
                  </a:cubicBezTo>
                  <a:cubicBezTo>
                    <a:pt x="107" y="132"/>
                    <a:pt x="101" y="137"/>
                    <a:pt x="99" y="138"/>
                  </a:cubicBezTo>
                  <a:cubicBezTo>
                    <a:pt x="93" y="142"/>
                    <a:pt x="93" y="142"/>
                    <a:pt x="93" y="142"/>
                  </a:cubicBezTo>
                  <a:cubicBezTo>
                    <a:pt x="88" y="138"/>
                    <a:pt x="88" y="138"/>
                    <a:pt x="88" y="138"/>
                  </a:cubicBezTo>
                  <a:cubicBezTo>
                    <a:pt x="85" y="135"/>
                    <a:pt x="80" y="128"/>
                    <a:pt x="75" y="120"/>
                  </a:cubicBezTo>
                  <a:cubicBezTo>
                    <a:pt x="70" y="109"/>
                    <a:pt x="65" y="97"/>
                    <a:pt x="62" y="86"/>
                  </a:cubicBezTo>
                  <a:cubicBezTo>
                    <a:pt x="59" y="77"/>
                    <a:pt x="57" y="69"/>
                    <a:pt x="55" y="64"/>
                  </a:cubicBezTo>
                  <a:cubicBezTo>
                    <a:pt x="53" y="57"/>
                    <a:pt x="52" y="49"/>
                    <a:pt x="50" y="42"/>
                  </a:cubicBezTo>
                  <a:cubicBezTo>
                    <a:pt x="50" y="39"/>
                    <a:pt x="49" y="37"/>
                    <a:pt x="49" y="35"/>
                  </a:cubicBezTo>
                  <a:cubicBezTo>
                    <a:pt x="49" y="33"/>
                    <a:pt x="49" y="33"/>
                    <a:pt x="49" y="33"/>
                  </a:cubicBezTo>
                  <a:cubicBezTo>
                    <a:pt x="47" y="22"/>
                    <a:pt x="37" y="13"/>
                    <a:pt x="25" y="13"/>
                  </a:cubicBezTo>
                  <a:cubicBezTo>
                    <a:pt x="24" y="13"/>
                    <a:pt x="22" y="13"/>
                    <a:pt x="21" y="14"/>
                  </a:cubicBezTo>
                  <a:cubicBezTo>
                    <a:pt x="15" y="15"/>
                    <a:pt x="9" y="18"/>
                    <a:pt x="5" y="24"/>
                  </a:cubicBezTo>
                  <a:cubicBezTo>
                    <a:pt x="2" y="29"/>
                    <a:pt x="0" y="35"/>
                    <a:pt x="1" y="41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3" y="53"/>
                    <a:pt x="9" y="80"/>
                    <a:pt x="19" y="109"/>
                  </a:cubicBezTo>
                  <a:cubicBezTo>
                    <a:pt x="20" y="113"/>
                    <a:pt x="22" y="116"/>
                    <a:pt x="23" y="120"/>
                  </a:cubicBezTo>
                  <a:cubicBezTo>
                    <a:pt x="28" y="132"/>
                    <a:pt x="34" y="146"/>
                    <a:pt x="43" y="159"/>
                  </a:cubicBezTo>
                  <a:cubicBezTo>
                    <a:pt x="50" y="168"/>
                    <a:pt x="56" y="174"/>
                    <a:pt x="63" y="179"/>
                  </a:cubicBezTo>
                  <a:cubicBezTo>
                    <a:pt x="68" y="183"/>
                    <a:pt x="79" y="189"/>
                    <a:pt x="93" y="189"/>
                  </a:cubicBezTo>
                  <a:cubicBezTo>
                    <a:pt x="93" y="189"/>
                    <a:pt x="93" y="189"/>
                    <a:pt x="93" y="189"/>
                  </a:cubicBezTo>
                  <a:cubicBezTo>
                    <a:pt x="104" y="189"/>
                    <a:pt x="116" y="185"/>
                    <a:pt x="126" y="178"/>
                  </a:cubicBezTo>
                  <a:cubicBezTo>
                    <a:pt x="141" y="167"/>
                    <a:pt x="153" y="152"/>
                    <a:pt x="167" y="127"/>
                  </a:cubicBezTo>
                  <a:cubicBezTo>
                    <a:pt x="177" y="110"/>
                    <a:pt x="187" y="89"/>
                    <a:pt x="197" y="64"/>
                  </a:cubicBezTo>
                  <a:cubicBezTo>
                    <a:pt x="201" y="54"/>
                    <a:pt x="205" y="44"/>
                    <a:pt x="209" y="32"/>
                  </a:cubicBezTo>
                  <a:cubicBezTo>
                    <a:pt x="211" y="26"/>
                    <a:pt x="211" y="20"/>
                    <a:pt x="208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9501544" y="1896020"/>
            <a:ext cx="1653625" cy="8309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在此添加标题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8717884" y="3105446"/>
            <a:ext cx="2093840" cy="97276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在此录入图表的综合描述说明。在此录入上述图表的综合描述</a:t>
            </a:r>
            <a:endParaRPr lang="zh-CN" altLang="en-US" sz="146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2185762" y="1612639"/>
            <a:ext cx="1653625" cy="8309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在此添加标题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91967" y="2473450"/>
            <a:ext cx="2093840" cy="97276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在此录入图表的综合描述说明。在此录入上述图表的综合描述</a:t>
            </a:r>
            <a:endParaRPr lang="zh-CN" altLang="en-US" sz="146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4" grpId="0" bldLvl="0" animBg="1"/>
      <p:bldP spid="39" grpId="0"/>
      <p:bldP spid="40" grpId="0"/>
      <p:bldP spid="41" grpId="0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783773" y="1932552"/>
            <a:ext cx="8970055" cy="3235864"/>
            <a:chOff x="1275068" y="2211288"/>
            <a:chExt cx="9897218" cy="3570332"/>
          </a:xfrm>
        </p:grpSpPr>
        <p:sp>
          <p:nvSpPr>
            <p:cNvPr id="6" name="椭圆 5"/>
            <p:cNvSpPr/>
            <p:nvPr/>
          </p:nvSpPr>
          <p:spPr>
            <a:xfrm>
              <a:off x="1275068" y="5122168"/>
              <a:ext cx="8865709" cy="659452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75000"/>
                    <a:alpha val="0"/>
                  </a:schemeClr>
                </a:gs>
                <a:gs pos="29000">
                  <a:schemeClr val="tx1">
                    <a:alpha val="18000"/>
                  </a:schemeClr>
                </a:gs>
                <a:gs pos="0">
                  <a:schemeClr val="tx1">
                    <a:alpha val="3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 rot="19669228">
              <a:off x="3037936" y="2211288"/>
              <a:ext cx="8134350" cy="3473724"/>
            </a:xfrm>
            <a:custGeom>
              <a:avLst/>
              <a:gdLst>
                <a:gd name="connsiteX0" fmla="*/ 371475 w 8134350"/>
                <a:gd name="connsiteY0" fmla="*/ 0 h 3473725"/>
                <a:gd name="connsiteX1" fmla="*/ 3680363 w 8134350"/>
                <a:gd name="connsiteY1" fmla="*/ 0 h 3473725"/>
                <a:gd name="connsiteX2" fmla="*/ 4051838 w 8134350"/>
                <a:gd name="connsiteY2" fmla="*/ 371475 h 3473725"/>
                <a:gd name="connsiteX3" fmla="*/ 4051838 w 8134350"/>
                <a:gd name="connsiteY3" fmla="*/ 371477 h 3473725"/>
                <a:gd name="connsiteX4" fmla="*/ 4051838 w 8134350"/>
                <a:gd name="connsiteY4" fmla="*/ 2267624 h 3473725"/>
                <a:gd name="connsiteX5" fmla="*/ 6989250 w 8134350"/>
                <a:gd name="connsiteY5" fmla="*/ 2267624 h 3473725"/>
                <a:gd name="connsiteX6" fmla="*/ 7009698 w 8134350"/>
                <a:gd name="connsiteY6" fmla="*/ 2269686 h 3473725"/>
                <a:gd name="connsiteX7" fmla="*/ 7009698 w 8134350"/>
                <a:gd name="connsiteY7" fmla="*/ 1961252 h 3473725"/>
                <a:gd name="connsiteX8" fmla="*/ 7012047 w 8134350"/>
                <a:gd name="connsiteY8" fmla="*/ 1930538 h 3473725"/>
                <a:gd name="connsiteX9" fmla="*/ 7015807 w 8134350"/>
                <a:gd name="connsiteY9" fmla="*/ 1914575 h 3473725"/>
                <a:gd name="connsiteX10" fmla="*/ 7016792 w 8134350"/>
                <a:gd name="connsiteY10" fmla="*/ 1908843 h 3473725"/>
                <a:gd name="connsiteX11" fmla="*/ 7017969 w 8134350"/>
                <a:gd name="connsiteY11" fmla="*/ 1905400 h 3473725"/>
                <a:gd name="connsiteX12" fmla="*/ 7018786 w 8134350"/>
                <a:gd name="connsiteY12" fmla="*/ 1901931 h 3473725"/>
                <a:gd name="connsiteX13" fmla="*/ 7020948 w 8134350"/>
                <a:gd name="connsiteY13" fmla="*/ 1896681 h 3473725"/>
                <a:gd name="connsiteX14" fmla="*/ 7026411 w 8134350"/>
                <a:gd name="connsiteY14" fmla="*/ 1880696 h 3473725"/>
                <a:gd name="connsiteX15" fmla="*/ 7140860 w 8134350"/>
                <a:gd name="connsiteY15" fmla="*/ 1805626 h 3473725"/>
                <a:gd name="connsiteX16" fmla="*/ 7184389 w 8134350"/>
                <a:gd name="connsiteY16" fmla="*/ 1824914 h 3473725"/>
                <a:gd name="connsiteX17" fmla="*/ 8076507 w 8134350"/>
                <a:gd name="connsiteY17" fmla="*/ 2503656 h 3473725"/>
                <a:gd name="connsiteX18" fmla="*/ 8134063 w 8134350"/>
                <a:gd name="connsiteY18" fmla="*/ 2625031 h 3473725"/>
                <a:gd name="connsiteX19" fmla="*/ 8134030 w 8134350"/>
                <a:gd name="connsiteY19" fmla="*/ 2647103 h 3473725"/>
                <a:gd name="connsiteX20" fmla="*/ 8133955 w 8134350"/>
                <a:gd name="connsiteY20" fmla="*/ 2647768 h 3473725"/>
                <a:gd name="connsiteX21" fmla="*/ 8134063 w 8134350"/>
                <a:gd name="connsiteY21" fmla="*/ 2653167 h 3473725"/>
                <a:gd name="connsiteX22" fmla="*/ 8076507 w 8134350"/>
                <a:gd name="connsiteY22" fmla="*/ 2774542 h 3473725"/>
                <a:gd name="connsiteX23" fmla="*/ 7184389 w 8134350"/>
                <a:gd name="connsiteY23" fmla="*/ 3453283 h 3473725"/>
                <a:gd name="connsiteX24" fmla="*/ 7040099 w 8134350"/>
                <a:gd name="connsiteY24" fmla="*/ 3422552 h 3473725"/>
                <a:gd name="connsiteX25" fmla="*/ 7033235 w 8134350"/>
                <a:gd name="connsiteY25" fmla="*/ 3409989 h 3473725"/>
                <a:gd name="connsiteX26" fmla="*/ 7029448 w 8134350"/>
                <a:gd name="connsiteY26" fmla="*/ 3403942 h 3473725"/>
                <a:gd name="connsiteX27" fmla="*/ 7027973 w 8134350"/>
                <a:gd name="connsiteY27" fmla="*/ 3400360 h 3473725"/>
                <a:gd name="connsiteX28" fmla="*/ 7026411 w 8134350"/>
                <a:gd name="connsiteY28" fmla="*/ 3397501 h 3473725"/>
                <a:gd name="connsiteX29" fmla="*/ 7024537 w 8134350"/>
                <a:gd name="connsiteY29" fmla="*/ 3392018 h 3473725"/>
                <a:gd name="connsiteX30" fmla="*/ 7018786 w 8134350"/>
                <a:gd name="connsiteY30" fmla="*/ 3378055 h 3473725"/>
                <a:gd name="connsiteX31" fmla="*/ 7009698 w 8134350"/>
                <a:gd name="connsiteY31" fmla="*/ 3318734 h 3473725"/>
                <a:gd name="connsiteX32" fmla="*/ 7009698 w 8134350"/>
                <a:gd name="connsiteY32" fmla="*/ 3008513 h 3473725"/>
                <a:gd name="connsiteX33" fmla="*/ 6989250 w 8134350"/>
                <a:gd name="connsiteY33" fmla="*/ 3010574 h 3473725"/>
                <a:gd name="connsiteX34" fmla="*/ 3680362 w 8134350"/>
                <a:gd name="connsiteY34" fmla="*/ 3010574 h 3473725"/>
                <a:gd name="connsiteX35" fmla="*/ 3308887 w 8134350"/>
                <a:gd name="connsiteY35" fmla="*/ 2639099 h 3473725"/>
                <a:gd name="connsiteX36" fmla="*/ 3308888 w 8134350"/>
                <a:gd name="connsiteY36" fmla="*/ 2639094 h 3473725"/>
                <a:gd name="connsiteX37" fmla="*/ 3308888 w 8134350"/>
                <a:gd name="connsiteY37" fmla="*/ 742950 h 3473725"/>
                <a:gd name="connsiteX38" fmla="*/ 371475 w 8134350"/>
                <a:gd name="connsiteY38" fmla="*/ 742950 h 3473725"/>
                <a:gd name="connsiteX39" fmla="*/ 0 w 8134350"/>
                <a:gd name="connsiteY39" fmla="*/ 371475 h 3473725"/>
                <a:gd name="connsiteX40" fmla="*/ 371475 w 8134350"/>
                <a:gd name="connsiteY40" fmla="*/ 0 h 3473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8134350" h="3473725">
                  <a:moveTo>
                    <a:pt x="371475" y="0"/>
                  </a:moveTo>
                  <a:lnTo>
                    <a:pt x="3680363" y="0"/>
                  </a:lnTo>
                  <a:cubicBezTo>
                    <a:pt x="3885523" y="0"/>
                    <a:pt x="4051838" y="166315"/>
                    <a:pt x="4051838" y="371475"/>
                  </a:cubicBezTo>
                  <a:lnTo>
                    <a:pt x="4051838" y="371477"/>
                  </a:lnTo>
                  <a:lnTo>
                    <a:pt x="4051838" y="2267624"/>
                  </a:lnTo>
                  <a:lnTo>
                    <a:pt x="6989250" y="2267624"/>
                  </a:lnTo>
                  <a:lnTo>
                    <a:pt x="7009698" y="2269686"/>
                  </a:lnTo>
                  <a:lnTo>
                    <a:pt x="7009698" y="1961252"/>
                  </a:lnTo>
                  <a:cubicBezTo>
                    <a:pt x="7009698" y="1950731"/>
                    <a:pt x="7010507" y="1940459"/>
                    <a:pt x="7012047" y="1930538"/>
                  </a:cubicBezTo>
                  <a:lnTo>
                    <a:pt x="7015807" y="1914575"/>
                  </a:lnTo>
                  <a:lnTo>
                    <a:pt x="7016792" y="1908843"/>
                  </a:lnTo>
                  <a:lnTo>
                    <a:pt x="7017969" y="1905400"/>
                  </a:lnTo>
                  <a:lnTo>
                    <a:pt x="7018786" y="1901931"/>
                  </a:lnTo>
                  <a:lnTo>
                    <a:pt x="7020948" y="1896681"/>
                  </a:lnTo>
                  <a:lnTo>
                    <a:pt x="7026411" y="1880696"/>
                  </a:lnTo>
                  <a:cubicBezTo>
                    <a:pt x="7050362" y="1826027"/>
                    <a:pt x="7096135" y="1798312"/>
                    <a:pt x="7140860" y="1805626"/>
                  </a:cubicBezTo>
                  <a:cubicBezTo>
                    <a:pt x="7155769" y="1808064"/>
                    <a:pt x="7170560" y="1814393"/>
                    <a:pt x="7184389" y="1824914"/>
                  </a:cubicBezTo>
                  <a:lnTo>
                    <a:pt x="8076507" y="2503656"/>
                  </a:lnTo>
                  <a:cubicBezTo>
                    <a:pt x="8111078" y="2529958"/>
                    <a:pt x="8131446" y="2576230"/>
                    <a:pt x="8134063" y="2625031"/>
                  </a:cubicBezTo>
                  <a:cubicBezTo>
                    <a:pt x="8134455" y="2632351"/>
                    <a:pt x="8134449" y="2639728"/>
                    <a:pt x="8134030" y="2647103"/>
                  </a:cubicBezTo>
                  <a:lnTo>
                    <a:pt x="8133955" y="2647768"/>
                  </a:lnTo>
                  <a:lnTo>
                    <a:pt x="8134063" y="2653167"/>
                  </a:lnTo>
                  <a:cubicBezTo>
                    <a:pt x="8131446" y="2701968"/>
                    <a:pt x="8111078" y="2748240"/>
                    <a:pt x="8076507" y="2774542"/>
                  </a:cubicBezTo>
                  <a:lnTo>
                    <a:pt x="7184389" y="3453283"/>
                  </a:lnTo>
                  <a:cubicBezTo>
                    <a:pt x="7135990" y="3490106"/>
                    <a:pt x="7075788" y="3475588"/>
                    <a:pt x="7040099" y="3422552"/>
                  </a:cubicBezTo>
                  <a:lnTo>
                    <a:pt x="7033235" y="3409989"/>
                  </a:lnTo>
                  <a:lnTo>
                    <a:pt x="7029448" y="3403942"/>
                  </a:lnTo>
                  <a:lnTo>
                    <a:pt x="7027973" y="3400360"/>
                  </a:lnTo>
                  <a:lnTo>
                    <a:pt x="7026411" y="3397501"/>
                  </a:lnTo>
                  <a:lnTo>
                    <a:pt x="7024537" y="3392018"/>
                  </a:lnTo>
                  <a:lnTo>
                    <a:pt x="7018786" y="3378055"/>
                  </a:lnTo>
                  <a:cubicBezTo>
                    <a:pt x="7012934" y="3359822"/>
                    <a:pt x="7009698" y="3339776"/>
                    <a:pt x="7009698" y="3318734"/>
                  </a:cubicBezTo>
                  <a:lnTo>
                    <a:pt x="7009698" y="3008513"/>
                  </a:lnTo>
                  <a:lnTo>
                    <a:pt x="6989250" y="3010574"/>
                  </a:lnTo>
                  <a:lnTo>
                    <a:pt x="3680362" y="3010574"/>
                  </a:lnTo>
                  <a:cubicBezTo>
                    <a:pt x="3475202" y="3010574"/>
                    <a:pt x="3308887" y="2844259"/>
                    <a:pt x="3308887" y="2639099"/>
                  </a:cubicBezTo>
                  <a:lnTo>
                    <a:pt x="3308888" y="2639094"/>
                  </a:lnTo>
                  <a:lnTo>
                    <a:pt x="3308888" y="742950"/>
                  </a:lnTo>
                  <a:lnTo>
                    <a:pt x="371475" y="742950"/>
                  </a:lnTo>
                  <a:cubicBezTo>
                    <a:pt x="166315" y="742950"/>
                    <a:pt x="0" y="576635"/>
                    <a:pt x="0" y="371475"/>
                  </a:cubicBezTo>
                  <a:cubicBezTo>
                    <a:pt x="0" y="166315"/>
                    <a:pt x="166315" y="0"/>
                    <a:pt x="371475" y="0"/>
                  </a:cubicBezTo>
                  <a:close/>
                </a:path>
              </a:pathLst>
            </a:custGeom>
            <a:gradFill>
              <a:gsLst>
                <a:gs pos="85500">
                  <a:schemeClr val="bg1">
                    <a:lumMod val="75000"/>
                  </a:schemeClr>
                </a:gs>
                <a:gs pos="71000">
                  <a:schemeClr val="bg1">
                    <a:lumMod val="95000"/>
                  </a:schemeClr>
                </a:gs>
                <a:gs pos="54000">
                  <a:schemeClr val="bg1">
                    <a:lumMod val="75000"/>
                  </a:schemeClr>
                </a:gs>
                <a:gs pos="37000">
                  <a:schemeClr val="bg1">
                    <a:lumMod val="95000"/>
                  </a:schemeClr>
                </a:gs>
                <a:gs pos="1900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95000"/>
                  </a:schemeClr>
                </a:gs>
              </a:gsLst>
              <a:lin ang="6000000" scaled="0"/>
            </a:gradFill>
            <a:ln w="317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RelaxedModerately"/>
              <a:lightRig rig="threePt" dir="t">
                <a:rot lat="0" lon="0" rev="0"/>
              </a:lightRig>
            </a:scene3d>
            <a:sp3d extrusionH="368300" prstMaterial="matte">
              <a:extrusionClr>
                <a:schemeClr val="bg1">
                  <a:lumMod val="65000"/>
                </a:schemeClr>
              </a:extrusionClr>
              <a:contourClr>
                <a:schemeClr val="bg1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椭圆 7"/>
          <p:cNvSpPr/>
          <p:nvPr/>
        </p:nvSpPr>
        <p:spPr>
          <a:xfrm>
            <a:off x="2392531" y="3505283"/>
            <a:ext cx="882164" cy="882164"/>
          </a:xfrm>
          <a:prstGeom prst="ellipse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lumMod val="75000"/>
                </a:schemeClr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4724253" y="2102334"/>
            <a:ext cx="882164" cy="882164"/>
          </a:xfrm>
          <a:prstGeom prst="ellipse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lumMod val="75000"/>
                </a:schemeClr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5714806" y="3505283"/>
            <a:ext cx="882164" cy="882164"/>
          </a:xfrm>
          <a:prstGeom prst="ellipse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lumMod val="75000"/>
                </a:schemeClr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8203727" y="1911729"/>
            <a:ext cx="882164" cy="882164"/>
          </a:xfrm>
          <a:prstGeom prst="ellipse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lumMod val="75000"/>
                </a:schemeClr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556765" y="3666318"/>
            <a:ext cx="683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24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98268" y="2252949"/>
            <a:ext cx="708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24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888822" y="3653427"/>
            <a:ext cx="671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2400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377742" y="2059874"/>
            <a:ext cx="621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2400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3240012" y="4990626"/>
            <a:ext cx="1799232" cy="962812"/>
            <a:chOff x="3451161" y="3849925"/>
            <a:chExt cx="1799232" cy="962811"/>
          </a:xfrm>
        </p:grpSpPr>
        <p:sp>
          <p:nvSpPr>
            <p:cNvPr id="17" name="文本框 16"/>
            <p:cNvSpPr txBox="1"/>
            <p:nvPr/>
          </p:nvSpPr>
          <p:spPr>
            <a:xfrm>
              <a:off x="3451161" y="3849925"/>
              <a:ext cx="17250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457510" y="4166406"/>
              <a:ext cx="1792883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在此录入图表的综合描述说明。在此录入在此在此在此在此录入图表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593673" y="4990628"/>
            <a:ext cx="1877119" cy="962813"/>
            <a:chOff x="3451161" y="3849925"/>
            <a:chExt cx="1877118" cy="962812"/>
          </a:xfrm>
        </p:grpSpPr>
        <p:sp>
          <p:nvSpPr>
            <p:cNvPr id="20" name="文本框 19"/>
            <p:cNvSpPr txBox="1"/>
            <p:nvPr/>
          </p:nvSpPr>
          <p:spPr>
            <a:xfrm>
              <a:off x="3451161" y="3849925"/>
              <a:ext cx="17250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20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3457510" y="4166406"/>
              <a:ext cx="18707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在此录入图表的综合描述说明。在此录入在此在此在此在此录入图表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055863" y="1120467"/>
            <a:ext cx="1842404" cy="962812"/>
            <a:chOff x="3451161" y="3849925"/>
            <a:chExt cx="1842404" cy="962811"/>
          </a:xfrm>
        </p:grpSpPr>
        <p:sp>
          <p:nvSpPr>
            <p:cNvPr id="23" name="文本框 22"/>
            <p:cNvSpPr txBox="1"/>
            <p:nvPr/>
          </p:nvSpPr>
          <p:spPr>
            <a:xfrm>
              <a:off x="3451161" y="3849925"/>
              <a:ext cx="17250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2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3457510" y="4166406"/>
              <a:ext cx="1836055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在此录入图表的综合描述说明。在此录入在此在此在此在此录入图表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530170" y="904567"/>
            <a:ext cx="1847572" cy="962812"/>
            <a:chOff x="3451161" y="3849925"/>
            <a:chExt cx="1847572" cy="962811"/>
          </a:xfrm>
        </p:grpSpPr>
        <p:sp>
          <p:nvSpPr>
            <p:cNvPr id="26" name="文本框 25"/>
            <p:cNvSpPr txBox="1"/>
            <p:nvPr/>
          </p:nvSpPr>
          <p:spPr>
            <a:xfrm>
              <a:off x="3451161" y="3849925"/>
              <a:ext cx="17250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20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3457510" y="4166406"/>
              <a:ext cx="1841223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在此录入图表的综合描述说明。在此录入在此在此在此在此录入图表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299033" y="3362257"/>
            <a:ext cx="1068859" cy="1864217"/>
            <a:chOff x="2499058" y="3318525"/>
            <a:chExt cx="1068858" cy="1864217"/>
          </a:xfrm>
        </p:grpSpPr>
        <p:sp>
          <p:nvSpPr>
            <p:cNvPr id="29" name="弧形 28"/>
            <p:cNvSpPr/>
            <p:nvPr/>
          </p:nvSpPr>
          <p:spPr>
            <a:xfrm flipH="1">
              <a:off x="2499058" y="3368205"/>
              <a:ext cx="1068858" cy="1068858"/>
            </a:xfrm>
            <a:prstGeom prst="arc">
              <a:avLst>
                <a:gd name="adj1" fmla="val 16200000"/>
                <a:gd name="adj2" fmla="val 5620576"/>
              </a:avLst>
            </a:prstGeom>
            <a:ln w="158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3009485" y="3318525"/>
              <a:ext cx="93725" cy="9372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>
              <a:off x="3055620" y="4434840"/>
              <a:ext cx="388620" cy="701040"/>
            </a:xfrm>
            <a:custGeom>
              <a:avLst/>
              <a:gdLst>
                <a:gd name="connsiteX0" fmla="*/ 0 w 388620"/>
                <a:gd name="connsiteY0" fmla="*/ 0 h 701040"/>
                <a:gd name="connsiteX1" fmla="*/ 0 w 388620"/>
                <a:gd name="connsiteY1" fmla="*/ 701040 h 701040"/>
                <a:gd name="connsiteX2" fmla="*/ 388620 w 388620"/>
                <a:gd name="connsiteY2" fmla="*/ 701040 h 70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8620" h="701040">
                  <a:moveTo>
                    <a:pt x="0" y="0"/>
                  </a:moveTo>
                  <a:lnTo>
                    <a:pt x="0" y="701040"/>
                  </a:lnTo>
                  <a:lnTo>
                    <a:pt x="388620" y="701040"/>
                  </a:lnTo>
                </a:path>
              </a:pathLst>
            </a:custGeom>
            <a:noFill/>
            <a:ln w="158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3403594" y="5089017"/>
              <a:ext cx="93725" cy="9372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614955" y="3362257"/>
            <a:ext cx="1068859" cy="1864217"/>
            <a:chOff x="2499058" y="3318525"/>
            <a:chExt cx="1068858" cy="1864217"/>
          </a:xfrm>
        </p:grpSpPr>
        <p:sp>
          <p:nvSpPr>
            <p:cNvPr id="34" name="弧形 33"/>
            <p:cNvSpPr/>
            <p:nvPr/>
          </p:nvSpPr>
          <p:spPr>
            <a:xfrm flipH="1">
              <a:off x="2499058" y="3368205"/>
              <a:ext cx="1068858" cy="1068858"/>
            </a:xfrm>
            <a:prstGeom prst="arc">
              <a:avLst>
                <a:gd name="adj1" fmla="val 16200000"/>
                <a:gd name="adj2" fmla="val 5620576"/>
              </a:avLst>
            </a:prstGeom>
            <a:ln w="158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3009485" y="3318525"/>
              <a:ext cx="93725" cy="9372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任意多边形 35"/>
            <p:cNvSpPr/>
            <p:nvPr/>
          </p:nvSpPr>
          <p:spPr>
            <a:xfrm>
              <a:off x="3055620" y="4434840"/>
              <a:ext cx="388620" cy="701040"/>
            </a:xfrm>
            <a:custGeom>
              <a:avLst/>
              <a:gdLst>
                <a:gd name="connsiteX0" fmla="*/ 0 w 388620"/>
                <a:gd name="connsiteY0" fmla="*/ 0 h 701040"/>
                <a:gd name="connsiteX1" fmla="*/ 0 w 388620"/>
                <a:gd name="connsiteY1" fmla="*/ 701040 h 701040"/>
                <a:gd name="connsiteX2" fmla="*/ 388620 w 388620"/>
                <a:gd name="connsiteY2" fmla="*/ 701040 h 70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8620" h="701040">
                  <a:moveTo>
                    <a:pt x="0" y="0"/>
                  </a:moveTo>
                  <a:lnTo>
                    <a:pt x="0" y="701040"/>
                  </a:lnTo>
                  <a:lnTo>
                    <a:pt x="388620" y="701040"/>
                  </a:lnTo>
                </a:path>
              </a:pathLst>
            </a:custGeom>
            <a:noFill/>
            <a:ln w="158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3403594" y="5089017"/>
              <a:ext cx="93725" cy="9372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 flipH="1" flipV="1">
            <a:off x="4663481" y="1281560"/>
            <a:ext cx="1068859" cy="1864217"/>
            <a:chOff x="2499058" y="3318525"/>
            <a:chExt cx="1068858" cy="1864217"/>
          </a:xfrm>
        </p:grpSpPr>
        <p:sp>
          <p:nvSpPr>
            <p:cNvPr id="39" name="弧形 38"/>
            <p:cNvSpPr/>
            <p:nvPr/>
          </p:nvSpPr>
          <p:spPr>
            <a:xfrm flipH="1">
              <a:off x="2499058" y="3368205"/>
              <a:ext cx="1068858" cy="1068858"/>
            </a:xfrm>
            <a:prstGeom prst="arc">
              <a:avLst>
                <a:gd name="adj1" fmla="val 16200000"/>
                <a:gd name="adj2" fmla="val 5620576"/>
              </a:avLst>
            </a:prstGeom>
            <a:ln w="158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3009485" y="3318525"/>
              <a:ext cx="93725" cy="9372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任意多边形 40"/>
            <p:cNvSpPr/>
            <p:nvPr/>
          </p:nvSpPr>
          <p:spPr>
            <a:xfrm>
              <a:off x="3055620" y="4434840"/>
              <a:ext cx="388620" cy="701040"/>
            </a:xfrm>
            <a:custGeom>
              <a:avLst/>
              <a:gdLst>
                <a:gd name="connsiteX0" fmla="*/ 0 w 388620"/>
                <a:gd name="connsiteY0" fmla="*/ 0 h 701040"/>
                <a:gd name="connsiteX1" fmla="*/ 0 w 388620"/>
                <a:gd name="connsiteY1" fmla="*/ 701040 h 701040"/>
                <a:gd name="connsiteX2" fmla="*/ 388620 w 388620"/>
                <a:gd name="connsiteY2" fmla="*/ 701040 h 70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8620" h="701040">
                  <a:moveTo>
                    <a:pt x="0" y="0"/>
                  </a:moveTo>
                  <a:lnTo>
                    <a:pt x="0" y="701040"/>
                  </a:lnTo>
                  <a:lnTo>
                    <a:pt x="388620" y="701040"/>
                  </a:lnTo>
                </a:path>
              </a:pathLst>
            </a:custGeom>
            <a:noFill/>
            <a:ln w="158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3403594" y="5089017"/>
              <a:ext cx="93725" cy="9372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 flipH="1" flipV="1">
            <a:off x="8115945" y="1078997"/>
            <a:ext cx="1068859" cy="1864217"/>
            <a:chOff x="2499058" y="3318525"/>
            <a:chExt cx="1068858" cy="1864217"/>
          </a:xfrm>
        </p:grpSpPr>
        <p:sp>
          <p:nvSpPr>
            <p:cNvPr id="44" name="弧形 43"/>
            <p:cNvSpPr/>
            <p:nvPr/>
          </p:nvSpPr>
          <p:spPr>
            <a:xfrm flipH="1">
              <a:off x="2499058" y="3368205"/>
              <a:ext cx="1068858" cy="1068858"/>
            </a:xfrm>
            <a:prstGeom prst="arc">
              <a:avLst>
                <a:gd name="adj1" fmla="val 16200000"/>
                <a:gd name="adj2" fmla="val 5620576"/>
              </a:avLst>
            </a:prstGeom>
            <a:ln w="158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3009485" y="3318525"/>
              <a:ext cx="93725" cy="9372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任意多边形 45"/>
            <p:cNvSpPr/>
            <p:nvPr/>
          </p:nvSpPr>
          <p:spPr>
            <a:xfrm>
              <a:off x="3055620" y="4434840"/>
              <a:ext cx="388620" cy="701040"/>
            </a:xfrm>
            <a:custGeom>
              <a:avLst/>
              <a:gdLst>
                <a:gd name="connsiteX0" fmla="*/ 0 w 388620"/>
                <a:gd name="connsiteY0" fmla="*/ 0 h 701040"/>
                <a:gd name="connsiteX1" fmla="*/ 0 w 388620"/>
                <a:gd name="connsiteY1" fmla="*/ 701040 h 701040"/>
                <a:gd name="connsiteX2" fmla="*/ 388620 w 388620"/>
                <a:gd name="connsiteY2" fmla="*/ 701040 h 70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8620" h="701040">
                  <a:moveTo>
                    <a:pt x="0" y="0"/>
                  </a:moveTo>
                  <a:lnTo>
                    <a:pt x="0" y="701040"/>
                  </a:lnTo>
                  <a:lnTo>
                    <a:pt x="388620" y="701040"/>
                  </a:lnTo>
                </a:path>
              </a:pathLst>
            </a:custGeom>
            <a:noFill/>
            <a:ln w="158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3403594" y="5089017"/>
              <a:ext cx="93725" cy="9372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/>
          <p:cNvGrpSpPr/>
          <p:nvPr/>
        </p:nvGrpSpPr>
        <p:grpSpPr>
          <a:xfrm>
            <a:off x="1645875" y="1917703"/>
            <a:ext cx="2385151" cy="2971799"/>
            <a:chOff x="7380501" y="2927403"/>
            <a:chExt cx="2311884" cy="2880513"/>
          </a:xfrm>
        </p:grpSpPr>
        <p:sp>
          <p:nvSpPr>
            <p:cNvPr id="49" name="椭圆 50"/>
            <p:cNvSpPr/>
            <p:nvPr/>
          </p:nvSpPr>
          <p:spPr>
            <a:xfrm rot="18900000">
              <a:off x="7501945" y="2927403"/>
              <a:ext cx="2190440" cy="2880513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adFill>
              <a:gsLst>
                <a:gs pos="17000">
                  <a:srgbClr val="000000">
                    <a:alpha val="46000"/>
                  </a:srgbClr>
                </a:gs>
                <a:gs pos="34000">
                  <a:srgbClr val="000000">
                    <a:alpha val="43000"/>
                  </a:srgbClr>
                </a:gs>
                <a:gs pos="65000">
                  <a:srgbClr val="000000">
                    <a:alpha val="10000"/>
                  </a:srgbClr>
                </a:gs>
                <a:gs pos="51000">
                  <a:schemeClr val="tx1">
                    <a:alpha val="20000"/>
                  </a:schemeClr>
                </a:gs>
                <a:gs pos="78000">
                  <a:schemeClr val="tx1">
                    <a:alpha val="5000"/>
                  </a:schemeClr>
                </a:gs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7567580" y="3243360"/>
              <a:ext cx="1344544" cy="1344544"/>
            </a:xfrm>
            <a:prstGeom prst="ellipse">
              <a:avLst/>
            </a:prstGeom>
            <a:gradFill>
              <a:gsLst>
                <a:gs pos="43000">
                  <a:srgbClr val="F7F7F7"/>
                </a:gs>
                <a:gs pos="0">
                  <a:schemeClr val="bg1">
                    <a:alpha val="99000"/>
                  </a:schemeClr>
                </a:gs>
                <a:gs pos="100000">
                  <a:srgbClr val="B8C0C0"/>
                </a:gs>
              </a:gsLst>
              <a:lin ang="2700000" scaled="1"/>
            </a:gradFill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7380501" y="3019185"/>
              <a:ext cx="1596494" cy="1596494"/>
            </a:xfrm>
            <a:prstGeom prst="ellipse">
              <a:avLst/>
            </a:prstGeom>
            <a:gradFill>
              <a:gsLst>
                <a:gs pos="39000">
                  <a:schemeClr val="bg1"/>
                </a:gs>
                <a:gs pos="53000">
                  <a:srgbClr val="F7F7F7"/>
                </a:gs>
                <a:gs pos="11000">
                  <a:schemeClr val="bg1">
                    <a:alpha val="99000"/>
                  </a:schemeClr>
                </a:gs>
                <a:gs pos="100000">
                  <a:srgbClr val="B8C0C0"/>
                </a:gs>
              </a:gsLst>
              <a:lin ang="2700000" scaled="1"/>
            </a:gradFill>
            <a:ln>
              <a:noFill/>
            </a:ln>
            <a:effectLst>
              <a:innerShdw blurRad="520700" dist="177800" dir="2700000">
                <a:srgbClr val="5F6D6C">
                  <a:alpha val="36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4020775" y="1917703"/>
            <a:ext cx="2385151" cy="2971799"/>
            <a:chOff x="7380501" y="2927403"/>
            <a:chExt cx="2311884" cy="2880513"/>
          </a:xfrm>
        </p:grpSpPr>
        <p:sp>
          <p:nvSpPr>
            <p:cNvPr id="53" name="椭圆 50"/>
            <p:cNvSpPr/>
            <p:nvPr/>
          </p:nvSpPr>
          <p:spPr>
            <a:xfrm rot="18900000">
              <a:off x="7501945" y="2927403"/>
              <a:ext cx="2190440" cy="2880513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adFill>
              <a:gsLst>
                <a:gs pos="17000">
                  <a:srgbClr val="000000">
                    <a:alpha val="46000"/>
                  </a:srgbClr>
                </a:gs>
                <a:gs pos="34000">
                  <a:srgbClr val="000000">
                    <a:alpha val="43000"/>
                  </a:srgbClr>
                </a:gs>
                <a:gs pos="65000">
                  <a:srgbClr val="000000">
                    <a:alpha val="10000"/>
                  </a:srgbClr>
                </a:gs>
                <a:gs pos="51000">
                  <a:schemeClr val="tx1">
                    <a:alpha val="20000"/>
                  </a:schemeClr>
                </a:gs>
                <a:gs pos="78000">
                  <a:schemeClr val="tx1">
                    <a:alpha val="5000"/>
                  </a:schemeClr>
                </a:gs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椭圆 53"/>
            <p:cNvSpPr/>
            <p:nvPr/>
          </p:nvSpPr>
          <p:spPr>
            <a:xfrm>
              <a:off x="7567580" y="3243360"/>
              <a:ext cx="1344544" cy="1344544"/>
            </a:xfrm>
            <a:prstGeom prst="ellipse">
              <a:avLst/>
            </a:prstGeom>
            <a:gradFill>
              <a:gsLst>
                <a:gs pos="43000">
                  <a:srgbClr val="F7F7F7"/>
                </a:gs>
                <a:gs pos="0">
                  <a:schemeClr val="bg1">
                    <a:alpha val="99000"/>
                  </a:schemeClr>
                </a:gs>
                <a:gs pos="100000">
                  <a:srgbClr val="B8C0C0"/>
                </a:gs>
              </a:gsLst>
              <a:lin ang="2700000" scaled="1"/>
            </a:gradFill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椭圆 54"/>
            <p:cNvSpPr/>
            <p:nvPr/>
          </p:nvSpPr>
          <p:spPr>
            <a:xfrm>
              <a:off x="7380501" y="3019185"/>
              <a:ext cx="1596494" cy="1596494"/>
            </a:xfrm>
            <a:prstGeom prst="ellipse">
              <a:avLst/>
            </a:prstGeom>
            <a:gradFill>
              <a:gsLst>
                <a:gs pos="39000">
                  <a:schemeClr val="bg1"/>
                </a:gs>
                <a:gs pos="53000">
                  <a:srgbClr val="F7F7F7"/>
                </a:gs>
                <a:gs pos="11000">
                  <a:schemeClr val="bg1">
                    <a:alpha val="99000"/>
                  </a:schemeClr>
                </a:gs>
                <a:gs pos="100000">
                  <a:srgbClr val="B8C0C0"/>
                </a:gs>
              </a:gsLst>
              <a:lin ang="2700000" scaled="1"/>
            </a:gradFill>
            <a:ln>
              <a:noFill/>
            </a:ln>
            <a:effectLst>
              <a:innerShdw blurRad="520700" dist="177800" dir="2700000">
                <a:srgbClr val="5F6D6C">
                  <a:alpha val="36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6395675" y="1917703"/>
            <a:ext cx="2385151" cy="2971799"/>
            <a:chOff x="7380501" y="2927403"/>
            <a:chExt cx="2311884" cy="2880513"/>
          </a:xfrm>
        </p:grpSpPr>
        <p:sp>
          <p:nvSpPr>
            <p:cNvPr id="57" name="椭圆 50"/>
            <p:cNvSpPr/>
            <p:nvPr/>
          </p:nvSpPr>
          <p:spPr>
            <a:xfrm rot="18900000">
              <a:off x="7501945" y="2927403"/>
              <a:ext cx="2190440" cy="2880513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adFill>
              <a:gsLst>
                <a:gs pos="17000">
                  <a:srgbClr val="000000">
                    <a:alpha val="46000"/>
                  </a:srgbClr>
                </a:gs>
                <a:gs pos="34000">
                  <a:srgbClr val="000000">
                    <a:alpha val="43000"/>
                  </a:srgbClr>
                </a:gs>
                <a:gs pos="65000">
                  <a:srgbClr val="000000">
                    <a:alpha val="10000"/>
                  </a:srgbClr>
                </a:gs>
                <a:gs pos="51000">
                  <a:schemeClr val="tx1">
                    <a:alpha val="20000"/>
                  </a:schemeClr>
                </a:gs>
                <a:gs pos="78000">
                  <a:schemeClr val="tx1">
                    <a:alpha val="5000"/>
                  </a:schemeClr>
                </a:gs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7567580" y="3243360"/>
              <a:ext cx="1344544" cy="1344544"/>
            </a:xfrm>
            <a:prstGeom prst="ellipse">
              <a:avLst/>
            </a:prstGeom>
            <a:gradFill>
              <a:gsLst>
                <a:gs pos="43000">
                  <a:srgbClr val="F7F7F7"/>
                </a:gs>
                <a:gs pos="0">
                  <a:schemeClr val="bg1">
                    <a:alpha val="99000"/>
                  </a:schemeClr>
                </a:gs>
                <a:gs pos="100000">
                  <a:srgbClr val="B8C0C0"/>
                </a:gs>
              </a:gsLst>
              <a:lin ang="2700000" scaled="1"/>
            </a:gradFill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>
              <a:off x="7380501" y="3019185"/>
              <a:ext cx="1596494" cy="1596494"/>
            </a:xfrm>
            <a:prstGeom prst="ellipse">
              <a:avLst/>
            </a:prstGeom>
            <a:gradFill>
              <a:gsLst>
                <a:gs pos="39000">
                  <a:schemeClr val="bg1"/>
                </a:gs>
                <a:gs pos="53000">
                  <a:srgbClr val="F7F7F7"/>
                </a:gs>
                <a:gs pos="11000">
                  <a:schemeClr val="bg1">
                    <a:alpha val="99000"/>
                  </a:schemeClr>
                </a:gs>
                <a:gs pos="100000">
                  <a:srgbClr val="B8C0C0"/>
                </a:gs>
              </a:gsLst>
              <a:lin ang="2700000" scaled="1"/>
            </a:gradFill>
            <a:ln>
              <a:noFill/>
            </a:ln>
            <a:effectLst>
              <a:innerShdw blurRad="520700" dist="177800" dir="2700000">
                <a:srgbClr val="5F6D6C">
                  <a:alpha val="36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8770575" y="1917703"/>
            <a:ext cx="2385151" cy="2971799"/>
            <a:chOff x="7380501" y="2927403"/>
            <a:chExt cx="2311884" cy="2880513"/>
          </a:xfrm>
        </p:grpSpPr>
        <p:sp>
          <p:nvSpPr>
            <p:cNvPr id="61" name="椭圆 50"/>
            <p:cNvSpPr/>
            <p:nvPr/>
          </p:nvSpPr>
          <p:spPr>
            <a:xfrm rot="18900000">
              <a:off x="7501945" y="2927403"/>
              <a:ext cx="2190440" cy="2880513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adFill>
              <a:gsLst>
                <a:gs pos="17000">
                  <a:srgbClr val="000000">
                    <a:alpha val="46000"/>
                  </a:srgbClr>
                </a:gs>
                <a:gs pos="34000">
                  <a:srgbClr val="000000">
                    <a:alpha val="43000"/>
                  </a:srgbClr>
                </a:gs>
                <a:gs pos="65000">
                  <a:srgbClr val="000000">
                    <a:alpha val="10000"/>
                  </a:srgbClr>
                </a:gs>
                <a:gs pos="51000">
                  <a:schemeClr val="tx1">
                    <a:alpha val="20000"/>
                  </a:schemeClr>
                </a:gs>
                <a:gs pos="78000">
                  <a:schemeClr val="tx1">
                    <a:alpha val="5000"/>
                  </a:schemeClr>
                </a:gs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椭圆 61"/>
            <p:cNvSpPr/>
            <p:nvPr/>
          </p:nvSpPr>
          <p:spPr>
            <a:xfrm>
              <a:off x="7567580" y="3243360"/>
              <a:ext cx="1344544" cy="1344544"/>
            </a:xfrm>
            <a:prstGeom prst="ellipse">
              <a:avLst/>
            </a:prstGeom>
            <a:gradFill>
              <a:gsLst>
                <a:gs pos="43000">
                  <a:srgbClr val="F7F7F7"/>
                </a:gs>
                <a:gs pos="0">
                  <a:schemeClr val="bg1">
                    <a:alpha val="99000"/>
                  </a:schemeClr>
                </a:gs>
                <a:gs pos="100000">
                  <a:srgbClr val="B8C0C0"/>
                </a:gs>
              </a:gsLst>
              <a:lin ang="2700000" scaled="1"/>
            </a:gradFill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椭圆 62"/>
            <p:cNvSpPr/>
            <p:nvPr/>
          </p:nvSpPr>
          <p:spPr>
            <a:xfrm>
              <a:off x="7380501" y="3019185"/>
              <a:ext cx="1596494" cy="1596494"/>
            </a:xfrm>
            <a:prstGeom prst="ellipse">
              <a:avLst/>
            </a:prstGeom>
            <a:gradFill>
              <a:gsLst>
                <a:gs pos="39000">
                  <a:schemeClr val="bg1"/>
                </a:gs>
                <a:gs pos="53000">
                  <a:srgbClr val="F7F7F7"/>
                </a:gs>
                <a:gs pos="11000">
                  <a:schemeClr val="bg1">
                    <a:alpha val="99000"/>
                  </a:schemeClr>
                </a:gs>
                <a:gs pos="100000">
                  <a:srgbClr val="B8C0C0"/>
                </a:gs>
              </a:gsLst>
              <a:lin ang="2700000" scaled="1"/>
            </a:gradFill>
            <a:ln>
              <a:noFill/>
            </a:ln>
            <a:effectLst>
              <a:innerShdw blurRad="520700" dist="177800" dir="2700000">
                <a:srgbClr val="5F6D6C">
                  <a:alpha val="36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1490088" y="3870296"/>
            <a:ext cx="2682025" cy="1008586"/>
            <a:chOff x="7015886" y="725479"/>
            <a:chExt cx="2682025" cy="1008585"/>
          </a:xfrm>
        </p:grpSpPr>
        <p:sp>
          <p:nvSpPr>
            <p:cNvPr id="65" name="文本框 64"/>
            <p:cNvSpPr txBox="1"/>
            <p:nvPr/>
          </p:nvSpPr>
          <p:spPr>
            <a:xfrm>
              <a:off x="7015886" y="725479"/>
              <a:ext cx="26820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7037155" y="1026370"/>
              <a:ext cx="2006602" cy="707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133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在此录入图表的综合描述说明。在此录入在此在此在此在此录入图表</a:t>
              </a:r>
              <a:endParaRPr lang="zh-CN" altLang="en-US" sz="13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3890150" y="3870296"/>
            <a:ext cx="2682025" cy="1008586"/>
            <a:chOff x="7015886" y="725479"/>
            <a:chExt cx="2682025" cy="1008585"/>
          </a:xfrm>
        </p:grpSpPr>
        <p:sp>
          <p:nvSpPr>
            <p:cNvPr id="68" name="文本框 67"/>
            <p:cNvSpPr txBox="1"/>
            <p:nvPr/>
          </p:nvSpPr>
          <p:spPr>
            <a:xfrm>
              <a:off x="7015886" y="725479"/>
              <a:ext cx="26820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2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7037155" y="1026370"/>
              <a:ext cx="2006602" cy="707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133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在此录入图表的综合描述说明。在此录入在此在此在此在此录入图表</a:t>
              </a:r>
              <a:endParaRPr lang="zh-CN" altLang="en-US" sz="13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6265050" y="3870297"/>
            <a:ext cx="2682025" cy="1008584"/>
            <a:chOff x="7015886" y="725479"/>
            <a:chExt cx="2682025" cy="1008583"/>
          </a:xfrm>
        </p:grpSpPr>
        <p:sp>
          <p:nvSpPr>
            <p:cNvPr id="71" name="文本框 70"/>
            <p:cNvSpPr txBox="1"/>
            <p:nvPr/>
          </p:nvSpPr>
          <p:spPr>
            <a:xfrm>
              <a:off x="7015886" y="725479"/>
              <a:ext cx="26820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20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7037155" y="1026369"/>
              <a:ext cx="2006602" cy="707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133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在此录入图表的综合描述说明。在此录入在此在此在此在此录入图表</a:t>
              </a:r>
              <a:endParaRPr lang="zh-CN" altLang="en-US" sz="13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8639950" y="3870296"/>
            <a:ext cx="2682025" cy="1008586"/>
            <a:chOff x="7015886" y="725479"/>
            <a:chExt cx="2682025" cy="1008585"/>
          </a:xfrm>
        </p:grpSpPr>
        <p:sp>
          <p:nvSpPr>
            <p:cNvPr id="74" name="文本框 73"/>
            <p:cNvSpPr txBox="1"/>
            <p:nvPr/>
          </p:nvSpPr>
          <p:spPr>
            <a:xfrm>
              <a:off x="7015886" y="725479"/>
              <a:ext cx="26820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20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7037155" y="1026370"/>
              <a:ext cx="2006602" cy="707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133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在此录入图表的综合描述说明。在此录入在此在此在此在此录入图表</a:t>
              </a:r>
              <a:endParaRPr lang="zh-CN" altLang="en-US" sz="13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6" name="Group 8"/>
          <p:cNvGrpSpPr>
            <a:grpSpLocks noChangeAspect="1"/>
          </p:cNvGrpSpPr>
          <p:nvPr/>
        </p:nvGrpSpPr>
        <p:grpSpPr bwMode="auto">
          <a:xfrm>
            <a:off x="2128606" y="2466035"/>
            <a:ext cx="644991" cy="706735"/>
            <a:chOff x="3437" y="2282"/>
            <a:chExt cx="679" cy="744"/>
          </a:xfrm>
          <a:solidFill>
            <a:schemeClr val="accent1"/>
          </a:solidFill>
        </p:grpSpPr>
        <p:sp>
          <p:nvSpPr>
            <p:cNvPr id="77" name="Freeform 9"/>
            <p:cNvSpPr/>
            <p:nvPr/>
          </p:nvSpPr>
          <p:spPr bwMode="auto">
            <a:xfrm>
              <a:off x="3595" y="2282"/>
              <a:ext cx="364" cy="379"/>
            </a:xfrm>
            <a:custGeom>
              <a:avLst/>
              <a:gdLst>
                <a:gd name="T0" fmla="*/ 50 w 152"/>
                <a:gd name="T1" fmla="*/ 147 h 159"/>
                <a:gd name="T2" fmla="*/ 39 w 152"/>
                <a:gd name="T3" fmla="*/ 147 h 159"/>
                <a:gd name="T4" fmla="*/ 76 w 152"/>
                <a:gd name="T5" fmla="*/ 159 h 159"/>
                <a:gd name="T6" fmla="*/ 114 w 152"/>
                <a:gd name="T7" fmla="*/ 147 h 159"/>
                <a:gd name="T8" fmla="*/ 103 w 152"/>
                <a:gd name="T9" fmla="*/ 147 h 159"/>
                <a:gd name="T10" fmla="*/ 152 w 152"/>
                <a:gd name="T11" fmla="*/ 76 h 159"/>
                <a:gd name="T12" fmla="*/ 76 w 152"/>
                <a:gd name="T13" fmla="*/ 0 h 159"/>
                <a:gd name="T14" fmla="*/ 0 w 152"/>
                <a:gd name="T15" fmla="*/ 76 h 159"/>
                <a:gd name="T16" fmla="*/ 50 w 152"/>
                <a:gd name="T17" fmla="*/ 147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159">
                  <a:moveTo>
                    <a:pt x="50" y="147"/>
                  </a:moveTo>
                  <a:cubicBezTo>
                    <a:pt x="39" y="147"/>
                    <a:pt x="39" y="147"/>
                    <a:pt x="39" y="147"/>
                  </a:cubicBezTo>
                  <a:cubicBezTo>
                    <a:pt x="39" y="152"/>
                    <a:pt x="53" y="159"/>
                    <a:pt x="76" y="159"/>
                  </a:cubicBezTo>
                  <a:cubicBezTo>
                    <a:pt x="99" y="159"/>
                    <a:pt x="113" y="152"/>
                    <a:pt x="114" y="147"/>
                  </a:cubicBezTo>
                  <a:cubicBezTo>
                    <a:pt x="103" y="147"/>
                    <a:pt x="103" y="147"/>
                    <a:pt x="103" y="147"/>
                  </a:cubicBezTo>
                  <a:cubicBezTo>
                    <a:pt x="131" y="136"/>
                    <a:pt x="152" y="108"/>
                    <a:pt x="152" y="76"/>
                  </a:cubicBezTo>
                  <a:cubicBezTo>
                    <a:pt x="152" y="34"/>
                    <a:pt x="118" y="0"/>
                    <a:pt x="76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108"/>
                    <a:pt x="21" y="136"/>
                    <a:pt x="50" y="1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8" name="Freeform 10"/>
            <p:cNvSpPr/>
            <p:nvPr/>
          </p:nvSpPr>
          <p:spPr bwMode="auto">
            <a:xfrm>
              <a:off x="3437" y="2633"/>
              <a:ext cx="679" cy="393"/>
            </a:xfrm>
            <a:custGeom>
              <a:avLst/>
              <a:gdLst>
                <a:gd name="T0" fmla="*/ 222 w 284"/>
                <a:gd name="T1" fmla="*/ 0 h 165"/>
                <a:gd name="T2" fmla="*/ 188 w 284"/>
                <a:gd name="T3" fmla="*/ 0 h 165"/>
                <a:gd name="T4" fmla="*/ 154 w 284"/>
                <a:gd name="T5" fmla="*/ 19 h 165"/>
                <a:gd name="T6" fmla="*/ 154 w 284"/>
                <a:gd name="T7" fmla="*/ 134 h 165"/>
                <a:gd name="T8" fmla="*/ 143 w 284"/>
                <a:gd name="T9" fmla="*/ 146 h 165"/>
                <a:gd name="T10" fmla="*/ 131 w 284"/>
                <a:gd name="T11" fmla="*/ 134 h 165"/>
                <a:gd name="T12" fmla="*/ 131 w 284"/>
                <a:gd name="T13" fmla="*/ 19 h 165"/>
                <a:gd name="T14" fmla="*/ 97 w 284"/>
                <a:gd name="T15" fmla="*/ 0 h 165"/>
                <a:gd name="T16" fmla="*/ 63 w 284"/>
                <a:gd name="T17" fmla="*/ 0 h 165"/>
                <a:gd name="T18" fmla="*/ 0 w 284"/>
                <a:gd name="T19" fmla="*/ 86 h 165"/>
                <a:gd name="T20" fmla="*/ 0 w 284"/>
                <a:gd name="T21" fmla="*/ 165 h 165"/>
                <a:gd name="T22" fmla="*/ 284 w 284"/>
                <a:gd name="T23" fmla="*/ 165 h 165"/>
                <a:gd name="T24" fmla="*/ 284 w 284"/>
                <a:gd name="T25" fmla="*/ 86 h 165"/>
                <a:gd name="T26" fmla="*/ 222 w 284"/>
                <a:gd name="T27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4" h="165">
                  <a:moveTo>
                    <a:pt x="222" y="0"/>
                  </a:moveTo>
                  <a:cubicBezTo>
                    <a:pt x="188" y="0"/>
                    <a:pt x="188" y="0"/>
                    <a:pt x="188" y="0"/>
                  </a:cubicBezTo>
                  <a:cubicBezTo>
                    <a:pt x="188" y="10"/>
                    <a:pt x="172" y="17"/>
                    <a:pt x="154" y="19"/>
                  </a:cubicBezTo>
                  <a:cubicBezTo>
                    <a:pt x="154" y="134"/>
                    <a:pt x="154" y="134"/>
                    <a:pt x="154" y="134"/>
                  </a:cubicBezTo>
                  <a:cubicBezTo>
                    <a:pt x="154" y="140"/>
                    <a:pt x="149" y="146"/>
                    <a:pt x="143" y="146"/>
                  </a:cubicBezTo>
                  <a:cubicBezTo>
                    <a:pt x="136" y="146"/>
                    <a:pt x="131" y="140"/>
                    <a:pt x="131" y="134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13" y="17"/>
                    <a:pt x="97" y="11"/>
                    <a:pt x="97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28" y="0"/>
                    <a:pt x="0" y="39"/>
                    <a:pt x="0" y="86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284" y="165"/>
                    <a:pt x="284" y="165"/>
                    <a:pt x="284" y="165"/>
                  </a:cubicBezTo>
                  <a:cubicBezTo>
                    <a:pt x="284" y="86"/>
                    <a:pt x="284" y="86"/>
                    <a:pt x="284" y="86"/>
                  </a:cubicBezTo>
                  <a:cubicBezTo>
                    <a:pt x="284" y="39"/>
                    <a:pt x="256" y="0"/>
                    <a:pt x="2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9" name="Group 13"/>
          <p:cNvGrpSpPr>
            <a:grpSpLocks noChangeAspect="1"/>
          </p:cNvGrpSpPr>
          <p:nvPr/>
        </p:nvGrpSpPr>
        <p:grpSpPr bwMode="auto">
          <a:xfrm>
            <a:off x="4501994" y="2461589"/>
            <a:ext cx="707279" cy="715627"/>
            <a:chOff x="2426" y="2781"/>
            <a:chExt cx="593" cy="600"/>
          </a:xfrm>
          <a:solidFill>
            <a:schemeClr val="accent2"/>
          </a:solidFill>
        </p:grpSpPr>
        <p:sp>
          <p:nvSpPr>
            <p:cNvPr id="80" name="Freeform 14"/>
            <p:cNvSpPr/>
            <p:nvPr/>
          </p:nvSpPr>
          <p:spPr bwMode="auto">
            <a:xfrm>
              <a:off x="2442" y="2805"/>
              <a:ext cx="577" cy="576"/>
            </a:xfrm>
            <a:custGeom>
              <a:avLst/>
              <a:gdLst>
                <a:gd name="T0" fmla="*/ 0 w 241"/>
                <a:gd name="T1" fmla="*/ 115 h 241"/>
                <a:gd name="T2" fmla="*/ 0 w 241"/>
                <a:gd name="T3" fmla="*/ 121 h 241"/>
                <a:gd name="T4" fmla="*/ 121 w 241"/>
                <a:gd name="T5" fmla="*/ 241 h 241"/>
                <a:gd name="T6" fmla="*/ 241 w 241"/>
                <a:gd name="T7" fmla="*/ 121 h 241"/>
                <a:gd name="T8" fmla="*/ 121 w 241"/>
                <a:gd name="T9" fmla="*/ 0 h 241"/>
                <a:gd name="T10" fmla="*/ 121 w 241"/>
                <a:gd name="T11" fmla="*/ 115 h 241"/>
                <a:gd name="T12" fmla="*/ 0 w 241"/>
                <a:gd name="T13" fmla="*/ 11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1">
                  <a:moveTo>
                    <a:pt x="0" y="115"/>
                  </a:moveTo>
                  <a:cubicBezTo>
                    <a:pt x="0" y="117"/>
                    <a:pt x="0" y="119"/>
                    <a:pt x="0" y="121"/>
                  </a:cubicBezTo>
                  <a:cubicBezTo>
                    <a:pt x="0" y="187"/>
                    <a:pt x="54" y="241"/>
                    <a:pt x="121" y="241"/>
                  </a:cubicBezTo>
                  <a:cubicBezTo>
                    <a:pt x="187" y="241"/>
                    <a:pt x="241" y="187"/>
                    <a:pt x="241" y="121"/>
                  </a:cubicBezTo>
                  <a:cubicBezTo>
                    <a:pt x="241" y="54"/>
                    <a:pt x="187" y="0"/>
                    <a:pt x="121" y="0"/>
                  </a:cubicBezTo>
                  <a:cubicBezTo>
                    <a:pt x="121" y="115"/>
                    <a:pt x="121" y="115"/>
                    <a:pt x="121" y="115"/>
                  </a:cubicBez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1" name="Freeform 15"/>
            <p:cNvSpPr>
              <a:spLocks noEditPoints="1"/>
            </p:cNvSpPr>
            <p:nvPr/>
          </p:nvSpPr>
          <p:spPr bwMode="auto">
            <a:xfrm>
              <a:off x="2426" y="2781"/>
              <a:ext cx="275" cy="273"/>
            </a:xfrm>
            <a:custGeom>
              <a:avLst/>
              <a:gdLst>
                <a:gd name="T0" fmla="*/ 0 w 115"/>
                <a:gd name="T1" fmla="*/ 114 h 114"/>
                <a:gd name="T2" fmla="*/ 115 w 115"/>
                <a:gd name="T3" fmla="*/ 114 h 114"/>
                <a:gd name="T4" fmla="*/ 115 w 115"/>
                <a:gd name="T5" fmla="*/ 0 h 114"/>
                <a:gd name="T6" fmla="*/ 0 w 115"/>
                <a:gd name="T7" fmla="*/ 114 h 114"/>
                <a:gd name="T8" fmla="*/ 15 w 115"/>
                <a:gd name="T9" fmla="*/ 104 h 114"/>
                <a:gd name="T10" fmla="*/ 104 w 115"/>
                <a:gd name="T11" fmla="*/ 14 h 114"/>
                <a:gd name="T12" fmla="*/ 104 w 115"/>
                <a:gd name="T13" fmla="*/ 104 h 114"/>
                <a:gd name="T14" fmla="*/ 15 w 115"/>
                <a:gd name="T15" fmla="*/ 10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5" h="114">
                  <a:moveTo>
                    <a:pt x="0" y="114"/>
                  </a:moveTo>
                  <a:cubicBezTo>
                    <a:pt x="115" y="114"/>
                    <a:pt x="115" y="114"/>
                    <a:pt x="115" y="114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51" y="0"/>
                    <a:pt x="0" y="51"/>
                    <a:pt x="0" y="114"/>
                  </a:cubicBezTo>
                  <a:close/>
                  <a:moveTo>
                    <a:pt x="15" y="104"/>
                  </a:moveTo>
                  <a:cubicBezTo>
                    <a:pt x="15" y="54"/>
                    <a:pt x="55" y="14"/>
                    <a:pt x="104" y="14"/>
                  </a:cubicBezTo>
                  <a:cubicBezTo>
                    <a:pt x="104" y="104"/>
                    <a:pt x="104" y="104"/>
                    <a:pt x="104" y="104"/>
                  </a:cubicBezTo>
                  <a:lnTo>
                    <a:pt x="15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2" name="Group 18"/>
          <p:cNvGrpSpPr>
            <a:grpSpLocks noChangeAspect="1"/>
          </p:cNvGrpSpPr>
          <p:nvPr/>
        </p:nvGrpSpPr>
        <p:grpSpPr bwMode="auto">
          <a:xfrm>
            <a:off x="6892811" y="2477095"/>
            <a:ext cx="734712" cy="684616"/>
            <a:chOff x="3802" y="2858"/>
            <a:chExt cx="616" cy="574"/>
          </a:xfrm>
          <a:solidFill>
            <a:schemeClr val="accent3"/>
          </a:solidFill>
        </p:grpSpPr>
        <p:sp>
          <p:nvSpPr>
            <p:cNvPr id="83" name="Rectangle 19"/>
            <p:cNvSpPr>
              <a:spLocks noChangeArrowheads="1"/>
            </p:cNvSpPr>
            <p:nvPr/>
          </p:nvSpPr>
          <p:spPr bwMode="auto">
            <a:xfrm>
              <a:off x="3802" y="3205"/>
              <a:ext cx="129" cy="2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4" name="Rectangle 20"/>
            <p:cNvSpPr>
              <a:spLocks noChangeArrowheads="1"/>
            </p:cNvSpPr>
            <p:nvPr/>
          </p:nvSpPr>
          <p:spPr bwMode="auto">
            <a:xfrm>
              <a:off x="3964" y="3174"/>
              <a:ext cx="129" cy="25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5" name="Rectangle 21"/>
            <p:cNvSpPr>
              <a:spLocks noChangeArrowheads="1"/>
            </p:cNvSpPr>
            <p:nvPr/>
          </p:nvSpPr>
          <p:spPr bwMode="auto">
            <a:xfrm>
              <a:off x="4129" y="3131"/>
              <a:ext cx="129" cy="3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6" name="Rectangle 22"/>
            <p:cNvSpPr>
              <a:spLocks noChangeArrowheads="1"/>
            </p:cNvSpPr>
            <p:nvPr/>
          </p:nvSpPr>
          <p:spPr bwMode="auto">
            <a:xfrm>
              <a:off x="4289" y="3078"/>
              <a:ext cx="129" cy="3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7" name="Freeform 23"/>
            <p:cNvSpPr/>
            <p:nvPr/>
          </p:nvSpPr>
          <p:spPr bwMode="auto">
            <a:xfrm>
              <a:off x="3888" y="2858"/>
              <a:ext cx="370" cy="270"/>
            </a:xfrm>
            <a:custGeom>
              <a:avLst/>
              <a:gdLst>
                <a:gd name="T0" fmla="*/ 94 w 155"/>
                <a:gd name="T1" fmla="*/ 21 h 113"/>
                <a:gd name="T2" fmla="*/ 0 w 155"/>
                <a:gd name="T3" fmla="*/ 72 h 113"/>
                <a:gd name="T4" fmla="*/ 114 w 155"/>
                <a:gd name="T5" fmla="*/ 63 h 113"/>
                <a:gd name="T6" fmla="*/ 122 w 155"/>
                <a:gd name="T7" fmla="*/ 82 h 113"/>
                <a:gd name="T8" fmla="*/ 155 w 155"/>
                <a:gd name="T9" fmla="*/ 0 h 113"/>
                <a:gd name="T10" fmla="*/ 85 w 155"/>
                <a:gd name="T11" fmla="*/ 2 h 113"/>
                <a:gd name="T12" fmla="*/ 94 w 155"/>
                <a:gd name="T13" fmla="*/ 2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" h="113">
                  <a:moveTo>
                    <a:pt x="94" y="21"/>
                  </a:moveTo>
                  <a:cubicBezTo>
                    <a:pt x="85" y="33"/>
                    <a:pt x="53" y="68"/>
                    <a:pt x="0" y="72"/>
                  </a:cubicBezTo>
                  <a:cubicBezTo>
                    <a:pt x="0" y="72"/>
                    <a:pt x="31" y="113"/>
                    <a:pt x="114" y="63"/>
                  </a:cubicBezTo>
                  <a:cubicBezTo>
                    <a:pt x="122" y="82"/>
                    <a:pt x="122" y="82"/>
                    <a:pt x="122" y="82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85" y="2"/>
                    <a:pt x="85" y="2"/>
                    <a:pt x="85" y="2"/>
                  </a:cubicBezTo>
                  <a:lnTo>
                    <a:pt x="9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8" name="Group 26"/>
          <p:cNvGrpSpPr>
            <a:grpSpLocks noChangeAspect="1"/>
          </p:cNvGrpSpPr>
          <p:nvPr/>
        </p:nvGrpSpPr>
        <p:grpSpPr bwMode="auto">
          <a:xfrm>
            <a:off x="9189318" y="2583727"/>
            <a:ext cx="950765" cy="471351"/>
            <a:chOff x="5676" y="2597"/>
            <a:chExt cx="1061" cy="526"/>
          </a:xfrm>
          <a:solidFill>
            <a:schemeClr val="accent4"/>
          </a:solidFill>
        </p:grpSpPr>
        <p:sp>
          <p:nvSpPr>
            <p:cNvPr id="89" name="Freeform 27"/>
            <p:cNvSpPr/>
            <p:nvPr/>
          </p:nvSpPr>
          <p:spPr bwMode="auto">
            <a:xfrm>
              <a:off x="5747" y="2597"/>
              <a:ext cx="181" cy="115"/>
            </a:xfrm>
            <a:custGeom>
              <a:avLst/>
              <a:gdLst>
                <a:gd name="T0" fmla="*/ 25 w 76"/>
                <a:gd name="T1" fmla="*/ 48 h 48"/>
                <a:gd name="T2" fmla="*/ 64 w 76"/>
                <a:gd name="T3" fmla="*/ 44 h 48"/>
                <a:gd name="T4" fmla="*/ 76 w 76"/>
                <a:gd name="T5" fmla="*/ 13 h 48"/>
                <a:gd name="T6" fmla="*/ 39 w 76"/>
                <a:gd name="T7" fmla="*/ 15 h 48"/>
                <a:gd name="T8" fmla="*/ 23 w 76"/>
                <a:gd name="T9" fmla="*/ 10 h 48"/>
                <a:gd name="T10" fmla="*/ 7 w 76"/>
                <a:gd name="T11" fmla="*/ 20 h 48"/>
                <a:gd name="T12" fmla="*/ 25 w 76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48">
                  <a:moveTo>
                    <a:pt x="25" y="48"/>
                  </a:moveTo>
                  <a:cubicBezTo>
                    <a:pt x="64" y="44"/>
                    <a:pt x="64" y="44"/>
                    <a:pt x="64" y="44"/>
                  </a:cubicBezTo>
                  <a:cubicBezTo>
                    <a:pt x="66" y="36"/>
                    <a:pt x="69" y="26"/>
                    <a:pt x="76" y="13"/>
                  </a:cubicBezTo>
                  <a:cubicBezTo>
                    <a:pt x="76" y="13"/>
                    <a:pt x="70" y="0"/>
                    <a:pt x="39" y="15"/>
                  </a:cubicBezTo>
                  <a:cubicBezTo>
                    <a:pt x="39" y="15"/>
                    <a:pt x="32" y="14"/>
                    <a:pt x="23" y="10"/>
                  </a:cubicBezTo>
                  <a:cubicBezTo>
                    <a:pt x="23" y="10"/>
                    <a:pt x="0" y="4"/>
                    <a:pt x="7" y="20"/>
                  </a:cubicBezTo>
                  <a:lnTo>
                    <a:pt x="25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0" name="Freeform 28"/>
            <p:cNvSpPr>
              <a:spLocks noEditPoints="1"/>
            </p:cNvSpPr>
            <p:nvPr/>
          </p:nvSpPr>
          <p:spPr bwMode="auto">
            <a:xfrm>
              <a:off x="5759" y="2613"/>
              <a:ext cx="169" cy="101"/>
            </a:xfrm>
            <a:custGeom>
              <a:avLst/>
              <a:gdLst>
                <a:gd name="T0" fmla="*/ 20 w 71"/>
                <a:gd name="T1" fmla="*/ 42 h 42"/>
                <a:gd name="T2" fmla="*/ 2 w 71"/>
                <a:gd name="T3" fmla="*/ 13 h 42"/>
                <a:gd name="T4" fmla="*/ 1 w 71"/>
                <a:gd name="T5" fmla="*/ 4 h 42"/>
                <a:gd name="T6" fmla="*/ 10 w 71"/>
                <a:gd name="T7" fmla="*/ 1 h 42"/>
                <a:gd name="T8" fmla="*/ 18 w 71"/>
                <a:gd name="T9" fmla="*/ 2 h 42"/>
                <a:gd name="T10" fmla="*/ 18 w 71"/>
                <a:gd name="T11" fmla="*/ 2 h 42"/>
                <a:gd name="T12" fmla="*/ 34 w 71"/>
                <a:gd name="T13" fmla="*/ 8 h 42"/>
                <a:gd name="T14" fmla="*/ 59 w 71"/>
                <a:gd name="T15" fmla="*/ 0 h 42"/>
                <a:gd name="T16" fmla="*/ 71 w 71"/>
                <a:gd name="T17" fmla="*/ 6 h 42"/>
                <a:gd name="T18" fmla="*/ 71 w 71"/>
                <a:gd name="T19" fmla="*/ 6 h 42"/>
                <a:gd name="T20" fmla="*/ 71 w 71"/>
                <a:gd name="T21" fmla="*/ 6 h 42"/>
                <a:gd name="T22" fmla="*/ 60 w 71"/>
                <a:gd name="T23" fmla="*/ 37 h 42"/>
                <a:gd name="T24" fmla="*/ 60 w 71"/>
                <a:gd name="T25" fmla="*/ 37 h 42"/>
                <a:gd name="T26" fmla="*/ 20 w 71"/>
                <a:gd name="T27" fmla="*/ 42 h 42"/>
                <a:gd name="T28" fmla="*/ 10 w 71"/>
                <a:gd name="T29" fmla="*/ 2 h 42"/>
                <a:gd name="T30" fmla="*/ 2 w 71"/>
                <a:gd name="T31" fmla="*/ 5 h 42"/>
                <a:gd name="T32" fmla="*/ 3 w 71"/>
                <a:gd name="T33" fmla="*/ 13 h 42"/>
                <a:gd name="T34" fmla="*/ 20 w 71"/>
                <a:gd name="T35" fmla="*/ 40 h 42"/>
                <a:gd name="T36" fmla="*/ 59 w 71"/>
                <a:gd name="T37" fmla="*/ 36 h 42"/>
                <a:gd name="T38" fmla="*/ 70 w 71"/>
                <a:gd name="T39" fmla="*/ 6 h 42"/>
                <a:gd name="T40" fmla="*/ 59 w 71"/>
                <a:gd name="T41" fmla="*/ 1 h 42"/>
                <a:gd name="T42" fmla="*/ 34 w 71"/>
                <a:gd name="T43" fmla="*/ 9 h 42"/>
                <a:gd name="T44" fmla="*/ 34 w 71"/>
                <a:gd name="T45" fmla="*/ 9 h 42"/>
                <a:gd name="T46" fmla="*/ 34 w 71"/>
                <a:gd name="T47" fmla="*/ 9 h 42"/>
                <a:gd name="T48" fmla="*/ 18 w 71"/>
                <a:gd name="T49" fmla="*/ 3 h 42"/>
                <a:gd name="T50" fmla="*/ 10 w 71"/>
                <a:gd name="T51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42">
                  <a:moveTo>
                    <a:pt x="20" y="42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0" y="9"/>
                    <a:pt x="0" y="6"/>
                    <a:pt x="1" y="4"/>
                  </a:cubicBezTo>
                  <a:cubicBezTo>
                    <a:pt x="3" y="2"/>
                    <a:pt x="6" y="1"/>
                    <a:pt x="10" y="1"/>
                  </a:cubicBezTo>
                  <a:cubicBezTo>
                    <a:pt x="14" y="1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26" y="6"/>
                    <a:pt x="33" y="7"/>
                    <a:pt x="34" y="8"/>
                  </a:cubicBezTo>
                  <a:cubicBezTo>
                    <a:pt x="44" y="3"/>
                    <a:pt x="52" y="0"/>
                    <a:pt x="59" y="0"/>
                  </a:cubicBezTo>
                  <a:cubicBezTo>
                    <a:pt x="69" y="0"/>
                    <a:pt x="71" y="6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66" y="17"/>
                    <a:pt x="62" y="28"/>
                    <a:pt x="60" y="37"/>
                  </a:cubicBezTo>
                  <a:cubicBezTo>
                    <a:pt x="60" y="37"/>
                    <a:pt x="60" y="37"/>
                    <a:pt x="60" y="37"/>
                  </a:cubicBezTo>
                  <a:lnTo>
                    <a:pt x="20" y="42"/>
                  </a:lnTo>
                  <a:close/>
                  <a:moveTo>
                    <a:pt x="10" y="2"/>
                  </a:moveTo>
                  <a:cubicBezTo>
                    <a:pt x="7" y="2"/>
                    <a:pt x="4" y="3"/>
                    <a:pt x="2" y="5"/>
                  </a:cubicBezTo>
                  <a:cubicBezTo>
                    <a:pt x="1" y="7"/>
                    <a:pt x="1" y="9"/>
                    <a:pt x="3" y="13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61" y="27"/>
                    <a:pt x="64" y="17"/>
                    <a:pt x="70" y="6"/>
                  </a:cubicBezTo>
                  <a:cubicBezTo>
                    <a:pt x="70" y="5"/>
                    <a:pt x="67" y="1"/>
                    <a:pt x="59" y="1"/>
                  </a:cubicBezTo>
                  <a:cubicBezTo>
                    <a:pt x="52" y="1"/>
                    <a:pt x="44" y="4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27" y="8"/>
                    <a:pt x="18" y="3"/>
                  </a:cubicBezTo>
                  <a:cubicBezTo>
                    <a:pt x="17" y="3"/>
                    <a:pt x="14" y="2"/>
                    <a:pt x="1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1" name="Freeform 29"/>
            <p:cNvSpPr/>
            <p:nvPr/>
          </p:nvSpPr>
          <p:spPr bwMode="auto">
            <a:xfrm>
              <a:off x="5795" y="2709"/>
              <a:ext cx="119" cy="43"/>
            </a:xfrm>
            <a:custGeom>
              <a:avLst/>
              <a:gdLst>
                <a:gd name="T0" fmla="*/ 41 w 50"/>
                <a:gd name="T1" fmla="*/ 0 h 18"/>
                <a:gd name="T2" fmla="*/ 7 w 50"/>
                <a:gd name="T3" fmla="*/ 4 h 18"/>
                <a:gd name="T4" fmla="*/ 1 w 50"/>
                <a:gd name="T5" fmla="*/ 12 h 18"/>
                <a:gd name="T6" fmla="*/ 8 w 50"/>
                <a:gd name="T7" fmla="*/ 17 h 18"/>
                <a:gd name="T8" fmla="*/ 43 w 50"/>
                <a:gd name="T9" fmla="*/ 14 h 18"/>
                <a:gd name="T10" fmla="*/ 49 w 50"/>
                <a:gd name="T11" fmla="*/ 6 h 18"/>
                <a:gd name="T12" fmla="*/ 41 w 50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18">
                  <a:moveTo>
                    <a:pt x="41" y="0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3" y="5"/>
                    <a:pt x="0" y="8"/>
                    <a:pt x="1" y="12"/>
                  </a:cubicBezTo>
                  <a:cubicBezTo>
                    <a:pt x="1" y="15"/>
                    <a:pt x="5" y="18"/>
                    <a:pt x="8" y="17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7" y="13"/>
                    <a:pt x="50" y="10"/>
                    <a:pt x="49" y="6"/>
                  </a:cubicBezTo>
                  <a:cubicBezTo>
                    <a:pt x="49" y="3"/>
                    <a:pt x="45" y="0"/>
                    <a:pt x="4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2" name="Freeform 30"/>
            <p:cNvSpPr>
              <a:spLocks noEditPoints="1"/>
            </p:cNvSpPr>
            <p:nvPr/>
          </p:nvSpPr>
          <p:spPr bwMode="auto">
            <a:xfrm>
              <a:off x="5795" y="2707"/>
              <a:ext cx="119" cy="45"/>
            </a:xfrm>
            <a:custGeom>
              <a:avLst/>
              <a:gdLst>
                <a:gd name="T0" fmla="*/ 8 w 50"/>
                <a:gd name="T1" fmla="*/ 19 h 19"/>
                <a:gd name="T2" fmla="*/ 0 w 50"/>
                <a:gd name="T3" fmla="*/ 13 h 19"/>
                <a:gd name="T4" fmla="*/ 2 w 50"/>
                <a:gd name="T5" fmla="*/ 7 h 19"/>
                <a:gd name="T6" fmla="*/ 7 w 50"/>
                <a:gd name="T7" fmla="*/ 5 h 19"/>
                <a:gd name="T8" fmla="*/ 41 w 50"/>
                <a:gd name="T9" fmla="*/ 1 h 19"/>
                <a:gd name="T10" fmla="*/ 50 w 50"/>
                <a:gd name="T11" fmla="*/ 7 h 19"/>
                <a:gd name="T12" fmla="*/ 48 w 50"/>
                <a:gd name="T13" fmla="*/ 12 h 19"/>
                <a:gd name="T14" fmla="*/ 43 w 50"/>
                <a:gd name="T15" fmla="*/ 15 h 19"/>
                <a:gd name="T16" fmla="*/ 9 w 50"/>
                <a:gd name="T17" fmla="*/ 19 h 19"/>
                <a:gd name="T18" fmla="*/ 8 w 50"/>
                <a:gd name="T19" fmla="*/ 19 h 19"/>
                <a:gd name="T20" fmla="*/ 42 w 50"/>
                <a:gd name="T21" fmla="*/ 2 h 19"/>
                <a:gd name="T22" fmla="*/ 41 w 50"/>
                <a:gd name="T23" fmla="*/ 2 h 19"/>
                <a:gd name="T24" fmla="*/ 7 w 50"/>
                <a:gd name="T25" fmla="*/ 6 h 19"/>
                <a:gd name="T26" fmla="*/ 3 w 50"/>
                <a:gd name="T27" fmla="*/ 8 h 19"/>
                <a:gd name="T28" fmla="*/ 1 w 50"/>
                <a:gd name="T29" fmla="*/ 12 h 19"/>
                <a:gd name="T30" fmla="*/ 8 w 50"/>
                <a:gd name="T31" fmla="*/ 18 h 19"/>
                <a:gd name="T32" fmla="*/ 43 w 50"/>
                <a:gd name="T33" fmla="*/ 14 h 19"/>
                <a:gd name="T34" fmla="*/ 47 w 50"/>
                <a:gd name="T35" fmla="*/ 12 h 19"/>
                <a:gd name="T36" fmla="*/ 49 w 50"/>
                <a:gd name="T37" fmla="*/ 7 h 19"/>
                <a:gd name="T38" fmla="*/ 42 w 50"/>
                <a:gd name="T3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19">
                  <a:moveTo>
                    <a:pt x="8" y="19"/>
                  </a:moveTo>
                  <a:cubicBezTo>
                    <a:pt x="4" y="19"/>
                    <a:pt x="0" y="16"/>
                    <a:pt x="0" y="13"/>
                  </a:cubicBezTo>
                  <a:cubicBezTo>
                    <a:pt x="0" y="11"/>
                    <a:pt x="0" y="9"/>
                    <a:pt x="2" y="7"/>
                  </a:cubicBezTo>
                  <a:cubicBezTo>
                    <a:pt x="3" y="6"/>
                    <a:pt x="5" y="5"/>
                    <a:pt x="7" y="5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5" y="0"/>
                    <a:pt x="49" y="3"/>
                    <a:pt x="50" y="7"/>
                  </a:cubicBezTo>
                  <a:cubicBezTo>
                    <a:pt x="50" y="9"/>
                    <a:pt x="49" y="11"/>
                    <a:pt x="48" y="12"/>
                  </a:cubicBezTo>
                  <a:cubicBezTo>
                    <a:pt x="47" y="14"/>
                    <a:pt x="45" y="15"/>
                    <a:pt x="43" y="15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19"/>
                    <a:pt x="8" y="19"/>
                    <a:pt x="8" y="19"/>
                  </a:cubicBezTo>
                  <a:close/>
                  <a:moveTo>
                    <a:pt x="42" y="2"/>
                  </a:moveTo>
                  <a:cubicBezTo>
                    <a:pt x="42" y="2"/>
                    <a:pt x="42" y="2"/>
                    <a:pt x="41" y="2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5" y="6"/>
                    <a:pt x="4" y="7"/>
                    <a:pt x="3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2" y="16"/>
                    <a:pt x="5" y="18"/>
                    <a:pt x="8" y="18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5" y="14"/>
                    <a:pt x="46" y="13"/>
                    <a:pt x="47" y="12"/>
                  </a:cubicBezTo>
                  <a:cubicBezTo>
                    <a:pt x="48" y="10"/>
                    <a:pt x="49" y="9"/>
                    <a:pt x="49" y="7"/>
                  </a:cubicBezTo>
                  <a:cubicBezTo>
                    <a:pt x="48" y="4"/>
                    <a:pt x="45" y="2"/>
                    <a:pt x="4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3" name="Freeform 31"/>
            <p:cNvSpPr>
              <a:spLocks noEditPoints="1"/>
            </p:cNvSpPr>
            <p:nvPr/>
          </p:nvSpPr>
          <p:spPr bwMode="auto">
            <a:xfrm>
              <a:off x="5676" y="2752"/>
              <a:ext cx="424" cy="371"/>
            </a:xfrm>
            <a:custGeom>
              <a:avLst/>
              <a:gdLst>
                <a:gd name="T0" fmla="*/ 153 w 178"/>
                <a:gd name="T1" fmla="*/ 137 h 155"/>
                <a:gd name="T2" fmla="*/ 157 w 178"/>
                <a:gd name="T3" fmla="*/ 137 h 155"/>
                <a:gd name="T4" fmla="*/ 165 w 178"/>
                <a:gd name="T5" fmla="*/ 138 h 155"/>
                <a:gd name="T6" fmla="*/ 168 w 178"/>
                <a:gd name="T7" fmla="*/ 139 h 155"/>
                <a:gd name="T8" fmla="*/ 176 w 178"/>
                <a:gd name="T9" fmla="*/ 135 h 155"/>
                <a:gd name="T10" fmla="*/ 172 w 178"/>
                <a:gd name="T11" fmla="*/ 128 h 155"/>
                <a:gd name="T12" fmla="*/ 166 w 178"/>
                <a:gd name="T13" fmla="*/ 105 h 155"/>
                <a:gd name="T14" fmla="*/ 134 w 178"/>
                <a:gd name="T15" fmla="*/ 34 h 155"/>
                <a:gd name="T16" fmla="*/ 95 w 178"/>
                <a:gd name="T17" fmla="*/ 2 h 155"/>
                <a:gd name="T18" fmla="*/ 94 w 178"/>
                <a:gd name="T19" fmla="*/ 0 h 155"/>
                <a:gd name="T20" fmla="*/ 58 w 178"/>
                <a:gd name="T21" fmla="*/ 4 h 155"/>
                <a:gd name="T22" fmla="*/ 35 w 178"/>
                <a:gd name="T23" fmla="*/ 37 h 155"/>
                <a:gd name="T24" fmla="*/ 21 w 178"/>
                <a:gd name="T25" fmla="*/ 133 h 155"/>
                <a:gd name="T26" fmla="*/ 15 w 178"/>
                <a:gd name="T27" fmla="*/ 148 h 155"/>
                <a:gd name="T28" fmla="*/ 15 w 178"/>
                <a:gd name="T29" fmla="*/ 153 h 155"/>
                <a:gd name="T30" fmla="*/ 24 w 178"/>
                <a:gd name="T31" fmla="*/ 153 h 155"/>
                <a:gd name="T32" fmla="*/ 36 w 178"/>
                <a:gd name="T33" fmla="*/ 150 h 155"/>
                <a:gd name="T34" fmla="*/ 36 w 178"/>
                <a:gd name="T35" fmla="*/ 150 h 155"/>
                <a:gd name="T36" fmla="*/ 36 w 178"/>
                <a:gd name="T37" fmla="*/ 150 h 155"/>
                <a:gd name="T38" fmla="*/ 68 w 178"/>
                <a:gd name="T39" fmla="*/ 153 h 155"/>
                <a:gd name="T40" fmla="*/ 153 w 178"/>
                <a:gd name="T41" fmla="*/ 137 h 155"/>
                <a:gd name="T42" fmla="*/ 67 w 178"/>
                <a:gd name="T43" fmla="*/ 57 h 155"/>
                <a:gd name="T44" fmla="*/ 81 w 178"/>
                <a:gd name="T45" fmla="*/ 50 h 155"/>
                <a:gd name="T46" fmla="*/ 80 w 178"/>
                <a:gd name="T47" fmla="*/ 42 h 155"/>
                <a:gd name="T48" fmla="*/ 86 w 178"/>
                <a:gd name="T49" fmla="*/ 41 h 155"/>
                <a:gd name="T50" fmla="*/ 88 w 178"/>
                <a:gd name="T51" fmla="*/ 49 h 155"/>
                <a:gd name="T52" fmla="*/ 102 w 178"/>
                <a:gd name="T53" fmla="*/ 50 h 155"/>
                <a:gd name="T54" fmla="*/ 100 w 178"/>
                <a:gd name="T55" fmla="*/ 55 h 155"/>
                <a:gd name="T56" fmla="*/ 75 w 178"/>
                <a:gd name="T57" fmla="*/ 62 h 155"/>
                <a:gd name="T58" fmla="*/ 92 w 178"/>
                <a:gd name="T59" fmla="*/ 70 h 155"/>
                <a:gd name="T60" fmla="*/ 106 w 178"/>
                <a:gd name="T61" fmla="*/ 92 h 155"/>
                <a:gd name="T62" fmla="*/ 93 w 178"/>
                <a:gd name="T63" fmla="*/ 98 h 155"/>
                <a:gd name="T64" fmla="*/ 94 w 178"/>
                <a:gd name="T65" fmla="*/ 106 h 155"/>
                <a:gd name="T66" fmla="*/ 87 w 178"/>
                <a:gd name="T67" fmla="*/ 107 h 155"/>
                <a:gd name="T68" fmla="*/ 86 w 178"/>
                <a:gd name="T69" fmla="*/ 99 h 155"/>
                <a:gd name="T70" fmla="*/ 69 w 178"/>
                <a:gd name="T71" fmla="*/ 97 h 155"/>
                <a:gd name="T72" fmla="*/ 70 w 178"/>
                <a:gd name="T73" fmla="*/ 92 h 155"/>
                <a:gd name="T74" fmla="*/ 97 w 178"/>
                <a:gd name="T75" fmla="*/ 90 h 155"/>
                <a:gd name="T76" fmla="*/ 93 w 178"/>
                <a:gd name="T77" fmla="*/ 78 h 155"/>
                <a:gd name="T78" fmla="*/ 78 w 178"/>
                <a:gd name="T79" fmla="*/ 74 h 155"/>
                <a:gd name="T80" fmla="*/ 67 w 178"/>
                <a:gd name="T81" fmla="*/ 5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" h="155">
                  <a:moveTo>
                    <a:pt x="153" y="137"/>
                  </a:moveTo>
                  <a:cubicBezTo>
                    <a:pt x="153" y="137"/>
                    <a:pt x="154" y="137"/>
                    <a:pt x="157" y="137"/>
                  </a:cubicBezTo>
                  <a:cubicBezTo>
                    <a:pt x="160" y="137"/>
                    <a:pt x="162" y="137"/>
                    <a:pt x="165" y="138"/>
                  </a:cubicBezTo>
                  <a:cubicBezTo>
                    <a:pt x="165" y="138"/>
                    <a:pt x="166" y="139"/>
                    <a:pt x="168" y="139"/>
                  </a:cubicBezTo>
                  <a:cubicBezTo>
                    <a:pt x="172" y="139"/>
                    <a:pt x="174" y="137"/>
                    <a:pt x="176" y="135"/>
                  </a:cubicBezTo>
                  <a:cubicBezTo>
                    <a:pt x="176" y="135"/>
                    <a:pt x="178" y="132"/>
                    <a:pt x="172" y="128"/>
                  </a:cubicBezTo>
                  <a:cubicBezTo>
                    <a:pt x="172" y="128"/>
                    <a:pt x="162" y="123"/>
                    <a:pt x="166" y="105"/>
                  </a:cubicBezTo>
                  <a:cubicBezTo>
                    <a:pt x="166" y="105"/>
                    <a:pt x="171" y="57"/>
                    <a:pt x="134" y="34"/>
                  </a:cubicBezTo>
                  <a:cubicBezTo>
                    <a:pt x="133" y="33"/>
                    <a:pt x="96" y="10"/>
                    <a:pt x="95" y="2"/>
                  </a:cubicBezTo>
                  <a:cubicBezTo>
                    <a:pt x="95" y="2"/>
                    <a:pt x="95" y="1"/>
                    <a:pt x="94" y="0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4" y="12"/>
                    <a:pt x="46" y="24"/>
                    <a:pt x="35" y="37"/>
                  </a:cubicBezTo>
                  <a:cubicBezTo>
                    <a:pt x="35" y="37"/>
                    <a:pt x="0" y="78"/>
                    <a:pt x="21" y="133"/>
                  </a:cubicBezTo>
                  <a:cubicBezTo>
                    <a:pt x="21" y="134"/>
                    <a:pt x="22" y="137"/>
                    <a:pt x="15" y="148"/>
                  </a:cubicBezTo>
                  <a:cubicBezTo>
                    <a:pt x="15" y="148"/>
                    <a:pt x="14" y="151"/>
                    <a:pt x="15" y="153"/>
                  </a:cubicBezTo>
                  <a:cubicBezTo>
                    <a:pt x="16" y="155"/>
                    <a:pt x="19" y="155"/>
                    <a:pt x="24" y="153"/>
                  </a:cubicBezTo>
                  <a:cubicBezTo>
                    <a:pt x="24" y="153"/>
                    <a:pt x="28" y="151"/>
                    <a:pt x="36" y="150"/>
                  </a:cubicBezTo>
                  <a:cubicBezTo>
                    <a:pt x="36" y="150"/>
                    <a:pt x="36" y="150"/>
                    <a:pt x="36" y="150"/>
                  </a:cubicBezTo>
                  <a:cubicBezTo>
                    <a:pt x="36" y="150"/>
                    <a:pt x="36" y="150"/>
                    <a:pt x="36" y="150"/>
                  </a:cubicBezTo>
                  <a:cubicBezTo>
                    <a:pt x="36" y="150"/>
                    <a:pt x="49" y="153"/>
                    <a:pt x="68" y="153"/>
                  </a:cubicBezTo>
                  <a:cubicBezTo>
                    <a:pt x="88" y="153"/>
                    <a:pt x="119" y="150"/>
                    <a:pt x="153" y="137"/>
                  </a:cubicBezTo>
                  <a:close/>
                  <a:moveTo>
                    <a:pt x="67" y="57"/>
                  </a:moveTo>
                  <a:cubicBezTo>
                    <a:pt x="67" y="57"/>
                    <a:pt x="69" y="52"/>
                    <a:pt x="81" y="50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9"/>
                    <a:pt x="96" y="48"/>
                    <a:pt x="102" y="50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5"/>
                    <a:pt x="78" y="52"/>
                    <a:pt x="75" y="62"/>
                  </a:cubicBezTo>
                  <a:cubicBezTo>
                    <a:pt x="75" y="62"/>
                    <a:pt x="73" y="69"/>
                    <a:pt x="92" y="70"/>
                  </a:cubicBezTo>
                  <a:cubicBezTo>
                    <a:pt x="92" y="70"/>
                    <a:pt x="119" y="73"/>
                    <a:pt x="106" y="92"/>
                  </a:cubicBezTo>
                  <a:cubicBezTo>
                    <a:pt x="106" y="92"/>
                    <a:pt x="102" y="97"/>
                    <a:pt x="93" y="98"/>
                  </a:cubicBezTo>
                  <a:cubicBezTo>
                    <a:pt x="94" y="106"/>
                    <a:pt x="94" y="106"/>
                    <a:pt x="94" y="106"/>
                  </a:cubicBezTo>
                  <a:cubicBezTo>
                    <a:pt x="87" y="107"/>
                    <a:pt x="87" y="107"/>
                    <a:pt x="87" y="107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99"/>
                    <a:pt x="75" y="100"/>
                    <a:pt x="69" y="97"/>
                  </a:cubicBezTo>
                  <a:cubicBezTo>
                    <a:pt x="70" y="92"/>
                    <a:pt x="70" y="92"/>
                    <a:pt x="70" y="92"/>
                  </a:cubicBezTo>
                  <a:cubicBezTo>
                    <a:pt x="70" y="92"/>
                    <a:pt x="84" y="98"/>
                    <a:pt x="97" y="90"/>
                  </a:cubicBezTo>
                  <a:cubicBezTo>
                    <a:pt x="97" y="90"/>
                    <a:pt x="108" y="82"/>
                    <a:pt x="93" y="78"/>
                  </a:cubicBezTo>
                  <a:cubicBezTo>
                    <a:pt x="93" y="78"/>
                    <a:pt x="85" y="76"/>
                    <a:pt x="78" y="74"/>
                  </a:cubicBezTo>
                  <a:cubicBezTo>
                    <a:pt x="78" y="74"/>
                    <a:pt x="60" y="70"/>
                    <a:pt x="67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" name="Freeform 32"/>
            <p:cNvSpPr/>
            <p:nvPr/>
          </p:nvSpPr>
          <p:spPr bwMode="auto">
            <a:xfrm>
              <a:off x="6433" y="2606"/>
              <a:ext cx="176" cy="108"/>
            </a:xfrm>
            <a:custGeom>
              <a:avLst/>
              <a:gdLst>
                <a:gd name="T0" fmla="*/ 21 w 74"/>
                <a:gd name="T1" fmla="*/ 45 h 45"/>
                <a:gd name="T2" fmla="*/ 60 w 74"/>
                <a:gd name="T3" fmla="*/ 44 h 45"/>
                <a:gd name="T4" fmla="*/ 74 w 74"/>
                <a:gd name="T5" fmla="*/ 15 h 45"/>
                <a:gd name="T6" fmla="*/ 38 w 74"/>
                <a:gd name="T7" fmla="*/ 14 h 45"/>
                <a:gd name="T8" fmla="*/ 23 w 74"/>
                <a:gd name="T9" fmla="*/ 8 h 45"/>
                <a:gd name="T10" fmla="*/ 6 w 74"/>
                <a:gd name="T11" fmla="*/ 17 h 45"/>
                <a:gd name="T12" fmla="*/ 21 w 74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45">
                  <a:moveTo>
                    <a:pt x="21" y="45"/>
                  </a:moveTo>
                  <a:cubicBezTo>
                    <a:pt x="60" y="44"/>
                    <a:pt x="60" y="44"/>
                    <a:pt x="60" y="44"/>
                  </a:cubicBezTo>
                  <a:cubicBezTo>
                    <a:pt x="62" y="37"/>
                    <a:pt x="66" y="27"/>
                    <a:pt x="74" y="15"/>
                  </a:cubicBezTo>
                  <a:cubicBezTo>
                    <a:pt x="74" y="15"/>
                    <a:pt x="69" y="2"/>
                    <a:pt x="38" y="14"/>
                  </a:cubicBezTo>
                  <a:cubicBezTo>
                    <a:pt x="38" y="14"/>
                    <a:pt x="31" y="13"/>
                    <a:pt x="23" y="8"/>
                  </a:cubicBezTo>
                  <a:cubicBezTo>
                    <a:pt x="23" y="8"/>
                    <a:pt x="0" y="0"/>
                    <a:pt x="6" y="17"/>
                  </a:cubicBezTo>
                  <a:lnTo>
                    <a:pt x="21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5" name="Freeform 33"/>
            <p:cNvSpPr>
              <a:spLocks noEditPoints="1"/>
            </p:cNvSpPr>
            <p:nvPr/>
          </p:nvSpPr>
          <p:spPr bwMode="auto">
            <a:xfrm>
              <a:off x="6442" y="2621"/>
              <a:ext cx="167" cy="95"/>
            </a:xfrm>
            <a:custGeom>
              <a:avLst/>
              <a:gdLst>
                <a:gd name="T0" fmla="*/ 17 w 70"/>
                <a:gd name="T1" fmla="*/ 40 h 40"/>
                <a:gd name="T2" fmla="*/ 2 w 70"/>
                <a:gd name="T3" fmla="*/ 11 h 40"/>
                <a:gd name="T4" fmla="*/ 2 w 70"/>
                <a:gd name="T5" fmla="*/ 2 h 40"/>
                <a:gd name="T6" fmla="*/ 9 w 70"/>
                <a:gd name="T7" fmla="*/ 0 h 40"/>
                <a:gd name="T8" fmla="*/ 19 w 70"/>
                <a:gd name="T9" fmla="*/ 1 h 40"/>
                <a:gd name="T10" fmla="*/ 19 w 70"/>
                <a:gd name="T11" fmla="*/ 1 h 40"/>
                <a:gd name="T12" fmla="*/ 34 w 70"/>
                <a:gd name="T13" fmla="*/ 8 h 40"/>
                <a:gd name="T14" fmla="*/ 56 w 70"/>
                <a:gd name="T15" fmla="*/ 2 h 40"/>
                <a:gd name="T16" fmla="*/ 70 w 70"/>
                <a:gd name="T17" fmla="*/ 9 h 40"/>
                <a:gd name="T18" fmla="*/ 70 w 70"/>
                <a:gd name="T19" fmla="*/ 9 h 40"/>
                <a:gd name="T20" fmla="*/ 70 w 70"/>
                <a:gd name="T21" fmla="*/ 10 h 40"/>
                <a:gd name="T22" fmla="*/ 56 w 70"/>
                <a:gd name="T23" fmla="*/ 39 h 40"/>
                <a:gd name="T24" fmla="*/ 56 w 70"/>
                <a:gd name="T25" fmla="*/ 39 h 40"/>
                <a:gd name="T26" fmla="*/ 17 w 70"/>
                <a:gd name="T27" fmla="*/ 40 h 40"/>
                <a:gd name="T28" fmla="*/ 9 w 70"/>
                <a:gd name="T29" fmla="*/ 1 h 40"/>
                <a:gd name="T30" fmla="*/ 3 w 70"/>
                <a:gd name="T31" fmla="*/ 3 h 40"/>
                <a:gd name="T32" fmla="*/ 3 w 70"/>
                <a:gd name="T33" fmla="*/ 11 h 40"/>
                <a:gd name="T34" fmla="*/ 17 w 70"/>
                <a:gd name="T35" fmla="*/ 39 h 40"/>
                <a:gd name="T36" fmla="*/ 55 w 70"/>
                <a:gd name="T37" fmla="*/ 38 h 40"/>
                <a:gd name="T38" fmla="*/ 69 w 70"/>
                <a:gd name="T39" fmla="*/ 9 h 40"/>
                <a:gd name="T40" fmla="*/ 56 w 70"/>
                <a:gd name="T41" fmla="*/ 4 h 40"/>
                <a:gd name="T42" fmla="*/ 34 w 70"/>
                <a:gd name="T43" fmla="*/ 9 h 40"/>
                <a:gd name="T44" fmla="*/ 34 w 70"/>
                <a:gd name="T45" fmla="*/ 9 h 40"/>
                <a:gd name="T46" fmla="*/ 34 w 70"/>
                <a:gd name="T47" fmla="*/ 9 h 40"/>
                <a:gd name="T48" fmla="*/ 18 w 70"/>
                <a:gd name="T49" fmla="*/ 2 h 40"/>
                <a:gd name="T50" fmla="*/ 9 w 70"/>
                <a:gd name="T51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0" h="40">
                  <a:moveTo>
                    <a:pt x="17" y="40"/>
                  </a:moveTo>
                  <a:cubicBezTo>
                    <a:pt x="2" y="11"/>
                    <a:pt x="2" y="11"/>
                    <a:pt x="2" y="11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3" y="0"/>
                    <a:pt x="5" y="0"/>
                    <a:pt x="9" y="0"/>
                  </a:cubicBezTo>
                  <a:cubicBezTo>
                    <a:pt x="14" y="0"/>
                    <a:pt x="19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6" y="6"/>
                    <a:pt x="33" y="8"/>
                    <a:pt x="34" y="8"/>
                  </a:cubicBezTo>
                  <a:cubicBezTo>
                    <a:pt x="43" y="4"/>
                    <a:pt x="50" y="2"/>
                    <a:pt x="56" y="2"/>
                  </a:cubicBezTo>
                  <a:cubicBezTo>
                    <a:pt x="68" y="2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64" y="20"/>
                    <a:pt x="59" y="30"/>
                    <a:pt x="56" y="39"/>
                  </a:cubicBezTo>
                  <a:cubicBezTo>
                    <a:pt x="56" y="39"/>
                    <a:pt x="56" y="39"/>
                    <a:pt x="56" y="39"/>
                  </a:cubicBezTo>
                  <a:lnTo>
                    <a:pt x="17" y="40"/>
                  </a:lnTo>
                  <a:close/>
                  <a:moveTo>
                    <a:pt x="9" y="1"/>
                  </a:moveTo>
                  <a:cubicBezTo>
                    <a:pt x="6" y="1"/>
                    <a:pt x="4" y="1"/>
                    <a:pt x="3" y="3"/>
                  </a:cubicBezTo>
                  <a:cubicBezTo>
                    <a:pt x="1" y="4"/>
                    <a:pt x="1" y="7"/>
                    <a:pt x="3" y="11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8" y="29"/>
                    <a:pt x="63" y="19"/>
                    <a:pt x="69" y="9"/>
                  </a:cubicBezTo>
                  <a:cubicBezTo>
                    <a:pt x="69" y="8"/>
                    <a:pt x="66" y="4"/>
                    <a:pt x="56" y="4"/>
                  </a:cubicBezTo>
                  <a:cubicBezTo>
                    <a:pt x="50" y="4"/>
                    <a:pt x="43" y="5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9"/>
                    <a:pt x="27" y="8"/>
                    <a:pt x="18" y="2"/>
                  </a:cubicBezTo>
                  <a:cubicBezTo>
                    <a:pt x="18" y="2"/>
                    <a:pt x="13" y="1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6" name="Freeform 34"/>
            <p:cNvSpPr/>
            <p:nvPr/>
          </p:nvSpPr>
          <p:spPr bwMode="auto">
            <a:xfrm>
              <a:off x="6471" y="2721"/>
              <a:ext cx="114" cy="34"/>
            </a:xfrm>
            <a:custGeom>
              <a:avLst/>
              <a:gdLst>
                <a:gd name="T0" fmla="*/ 40 w 48"/>
                <a:gd name="T1" fmla="*/ 0 h 14"/>
                <a:gd name="T2" fmla="*/ 6 w 48"/>
                <a:gd name="T3" fmla="*/ 1 h 14"/>
                <a:gd name="T4" fmla="*/ 0 w 48"/>
                <a:gd name="T5" fmla="*/ 7 h 14"/>
                <a:gd name="T6" fmla="*/ 7 w 48"/>
                <a:gd name="T7" fmla="*/ 14 h 14"/>
                <a:gd name="T8" fmla="*/ 41 w 48"/>
                <a:gd name="T9" fmla="*/ 13 h 14"/>
                <a:gd name="T10" fmla="*/ 48 w 48"/>
                <a:gd name="T11" fmla="*/ 6 h 14"/>
                <a:gd name="T12" fmla="*/ 40 w 48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14">
                  <a:moveTo>
                    <a:pt x="40" y="0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3" y="1"/>
                    <a:pt x="0" y="4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5" y="12"/>
                    <a:pt x="48" y="10"/>
                    <a:pt x="48" y="6"/>
                  </a:cubicBezTo>
                  <a:cubicBezTo>
                    <a:pt x="47" y="2"/>
                    <a:pt x="44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7" name="Freeform 35"/>
            <p:cNvSpPr>
              <a:spLocks noEditPoints="1"/>
            </p:cNvSpPr>
            <p:nvPr/>
          </p:nvSpPr>
          <p:spPr bwMode="auto">
            <a:xfrm>
              <a:off x="6468" y="2719"/>
              <a:ext cx="117" cy="36"/>
            </a:xfrm>
            <a:custGeom>
              <a:avLst/>
              <a:gdLst>
                <a:gd name="T0" fmla="*/ 8 w 49"/>
                <a:gd name="T1" fmla="*/ 15 h 15"/>
                <a:gd name="T2" fmla="*/ 0 w 49"/>
                <a:gd name="T3" fmla="*/ 8 h 15"/>
                <a:gd name="T4" fmla="*/ 2 w 49"/>
                <a:gd name="T5" fmla="*/ 3 h 15"/>
                <a:gd name="T6" fmla="*/ 7 w 49"/>
                <a:gd name="T7" fmla="*/ 1 h 15"/>
                <a:gd name="T8" fmla="*/ 42 w 49"/>
                <a:gd name="T9" fmla="*/ 0 h 15"/>
                <a:gd name="T10" fmla="*/ 49 w 49"/>
                <a:gd name="T11" fmla="*/ 7 h 15"/>
                <a:gd name="T12" fmla="*/ 42 w 49"/>
                <a:gd name="T13" fmla="*/ 14 h 15"/>
                <a:gd name="T14" fmla="*/ 8 w 49"/>
                <a:gd name="T15" fmla="*/ 15 h 15"/>
                <a:gd name="T16" fmla="*/ 42 w 49"/>
                <a:gd name="T17" fmla="*/ 1 h 15"/>
                <a:gd name="T18" fmla="*/ 41 w 49"/>
                <a:gd name="T19" fmla="*/ 1 h 15"/>
                <a:gd name="T20" fmla="*/ 7 w 49"/>
                <a:gd name="T21" fmla="*/ 2 h 15"/>
                <a:gd name="T22" fmla="*/ 3 w 49"/>
                <a:gd name="T23" fmla="*/ 4 h 15"/>
                <a:gd name="T24" fmla="*/ 1 w 49"/>
                <a:gd name="T25" fmla="*/ 8 h 15"/>
                <a:gd name="T26" fmla="*/ 8 w 49"/>
                <a:gd name="T27" fmla="*/ 14 h 15"/>
                <a:gd name="T28" fmla="*/ 8 w 49"/>
                <a:gd name="T29" fmla="*/ 14 h 15"/>
                <a:gd name="T30" fmla="*/ 42 w 49"/>
                <a:gd name="T31" fmla="*/ 13 h 15"/>
                <a:gd name="T32" fmla="*/ 48 w 49"/>
                <a:gd name="T33" fmla="*/ 7 h 15"/>
                <a:gd name="T34" fmla="*/ 42 w 49"/>
                <a:gd name="T3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" h="15">
                  <a:moveTo>
                    <a:pt x="8" y="15"/>
                  </a:moveTo>
                  <a:cubicBezTo>
                    <a:pt x="4" y="15"/>
                    <a:pt x="0" y="12"/>
                    <a:pt x="0" y="8"/>
                  </a:cubicBezTo>
                  <a:cubicBezTo>
                    <a:pt x="0" y="6"/>
                    <a:pt x="1" y="5"/>
                    <a:pt x="2" y="3"/>
                  </a:cubicBezTo>
                  <a:cubicBezTo>
                    <a:pt x="4" y="2"/>
                    <a:pt x="5" y="1"/>
                    <a:pt x="7" y="1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6" y="0"/>
                    <a:pt x="49" y="3"/>
                    <a:pt x="49" y="7"/>
                  </a:cubicBezTo>
                  <a:cubicBezTo>
                    <a:pt x="49" y="11"/>
                    <a:pt x="46" y="14"/>
                    <a:pt x="42" y="14"/>
                  </a:cubicBezTo>
                  <a:lnTo>
                    <a:pt x="8" y="15"/>
                  </a:lnTo>
                  <a:close/>
                  <a:moveTo>
                    <a:pt x="42" y="1"/>
                  </a:moveTo>
                  <a:cubicBezTo>
                    <a:pt x="41" y="1"/>
                    <a:pt x="41" y="1"/>
                    <a:pt x="41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4" y="3"/>
                    <a:pt x="3" y="4"/>
                  </a:cubicBezTo>
                  <a:cubicBezTo>
                    <a:pt x="2" y="5"/>
                    <a:pt x="1" y="7"/>
                    <a:pt x="1" y="8"/>
                  </a:cubicBezTo>
                  <a:cubicBezTo>
                    <a:pt x="1" y="12"/>
                    <a:pt x="4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5" y="13"/>
                    <a:pt x="48" y="10"/>
                    <a:pt x="48" y="7"/>
                  </a:cubicBezTo>
                  <a:cubicBezTo>
                    <a:pt x="48" y="4"/>
                    <a:pt x="45" y="1"/>
                    <a:pt x="4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8" name="Freeform 36"/>
            <p:cNvSpPr>
              <a:spLocks noEditPoints="1"/>
            </p:cNvSpPr>
            <p:nvPr/>
          </p:nvSpPr>
          <p:spPr bwMode="auto">
            <a:xfrm>
              <a:off x="6335" y="2762"/>
              <a:ext cx="402" cy="354"/>
            </a:xfrm>
            <a:custGeom>
              <a:avLst/>
              <a:gdLst>
                <a:gd name="T0" fmla="*/ 163 w 169"/>
                <a:gd name="T1" fmla="*/ 131 h 148"/>
                <a:gd name="T2" fmla="*/ 159 w 169"/>
                <a:gd name="T3" fmla="*/ 108 h 148"/>
                <a:gd name="T4" fmla="*/ 135 w 169"/>
                <a:gd name="T5" fmla="*/ 36 h 148"/>
                <a:gd name="T6" fmla="*/ 99 w 169"/>
                <a:gd name="T7" fmla="*/ 2 h 148"/>
                <a:gd name="T8" fmla="*/ 99 w 169"/>
                <a:gd name="T9" fmla="*/ 0 h 148"/>
                <a:gd name="T10" fmla="*/ 63 w 169"/>
                <a:gd name="T11" fmla="*/ 1 h 148"/>
                <a:gd name="T12" fmla="*/ 38 w 169"/>
                <a:gd name="T13" fmla="*/ 31 h 148"/>
                <a:gd name="T14" fmla="*/ 15 w 169"/>
                <a:gd name="T15" fmla="*/ 124 h 148"/>
                <a:gd name="T16" fmla="*/ 8 w 169"/>
                <a:gd name="T17" fmla="*/ 139 h 148"/>
                <a:gd name="T18" fmla="*/ 8 w 169"/>
                <a:gd name="T19" fmla="*/ 139 h 148"/>
                <a:gd name="T20" fmla="*/ 7 w 169"/>
                <a:gd name="T21" fmla="*/ 143 h 148"/>
                <a:gd name="T22" fmla="*/ 16 w 169"/>
                <a:gd name="T23" fmla="*/ 144 h 148"/>
                <a:gd name="T24" fmla="*/ 28 w 169"/>
                <a:gd name="T25" fmla="*/ 142 h 148"/>
                <a:gd name="T26" fmla="*/ 28 w 169"/>
                <a:gd name="T27" fmla="*/ 142 h 148"/>
                <a:gd name="T28" fmla="*/ 29 w 169"/>
                <a:gd name="T29" fmla="*/ 142 h 148"/>
                <a:gd name="T30" fmla="*/ 78 w 169"/>
                <a:gd name="T31" fmla="*/ 148 h 148"/>
                <a:gd name="T32" fmla="*/ 143 w 169"/>
                <a:gd name="T33" fmla="*/ 139 h 148"/>
                <a:gd name="T34" fmla="*/ 155 w 169"/>
                <a:gd name="T35" fmla="*/ 141 h 148"/>
                <a:gd name="T36" fmla="*/ 159 w 169"/>
                <a:gd name="T37" fmla="*/ 142 h 148"/>
                <a:gd name="T38" fmla="*/ 167 w 169"/>
                <a:gd name="T39" fmla="*/ 138 h 148"/>
                <a:gd name="T40" fmla="*/ 163 w 169"/>
                <a:gd name="T41" fmla="*/ 131 h 148"/>
                <a:gd name="T42" fmla="*/ 107 w 169"/>
                <a:gd name="T43" fmla="*/ 101 h 148"/>
                <a:gd name="T44" fmla="*/ 56 w 169"/>
                <a:gd name="T45" fmla="*/ 100 h 148"/>
                <a:gd name="T46" fmla="*/ 56 w 169"/>
                <a:gd name="T47" fmla="*/ 96 h 148"/>
                <a:gd name="T48" fmla="*/ 70 w 169"/>
                <a:gd name="T49" fmla="*/ 79 h 148"/>
                <a:gd name="T50" fmla="*/ 70 w 169"/>
                <a:gd name="T51" fmla="*/ 73 h 148"/>
                <a:gd name="T52" fmla="*/ 57 w 169"/>
                <a:gd name="T53" fmla="*/ 73 h 148"/>
                <a:gd name="T54" fmla="*/ 57 w 169"/>
                <a:gd name="T55" fmla="*/ 67 h 148"/>
                <a:gd name="T56" fmla="*/ 68 w 169"/>
                <a:gd name="T57" fmla="*/ 67 h 148"/>
                <a:gd name="T58" fmla="*/ 67 w 169"/>
                <a:gd name="T59" fmla="*/ 57 h 148"/>
                <a:gd name="T60" fmla="*/ 91 w 169"/>
                <a:gd name="T61" fmla="*/ 39 h 148"/>
                <a:gd name="T62" fmla="*/ 104 w 169"/>
                <a:gd name="T63" fmla="*/ 41 h 148"/>
                <a:gd name="T64" fmla="*/ 102 w 169"/>
                <a:gd name="T65" fmla="*/ 47 h 148"/>
                <a:gd name="T66" fmla="*/ 91 w 169"/>
                <a:gd name="T67" fmla="*/ 45 h 148"/>
                <a:gd name="T68" fmla="*/ 77 w 169"/>
                <a:gd name="T69" fmla="*/ 57 h 148"/>
                <a:gd name="T70" fmla="*/ 79 w 169"/>
                <a:gd name="T71" fmla="*/ 67 h 148"/>
                <a:gd name="T72" fmla="*/ 97 w 169"/>
                <a:gd name="T73" fmla="*/ 67 h 148"/>
                <a:gd name="T74" fmla="*/ 96 w 169"/>
                <a:gd name="T75" fmla="*/ 73 h 148"/>
                <a:gd name="T76" fmla="*/ 80 w 169"/>
                <a:gd name="T77" fmla="*/ 73 h 148"/>
                <a:gd name="T78" fmla="*/ 79 w 169"/>
                <a:gd name="T79" fmla="*/ 83 h 148"/>
                <a:gd name="T80" fmla="*/ 71 w 169"/>
                <a:gd name="T81" fmla="*/ 93 h 148"/>
                <a:gd name="T82" fmla="*/ 71 w 169"/>
                <a:gd name="T83" fmla="*/ 94 h 148"/>
                <a:gd name="T84" fmla="*/ 107 w 169"/>
                <a:gd name="T85" fmla="*/ 94 h 148"/>
                <a:gd name="T86" fmla="*/ 107 w 169"/>
                <a:gd name="T87" fmla="*/ 10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9" h="148">
                  <a:moveTo>
                    <a:pt x="163" y="131"/>
                  </a:moveTo>
                  <a:cubicBezTo>
                    <a:pt x="163" y="131"/>
                    <a:pt x="154" y="125"/>
                    <a:pt x="159" y="108"/>
                  </a:cubicBezTo>
                  <a:cubicBezTo>
                    <a:pt x="159" y="108"/>
                    <a:pt x="168" y="62"/>
                    <a:pt x="135" y="36"/>
                  </a:cubicBezTo>
                  <a:cubicBezTo>
                    <a:pt x="133" y="35"/>
                    <a:pt x="100" y="10"/>
                    <a:pt x="99" y="2"/>
                  </a:cubicBezTo>
                  <a:cubicBezTo>
                    <a:pt x="99" y="2"/>
                    <a:pt x="99" y="1"/>
                    <a:pt x="99" y="0"/>
                  </a:cubicBezTo>
                  <a:cubicBezTo>
                    <a:pt x="63" y="1"/>
                    <a:pt x="63" y="1"/>
                    <a:pt x="63" y="1"/>
                  </a:cubicBezTo>
                  <a:cubicBezTo>
                    <a:pt x="58" y="9"/>
                    <a:pt x="50" y="19"/>
                    <a:pt x="38" y="31"/>
                  </a:cubicBezTo>
                  <a:cubicBezTo>
                    <a:pt x="37" y="32"/>
                    <a:pt x="0" y="69"/>
                    <a:pt x="15" y="124"/>
                  </a:cubicBezTo>
                  <a:cubicBezTo>
                    <a:pt x="15" y="125"/>
                    <a:pt x="16" y="128"/>
                    <a:pt x="8" y="139"/>
                  </a:cubicBezTo>
                  <a:cubicBezTo>
                    <a:pt x="8" y="139"/>
                    <a:pt x="8" y="139"/>
                    <a:pt x="8" y="139"/>
                  </a:cubicBezTo>
                  <a:cubicBezTo>
                    <a:pt x="8" y="139"/>
                    <a:pt x="6" y="142"/>
                    <a:pt x="7" y="143"/>
                  </a:cubicBezTo>
                  <a:cubicBezTo>
                    <a:pt x="9" y="145"/>
                    <a:pt x="12" y="145"/>
                    <a:pt x="16" y="144"/>
                  </a:cubicBezTo>
                  <a:cubicBezTo>
                    <a:pt x="16" y="144"/>
                    <a:pt x="21" y="143"/>
                    <a:pt x="28" y="142"/>
                  </a:cubicBezTo>
                  <a:cubicBezTo>
                    <a:pt x="28" y="142"/>
                    <a:pt x="28" y="142"/>
                    <a:pt x="28" y="142"/>
                  </a:cubicBezTo>
                  <a:cubicBezTo>
                    <a:pt x="29" y="142"/>
                    <a:pt x="29" y="142"/>
                    <a:pt x="29" y="142"/>
                  </a:cubicBezTo>
                  <a:cubicBezTo>
                    <a:pt x="29" y="142"/>
                    <a:pt x="48" y="148"/>
                    <a:pt x="78" y="148"/>
                  </a:cubicBezTo>
                  <a:cubicBezTo>
                    <a:pt x="100" y="148"/>
                    <a:pt x="122" y="145"/>
                    <a:pt x="143" y="139"/>
                  </a:cubicBezTo>
                  <a:cubicBezTo>
                    <a:pt x="143" y="139"/>
                    <a:pt x="149" y="138"/>
                    <a:pt x="155" y="141"/>
                  </a:cubicBezTo>
                  <a:cubicBezTo>
                    <a:pt x="155" y="141"/>
                    <a:pt x="157" y="142"/>
                    <a:pt x="159" y="142"/>
                  </a:cubicBezTo>
                  <a:cubicBezTo>
                    <a:pt x="162" y="142"/>
                    <a:pt x="165" y="140"/>
                    <a:pt x="167" y="138"/>
                  </a:cubicBezTo>
                  <a:cubicBezTo>
                    <a:pt x="167" y="138"/>
                    <a:pt x="169" y="135"/>
                    <a:pt x="163" y="131"/>
                  </a:cubicBezTo>
                  <a:close/>
                  <a:moveTo>
                    <a:pt x="107" y="101"/>
                  </a:moveTo>
                  <a:cubicBezTo>
                    <a:pt x="56" y="100"/>
                    <a:pt x="56" y="100"/>
                    <a:pt x="56" y="100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64" y="93"/>
                    <a:pt x="70" y="86"/>
                    <a:pt x="70" y="79"/>
                  </a:cubicBezTo>
                  <a:cubicBezTo>
                    <a:pt x="70" y="77"/>
                    <a:pt x="70" y="75"/>
                    <a:pt x="70" y="73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68" y="67"/>
                    <a:pt x="68" y="67"/>
                    <a:pt x="68" y="67"/>
                  </a:cubicBezTo>
                  <a:cubicBezTo>
                    <a:pt x="68" y="64"/>
                    <a:pt x="67" y="61"/>
                    <a:pt x="67" y="57"/>
                  </a:cubicBezTo>
                  <a:cubicBezTo>
                    <a:pt x="67" y="46"/>
                    <a:pt x="77" y="39"/>
                    <a:pt x="91" y="39"/>
                  </a:cubicBezTo>
                  <a:cubicBezTo>
                    <a:pt x="97" y="39"/>
                    <a:pt x="102" y="40"/>
                    <a:pt x="104" y="41"/>
                  </a:cubicBezTo>
                  <a:cubicBezTo>
                    <a:pt x="102" y="47"/>
                    <a:pt x="102" y="47"/>
                    <a:pt x="102" y="47"/>
                  </a:cubicBezTo>
                  <a:cubicBezTo>
                    <a:pt x="100" y="46"/>
                    <a:pt x="96" y="45"/>
                    <a:pt x="91" y="45"/>
                  </a:cubicBezTo>
                  <a:cubicBezTo>
                    <a:pt x="81" y="45"/>
                    <a:pt x="77" y="50"/>
                    <a:pt x="77" y="57"/>
                  </a:cubicBezTo>
                  <a:cubicBezTo>
                    <a:pt x="77" y="61"/>
                    <a:pt x="78" y="64"/>
                    <a:pt x="79" y="67"/>
                  </a:cubicBezTo>
                  <a:cubicBezTo>
                    <a:pt x="97" y="67"/>
                    <a:pt x="97" y="67"/>
                    <a:pt x="97" y="67"/>
                  </a:cubicBezTo>
                  <a:cubicBezTo>
                    <a:pt x="96" y="73"/>
                    <a:pt x="96" y="73"/>
                    <a:pt x="96" y="73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80" y="76"/>
                    <a:pt x="80" y="80"/>
                    <a:pt x="79" y="83"/>
                  </a:cubicBezTo>
                  <a:cubicBezTo>
                    <a:pt x="78" y="87"/>
                    <a:pt x="75" y="91"/>
                    <a:pt x="71" y="93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107" y="94"/>
                    <a:pt x="107" y="94"/>
                    <a:pt x="107" y="94"/>
                  </a:cubicBezTo>
                  <a:lnTo>
                    <a:pt x="107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9" name="Freeform 37"/>
            <p:cNvSpPr/>
            <p:nvPr/>
          </p:nvSpPr>
          <p:spPr bwMode="auto">
            <a:xfrm>
              <a:off x="6147" y="2633"/>
              <a:ext cx="129" cy="81"/>
            </a:xfrm>
            <a:custGeom>
              <a:avLst/>
              <a:gdLst>
                <a:gd name="T0" fmla="*/ 14 w 54"/>
                <a:gd name="T1" fmla="*/ 34 h 34"/>
                <a:gd name="T2" fmla="*/ 43 w 54"/>
                <a:gd name="T3" fmla="*/ 34 h 34"/>
                <a:gd name="T4" fmla="*/ 54 w 54"/>
                <a:gd name="T5" fmla="*/ 13 h 34"/>
                <a:gd name="T6" fmla="*/ 28 w 54"/>
                <a:gd name="T7" fmla="*/ 12 h 34"/>
                <a:gd name="T8" fmla="*/ 16 w 54"/>
                <a:gd name="T9" fmla="*/ 6 h 34"/>
                <a:gd name="T10" fmla="*/ 4 w 54"/>
                <a:gd name="T11" fmla="*/ 13 h 34"/>
                <a:gd name="T12" fmla="*/ 14 w 54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34">
                  <a:moveTo>
                    <a:pt x="14" y="34"/>
                  </a:moveTo>
                  <a:cubicBezTo>
                    <a:pt x="43" y="34"/>
                    <a:pt x="43" y="34"/>
                    <a:pt x="43" y="34"/>
                  </a:cubicBezTo>
                  <a:cubicBezTo>
                    <a:pt x="45" y="29"/>
                    <a:pt x="48" y="22"/>
                    <a:pt x="54" y="13"/>
                  </a:cubicBezTo>
                  <a:cubicBezTo>
                    <a:pt x="54" y="13"/>
                    <a:pt x="51" y="3"/>
                    <a:pt x="28" y="12"/>
                  </a:cubicBezTo>
                  <a:cubicBezTo>
                    <a:pt x="28" y="12"/>
                    <a:pt x="22" y="11"/>
                    <a:pt x="16" y="6"/>
                  </a:cubicBezTo>
                  <a:cubicBezTo>
                    <a:pt x="16" y="6"/>
                    <a:pt x="0" y="0"/>
                    <a:pt x="4" y="13"/>
                  </a:cubicBezTo>
                  <a:lnTo>
                    <a:pt x="14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0" name="Freeform 38"/>
            <p:cNvSpPr>
              <a:spLocks noEditPoints="1"/>
            </p:cNvSpPr>
            <p:nvPr/>
          </p:nvSpPr>
          <p:spPr bwMode="auto">
            <a:xfrm>
              <a:off x="6152" y="2642"/>
              <a:ext cx="126" cy="74"/>
            </a:xfrm>
            <a:custGeom>
              <a:avLst/>
              <a:gdLst>
                <a:gd name="T0" fmla="*/ 12 w 53"/>
                <a:gd name="T1" fmla="*/ 31 h 31"/>
                <a:gd name="T2" fmla="*/ 1 w 53"/>
                <a:gd name="T3" fmla="*/ 9 h 31"/>
                <a:gd name="T4" fmla="*/ 2 w 53"/>
                <a:gd name="T5" fmla="*/ 2 h 31"/>
                <a:gd name="T6" fmla="*/ 7 w 53"/>
                <a:gd name="T7" fmla="*/ 0 h 31"/>
                <a:gd name="T8" fmla="*/ 15 w 53"/>
                <a:gd name="T9" fmla="*/ 2 h 31"/>
                <a:gd name="T10" fmla="*/ 15 w 53"/>
                <a:gd name="T11" fmla="*/ 2 h 31"/>
                <a:gd name="T12" fmla="*/ 25 w 53"/>
                <a:gd name="T13" fmla="*/ 7 h 31"/>
                <a:gd name="T14" fmla="*/ 42 w 53"/>
                <a:gd name="T15" fmla="*/ 3 h 31"/>
                <a:gd name="T16" fmla="*/ 53 w 53"/>
                <a:gd name="T17" fmla="*/ 9 h 31"/>
                <a:gd name="T18" fmla="*/ 53 w 53"/>
                <a:gd name="T19" fmla="*/ 9 h 31"/>
                <a:gd name="T20" fmla="*/ 53 w 53"/>
                <a:gd name="T21" fmla="*/ 9 h 31"/>
                <a:gd name="T22" fmla="*/ 42 w 53"/>
                <a:gd name="T23" fmla="*/ 31 h 31"/>
                <a:gd name="T24" fmla="*/ 42 w 53"/>
                <a:gd name="T25" fmla="*/ 31 h 31"/>
                <a:gd name="T26" fmla="*/ 12 w 53"/>
                <a:gd name="T27" fmla="*/ 31 h 31"/>
                <a:gd name="T28" fmla="*/ 7 w 53"/>
                <a:gd name="T29" fmla="*/ 1 h 31"/>
                <a:gd name="T30" fmla="*/ 2 w 53"/>
                <a:gd name="T31" fmla="*/ 3 h 31"/>
                <a:gd name="T32" fmla="*/ 2 w 53"/>
                <a:gd name="T33" fmla="*/ 9 h 31"/>
                <a:gd name="T34" fmla="*/ 13 w 53"/>
                <a:gd name="T35" fmla="*/ 30 h 31"/>
                <a:gd name="T36" fmla="*/ 41 w 53"/>
                <a:gd name="T37" fmla="*/ 30 h 31"/>
                <a:gd name="T38" fmla="*/ 52 w 53"/>
                <a:gd name="T39" fmla="*/ 9 h 31"/>
                <a:gd name="T40" fmla="*/ 42 w 53"/>
                <a:gd name="T41" fmla="*/ 4 h 31"/>
                <a:gd name="T42" fmla="*/ 26 w 53"/>
                <a:gd name="T43" fmla="*/ 8 h 31"/>
                <a:gd name="T44" fmla="*/ 26 w 53"/>
                <a:gd name="T45" fmla="*/ 8 h 31"/>
                <a:gd name="T46" fmla="*/ 25 w 53"/>
                <a:gd name="T47" fmla="*/ 8 h 31"/>
                <a:gd name="T48" fmla="*/ 14 w 53"/>
                <a:gd name="T49" fmla="*/ 3 h 31"/>
                <a:gd name="T50" fmla="*/ 7 w 53"/>
                <a:gd name="T51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3" h="31">
                  <a:moveTo>
                    <a:pt x="12" y="31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0" y="6"/>
                    <a:pt x="0" y="4"/>
                    <a:pt x="2" y="2"/>
                  </a:cubicBezTo>
                  <a:cubicBezTo>
                    <a:pt x="3" y="1"/>
                    <a:pt x="4" y="0"/>
                    <a:pt x="7" y="0"/>
                  </a:cubicBezTo>
                  <a:cubicBezTo>
                    <a:pt x="10" y="0"/>
                    <a:pt x="14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20" y="6"/>
                    <a:pt x="25" y="7"/>
                    <a:pt x="25" y="7"/>
                  </a:cubicBezTo>
                  <a:cubicBezTo>
                    <a:pt x="32" y="5"/>
                    <a:pt x="37" y="3"/>
                    <a:pt x="42" y="3"/>
                  </a:cubicBezTo>
                  <a:cubicBezTo>
                    <a:pt x="51" y="3"/>
                    <a:pt x="53" y="9"/>
                    <a:pt x="53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8" y="17"/>
                    <a:pt x="44" y="24"/>
                    <a:pt x="42" y="31"/>
                  </a:cubicBezTo>
                  <a:cubicBezTo>
                    <a:pt x="42" y="31"/>
                    <a:pt x="42" y="31"/>
                    <a:pt x="42" y="31"/>
                  </a:cubicBezTo>
                  <a:lnTo>
                    <a:pt x="12" y="31"/>
                  </a:lnTo>
                  <a:close/>
                  <a:moveTo>
                    <a:pt x="7" y="1"/>
                  </a:moveTo>
                  <a:cubicBezTo>
                    <a:pt x="5" y="1"/>
                    <a:pt x="3" y="2"/>
                    <a:pt x="2" y="3"/>
                  </a:cubicBezTo>
                  <a:cubicBezTo>
                    <a:pt x="1" y="4"/>
                    <a:pt x="1" y="6"/>
                    <a:pt x="2" y="9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41" y="30"/>
                    <a:pt x="41" y="30"/>
                    <a:pt x="41" y="30"/>
                  </a:cubicBezTo>
                  <a:cubicBezTo>
                    <a:pt x="43" y="23"/>
                    <a:pt x="47" y="16"/>
                    <a:pt x="52" y="9"/>
                  </a:cubicBezTo>
                  <a:cubicBezTo>
                    <a:pt x="51" y="8"/>
                    <a:pt x="49" y="4"/>
                    <a:pt x="42" y="4"/>
                  </a:cubicBezTo>
                  <a:cubicBezTo>
                    <a:pt x="37" y="4"/>
                    <a:pt x="32" y="6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0" y="7"/>
                    <a:pt x="14" y="3"/>
                  </a:cubicBezTo>
                  <a:cubicBezTo>
                    <a:pt x="14" y="3"/>
                    <a:pt x="10" y="1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1" name="Freeform 39"/>
            <p:cNvSpPr/>
            <p:nvPr/>
          </p:nvSpPr>
          <p:spPr bwMode="auto">
            <a:xfrm>
              <a:off x="6171" y="2721"/>
              <a:ext cx="86" cy="24"/>
            </a:xfrm>
            <a:custGeom>
              <a:avLst/>
              <a:gdLst>
                <a:gd name="T0" fmla="*/ 31 w 36"/>
                <a:gd name="T1" fmla="*/ 0 h 10"/>
                <a:gd name="T2" fmla="*/ 5 w 36"/>
                <a:gd name="T3" fmla="*/ 0 h 10"/>
                <a:gd name="T4" fmla="*/ 0 w 36"/>
                <a:gd name="T5" fmla="*/ 5 h 10"/>
                <a:gd name="T6" fmla="*/ 5 w 36"/>
                <a:gd name="T7" fmla="*/ 10 h 10"/>
                <a:gd name="T8" fmla="*/ 31 w 36"/>
                <a:gd name="T9" fmla="*/ 10 h 10"/>
                <a:gd name="T10" fmla="*/ 36 w 36"/>
                <a:gd name="T11" fmla="*/ 5 h 10"/>
                <a:gd name="T12" fmla="*/ 31 w 36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0">
                  <a:moveTo>
                    <a:pt x="3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10"/>
                    <a:pt x="5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4" y="10"/>
                    <a:pt x="36" y="7"/>
                    <a:pt x="36" y="5"/>
                  </a:cubicBezTo>
                  <a:cubicBezTo>
                    <a:pt x="36" y="2"/>
                    <a:pt x="34" y="0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2" name="Freeform 40"/>
            <p:cNvSpPr>
              <a:spLocks noEditPoints="1"/>
            </p:cNvSpPr>
            <p:nvPr/>
          </p:nvSpPr>
          <p:spPr bwMode="auto">
            <a:xfrm>
              <a:off x="6171" y="2719"/>
              <a:ext cx="86" cy="26"/>
            </a:xfrm>
            <a:custGeom>
              <a:avLst/>
              <a:gdLst>
                <a:gd name="T0" fmla="*/ 5 w 36"/>
                <a:gd name="T1" fmla="*/ 11 h 11"/>
                <a:gd name="T2" fmla="*/ 0 w 36"/>
                <a:gd name="T3" fmla="*/ 6 h 11"/>
                <a:gd name="T4" fmla="*/ 1 w 36"/>
                <a:gd name="T5" fmla="*/ 2 h 11"/>
                <a:gd name="T6" fmla="*/ 5 w 36"/>
                <a:gd name="T7" fmla="*/ 0 h 11"/>
                <a:gd name="T8" fmla="*/ 31 w 36"/>
                <a:gd name="T9" fmla="*/ 0 h 11"/>
                <a:gd name="T10" fmla="*/ 36 w 36"/>
                <a:gd name="T11" fmla="*/ 6 h 11"/>
                <a:gd name="T12" fmla="*/ 31 w 36"/>
                <a:gd name="T13" fmla="*/ 11 h 11"/>
                <a:gd name="T14" fmla="*/ 5 w 36"/>
                <a:gd name="T15" fmla="*/ 11 h 11"/>
                <a:gd name="T16" fmla="*/ 31 w 36"/>
                <a:gd name="T17" fmla="*/ 1 h 11"/>
                <a:gd name="T18" fmla="*/ 5 w 36"/>
                <a:gd name="T19" fmla="*/ 1 h 11"/>
                <a:gd name="T20" fmla="*/ 2 w 36"/>
                <a:gd name="T21" fmla="*/ 3 h 11"/>
                <a:gd name="T22" fmla="*/ 1 w 36"/>
                <a:gd name="T23" fmla="*/ 6 h 11"/>
                <a:gd name="T24" fmla="*/ 5 w 36"/>
                <a:gd name="T25" fmla="*/ 10 h 11"/>
                <a:gd name="T26" fmla="*/ 5 w 36"/>
                <a:gd name="T27" fmla="*/ 11 h 11"/>
                <a:gd name="T28" fmla="*/ 5 w 36"/>
                <a:gd name="T29" fmla="*/ 10 h 11"/>
                <a:gd name="T30" fmla="*/ 31 w 36"/>
                <a:gd name="T31" fmla="*/ 10 h 11"/>
                <a:gd name="T32" fmla="*/ 35 w 36"/>
                <a:gd name="T33" fmla="*/ 6 h 11"/>
                <a:gd name="T34" fmla="*/ 31 w 36"/>
                <a:gd name="T35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11">
                  <a:moveTo>
                    <a:pt x="5" y="11"/>
                  </a:moveTo>
                  <a:cubicBezTo>
                    <a:pt x="2" y="11"/>
                    <a:pt x="0" y="9"/>
                    <a:pt x="0" y="6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2" y="1"/>
                    <a:pt x="4" y="0"/>
                    <a:pt x="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4" y="0"/>
                    <a:pt x="36" y="3"/>
                    <a:pt x="36" y="6"/>
                  </a:cubicBezTo>
                  <a:cubicBezTo>
                    <a:pt x="36" y="9"/>
                    <a:pt x="34" y="11"/>
                    <a:pt x="31" y="11"/>
                  </a:cubicBezTo>
                  <a:lnTo>
                    <a:pt x="5" y="11"/>
                  </a:lnTo>
                  <a:close/>
                  <a:moveTo>
                    <a:pt x="31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2"/>
                    <a:pt x="2" y="3"/>
                  </a:cubicBezTo>
                  <a:cubicBezTo>
                    <a:pt x="1" y="3"/>
                    <a:pt x="1" y="5"/>
                    <a:pt x="1" y="6"/>
                  </a:cubicBezTo>
                  <a:cubicBezTo>
                    <a:pt x="1" y="8"/>
                    <a:pt x="3" y="10"/>
                    <a:pt x="5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3" y="10"/>
                    <a:pt x="35" y="8"/>
                    <a:pt x="35" y="6"/>
                  </a:cubicBezTo>
                  <a:cubicBezTo>
                    <a:pt x="35" y="3"/>
                    <a:pt x="33" y="1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3" name="Freeform 41"/>
            <p:cNvSpPr>
              <a:spLocks noEditPoints="1"/>
            </p:cNvSpPr>
            <p:nvPr/>
          </p:nvSpPr>
          <p:spPr bwMode="auto">
            <a:xfrm>
              <a:off x="6066" y="2752"/>
              <a:ext cx="300" cy="264"/>
            </a:xfrm>
            <a:custGeom>
              <a:avLst/>
              <a:gdLst>
                <a:gd name="T0" fmla="*/ 120 w 126"/>
                <a:gd name="T1" fmla="*/ 99 h 110"/>
                <a:gd name="T2" fmla="*/ 118 w 126"/>
                <a:gd name="T3" fmla="*/ 82 h 110"/>
                <a:gd name="T4" fmla="*/ 101 w 126"/>
                <a:gd name="T5" fmla="*/ 28 h 110"/>
                <a:gd name="T6" fmla="*/ 76 w 126"/>
                <a:gd name="T7" fmla="*/ 2 h 110"/>
                <a:gd name="T8" fmla="*/ 75 w 126"/>
                <a:gd name="T9" fmla="*/ 0 h 110"/>
                <a:gd name="T10" fmla="*/ 48 w 126"/>
                <a:gd name="T11" fmla="*/ 0 h 110"/>
                <a:gd name="T12" fmla="*/ 29 w 126"/>
                <a:gd name="T13" fmla="*/ 22 h 110"/>
                <a:gd name="T14" fmla="*/ 10 w 126"/>
                <a:gd name="T15" fmla="*/ 91 h 110"/>
                <a:gd name="T16" fmla="*/ 4 w 126"/>
                <a:gd name="T17" fmla="*/ 102 h 110"/>
                <a:gd name="T18" fmla="*/ 4 w 126"/>
                <a:gd name="T19" fmla="*/ 105 h 110"/>
                <a:gd name="T20" fmla="*/ 10 w 126"/>
                <a:gd name="T21" fmla="*/ 106 h 110"/>
                <a:gd name="T22" fmla="*/ 19 w 126"/>
                <a:gd name="T23" fmla="*/ 105 h 110"/>
                <a:gd name="T24" fmla="*/ 19 w 126"/>
                <a:gd name="T25" fmla="*/ 105 h 110"/>
                <a:gd name="T26" fmla="*/ 20 w 126"/>
                <a:gd name="T27" fmla="*/ 105 h 110"/>
                <a:gd name="T28" fmla="*/ 61 w 126"/>
                <a:gd name="T29" fmla="*/ 110 h 110"/>
                <a:gd name="T30" fmla="*/ 105 w 126"/>
                <a:gd name="T31" fmla="*/ 104 h 110"/>
                <a:gd name="T32" fmla="*/ 107 w 126"/>
                <a:gd name="T33" fmla="*/ 104 h 110"/>
                <a:gd name="T34" fmla="*/ 114 w 126"/>
                <a:gd name="T35" fmla="*/ 106 h 110"/>
                <a:gd name="T36" fmla="*/ 118 w 126"/>
                <a:gd name="T37" fmla="*/ 107 h 110"/>
                <a:gd name="T38" fmla="*/ 123 w 126"/>
                <a:gd name="T39" fmla="*/ 104 h 110"/>
                <a:gd name="T40" fmla="*/ 120 w 126"/>
                <a:gd name="T41" fmla="*/ 99 h 110"/>
                <a:gd name="T42" fmla="*/ 81 w 126"/>
                <a:gd name="T43" fmla="*/ 55 h 110"/>
                <a:gd name="T44" fmla="*/ 81 w 126"/>
                <a:gd name="T45" fmla="*/ 58 h 110"/>
                <a:gd name="T46" fmla="*/ 53 w 126"/>
                <a:gd name="T47" fmla="*/ 57 h 110"/>
                <a:gd name="T48" fmla="*/ 53 w 126"/>
                <a:gd name="T49" fmla="*/ 62 h 110"/>
                <a:gd name="T50" fmla="*/ 81 w 126"/>
                <a:gd name="T51" fmla="*/ 62 h 110"/>
                <a:gd name="T52" fmla="*/ 81 w 126"/>
                <a:gd name="T53" fmla="*/ 66 h 110"/>
                <a:gd name="T54" fmla="*/ 53 w 126"/>
                <a:gd name="T55" fmla="*/ 65 h 110"/>
                <a:gd name="T56" fmla="*/ 67 w 126"/>
                <a:gd name="T57" fmla="*/ 80 h 110"/>
                <a:gd name="T58" fmla="*/ 83 w 126"/>
                <a:gd name="T59" fmla="*/ 78 h 110"/>
                <a:gd name="T60" fmla="*/ 85 w 126"/>
                <a:gd name="T61" fmla="*/ 83 h 110"/>
                <a:gd name="T62" fmla="*/ 54 w 126"/>
                <a:gd name="T63" fmla="*/ 81 h 110"/>
                <a:gd name="T64" fmla="*/ 45 w 126"/>
                <a:gd name="T65" fmla="*/ 65 h 110"/>
                <a:gd name="T66" fmla="*/ 38 w 126"/>
                <a:gd name="T67" fmla="*/ 65 h 110"/>
                <a:gd name="T68" fmla="*/ 39 w 126"/>
                <a:gd name="T69" fmla="*/ 61 h 110"/>
                <a:gd name="T70" fmla="*/ 44 w 126"/>
                <a:gd name="T71" fmla="*/ 61 h 110"/>
                <a:gd name="T72" fmla="*/ 45 w 126"/>
                <a:gd name="T73" fmla="*/ 58 h 110"/>
                <a:gd name="T74" fmla="*/ 39 w 126"/>
                <a:gd name="T75" fmla="*/ 57 h 110"/>
                <a:gd name="T76" fmla="*/ 39 w 126"/>
                <a:gd name="T77" fmla="*/ 53 h 110"/>
                <a:gd name="T78" fmla="*/ 45 w 126"/>
                <a:gd name="T79" fmla="*/ 53 h 110"/>
                <a:gd name="T80" fmla="*/ 67 w 126"/>
                <a:gd name="T81" fmla="*/ 35 h 110"/>
                <a:gd name="T82" fmla="*/ 86 w 126"/>
                <a:gd name="T83" fmla="*/ 38 h 110"/>
                <a:gd name="T84" fmla="*/ 83 w 126"/>
                <a:gd name="T85" fmla="*/ 43 h 110"/>
                <a:gd name="T86" fmla="*/ 54 w 126"/>
                <a:gd name="T87" fmla="*/ 54 h 110"/>
                <a:gd name="T88" fmla="*/ 81 w 126"/>
                <a:gd name="T89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6" h="110">
                  <a:moveTo>
                    <a:pt x="120" y="99"/>
                  </a:moveTo>
                  <a:cubicBezTo>
                    <a:pt x="120" y="99"/>
                    <a:pt x="114" y="94"/>
                    <a:pt x="118" y="82"/>
                  </a:cubicBezTo>
                  <a:cubicBezTo>
                    <a:pt x="118" y="82"/>
                    <a:pt x="126" y="48"/>
                    <a:pt x="101" y="28"/>
                  </a:cubicBezTo>
                  <a:cubicBezTo>
                    <a:pt x="99" y="26"/>
                    <a:pt x="76" y="7"/>
                    <a:pt x="76" y="2"/>
                  </a:cubicBezTo>
                  <a:cubicBezTo>
                    <a:pt x="76" y="1"/>
                    <a:pt x="75" y="1"/>
                    <a:pt x="75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5" y="6"/>
                    <a:pt x="38" y="13"/>
                    <a:pt x="29" y="22"/>
                  </a:cubicBezTo>
                  <a:cubicBezTo>
                    <a:pt x="29" y="22"/>
                    <a:pt x="0" y="49"/>
                    <a:pt x="10" y="91"/>
                  </a:cubicBezTo>
                  <a:cubicBezTo>
                    <a:pt x="10" y="92"/>
                    <a:pt x="10" y="94"/>
                    <a:pt x="4" y="102"/>
                  </a:cubicBezTo>
                  <a:cubicBezTo>
                    <a:pt x="4" y="102"/>
                    <a:pt x="3" y="104"/>
                    <a:pt x="4" y="105"/>
                  </a:cubicBezTo>
                  <a:cubicBezTo>
                    <a:pt x="5" y="106"/>
                    <a:pt x="7" y="107"/>
                    <a:pt x="10" y="106"/>
                  </a:cubicBezTo>
                  <a:cubicBezTo>
                    <a:pt x="10" y="106"/>
                    <a:pt x="14" y="105"/>
                    <a:pt x="19" y="105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20" y="105"/>
                    <a:pt x="20" y="105"/>
                    <a:pt x="20" y="105"/>
                  </a:cubicBezTo>
                  <a:cubicBezTo>
                    <a:pt x="20" y="105"/>
                    <a:pt x="36" y="110"/>
                    <a:pt x="61" y="110"/>
                  </a:cubicBezTo>
                  <a:cubicBezTo>
                    <a:pt x="76" y="110"/>
                    <a:pt x="91" y="108"/>
                    <a:pt x="105" y="104"/>
                  </a:cubicBezTo>
                  <a:cubicBezTo>
                    <a:pt x="105" y="104"/>
                    <a:pt x="106" y="104"/>
                    <a:pt x="107" y="104"/>
                  </a:cubicBezTo>
                  <a:cubicBezTo>
                    <a:pt x="109" y="104"/>
                    <a:pt x="112" y="105"/>
                    <a:pt x="114" y="106"/>
                  </a:cubicBezTo>
                  <a:cubicBezTo>
                    <a:pt x="114" y="106"/>
                    <a:pt x="116" y="107"/>
                    <a:pt x="118" y="107"/>
                  </a:cubicBezTo>
                  <a:cubicBezTo>
                    <a:pt x="119" y="107"/>
                    <a:pt x="121" y="106"/>
                    <a:pt x="123" y="104"/>
                  </a:cubicBezTo>
                  <a:cubicBezTo>
                    <a:pt x="123" y="104"/>
                    <a:pt x="125" y="102"/>
                    <a:pt x="120" y="99"/>
                  </a:cubicBezTo>
                  <a:close/>
                  <a:moveTo>
                    <a:pt x="81" y="55"/>
                  </a:moveTo>
                  <a:cubicBezTo>
                    <a:pt x="81" y="58"/>
                    <a:pt x="81" y="58"/>
                    <a:pt x="81" y="58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57"/>
                    <a:pt x="52" y="61"/>
                    <a:pt x="53" y="62"/>
                  </a:cubicBezTo>
                  <a:cubicBezTo>
                    <a:pt x="81" y="62"/>
                    <a:pt x="81" y="62"/>
                    <a:pt x="81" y="62"/>
                  </a:cubicBezTo>
                  <a:cubicBezTo>
                    <a:pt x="81" y="66"/>
                    <a:pt x="81" y="66"/>
                    <a:pt x="81" y="66"/>
                  </a:cubicBezTo>
                  <a:cubicBezTo>
                    <a:pt x="53" y="65"/>
                    <a:pt x="53" y="65"/>
                    <a:pt x="53" y="65"/>
                  </a:cubicBezTo>
                  <a:cubicBezTo>
                    <a:pt x="53" y="65"/>
                    <a:pt x="54" y="78"/>
                    <a:pt x="67" y="80"/>
                  </a:cubicBezTo>
                  <a:cubicBezTo>
                    <a:pt x="67" y="80"/>
                    <a:pt x="76" y="82"/>
                    <a:pt x="83" y="78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3"/>
                    <a:pt x="71" y="91"/>
                    <a:pt x="54" y="81"/>
                  </a:cubicBezTo>
                  <a:cubicBezTo>
                    <a:pt x="54" y="81"/>
                    <a:pt x="46" y="76"/>
                    <a:pt x="45" y="65"/>
                  </a:cubicBezTo>
                  <a:cubicBezTo>
                    <a:pt x="38" y="65"/>
                    <a:pt x="38" y="65"/>
                    <a:pt x="38" y="65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4" y="61"/>
                    <a:pt x="44" y="60"/>
                    <a:pt x="45" y="58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5" y="53"/>
                    <a:pt x="48" y="37"/>
                    <a:pt x="67" y="35"/>
                  </a:cubicBezTo>
                  <a:cubicBezTo>
                    <a:pt x="67" y="35"/>
                    <a:pt x="81" y="33"/>
                    <a:pt x="86" y="38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61" y="33"/>
                    <a:pt x="54" y="54"/>
                  </a:cubicBezTo>
                  <a:lnTo>
                    <a:pt x="81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6423476" y="3059756"/>
            <a:ext cx="1760619" cy="528699"/>
          </a:xfrm>
          <a:custGeom>
            <a:avLst/>
            <a:gdLst>
              <a:gd name="connsiteX0" fmla="*/ 264349 w 1760619"/>
              <a:gd name="connsiteY0" fmla="*/ 0 h 528698"/>
              <a:gd name="connsiteX1" fmla="*/ 1760619 w 1760619"/>
              <a:gd name="connsiteY1" fmla="*/ 0 h 528698"/>
              <a:gd name="connsiteX2" fmla="*/ 1760619 w 1760619"/>
              <a:gd name="connsiteY2" fmla="*/ 528698 h 528698"/>
              <a:gd name="connsiteX3" fmla="*/ 264349 w 1760619"/>
              <a:gd name="connsiteY3" fmla="*/ 528698 h 528698"/>
              <a:gd name="connsiteX4" fmla="*/ 0 w 1760619"/>
              <a:gd name="connsiteY4" fmla="*/ 264349 h 528698"/>
              <a:gd name="connsiteX5" fmla="*/ 264349 w 1760619"/>
              <a:gd name="connsiteY5" fmla="*/ 0 h 52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0619" h="528698">
                <a:moveTo>
                  <a:pt x="264349" y="0"/>
                </a:moveTo>
                <a:lnTo>
                  <a:pt x="1760619" y="0"/>
                </a:lnTo>
                <a:lnTo>
                  <a:pt x="1760619" y="528698"/>
                </a:lnTo>
                <a:lnTo>
                  <a:pt x="264349" y="528698"/>
                </a:lnTo>
                <a:cubicBezTo>
                  <a:pt x="118353" y="528698"/>
                  <a:pt x="0" y="410345"/>
                  <a:pt x="0" y="264349"/>
                </a:cubicBezTo>
                <a:cubicBezTo>
                  <a:pt x="0" y="118353"/>
                  <a:pt x="118353" y="0"/>
                  <a:pt x="264349" y="0"/>
                </a:cubicBezTo>
                <a:close/>
              </a:path>
            </a:pathLst>
          </a:custGeom>
          <a:solidFill>
            <a:srgbClr val="01ACB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6423476" y="2005020"/>
            <a:ext cx="946333" cy="528699"/>
          </a:xfrm>
          <a:custGeom>
            <a:avLst/>
            <a:gdLst>
              <a:gd name="connsiteX0" fmla="*/ 264349 w 946333"/>
              <a:gd name="connsiteY0" fmla="*/ 0 h 528698"/>
              <a:gd name="connsiteX1" fmla="*/ 946333 w 946333"/>
              <a:gd name="connsiteY1" fmla="*/ 0 h 528698"/>
              <a:gd name="connsiteX2" fmla="*/ 946333 w 946333"/>
              <a:gd name="connsiteY2" fmla="*/ 528698 h 528698"/>
              <a:gd name="connsiteX3" fmla="*/ 264349 w 946333"/>
              <a:gd name="connsiteY3" fmla="*/ 528698 h 528698"/>
              <a:gd name="connsiteX4" fmla="*/ 0 w 946333"/>
              <a:gd name="connsiteY4" fmla="*/ 264349 h 528698"/>
              <a:gd name="connsiteX5" fmla="*/ 264349 w 946333"/>
              <a:gd name="connsiteY5" fmla="*/ 0 h 52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6333" h="528698">
                <a:moveTo>
                  <a:pt x="264349" y="0"/>
                </a:moveTo>
                <a:lnTo>
                  <a:pt x="946333" y="0"/>
                </a:lnTo>
                <a:lnTo>
                  <a:pt x="946333" y="528698"/>
                </a:lnTo>
                <a:lnTo>
                  <a:pt x="264349" y="528698"/>
                </a:lnTo>
                <a:cubicBezTo>
                  <a:pt x="118353" y="528698"/>
                  <a:pt x="0" y="410345"/>
                  <a:pt x="0" y="264349"/>
                </a:cubicBezTo>
                <a:cubicBezTo>
                  <a:pt x="0" y="118353"/>
                  <a:pt x="118353" y="0"/>
                  <a:pt x="264349" y="0"/>
                </a:cubicBezTo>
                <a:close/>
              </a:path>
            </a:pathLst>
          </a:custGeom>
          <a:solidFill>
            <a:srgbClr val="FFB8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655807" y="1537511"/>
            <a:ext cx="8968923" cy="4812309"/>
            <a:chOff x="1241855" y="1153133"/>
            <a:chExt cx="6726692" cy="3609232"/>
          </a:xfrm>
        </p:grpSpPr>
        <p:sp>
          <p:nvSpPr>
            <p:cNvPr id="8" name="椭圆 7"/>
            <p:cNvSpPr/>
            <p:nvPr/>
          </p:nvSpPr>
          <p:spPr>
            <a:xfrm>
              <a:off x="1241855" y="4422372"/>
              <a:ext cx="6726692" cy="33999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50000"/>
                    <a:alpha val="0"/>
                  </a:schemeClr>
                </a:gs>
                <a:gs pos="54000">
                  <a:srgbClr val="7F7F7F">
                    <a:alpha val="64000"/>
                  </a:srgbClr>
                </a:gs>
                <a:gs pos="0">
                  <a:schemeClr val="bg1">
                    <a:lumMod val="50000"/>
                    <a:alpha val="64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1721644" y="1153133"/>
              <a:ext cx="5829300" cy="3436545"/>
            </a:xfrm>
            <a:prstGeom prst="roundRect">
              <a:avLst>
                <a:gd name="adj" fmla="val 5470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762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椭圆 9"/>
          <p:cNvSpPr/>
          <p:nvPr/>
        </p:nvSpPr>
        <p:spPr>
          <a:xfrm>
            <a:off x="2734250" y="920601"/>
            <a:ext cx="1866900" cy="1866900"/>
          </a:xfrm>
          <a:prstGeom prst="ellipse">
            <a:avLst/>
          </a:prstGeom>
          <a:gradFill>
            <a:gsLst>
              <a:gs pos="0">
                <a:srgbClr val="F5F5F5"/>
              </a:gs>
              <a:gs pos="100000">
                <a:schemeClr val="bg1">
                  <a:lumMod val="85000"/>
                </a:schemeClr>
              </a:gs>
            </a:gsLst>
            <a:lin ang="2700000" scaled="1"/>
          </a:gradFill>
          <a:ln w="2222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任意多边形 10"/>
          <p:cNvSpPr/>
          <p:nvPr/>
        </p:nvSpPr>
        <p:spPr>
          <a:xfrm>
            <a:off x="6423477" y="5122437"/>
            <a:ext cx="1334863" cy="528699"/>
          </a:xfrm>
          <a:custGeom>
            <a:avLst/>
            <a:gdLst>
              <a:gd name="connsiteX0" fmla="*/ 264349 w 1334863"/>
              <a:gd name="connsiteY0" fmla="*/ 0 h 528698"/>
              <a:gd name="connsiteX1" fmla="*/ 1334863 w 1334863"/>
              <a:gd name="connsiteY1" fmla="*/ 0 h 528698"/>
              <a:gd name="connsiteX2" fmla="*/ 1334863 w 1334863"/>
              <a:gd name="connsiteY2" fmla="*/ 528698 h 528698"/>
              <a:gd name="connsiteX3" fmla="*/ 264349 w 1334863"/>
              <a:gd name="connsiteY3" fmla="*/ 528698 h 528698"/>
              <a:gd name="connsiteX4" fmla="*/ 0 w 1334863"/>
              <a:gd name="connsiteY4" fmla="*/ 264349 h 528698"/>
              <a:gd name="connsiteX5" fmla="*/ 264349 w 1334863"/>
              <a:gd name="connsiteY5" fmla="*/ 0 h 52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34863" h="528698">
                <a:moveTo>
                  <a:pt x="264349" y="0"/>
                </a:moveTo>
                <a:lnTo>
                  <a:pt x="1334863" y="0"/>
                </a:lnTo>
                <a:lnTo>
                  <a:pt x="1334863" y="528698"/>
                </a:lnTo>
                <a:lnTo>
                  <a:pt x="264349" y="528698"/>
                </a:lnTo>
                <a:cubicBezTo>
                  <a:pt x="118353" y="528698"/>
                  <a:pt x="0" y="410345"/>
                  <a:pt x="0" y="264349"/>
                </a:cubicBezTo>
                <a:cubicBezTo>
                  <a:pt x="0" y="118353"/>
                  <a:pt x="118353" y="0"/>
                  <a:pt x="264349" y="0"/>
                </a:cubicBezTo>
                <a:close/>
              </a:path>
            </a:pathLst>
          </a:custGeom>
          <a:solidFill>
            <a:schemeClr val="accent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任意多边形 11"/>
          <p:cNvSpPr/>
          <p:nvPr/>
        </p:nvSpPr>
        <p:spPr>
          <a:xfrm>
            <a:off x="6423476" y="1993449"/>
            <a:ext cx="946333" cy="528699"/>
          </a:xfrm>
          <a:custGeom>
            <a:avLst/>
            <a:gdLst>
              <a:gd name="connsiteX0" fmla="*/ 264349 w 946333"/>
              <a:gd name="connsiteY0" fmla="*/ 0 h 528698"/>
              <a:gd name="connsiteX1" fmla="*/ 946333 w 946333"/>
              <a:gd name="connsiteY1" fmla="*/ 0 h 528698"/>
              <a:gd name="connsiteX2" fmla="*/ 946333 w 946333"/>
              <a:gd name="connsiteY2" fmla="*/ 528698 h 528698"/>
              <a:gd name="connsiteX3" fmla="*/ 264349 w 946333"/>
              <a:gd name="connsiteY3" fmla="*/ 528698 h 528698"/>
              <a:gd name="connsiteX4" fmla="*/ 0 w 946333"/>
              <a:gd name="connsiteY4" fmla="*/ 264349 h 528698"/>
              <a:gd name="connsiteX5" fmla="*/ 264349 w 946333"/>
              <a:gd name="connsiteY5" fmla="*/ 0 h 52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6333" h="528698">
                <a:moveTo>
                  <a:pt x="264349" y="0"/>
                </a:moveTo>
                <a:lnTo>
                  <a:pt x="946333" y="0"/>
                </a:lnTo>
                <a:lnTo>
                  <a:pt x="946333" y="528698"/>
                </a:lnTo>
                <a:lnTo>
                  <a:pt x="264349" y="528698"/>
                </a:lnTo>
                <a:cubicBezTo>
                  <a:pt x="118353" y="528698"/>
                  <a:pt x="0" y="410345"/>
                  <a:pt x="0" y="264349"/>
                </a:cubicBezTo>
                <a:cubicBezTo>
                  <a:pt x="0" y="118353"/>
                  <a:pt x="118353" y="0"/>
                  <a:pt x="264349" y="0"/>
                </a:cubicBezTo>
                <a:close/>
              </a:path>
            </a:pathLst>
          </a:cu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任意多边形 12"/>
          <p:cNvSpPr/>
          <p:nvPr/>
        </p:nvSpPr>
        <p:spPr>
          <a:xfrm>
            <a:off x="6423475" y="4041900"/>
            <a:ext cx="1524184" cy="528699"/>
          </a:xfrm>
          <a:custGeom>
            <a:avLst/>
            <a:gdLst>
              <a:gd name="connsiteX0" fmla="*/ 264349 w 1524184"/>
              <a:gd name="connsiteY0" fmla="*/ 0 h 528698"/>
              <a:gd name="connsiteX1" fmla="*/ 1524184 w 1524184"/>
              <a:gd name="connsiteY1" fmla="*/ 0 h 528698"/>
              <a:gd name="connsiteX2" fmla="*/ 1524184 w 1524184"/>
              <a:gd name="connsiteY2" fmla="*/ 528698 h 528698"/>
              <a:gd name="connsiteX3" fmla="*/ 264349 w 1524184"/>
              <a:gd name="connsiteY3" fmla="*/ 528698 h 528698"/>
              <a:gd name="connsiteX4" fmla="*/ 0 w 1524184"/>
              <a:gd name="connsiteY4" fmla="*/ 264349 h 528698"/>
              <a:gd name="connsiteX5" fmla="*/ 264349 w 1524184"/>
              <a:gd name="connsiteY5" fmla="*/ 0 h 52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184" h="528698">
                <a:moveTo>
                  <a:pt x="264349" y="0"/>
                </a:moveTo>
                <a:lnTo>
                  <a:pt x="1524184" y="0"/>
                </a:lnTo>
                <a:lnTo>
                  <a:pt x="1524184" y="528698"/>
                </a:lnTo>
                <a:lnTo>
                  <a:pt x="264349" y="528698"/>
                </a:lnTo>
                <a:cubicBezTo>
                  <a:pt x="118353" y="528698"/>
                  <a:pt x="0" y="410345"/>
                  <a:pt x="0" y="264349"/>
                </a:cubicBezTo>
                <a:cubicBezTo>
                  <a:pt x="0" y="118353"/>
                  <a:pt x="118353" y="0"/>
                  <a:pt x="264349" y="0"/>
                </a:cubicBezTo>
                <a:close/>
              </a:path>
            </a:pathLst>
          </a:custGeom>
          <a:solidFill>
            <a:srgbClr val="E8707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任意多边形 13"/>
          <p:cNvSpPr/>
          <p:nvPr/>
        </p:nvSpPr>
        <p:spPr>
          <a:xfrm>
            <a:off x="6423476" y="3048185"/>
            <a:ext cx="1760619" cy="528699"/>
          </a:xfrm>
          <a:custGeom>
            <a:avLst/>
            <a:gdLst>
              <a:gd name="connsiteX0" fmla="*/ 264349 w 1760619"/>
              <a:gd name="connsiteY0" fmla="*/ 0 h 528698"/>
              <a:gd name="connsiteX1" fmla="*/ 1760619 w 1760619"/>
              <a:gd name="connsiteY1" fmla="*/ 0 h 528698"/>
              <a:gd name="connsiteX2" fmla="*/ 1760619 w 1760619"/>
              <a:gd name="connsiteY2" fmla="*/ 528698 h 528698"/>
              <a:gd name="connsiteX3" fmla="*/ 264349 w 1760619"/>
              <a:gd name="connsiteY3" fmla="*/ 528698 h 528698"/>
              <a:gd name="connsiteX4" fmla="*/ 0 w 1760619"/>
              <a:gd name="connsiteY4" fmla="*/ 264349 h 528698"/>
              <a:gd name="connsiteX5" fmla="*/ 264349 w 1760619"/>
              <a:gd name="connsiteY5" fmla="*/ 0 h 52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0619" h="528698">
                <a:moveTo>
                  <a:pt x="264349" y="0"/>
                </a:moveTo>
                <a:lnTo>
                  <a:pt x="1760619" y="0"/>
                </a:lnTo>
                <a:lnTo>
                  <a:pt x="1760619" y="528698"/>
                </a:lnTo>
                <a:lnTo>
                  <a:pt x="264349" y="528698"/>
                </a:lnTo>
                <a:cubicBezTo>
                  <a:pt x="118353" y="528698"/>
                  <a:pt x="0" y="410345"/>
                  <a:pt x="0" y="264349"/>
                </a:cubicBezTo>
                <a:cubicBezTo>
                  <a:pt x="0" y="118353"/>
                  <a:pt x="118353" y="0"/>
                  <a:pt x="264349" y="0"/>
                </a:cubicBezTo>
                <a:close/>
              </a:path>
            </a:pathLst>
          </a:cu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任意多边形 14"/>
          <p:cNvSpPr/>
          <p:nvPr/>
        </p:nvSpPr>
        <p:spPr>
          <a:xfrm>
            <a:off x="6423475" y="4053471"/>
            <a:ext cx="1524184" cy="528699"/>
          </a:xfrm>
          <a:custGeom>
            <a:avLst/>
            <a:gdLst>
              <a:gd name="connsiteX0" fmla="*/ 264349 w 1524184"/>
              <a:gd name="connsiteY0" fmla="*/ 0 h 528698"/>
              <a:gd name="connsiteX1" fmla="*/ 1524184 w 1524184"/>
              <a:gd name="connsiteY1" fmla="*/ 0 h 528698"/>
              <a:gd name="connsiteX2" fmla="*/ 1524184 w 1524184"/>
              <a:gd name="connsiteY2" fmla="*/ 528698 h 528698"/>
              <a:gd name="connsiteX3" fmla="*/ 264349 w 1524184"/>
              <a:gd name="connsiteY3" fmla="*/ 528698 h 528698"/>
              <a:gd name="connsiteX4" fmla="*/ 0 w 1524184"/>
              <a:gd name="connsiteY4" fmla="*/ 264349 h 528698"/>
              <a:gd name="connsiteX5" fmla="*/ 264349 w 1524184"/>
              <a:gd name="connsiteY5" fmla="*/ 0 h 52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184" h="528698">
                <a:moveTo>
                  <a:pt x="264349" y="0"/>
                </a:moveTo>
                <a:lnTo>
                  <a:pt x="1524184" y="0"/>
                </a:lnTo>
                <a:lnTo>
                  <a:pt x="1524184" y="528698"/>
                </a:lnTo>
                <a:lnTo>
                  <a:pt x="264349" y="528698"/>
                </a:lnTo>
                <a:cubicBezTo>
                  <a:pt x="118353" y="528698"/>
                  <a:pt x="0" y="410345"/>
                  <a:pt x="0" y="264349"/>
                </a:cubicBezTo>
                <a:cubicBezTo>
                  <a:pt x="0" y="118353"/>
                  <a:pt x="118353" y="0"/>
                  <a:pt x="264349" y="0"/>
                </a:cubicBezTo>
                <a:close/>
              </a:path>
            </a:pathLst>
          </a:cu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2953025" y="1139376"/>
            <a:ext cx="1429347" cy="1429347"/>
          </a:xfrm>
          <a:prstGeom prst="ellipse">
            <a:avLst/>
          </a:prstGeom>
          <a:solidFill>
            <a:schemeClr val="bg1">
              <a:lumMod val="95000"/>
            </a:schemeClr>
          </a:solidFill>
          <a:ln w="2222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01600" dist="254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6324601" y="1917683"/>
            <a:ext cx="3246121" cy="705911"/>
            <a:chOff x="6095999" y="2039788"/>
            <a:chExt cx="3246121" cy="705910"/>
          </a:xfrm>
        </p:grpSpPr>
        <p:sp>
          <p:nvSpPr>
            <p:cNvPr id="18" name="任意多边形 17"/>
            <p:cNvSpPr/>
            <p:nvPr/>
          </p:nvSpPr>
          <p:spPr>
            <a:xfrm>
              <a:off x="6096000" y="2039788"/>
              <a:ext cx="3246120" cy="705910"/>
            </a:xfrm>
            <a:custGeom>
              <a:avLst/>
              <a:gdLst>
                <a:gd name="connsiteX0" fmla="*/ 368297 w 3246120"/>
                <a:gd name="connsiteY0" fmla="*/ 88606 h 705910"/>
                <a:gd name="connsiteX1" fmla="*/ 103948 w 3246120"/>
                <a:gd name="connsiteY1" fmla="*/ 352955 h 705910"/>
                <a:gd name="connsiteX2" fmla="*/ 368297 w 3246120"/>
                <a:gd name="connsiteY2" fmla="*/ 617304 h 705910"/>
                <a:gd name="connsiteX3" fmla="*/ 2887968 w 3246120"/>
                <a:gd name="connsiteY3" fmla="*/ 617304 h 705910"/>
                <a:gd name="connsiteX4" fmla="*/ 3152317 w 3246120"/>
                <a:gd name="connsiteY4" fmla="*/ 352955 h 705910"/>
                <a:gd name="connsiteX5" fmla="*/ 2887968 w 3246120"/>
                <a:gd name="connsiteY5" fmla="*/ 88606 h 705910"/>
                <a:gd name="connsiteX6" fmla="*/ 352955 w 3246120"/>
                <a:gd name="connsiteY6" fmla="*/ 0 h 705910"/>
                <a:gd name="connsiteX7" fmla="*/ 2893165 w 3246120"/>
                <a:gd name="connsiteY7" fmla="*/ 0 h 705910"/>
                <a:gd name="connsiteX8" fmla="*/ 3246120 w 3246120"/>
                <a:gd name="connsiteY8" fmla="*/ 352955 h 705910"/>
                <a:gd name="connsiteX9" fmla="*/ 2893165 w 3246120"/>
                <a:gd name="connsiteY9" fmla="*/ 705910 h 705910"/>
                <a:gd name="connsiteX10" fmla="*/ 352955 w 3246120"/>
                <a:gd name="connsiteY10" fmla="*/ 705910 h 705910"/>
                <a:gd name="connsiteX11" fmla="*/ 0 w 3246120"/>
                <a:gd name="connsiteY11" fmla="*/ 352955 h 705910"/>
                <a:gd name="connsiteX12" fmla="*/ 352955 w 3246120"/>
                <a:gd name="connsiteY12" fmla="*/ 0 h 70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46120" h="705910">
                  <a:moveTo>
                    <a:pt x="368297" y="88606"/>
                  </a:moveTo>
                  <a:cubicBezTo>
                    <a:pt x="222301" y="88606"/>
                    <a:pt x="103948" y="206959"/>
                    <a:pt x="103948" y="352955"/>
                  </a:cubicBezTo>
                  <a:cubicBezTo>
                    <a:pt x="103948" y="498951"/>
                    <a:pt x="222301" y="617304"/>
                    <a:pt x="368297" y="617304"/>
                  </a:cubicBezTo>
                  <a:lnTo>
                    <a:pt x="2887968" y="617304"/>
                  </a:lnTo>
                  <a:cubicBezTo>
                    <a:pt x="3033964" y="617304"/>
                    <a:pt x="3152317" y="498951"/>
                    <a:pt x="3152317" y="352955"/>
                  </a:cubicBezTo>
                  <a:cubicBezTo>
                    <a:pt x="3152317" y="206959"/>
                    <a:pt x="3033964" y="88606"/>
                    <a:pt x="2887968" y="88606"/>
                  </a:cubicBezTo>
                  <a:close/>
                  <a:moveTo>
                    <a:pt x="352955" y="0"/>
                  </a:moveTo>
                  <a:lnTo>
                    <a:pt x="2893165" y="0"/>
                  </a:lnTo>
                  <a:cubicBezTo>
                    <a:pt x="3088097" y="0"/>
                    <a:pt x="3246120" y="158023"/>
                    <a:pt x="3246120" y="352955"/>
                  </a:cubicBezTo>
                  <a:cubicBezTo>
                    <a:pt x="3246120" y="547887"/>
                    <a:pt x="3088097" y="705910"/>
                    <a:pt x="2893165" y="705910"/>
                  </a:cubicBezTo>
                  <a:lnTo>
                    <a:pt x="352955" y="705910"/>
                  </a:lnTo>
                  <a:cubicBezTo>
                    <a:pt x="158023" y="705910"/>
                    <a:pt x="0" y="547887"/>
                    <a:pt x="0" y="352955"/>
                  </a:cubicBezTo>
                  <a:cubicBezTo>
                    <a:pt x="0" y="158023"/>
                    <a:pt x="158023" y="0"/>
                    <a:pt x="352955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16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6194875" y="2128394"/>
              <a:ext cx="3048369" cy="528698"/>
            </a:xfrm>
            <a:prstGeom prst="roundRect">
              <a:avLst>
                <a:gd name="adj" fmla="val 50000"/>
              </a:avLst>
            </a:prstGeom>
            <a:noFill/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圆角矩形 19"/>
            <p:cNvSpPr/>
            <p:nvPr/>
          </p:nvSpPr>
          <p:spPr>
            <a:xfrm>
              <a:off x="6095999" y="2039788"/>
              <a:ext cx="3246120" cy="705910"/>
            </a:xfrm>
            <a:prstGeom prst="roundRect">
              <a:avLst>
                <a:gd name="adj" fmla="val 50000"/>
              </a:avLst>
            </a:prstGeom>
            <a:noFill/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324601" y="2972542"/>
            <a:ext cx="3246121" cy="705911"/>
            <a:chOff x="6095999" y="2039788"/>
            <a:chExt cx="3246121" cy="705910"/>
          </a:xfrm>
        </p:grpSpPr>
        <p:sp>
          <p:nvSpPr>
            <p:cNvPr id="22" name="任意多边形 21"/>
            <p:cNvSpPr/>
            <p:nvPr/>
          </p:nvSpPr>
          <p:spPr>
            <a:xfrm>
              <a:off x="6096000" y="2039788"/>
              <a:ext cx="3246120" cy="705910"/>
            </a:xfrm>
            <a:custGeom>
              <a:avLst/>
              <a:gdLst>
                <a:gd name="connsiteX0" fmla="*/ 368297 w 3246120"/>
                <a:gd name="connsiteY0" fmla="*/ 88606 h 705910"/>
                <a:gd name="connsiteX1" fmla="*/ 103948 w 3246120"/>
                <a:gd name="connsiteY1" fmla="*/ 352955 h 705910"/>
                <a:gd name="connsiteX2" fmla="*/ 368297 w 3246120"/>
                <a:gd name="connsiteY2" fmla="*/ 617304 h 705910"/>
                <a:gd name="connsiteX3" fmla="*/ 2887968 w 3246120"/>
                <a:gd name="connsiteY3" fmla="*/ 617304 h 705910"/>
                <a:gd name="connsiteX4" fmla="*/ 3152317 w 3246120"/>
                <a:gd name="connsiteY4" fmla="*/ 352955 h 705910"/>
                <a:gd name="connsiteX5" fmla="*/ 2887968 w 3246120"/>
                <a:gd name="connsiteY5" fmla="*/ 88606 h 705910"/>
                <a:gd name="connsiteX6" fmla="*/ 352955 w 3246120"/>
                <a:gd name="connsiteY6" fmla="*/ 0 h 705910"/>
                <a:gd name="connsiteX7" fmla="*/ 2893165 w 3246120"/>
                <a:gd name="connsiteY7" fmla="*/ 0 h 705910"/>
                <a:gd name="connsiteX8" fmla="*/ 3246120 w 3246120"/>
                <a:gd name="connsiteY8" fmla="*/ 352955 h 705910"/>
                <a:gd name="connsiteX9" fmla="*/ 2893165 w 3246120"/>
                <a:gd name="connsiteY9" fmla="*/ 705910 h 705910"/>
                <a:gd name="connsiteX10" fmla="*/ 352955 w 3246120"/>
                <a:gd name="connsiteY10" fmla="*/ 705910 h 705910"/>
                <a:gd name="connsiteX11" fmla="*/ 0 w 3246120"/>
                <a:gd name="connsiteY11" fmla="*/ 352955 h 705910"/>
                <a:gd name="connsiteX12" fmla="*/ 352955 w 3246120"/>
                <a:gd name="connsiteY12" fmla="*/ 0 h 70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46120" h="705910">
                  <a:moveTo>
                    <a:pt x="368297" y="88606"/>
                  </a:moveTo>
                  <a:cubicBezTo>
                    <a:pt x="222301" y="88606"/>
                    <a:pt x="103948" y="206959"/>
                    <a:pt x="103948" y="352955"/>
                  </a:cubicBezTo>
                  <a:cubicBezTo>
                    <a:pt x="103948" y="498951"/>
                    <a:pt x="222301" y="617304"/>
                    <a:pt x="368297" y="617304"/>
                  </a:cubicBezTo>
                  <a:lnTo>
                    <a:pt x="2887968" y="617304"/>
                  </a:lnTo>
                  <a:cubicBezTo>
                    <a:pt x="3033964" y="617304"/>
                    <a:pt x="3152317" y="498951"/>
                    <a:pt x="3152317" y="352955"/>
                  </a:cubicBezTo>
                  <a:cubicBezTo>
                    <a:pt x="3152317" y="206959"/>
                    <a:pt x="3033964" y="88606"/>
                    <a:pt x="2887968" y="88606"/>
                  </a:cubicBezTo>
                  <a:close/>
                  <a:moveTo>
                    <a:pt x="352955" y="0"/>
                  </a:moveTo>
                  <a:lnTo>
                    <a:pt x="2893165" y="0"/>
                  </a:lnTo>
                  <a:cubicBezTo>
                    <a:pt x="3088097" y="0"/>
                    <a:pt x="3246120" y="158023"/>
                    <a:pt x="3246120" y="352955"/>
                  </a:cubicBezTo>
                  <a:cubicBezTo>
                    <a:pt x="3246120" y="547887"/>
                    <a:pt x="3088097" y="705910"/>
                    <a:pt x="2893165" y="705910"/>
                  </a:cubicBezTo>
                  <a:lnTo>
                    <a:pt x="352955" y="705910"/>
                  </a:lnTo>
                  <a:cubicBezTo>
                    <a:pt x="158023" y="705910"/>
                    <a:pt x="0" y="547887"/>
                    <a:pt x="0" y="352955"/>
                  </a:cubicBezTo>
                  <a:cubicBezTo>
                    <a:pt x="0" y="158023"/>
                    <a:pt x="158023" y="0"/>
                    <a:pt x="352955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16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6194875" y="2128394"/>
              <a:ext cx="3048369" cy="528698"/>
            </a:xfrm>
            <a:prstGeom prst="roundRect">
              <a:avLst>
                <a:gd name="adj" fmla="val 50000"/>
              </a:avLst>
            </a:prstGeom>
            <a:noFill/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圆角矩形 23"/>
            <p:cNvSpPr/>
            <p:nvPr/>
          </p:nvSpPr>
          <p:spPr>
            <a:xfrm>
              <a:off x="6095999" y="2039788"/>
              <a:ext cx="3246120" cy="705910"/>
            </a:xfrm>
            <a:prstGeom prst="roundRect">
              <a:avLst>
                <a:gd name="adj" fmla="val 50000"/>
              </a:avLst>
            </a:prstGeom>
            <a:noFill/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324601" y="3966134"/>
            <a:ext cx="3246121" cy="705911"/>
            <a:chOff x="6095999" y="2039788"/>
            <a:chExt cx="3246121" cy="705910"/>
          </a:xfrm>
        </p:grpSpPr>
        <p:sp>
          <p:nvSpPr>
            <p:cNvPr id="26" name="任意多边形 25"/>
            <p:cNvSpPr/>
            <p:nvPr/>
          </p:nvSpPr>
          <p:spPr>
            <a:xfrm>
              <a:off x="6096000" y="2039788"/>
              <a:ext cx="3246120" cy="705910"/>
            </a:xfrm>
            <a:custGeom>
              <a:avLst/>
              <a:gdLst>
                <a:gd name="connsiteX0" fmla="*/ 368297 w 3246120"/>
                <a:gd name="connsiteY0" fmla="*/ 88606 h 705910"/>
                <a:gd name="connsiteX1" fmla="*/ 103948 w 3246120"/>
                <a:gd name="connsiteY1" fmla="*/ 352955 h 705910"/>
                <a:gd name="connsiteX2" fmla="*/ 368297 w 3246120"/>
                <a:gd name="connsiteY2" fmla="*/ 617304 h 705910"/>
                <a:gd name="connsiteX3" fmla="*/ 2887968 w 3246120"/>
                <a:gd name="connsiteY3" fmla="*/ 617304 h 705910"/>
                <a:gd name="connsiteX4" fmla="*/ 3152317 w 3246120"/>
                <a:gd name="connsiteY4" fmla="*/ 352955 h 705910"/>
                <a:gd name="connsiteX5" fmla="*/ 2887968 w 3246120"/>
                <a:gd name="connsiteY5" fmla="*/ 88606 h 705910"/>
                <a:gd name="connsiteX6" fmla="*/ 352955 w 3246120"/>
                <a:gd name="connsiteY6" fmla="*/ 0 h 705910"/>
                <a:gd name="connsiteX7" fmla="*/ 2893165 w 3246120"/>
                <a:gd name="connsiteY7" fmla="*/ 0 h 705910"/>
                <a:gd name="connsiteX8" fmla="*/ 3246120 w 3246120"/>
                <a:gd name="connsiteY8" fmla="*/ 352955 h 705910"/>
                <a:gd name="connsiteX9" fmla="*/ 2893165 w 3246120"/>
                <a:gd name="connsiteY9" fmla="*/ 705910 h 705910"/>
                <a:gd name="connsiteX10" fmla="*/ 352955 w 3246120"/>
                <a:gd name="connsiteY10" fmla="*/ 705910 h 705910"/>
                <a:gd name="connsiteX11" fmla="*/ 0 w 3246120"/>
                <a:gd name="connsiteY11" fmla="*/ 352955 h 705910"/>
                <a:gd name="connsiteX12" fmla="*/ 352955 w 3246120"/>
                <a:gd name="connsiteY12" fmla="*/ 0 h 70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46120" h="705910">
                  <a:moveTo>
                    <a:pt x="368297" y="88606"/>
                  </a:moveTo>
                  <a:cubicBezTo>
                    <a:pt x="222301" y="88606"/>
                    <a:pt x="103948" y="206959"/>
                    <a:pt x="103948" y="352955"/>
                  </a:cubicBezTo>
                  <a:cubicBezTo>
                    <a:pt x="103948" y="498951"/>
                    <a:pt x="222301" y="617304"/>
                    <a:pt x="368297" y="617304"/>
                  </a:cubicBezTo>
                  <a:lnTo>
                    <a:pt x="2887968" y="617304"/>
                  </a:lnTo>
                  <a:cubicBezTo>
                    <a:pt x="3033964" y="617304"/>
                    <a:pt x="3152317" y="498951"/>
                    <a:pt x="3152317" y="352955"/>
                  </a:cubicBezTo>
                  <a:cubicBezTo>
                    <a:pt x="3152317" y="206959"/>
                    <a:pt x="3033964" y="88606"/>
                    <a:pt x="2887968" y="88606"/>
                  </a:cubicBezTo>
                  <a:close/>
                  <a:moveTo>
                    <a:pt x="352955" y="0"/>
                  </a:moveTo>
                  <a:lnTo>
                    <a:pt x="2893165" y="0"/>
                  </a:lnTo>
                  <a:cubicBezTo>
                    <a:pt x="3088097" y="0"/>
                    <a:pt x="3246120" y="158023"/>
                    <a:pt x="3246120" y="352955"/>
                  </a:cubicBezTo>
                  <a:cubicBezTo>
                    <a:pt x="3246120" y="547887"/>
                    <a:pt x="3088097" y="705910"/>
                    <a:pt x="2893165" y="705910"/>
                  </a:cubicBezTo>
                  <a:lnTo>
                    <a:pt x="352955" y="705910"/>
                  </a:lnTo>
                  <a:cubicBezTo>
                    <a:pt x="158023" y="705910"/>
                    <a:pt x="0" y="547887"/>
                    <a:pt x="0" y="352955"/>
                  </a:cubicBezTo>
                  <a:cubicBezTo>
                    <a:pt x="0" y="158023"/>
                    <a:pt x="158023" y="0"/>
                    <a:pt x="352955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16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6194875" y="2128394"/>
              <a:ext cx="3048369" cy="528698"/>
            </a:xfrm>
            <a:prstGeom prst="roundRect">
              <a:avLst>
                <a:gd name="adj" fmla="val 50000"/>
              </a:avLst>
            </a:prstGeom>
            <a:noFill/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圆角矩形 27"/>
            <p:cNvSpPr/>
            <p:nvPr/>
          </p:nvSpPr>
          <p:spPr>
            <a:xfrm>
              <a:off x="6095999" y="2039788"/>
              <a:ext cx="3246120" cy="705910"/>
            </a:xfrm>
            <a:prstGeom prst="roundRect">
              <a:avLst>
                <a:gd name="adj" fmla="val 50000"/>
              </a:avLst>
            </a:prstGeom>
            <a:noFill/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324601" y="5020993"/>
            <a:ext cx="3246121" cy="705911"/>
            <a:chOff x="6095999" y="2039788"/>
            <a:chExt cx="3246121" cy="705910"/>
          </a:xfrm>
        </p:grpSpPr>
        <p:sp>
          <p:nvSpPr>
            <p:cNvPr id="30" name="任意多边形 29"/>
            <p:cNvSpPr/>
            <p:nvPr/>
          </p:nvSpPr>
          <p:spPr>
            <a:xfrm>
              <a:off x="6096000" y="2039788"/>
              <a:ext cx="3246120" cy="705910"/>
            </a:xfrm>
            <a:custGeom>
              <a:avLst/>
              <a:gdLst>
                <a:gd name="connsiteX0" fmla="*/ 368297 w 3246120"/>
                <a:gd name="connsiteY0" fmla="*/ 88606 h 705910"/>
                <a:gd name="connsiteX1" fmla="*/ 103948 w 3246120"/>
                <a:gd name="connsiteY1" fmla="*/ 352955 h 705910"/>
                <a:gd name="connsiteX2" fmla="*/ 368297 w 3246120"/>
                <a:gd name="connsiteY2" fmla="*/ 617304 h 705910"/>
                <a:gd name="connsiteX3" fmla="*/ 2887968 w 3246120"/>
                <a:gd name="connsiteY3" fmla="*/ 617304 h 705910"/>
                <a:gd name="connsiteX4" fmla="*/ 3152317 w 3246120"/>
                <a:gd name="connsiteY4" fmla="*/ 352955 h 705910"/>
                <a:gd name="connsiteX5" fmla="*/ 2887968 w 3246120"/>
                <a:gd name="connsiteY5" fmla="*/ 88606 h 705910"/>
                <a:gd name="connsiteX6" fmla="*/ 352955 w 3246120"/>
                <a:gd name="connsiteY6" fmla="*/ 0 h 705910"/>
                <a:gd name="connsiteX7" fmla="*/ 2893165 w 3246120"/>
                <a:gd name="connsiteY7" fmla="*/ 0 h 705910"/>
                <a:gd name="connsiteX8" fmla="*/ 3246120 w 3246120"/>
                <a:gd name="connsiteY8" fmla="*/ 352955 h 705910"/>
                <a:gd name="connsiteX9" fmla="*/ 2893165 w 3246120"/>
                <a:gd name="connsiteY9" fmla="*/ 705910 h 705910"/>
                <a:gd name="connsiteX10" fmla="*/ 352955 w 3246120"/>
                <a:gd name="connsiteY10" fmla="*/ 705910 h 705910"/>
                <a:gd name="connsiteX11" fmla="*/ 0 w 3246120"/>
                <a:gd name="connsiteY11" fmla="*/ 352955 h 705910"/>
                <a:gd name="connsiteX12" fmla="*/ 352955 w 3246120"/>
                <a:gd name="connsiteY12" fmla="*/ 0 h 70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46120" h="705910">
                  <a:moveTo>
                    <a:pt x="368297" y="88606"/>
                  </a:moveTo>
                  <a:cubicBezTo>
                    <a:pt x="222301" y="88606"/>
                    <a:pt x="103948" y="206959"/>
                    <a:pt x="103948" y="352955"/>
                  </a:cubicBezTo>
                  <a:cubicBezTo>
                    <a:pt x="103948" y="498951"/>
                    <a:pt x="222301" y="617304"/>
                    <a:pt x="368297" y="617304"/>
                  </a:cubicBezTo>
                  <a:lnTo>
                    <a:pt x="2887968" y="617304"/>
                  </a:lnTo>
                  <a:cubicBezTo>
                    <a:pt x="3033964" y="617304"/>
                    <a:pt x="3152317" y="498951"/>
                    <a:pt x="3152317" y="352955"/>
                  </a:cubicBezTo>
                  <a:cubicBezTo>
                    <a:pt x="3152317" y="206959"/>
                    <a:pt x="3033964" y="88606"/>
                    <a:pt x="2887968" y="88606"/>
                  </a:cubicBezTo>
                  <a:close/>
                  <a:moveTo>
                    <a:pt x="352955" y="0"/>
                  </a:moveTo>
                  <a:lnTo>
                    <a:pt x="2893165" y="0"/>
                  </a:lnTo>
                  <a:cubicBezTo>
                    <a:pt x="3088097" y="0"/>
                    <a:pt x="3246120" y="158023"/>
                    <a:pt x="3246120" y="352955"/>
                  </a:cubicBezTo>
                  <a:cubicBezTo>
                    <a:pt x="3246120" y="547887"/>
                    <a:pt x="3088097" y="705910"/>
                    <a:pt x="2893165" y="705910"/>
                  </a:cubicBezTo>
                  <a:lnTo>
                    <a:pt x="352955" y="705910"/>
                  </a:lnTo>
                  <a:cubicBezTo>
                    <a:pt x="158023" y="705910"/>
                    <a:pt x="0" y="547887"/>
                    <a:pt x="0" y="352955"/>
                  </a:cubicBezTo>
                  <a:cubicBezTo>
                    <a:pt x="0" y="158023"/>
                    <a:pt x="158023" y="0"/>
                    <a:pt x="352955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16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圆角矩形 30"/>
            <p:cNvSpPr/>
            <p:nvPr/>
          </p:nvSpPr>
          <p:spPr>
            <a:xfrm>
              <a:off x="6194875" y="2128394"/>
              <a:ext cx="3048369" cy="528698"/>
            </a:xfrm>
            <a:prstGeom prst="roundRect">
              <a:avLst>
                <a:gd name="adj" fmla="val 50000"/>
              </a:avLst>
            </a:prstGeom>
            <a:noFill/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圆角矩形 31"/>
            <p:cNvSpPr/>
            <p:nvPr/>
          </p:nvSpPr>
          <p:spPr>
            <a:xfrm>
              <a:off x="6095999" y="2039788"/>
              <a:ext cx="3246120" cy="705910"/>
            </a:xfrm>
            <a:prstGeom prst="roundRect">
              <a:avLst>
                <a:gd name="adj" fmla="val 50000"/>
              </a:avLst>
            </a:prstGeom>
            <a:noFill/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Group 41"/>
          <p:cNvGrpSpPr>
            <a:grpSpLocks noChangeAspect="1"/>
          </p:cNvGrpSpPr>
          <p:nvPr/>
        </p:nvGrpSpPr>
        <p:grpSpPr bwMode="auto">
          <a:xfrm>
            <a:off x="6782489" y="2102567"/>
            <a:ext cx="284097" cy="347775"/>
            <a:chOff x="3783" y="2089"/>
            <a:chExt cx="116" cy="142"/>
          </a:xfrm>
          <a:solidFill>
            <a:schemeClr val="bg1"/>
          </a:solidFill>
          <a:effectLst/>
        </p:grpSpPr>
        <p:sp>
          <p:nvSpPr>
            <p:cNvPr id="34" name="Freeform 42"/>
            <p:cNvSpPr/>
            <p:nvPr/>
          </p:nvSpPr>
          <p:spPr bwMode="auto">
            <a:xfrm>
              <a:off x="3791" y="2221"/>
              <a:ext cx="20" cy="10"/>
            </a:xfrm>
            <a:custGeom>
              <a:avLst/>
              <a:gdLst>
                <a:gd name="T0" fmla="*/ 8 w 8"/>
                <a:gd name="T1" fmla="*/ 0 h 4"/>
                <a:gd name="T2" fmla="*/ 1 w 8"/>
                <a:gd name="T3" fmla="*/ 0 h 4"/>
                <a:gd name="T4" fmla="*/ 0 w 8"/>
                <a:gd name="T5" fmla="*/ 0 h 4"/>
                <a:gd name="T6" fmla="*/ 0 w 8"/>
                <a:gd name="T7" fmla="*/ 4 h 4"/>
                <a:gd name="T8" fmla="*/ 1 w 8"/>
                <a:gd name="T9" fmla="*/ 4 h 4"/>
                <a:gd name="T10" fmla="*/ 8 w 8"/>
                <a:gd name="T11" fmla="*/ 4 h 4"/>
                <a:gd name="T12" fmla="*/ 8 w 8"/>
                <a:gd name="T13" fmla="*/ 4 h 4"/>
                <a:gd name="T14" fmla="*/ 8 w 8"/>
                <a:gd name="T15" fmla="*/ 0 h 4"/>
                <a:gd name="T16" fmla="*/ 8 w 8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1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Freeform 43"/>
            <p:cNvSpPr/>
            <p:nvPr/>
          </p:nvSpPr>
          <p:spPr bwMode="auto">
            <a:xfrm>
              <a:off x="3818" y="2208"/>
              <a:ext cx="23" cy="23"/>
            </a:xfrm>
            <a:custGeom>
              <a:avLst/>
              <a:gdLst>
                <a:gd name="T0" fmla="*/ 8 w 9"/>
                <a:gd name="T1" fmla="*/ 0 h 9"/>
                <a:gd name="T2" fmla="*/ 1 w 9"/>
                <a:gd name="T3" fmla="*/ 0 h 9"/>
                <a:gd name="T4" fmla="*/ 0 w 9"/>
                <a:gd name="T5" fmla="*/ 1 h 9"/>
                <a:gd name="T6" fmla="*/ 0 w 9"/>
                <a:gd name="T7" fmla="*/ 9 h 9"/>
                <a:gd name="T8" fmla="*/ 1 w 9"/>
                <a:gd name="T9" fmla="*/ 9 h 9"/>
                <a:gd name="T10" fmla="*/ 8 w 9"/>
                <a:gd name="T11" fmla="*/ 9 h 9"/>
                <a:gd name="T12" fmla="*/ 9 w 9"/>
                <a:gd name="T13" fmla="*/ 9 h 9"/>
                <a:gd name="T14" fmla="*/ 9 w 9"/>
                <a:gd name="T15" fmla="*/ 1 h 9"/>
                <a:gd name="T16" fmla="*/ 8 w 9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9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1" y="9"/>
                    <a:pt x="1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9" y="9"/>
                    <a:pt x="9" y="9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Freeform 44"/>
            <p:cNvSpPr/>
            <p:nvPr/>
          </p:nvSpPr>
          <p:spPr bwMode="auto">
            <a:xfrm>
              <a:off x="3849" y="2184"/>
              <a:ext cx="20" cy="47"/>
            </a:xfrm>
            <a:custGeom>
              <a:avLst/>
              <a:gdLst>
                <a:gd name="T0" fmla="*/ 7 w 8"/>
                <a:gd name="T1" fmla="*/ 0 h 19"/>
                <a:gd name="T2" fmla="*/ 0 w 8"/>
                <a:gd name="T3" fmla="*/ 0 h 19"/>
                <a:gd name="T4" fmla="*/ 0 w 8"/>
                <a:gd name="T5" fmla="*/ 1 h 19"/>
                <a:gd name="T6" fmla="*/ 0 w 8"/>
                <a:gd name="T7" fmla="*/ 19 h 19"/>
                <a:gd name="T8" fmla="*/ 0 w 8"/>
                <a:gd name="T9" fmla="*/ 19 h 19"/>
                <a:gd name="T10" fmla="*/ 7 w 8"/>
                <a:gd name="T11" fmla="*/ 19 h 19"/>
                <a:gd name="T12" fmla="*/ 8 w 8"/>
                <a:gd name="T13" fmla="*/ 19 h 19"/>
                <a:gd name="T14" fmla="*/ 8 w 8"/>
                <a:gd name="T15" fmla="*/ 1 h 19"/>
                <a:gd name="T16" fmla="*/ 7 w 8"/>
                <a:gd name="T1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9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Freeform 45"/>
            <p:cNvSpPr/>
            <p:nvPr/>
          </p:nvSpPr>
          <p:spPr bwMode="auto">
            <a:xfrm>
              <a:off x="3877" y="2161"/>
              <a:ext cx="22" cy="70"/>
            </a:xfrm>
            <a:custGeom>
              <a:avLst/>
              <a:gdLst>
                <a:gd name="T0" fmla="*/ 8 w 9"/>
                <a:gd name="T1" fmla="*/ 0 h 28"/>
                <a:gd name="T2" fmla="*/ 1 w 9"/>
                <a:gd name="T3" fmla="*/ 0 h 28"/>
                <a:gd name="T4" fmla="*/ 0 w 9"/>
                <a:gd name="T5" fmla="*/ 1 h 28"/>
                <a:gd name="T6" fmla="*/ 0 w 9"/>
                <a:gd name="T7" fmla="*/ 28 h 28"/>
                <a:gd name="T8" fmla="*/ 1 w 9"/>
                <a:gd name="T9" fmla="*/ 28 h 28"/>
                <a:gd name="T10" fmla="*/ 8 w 9"/>
                <a:gd name="T11" fmla="*/ 28 h 28"/>
                <a:gd name="T12" fmla="*/ 9 w 9"/>
                <a:gd name="T13" fmla="*/ 28 h 28"/>
                <a:gd name="T14" fmla="*/ 9 w 9"/>
                <a:gd name="T15" fmla="*/ 1 h 28"/>
                <a:gd name="T16" fmla="*/ 8 w 9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28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28"/>
                    <a:pt x="9" y="28"/>
                    <a:pt x="9" y="28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Freeform 46"/>
            <p:cNvSpPr/>
            <p:nvPr/>
          </p:nvSpPr>
          <p:spPr bwMode="auto">
            <a:xfrm>
              <a:off x="3821" y="2089"/>
              <a:ext cx="23" cy="27"/>
            </a:xfrm>
            <a:custGeom>
              <a:avLst/>
              <a:gdLst>
                <a:gd name="T0" fmla="*/ 5 w 9"/>
                <a:gd name="T1" fmla="*/ 10 h 11"/>
                <a:gd name="T2" fmla="*/ 8 w 9"/>
                <a:gd name="T3" fmla="*/ 4 h 11"/>
                <a:gd name="T4" fmla="*/ 5 w 9"/>
                <a:gd name="T5" fmla="*/ 0 h 11"/>
                <a:gd name="T6" fmla="*/ 0 w 9"/>
                <a:gd name="T7" fmla="*/ 4 h 11"/>
                <a:gd name="T8" fmla="*/ 5 w 9"/>
                <a:gd name="T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5" y="10"/>
                  </a:moveTo>
                  <a:cubicBezTo>
                    <a:pt x="8" y="10"/>
                    <a:pt x="8" y="7"/>
                    <a:pt x="8" y="4"/>
                  </a:cubicBezTo>
                  <a:cubicBezTo>
                    <a:pt x="9" y="2"/>
                    <a:pt x="7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1" y="8"/>
                    <a:pt x="4" y="11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Freeform 47"/>
            <p:cNvSpPr/>
            <p:nvPr/>
          </p:nvSpPr>
          <p:spPr bwMode="auto">
            <a:xfrm>
              <a:off x="3785" y="2164"/>
              <a:ext cx="36" cy="44"/>
            </a:xfrm>
            <a:custGeom>
              <a:avLst/>
              <a:gdLst>
                <a:gd name="T0" fmla="*/ 12 w 14"/>
                <a:gd name="T1" fmla="*/ 1 h 18"/>
                <a:gd name="T2" fmla="*/ 10 w 14"/>
                <a:gd name="T3" fmla="*/ 0 h 18"/>
                <a:gd name="T4" fmla="*/ 8 w 14"/>
                <a:gd name="T5" fmla="*/ 6 h 18"/>
                <a:gd name="T6" fmla="*/ 1 w 14"/>
                <a:gd name="T7" fmla="*/ 14 h 18"/>
                <a:gd name="T8" fmla="*/ 1 w 14"/>
                <a:gd name="T9" fmla="*/ 17 h 18"/>
                <a:gd name="T10" fmla="*/ 4 w 14"/>
                <a:gd name="T11" fmla="*/ 17 h 18"/>
                <a:gd name="T12" fmla="*/ 12 w 14"/>
                <a:gd name="T13" fmla="*/ 9 h 18"/>
                <a:gd name="T14" fmla="*/ 13 w 14"/>
                <a:gd name="T15" fmla="*/ 8 h 18"/>
                <a:gd name="T16" fmla="*/ 14 w 14"/>
                <a:gd name="T17" fmla="*/ 3 h 18"/>
                <a:gd name="T18" fmla="*/ 12 w 14"/>
                <a:gd name="T1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8">
                  <a:moveTo>
                    <a:pt x="12" y="1"/>
                  </a:moveTo>
                  <a:cubicBezTo>
                    <a:pt x="11" y="1"/>
                    <a:pt x="10" y="0"/>
                    <a:pt x="10" y="0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5"/>
                    <a:pt x="0" y="16"/>
                    <a:pt x="1" y="17"/>
                  </a:cubicBezTo>
                  <a:cubicBezTo>
                    <a:pt x="2" y="18"/>
                    <a:pt x="4" y="18"/>
                    <a:pt x="4" y="1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3" y="8"/>
                    <a:pt x="13" y="8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3" y="2"/>
                    <a:pt x="13" y="2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Freeform 48"/>
            <p:cNvSpPr/>
            <p:nvPr/>
          </p:nvSpPr>
          <p:spPr bwMode="auto">
            <a:xfrm>
              <a:off x="3836" y="2116"/>
              <a:ext cx="33" cy="20"/>
            </a:xfrm>
            <a:custGeom>
              <a:avLst/>
              <a:gdLst>
                <a:gd name="T0" fmla="*/ 6 w 13"/>
                <a:gd name="T1" fmla="*/ 8 h 8"/>
                <a:gd name="T2" fmla="*/ 12 w 13"/>
                <a:gd name="T3" fmla="*/ 4 h 8"/>
                <a:gd name="T4" fmla="*/ 12 w 13"/>
                <a:gd name="T5" fmla="*/ 1 h 8"/>
                <a:gd name="T6" fmla="*/ 10 w 13"/>
                <a:gd name="T7" fmla="*/ 1 h 8"/>
                <a:gd name="T8" fmla="*/ 5 w 13"/>
                <a:gd name="T9" fmla="*/ 4 h 8"/>
                <a:gd name="T10" fmla="*/ 1 w 13"/>
                <a:gd name="T11" fmla="*/ 3 h 8"/>
                <a:gd name="T12" fmla="*/ 1 w 13"/>
                <a:gd name="T13" fmla="*/ 5 h 8"/>
                <a:gd name="T14" fmla="*/ 0 w 13"/>
                <a:gd name="T15" fmla="*/ 7 h 8"/>
                <a:gd name="T16" fmla="*/ 5 w 13"/>
                <a:gd name="T17" fmla="*/ 8 h 8"/>
                <a:gd name="T18" fmla="*/ 6 w 13"/>
                <a:gd name="T1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8">
                  <a:moveTo>
                    <a:pt x="6" y="8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3" y="3"/>
                    <a:pt x="13" y="2"/>
                    <a:pt x="12" y="1"/>
                  </a:cubicBezTo>
                  <a:cubicBezTo>
                    <a:pt x="12" y="1"/>
                    <a:pt x="11" y="0"/>
                    <a:pt x="10" y="1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4"/>
                    <a:pt x="1" y="5"/>
                  </a:cubicBezTo>
                  <a:cubicBezTo>
                    <a:pt x="1" y="6"/>
                    <a:pt x="0" y="7"/>
                    <a:pt x="0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Freeform 49"/>
            <p:cNvSpPr/>
            <p:nvPr/>
          </p:nvSpPr>
          <p:spPr bwMode="auto">
            <a:xfrm>
              <a:off x="3783" y="2116"/>
              <a:ext cx="58" cy="87"/>
            </a:xfrm>
            <a:custGeom>
              <a:avLst/>
              <a:gdLst>
                <a:gd name="T0" fmla="*/ 18 w 23"/>
                <a:gd name="T1" fmla="*/ 17 h 35"/>
                <a:gd name="T2" fmla="*/ 21 w 23"/>
                <a:gd name="T3" fmla="*/ 5 h 35"/>
                <a:gd name="T4" fmla="*/ 21 w 23"/>
                <a:gd name="T5" fmla="*/ 2 h 35"/>
                <a:gd name="T6" fmla="*/ 20 w 23"/>
                <a:gd name="T7" fmla="*/ 2 h 35"/>
                <a:gd name="T8" fmla="*/ 19 w 23"/>
                <a:gd name="T9" fmla="*/ 7 h 35"/>
                <a:gd name="T10" fmla="*/ 20 w 23"/>
                <a:gd name="T11" fmla="*/ 3 h 35"/>
                <a:gd name="T12" fmla="*/ 20 w 23"/>
                <a:gd name="T13" fmla="*/ 2 h 35"/>
                <a:gd name="T14" fmla="*/ 20 w 23"/>
                <a:gd name="T15" fmla="*/ 1 h 35"/>
                <a:gd name="T16" fmla="*/ 19 w 23"/>
                <a:gd name="T17" fmla="*/ 1 h 35"/>
                <a:gd name="T18" fmla="*/ 18 w 23"/>
                <a:gd name="T19" fmla="*/ 2 h 35"/>
                <a:gd name="T20" fmla="*/ 19 w 23"/>
                <a:gd name="T21" fmla="*/ 3 h 35"/>
                <a:gd name="T22" fmla="*/ 18 w 23"/>
                <a:gd name="T23" fmla="*/ 6 h 35"/>
                <a:gd name="T24" fmla="*/ 17 w 23"/>
                <a:gd name="T25" fmla="*/ 0 h 35"/>
                <a:gd name="T26" fmla="*/ 17 w 23"/>
                <a:gd name="T27" fmla="*/ 0 h 35"/>
                <a:gd name="T28" fmla="*/ 17 w 23"/>
                <a:gd name="T29" fmla="*/ 0 h 35"/>
                <a:gd name="T30" fmla="*/ 15 w 23"/>
                <a:gd name="T31" fmla="*/ 0 h 35"/>
                <a:gd name="T32" fmla="*/ 8 w 23"/>
                <a:gd name="T33" fmla="*/ 0 h 35"/>
                <a:gd name="T34" fmla="*/ 1 w 23"/>
                <a:gd name="T35" fmla="*/ 5 h 35"/>
                <a:gd name="T36" fmla="*/ 1 w 23"/>
                <a:gd name="T37" fmla="*/ 8 h 35"/>
                <a:gd name="T38" fmla="*/ 4 w 23"/>
                <a:gd name="T39" fmla="*/ 8 h 35"/>
                <a:gd name="T40" fmla="*/ 4 w 23"/>
                <a:gd name="T41" fmla="*/ 8 h 35"/>
                <a:gd name="T42" fmla="*/ 9 w 23"/>
                <a:gd name="T43" fmla="*/ 4 h 35"/>
                <a:gd name="T44" fmla="*/ 13 w 23"/>
                <a:gd name="T45" fmla="*/ 4 h 35"/>
                <a:gd name="T46" fmla="*/ 12 w 23"/>
                <a:gd name="T47" fmla="*/ 4 h 35"/>
                <a:gd name="T48" fmla="*/ 9 w 23"/>
                <a:gd name="T49" fmla="*/ 15 h 35"/>
                <a:gd name="T50" fmla="*/ 10 w 23"/>
                <a:gd name="T51" fmla="*/ 16 h 35"/>
                <a:gd name="T52" fmla="*/ 14 w 23"/>
                <a:gd name="T53" fmla="*/ 20 h 35"/>
                <a:gd name="T54" fmla="*/ 18 w 23"/>
                <a:gd name="T55" fmla="*/ 24 h 35"/>
                <a:gd name="T56" fmla="*/ 17 w 23"/>
                <a:gd name="T57" fmla="*/ 32 h 35"/>
                <a:gd name="T58" fmla="*/ 19 w 23"/>
                <a:gd name="T59" fmla="*/ 35 h 35"/>
                <a:gd name="T60" fmla="*/ 22 w 23"/>
                <a:gd name="T61" fmla="*/ 33 h 35"/>
                <a:gd name="T62" fmla="*/ 23 w 23"/>
                <a:gd name="T63" fmla="*/ 24 h 35"/>
                <a:gd name="T64" fmla="*/ 23 w 23"/>
                <a:gd name="T65" fmla="*/ 22 h 35"/>
                <a:gd name="T66" fmla="*/ 18 w 23"/>
                <a:gd name="T67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" h="35">
                  <a:moveTo>
                    <a:pt x="18" y="17"/>
                  </a:moveTo>
                  <a:cubicBezTo>
                    <a:pt x="19" y="10"/>
                    <a:pt x="21" y="6"/>
                    <a:pt x="21" y="5"/>
                  </a:cubicBezTo>
                  <a:cubicBezTo>
                    <a:pt x="21" y="3"/>
                    <a:pt x="21" y="2"/>
                    <a:pt x="21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5"/>
                    <a:pt x="19" y="7"/>
                    <a:pt x="19" y="7"/>
                  </a:cubicBezTo>
                  <a:cubicBezTo>
                    <a:pt x="19" y="7"/>
                    <a:pt x="20" y="4"/>
                    <a:pt x="20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9" y="1"/>
                    <a:pt x="18" y="2"/>
                    <a:pt x="18" y="2"/>
                  </a:cubicBezTo>
                  <a:cubicBezTo>
                    <a:pt x="18" y="2"/>
                    <a:pt x="18" y="2"/>
                    <a:pt x="19" y="3"/>
                  </a:cubicBezTo>
                  <a:cubicBezTo>
                    <a:pt x="19" y="3"/>
                    <a:pt x="18" y="4"/>
                    <a:pt x="18" y="6"/>
                  </a:cubicBezTo>
                  <a:cubicBezTo>
                    <a:pt x="18" y="1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8" y="0"/>
                    <a:pt x="1" y="5"/>
                    <a:pt x="1" y="5"/>
                  </a:cubicBezTo>
                  <a:cubicBezTo>
                    <a:pt x="0" y="6"/>
                    <a:pt x="0" y="7"/>
                    <a:pt x="1" y="8"/>
                  </a:cubicBezTo>
                  <a:cubicBezTo>
                    <a:pt x="2" y="8"/>
                    <a:pt x="3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9" y="4"/>
                    <a:pt x="9" y="4"/>
                  </a:cubicBezTo>
                  <a:cubicBezTo>
                    <a:pt x="9" y="4"/>
                    <a:pt x="13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7"/>
                    <a:pt x="9" y="13"/>
                    <a:pt x="9" y="15"/>
                  </a:cubicBezTo>
                  <a:cubicBezTo>
                    <a:pt x="9" y="15"/>
                    <a:pt x="10" y="15"/>
                    <a:pt x="10" y="16"/>
                  </a:cubicBezTo>
                  <a:cubicBezTo>
                    <a:pt x="10" y="16"/>
                    <a:pt x="11" y="18"/>
                    <a:pt x="14" y="20"/>
                  </a:cubicBezTo>
                  <a:cubicBezTo>
                    <a:pt x="14" y="20"/>
                    <a:pt x="18" y="24"/>
                    <a:pt x="18" y="24"/>
                  </a:cubicBezTo>
                  <a:cubicBezTo>
                    <a:pt x="18" y="24"/>
                    <a:pt x="17" y="32"/>
                    <a:pt x="17" y="32"/>
                  </a:cubicBezTo>
                  <a:cubicBezTo>
                    <a:pt x="17" y="34"/>
                    <a:pt x="18" y="35"/>
                    <a:pt x="19" y="35"/>
                  </a:cubicBezTo>
                  <a:cubicBezTo>
                    <a:pt x="20" y="35"/>
                    <a:pt x="21" y="35"/>
                    <a:pt x="22" y="33"/>
                  </a:cubicBezTo>
                  <a:cubicBezTo>
                    <a:pt x="22" y="33"/>
                    <a:pt x="23" y="24"/>
                    <a:pt x="23" y="24"/>
                  </a:cubicBezTo>
                  <a:cubicBezTo>
                    <a:pt x="23" y="23"/>
                    <a:pt x="23" y="22"/>
                    <a:pt x="23" y="22"/>
                  </a:cubicBezTo>
                  <a:cubicBezTo>
                    <a:pt x="22" y="21"/>
                    <a:pt x="18" y="17"/>
                    <a:pt x="18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2" name="Group 52"/>
          <p:cNvGrpSpPr>
            <a:grpSpLocks noChangeAspect="1"/>
          </p:cNvGrpSpPr>
          <p:nvPr/>
        </p:nvGrpSpPr>
        <p:grpSpPr bwMode="auto">
          <a:xfrm>
            <a:off x="6789259" y="3167470"/>
            <a:ext cx="327704" cy="324879"/>
            <a:chOff x="3783" y="2102"/>
            <a:chExt cx="116" cy="115"/>
          </a:xfrm>
          <a:solidFill>
            <a:schemeClr val="bg1"/>
          </a:solidFill>
          <a:effectLst/>
        </p:grpSpPr>
        <p:sp>
          <p:nvSpPr>
            <p:cNvPr id="43" name="Freeform 53"/>
            <p:cNvSpPr>
              <a:spLocks noEditPoints="1"/>
            </p:cNvSpPr>
            <p:nvPr/>
          </p:nvSpPr>
          <p:spPr bwMode="auto">
            <a:xfrm>
              <a:off x="3783" y="2102"/>
              <a:ext cx="116" cy="115"/>
            </a:xfrm>
            <a:custGeom>
              <a:avLst/>
              <a:gdLst>
                <a:gd name="T0" fmla="*/ 23 w 46"/>
                <a:gd name="T1" fmla="*/ 0 h 46"/>
                <a:gd name="T2" fmla="*/ 0 w 46"/>
                <a:gd name="T3" fmla="*/ 23 h 46"/>
                <a:gd name="T4" fmla="*/ 23 w 46"/>
                <a:gd name="T5" fmla="*/ 46 h 46"/>
                <a:gd name="T6" fmla="*/ 46 w 46"/>
                <a:gd name="T7" fmla="*/ 23 h 46"/>
                <a:gd name="T8" fmla="*/ 23 w 46"/>
                <a:gd name="T9" fmla="*/ 0 h 46"/>
                <a:gd name="T10" fmla="*/ 23 w 46"/>
                <a:gd name="T11" fmla="*/ 42 h 46"/>
                <a:gd name="T12" fmla="*/ 5 w 46"/>
                <a:gd name="T13" fmla="*/ 23 h 46"/>
                <a:gd name="T14" fmla="*/ 23 w 46"/>
                <a:gd name="T15" fmla="*/ 4 h 46"/>
                <a:gd name="T16" fmla="*/ 42 w 46"/>
                <a:gd name="T17" fmla="*/ 23 h 46"/>
                <a:gd name="T18" fmla="*/ 23 w 46"/>
                <a:gd name="T19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6" y="46"/>
                    <a:pt x="46" y="36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lose/>
                  <a:moveTo>
                    <a:pt x="23" y="42"/>
                  </a:moveTo>
                  <a:cubicBezTo>
                    <a:pt x="13" y="42"/>
                    <a:pt x="5" y="33"/>
                    <a:pt x="5" y="23"/>
                  </a:cubicBezTo>
                  <a:cubicBezTo>
                    <a:pt x="5" y="13"/>
                    <a:pt x="13" y="4"/>
                    <a:pt x="23" y="4"/>
                  </a:cubicBezTo>
                  <a:cubicBezTo>
                    <a:pt x="34" y="4"/>
                    <a:pt x="42" y="13"/>
                    <a:pt x="42" y="23"/>
                  </a:cubicBezTo>
                  <a:cubicBezTo>
                    <a:pt x="42" y="33"/>
                    <a:pt x="34" y="42"/>
                    <a:pt x="2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Freeform 54"/>
            <p:cNvSpPr>
              <a:spLocks noEditPoints="1"/>
            </p:cNvSpPr>
            <p:nvPr/>
          </p:nvSpPr>
          <p:spPr bwMode="auto">
            <a:xfrm>
              <a:off x="3783" y="2102"/>
              <a:ext cx="116" cy="115"/>
            </a:xfrm>
            <a:custGeom>
              <a:avLst/>
              <a:gdLst>
                <a:gd name="T0" fmla="*/ 23 w 46"/>
                <a:gd name="T1" fmla="*/ 0 h 46"/>
                <a:gd name="T2" fmla="*/ 0 w 46"/>
                <a:gd name="T3" fmla="*/ 23 h 46"/>
                <a:gd name="T4" fmla="*/ 23 w 46"/>
                <a:gd name="T5" fmla="*/ 46 h 46"/>
                <a:gd name="T6" fmla="*/ 46 w 46"/>
                <a:gd name="T7" fmla="*/ 23 h 46"/>
                <a:gd name="T8" fmla="*/ 23 w 46"/>
                <a:gd name="T9" fmla="*/ 0 h 46"/>
                <a:gd name="T10" fmla="*/ 23 w 46"/>
                <a:gd name="T11" fmla="*/ 42 h 46"/>
                <a:gd name="T12" fmla="*/ 5 w 46"/>
                <a:gd name="T13" fmla="*/ 23 h 46"/>
                <a:gd name="T14" fmla="*/ 23 w 46"/>
                <a:gd name="T15" fmla="*/ 4 h 46"/>
                <a:gd name="T16" fmla="*/ 42 w 46"/>
                <a:gd name="T17" fmla="*/ 23 h 46"/>
                <a:gd name="T18" fmla="*/ 23 w 46"/>
                <a:gd name="T19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6" y="46"/>
                    <a:pt x="46" y="36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lose/>
                  <a:moveTo>
                    <a:pt x="23" y="42"/>
                  </a:moveTo>
                  <a:cubicBezTo>
                    <a:pt x="13" y="42"/>
                    <a:pt x="5" y="33"/>
                    <a:pt x="5" y="23"/>
                  </a:cubicBezTo>
                  <a:cubicBezTo>
                    <a:pt x="5" y="13"/>
                    <a:pt x="13" y="4"/>
                    <a:pt x="23" y="4"/>
                  </a:cubicBezTo>
                  <a:cubicBezTo>
                    <a:pt x="34" y="4"/>
                    <a:pt x="42" y="13"/>
                    <a:pt x="42" y="23"/>
                  </a:cubicBezTo>
                  <a:cubicBezTo>
                    <a:pt x="42" y="33"/>
                    <a:pt x="34" y="42"/>
                    <a:pt x="2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Freeform 55"/>
            <p:cNvSpPr/>
            <p:nvPr/>
          </p:nvSpPr>
          <p:spPr bwMode="auto">
            <a:xfrm>
              <a:off x="3839" y="2115"/>
              <a:ext cx="7" cy="10"/>
            </a:xfrm>
            <a:custGeom>
              <a:avLst/>
              <a:gdLst>
                <a:gd name="T0" fmla="*/ 1 w 3"/>
                <a:gd name="T1" fmla="*/ 4 h 4"/>
                <a:gd name="T2" fmla="*/ 1 w 3"/>
                <a:gd name="T3" fmla="*/ 4 h 4"/>
                <a:gd name="T4" fmla="*/ 3 w 3"/>
                <a:gd name="T5" fmla="*/ 3 h 4"/>
                <a:gd name="T6" fmla="*/ 3 w 3"/>
                <a:gd name="T7" fmla="*/ 0 h 4"/>
                <a:gd name="T8" fmla="*/ 1 w 3"/>
                <a:gd name="T9" fmla="*/ 0 h 4"/>
                <a:gd name="T10" fmla="*/ 0 w 3"/>
                <a:gd name="T11" fmla="*/ 0 h 4"/>
                <a:gd name="T12" fmla="*/ 0 w 3"/>
                <a:gd name="T13" fmla="*/ 3 h 4"/>
                <a:gd name="T14" fmla="*/ 1 w 3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3" y="4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Freeform 56"/>
            <p:cNvSpPr/>
            <p:nvPr/>
          </p:nvSpPr>
          <p:spPr bwMode="auto">
            <a:xfrm>
              <a:off x="3839" y="2195"/>
              <a:ext cx="7" cy="10"/>
            </a:xfrm>
            <a:custGeom>
              <a:avLst/>
              <a:gdLst>
                <a:gd name="T0" fmla="*/ 1 w 3"/>
                <a:gd name="T1" fmla="*/ 0 h 4"/>
                <a:gd name="T2" fmla="*/ 1 w 3"/>
                <a:gd name="T3" fmla="*/ 0 h 4"/>
                <a:gd name="T4" fmla="*/ 0 w 3"/>
                <a:gd name="T5" fmla="*/ 1 h 4"/>
                <a:gd name="T6" fmla="*/ 0 w 3"/>
                <a:gd name="T7" fmla="*/ 4 h 4"/>
                <a:gd name="T8" fmla="*/ 1 w 3"/>
                <a:gd name="T9" fmla="*/ 4 h 4"/>
                <a:gd name="T10" fmla="*/ 3 w 3"/>
                <a:gd name="T11" fmla="*/ 4 h 4"/>
                <a:gd name="T12" fmla="*/ 3 w 3"/>
                <a:gd name="T13" fmla="*/ 1 h 4"/>
                <a:gd name="T14" fmla="*/ 1 w 3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Freeform 57"/>
            <p:cNvSpPr/>
            <p:nvPr/>
          </p:nvSpPr>
          <p:spPr bwMode="auto">
            <a:xfrm>
              <a:off x="3796" y="2155"/>
              <a:ext cx="10" cy="10"/>
            </a:xfrm>
            <a:custGeom>
              <a:avLst/>
              <a:gdLst>
                <a:gd name="T0" fmla="*/ 3 w 4"/>
                <a:gd name="T1" fmla="*/ 0 h 4"/>
                <a:gd name="T2" fmla="*/ 0 w 4"/>
                <a:gd name="T3" fmla="*/ 0 h 4"/>
                <a:gd name="T4" fmla="*/ 0 w 4"/>
                <a:gd name="T5" fmla="*/ 2 h 4"/>
                <a:gd name="T6" fmla="*/ 0 w 4"/>
                <a:gd name="T7" fmla="*/ 4 h 4"/>
                <a:gd name="T8" fmla="*/ 3 w 4"/>
                <a:gd name="T9" fmla="*/ 4 h 4"/>
                <a:gd name="T10" fmla="*/ 4 w 4"/>
                <a:gd name="T11" fmla="*/ 2 h 4"/>
                <a:gd name="T12" fmla="*/ 4 w 4"/>
                <a:gd name="T13" fmla="*/ 2 h 4"/>
                <a:gd name="T14" fmla="*/ 3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Freeform 58"/>
            <p:cNvSpPr/>
            <p:nvPr/>
          </p:nvSpPr>
          <p:spPr bwMode="auto">
            <a:xfrm>
              <a:off x="3877" y="2155"/>
              <a:ext cx="10" cy="10"/>
            </a:xfrm>
            <a:custGeom>
              <a:avLst/>
              <a:gdLst>
                <a:gd name="T0" fmla="*/ 4 w 4"/>
                <a:gd name="T1" fmla="*/ 0 h 4"/>
                <a:gd name="T2" fmla="*/ 2 w 4"/>
                <a:gd name="T3" fmla="*/ 0 h 4"/>
                <a:gd name="T4" fmla="*/ 0 w 4"/>
                <a:gd name="T5" fmla="*/ 2 h 4"/>
                <a:gd name="T6" fmla="*/ 0 w 4"/>
                <a:gd name="T7" fmla="*/ 2 h 4"/>
                <a:gd name="T8" fmla="*/ 2 w 4"/>
                <a:gd name="T9" fmla="*/ 4 h 4"/>
                <a:gd name="T10" fmla="*/ 4 w 4"/>
                <a:gd name="T11" fmla="*/ 4 h 4"/>
                <a:gd name="T12" fmla="*/ 4 w 4"/>
                <a:gd name="T13" fmla="*/ 2 h 4"/>
                <a:gd name="T14" fmla="*/ 4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1"/>
                    <a:pt x="4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Freeform 59"/>
            <p:cNvSpPr/>
            <p:nvPr/>
          </p:nvSpPr>
          <p:spPr bwMode="auto">
            <a:xfrm>
              <a:off x="3813" y="2127"/>
              <a:ext cx="33" cy="38"/>
            </a:xfrm>
            <a:custGeom>
              <a:avLst/>
              <a:gdLst>
                <a:gd name="T0" fmla="*/ 11 w 13"/>
                <a:gd name="T1" fmla="*/ 0 h 15"/>
                <a:gd name="T2" fmla="*/ 10 w 13"/>
                <a:gd name="T3" fmla="*/ 2 h 15"/>
                <a:gd name="T4" fmla="*/ 10 w 13"/>
                <a:gd name="T5" fmla="*/ 11 h 15"/>
                <a:gd name="T6" fmla="*/ 9 w 13"/>
                <a:gd name="T7" fmla="*/ 12 h 15"/>
                <a:gd name="T8" fmla="*/ 2 w 13"/>
                <a:gd name="T9" fmla="*/ 12 h 15"/>
                <a:gd name="T10" fmla="*/ 0 w 13"/>
                <a:gd name="T11" fmla="*/ 14 h 15"/>
                <a:gd name="T12" fmla="*/ 2 w 13"/>
                <a:gd name="T13" fmla="*/ 15 h 15"/>
                <a:gd name="T14" fmla="*/ 11 w 13"/>
                <a:gd name="T15" fmla="*/ 15 h 15"/>
                <a:gd name="T16" fmla="*/ 12 w 13"/>
                <a:gd name="T17" fmla="*/ 15 h 15"/>
                <a:gd name="T18" fmla="*/ 12 w 13"/>
                <a:gd name="T19" fmla="*/ 15 h 15"/>
                <a:gd name="T20" fmla="*/ 13 w 13"/>
                <a:gd name="T21" fmla="*/ 13 h 15"/>
                <a:gd name="T22" fmla="*/ 13 w 13"/>
                <a:gd name="T23" fmla="*/ 2 h 15"/>
                <a:gd name="T24" fmla="*/ 11 w 13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5">
                  <a:moveTo>
                    <a:pt x="11" y="0"/>
                  </a:moveTo>
                  <a:cubicBezTo>
                    <a:pt x="10" y="0"/>
                    <a:pt x="10" y="1"/>
                    <a:pt x="10" y="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2"/>
                    <a:pt x="9" y="12"/>
                    <a:pt x="9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4"/>
                    <a:pt x="1" y="15"/>
                    <a:pt x="2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4"/>
                    <a:pt x="13" y="14"/>
                    <a:pt x="13" y="1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1"/>
                    <a:pt x="12" y="0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0" name="Group 62"/>
          <p:cNvGrpSpPr>
            <a:grpSpLocks noChangeAspect="1"/>
          </p:cNvGrpSpPr>
          <p:nvPr/>
        </p:nvGrpSpPr>
        <p:grpSpPr bwMode="auto">
          <a:xfrm>
            <a:off x="6791187" y="4170692"/>
            <a:ext cx="349453" cy="279021"/>
            <a:chOff x="3775" y="2110"/>
            <a:chExt cx="129" cy="103"/>
          </a:xfrm>
          <a:solidFill>
            <a:schemeClr val="bg1"/>
          </a:solidFill>
          <a:effectLst/>
        </p:grpSpPr>
        <p:sp>
          <p:nvSpPr>
            <p:cNvPr id="51" name="Freeform 63"/>
            <p:cNvSpPr/>
            <p:nvPr/>
          </p:nvSpPr>
          <p:spPr bwMode="auto">
            <a:xfrm>
              <a:off x="3775" y="2177"/>
              <a:ext cx="40" cy="36"/>
            </a:xfrm>
            <a:custGeom>
              <a:avLst/>
              <a:gdLst>
                <a:gd name="T0" fmla="*/ 5 w 16"/>
                <a:gd name="T1" fmla="*/ 0 h 14"/>
                <a:gd name="T2" fmla="*/ 0 w 16"/>
                <a:gd name="T3" fmla="*/ 4 h 14"/>
                <a:gd name="T4" fmla="*/ 10 w 16"/>
                <a:gd name="T5" fmla="*/ 14 h 14"/>
                <a:gd name="T6" fmla="*/ 16 w 16"/>
                <a:gd name="T7" fmla="*/ 9 h 14"/>
                <a:gd name="T8" fmla="*/ 5 w 1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5" y="0"/>
                  </a:moveTo>
                  <a:cubicBezTo>
                    <a:pt x="1" y="3"/>
                    <a:pt x="0" y="4"/>
                    <a:pt x="0" y="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3" y="11"/>
                    <a:pt x="16" y="9"/>
                  </a:cubicBez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Freeform 64"/>
            <p:cNvSpPr/>
            <p:nvPr/>
          </p:nvSpPr>
          <p:spPr bwMode="auto">
            <a:xfrm>
              <a:off x="3795" y="2156"/>
              <a:ext cx="109" cy="41"/>
            </a:xfrm>
            <a:custGeom>
              <a:avLst/>
              <a:gdLst>
                <a:gd name="T0" fmla="*/ 37 w 44"/>
                <a:gd name="T1" fmla="*/ 4 h 16"/>
                <a:gd name="T2" fmla="*/ 29 w 44"/>
                <a:gd name="T3" fmla="*/ 9 h 16"/>
                <a:gd name="T4" fmla="*/ 18 w 44"/>
                <a:gd name="T5" fmla="*/ 8 h 16"/>
                <a:gd name="T6" fmla="*/ 25 w 44"/>
                <a:gd name="T7" fmla="*/ 7 h 16"/>
                <a:gd name="T8" fmla="*/ 31 w 44"/>
                <a:gd name="T9" fmla="*/ 2 h 16"/>
                <a:gd name="T10" fmla="*/ 20 w 44"/>
                <a:gd name="T11" fmla="*/ 2 h 16"/>
                <a:gd name="T12" fmla="*/ 9 w 44"/>
                <a:gd name="T13" fmla="*/ 2 h 16"/>
                <a:gd name="T14" fmla="*/ 0 w 44"/>
                <a:gd name="T15" fmla="*/ 7 h 16"/>
                <a:gd name="T16" fmla="*/ 9 w 44"/>
                <a:gd name="T17" fmla="*/ 16 h 16"/>
                <a:gd name="T18" fmla="*/ 13 w 44"/>
                <a:gd name="T19" fmla="*/ 14 h 16"/>
                <a:gd name="T20" fmla="*/ 29 w 44"/>
                <a:gd name="T21" fmla="*/ 14 h 16"/>
                <a:gd name="T22" fmla="*/ 44 w 44"/>
                <a:gd name="T23" fmla="*/ 2 h 16"/>
                <a:gd name="T24" fmla="*/ 37 w 44"/>
                <a:gd name="T25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16">
                  <a:moveTo>
                    <a:pt x="37" y="4"/>
                  </a:moveTo>
                  <a:cubicBezTo>
                    <a:pt x="34" y="7"/>
                    <a:pt x="32" y="8"/>
                    <a:pt x="29" y="9"/>
                  </a:cubicBezTo>
                  <a:cubicBezTo>
                    <a:pt x="24" y="10"/>
                    <a:pt x="19" y="9"/>
                    <a:pt x="18" y="8"/>
                  </a:cubicBezTo>
                  <a:cubicBezTo>
                    <a:pt x="15" y="6"/>
                    <a:pt x="18" y="7"/>
                    <a:pt x="25" y="7"/>
                  </a:cubicBezTo>
                  <a:cubicBezTo>
                    <a:pt x="32" y="6"/>
                    <a:pt x="31" y="2"/>
                    <a:pt x="31" y="2"/>
                  </a:cubicBezTo>
                  <a:cubicBezTo>
                    <a:pt x="29" y="2"/>
                    <a:pt x="27" y="2"/>
                    <a:pt x="20" y="2"/>
                  </a:cubicBezTo>
                  <a:cubicBezTo>
                    <a:pt x="17" y="2"/>
                    <a:pt x="12" y="1"/>
                    <a:pt x="9" y="2"/>
                  </a:cubicBezTo>
                  <a:cubicBezTo>
                    <a:pt x="6" y="2"/>
                    <a:pt x="4" y="5"/>
                    <a:pt x="0" y="7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1" y="15"/>
                    <a:pt x="12" y="14"/>
                    <a:pt x="13" y="14"/>
                  </a:cubicBezTo>
                  <a:cubicBezTo>
                    <a:pt x="16" y="14"/>
                    <a:pt x="23" y="15"/>
                    <a:pt x="29" y="14"/>
                  </a:cubicBezTo>
                  <a:cubicBezTo>
                    <a:pt x="40" y="9"/>
                    <a:pt x="44" y="2"/>
                    <a:pt x="44" y="2"/>
                  </a:cubicBezTo>
                  <a:cubicBezTo>
                    <a:pt x="44" y="2"/>
                    <a:pt x="41" y="0"/>
                    <a:pt x="3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Freeform 65"/>
            <p:cNvSpPr>
              <a:spLocks noEditPoints="1"/>
            </p:cNvSpPr>
            <p:nvPr/>
          </p:nvSpPr>
          <p:spPr bwMode="auto">
            <a:xfrm>
              <a:off x="3810" y="2110"/>
              <a:ext cx="94" cy="41"/>
            </a:xfrm>
            <a:custGeom>
              <a:avLst/>
              <a:gdLst>
                <a:gd name="T0" fmla="*/ 38 w 38"/>
                <a:gd name="T1" fmla="*/ 0 h 16"/>
                <a:gd name="T2" fmla="*/ 34 w 38"/>
                <a:gd name="T3" fmla="*/ 0 h 16"/>
                <a:gd name="T4" fmla="*/ 34 w 38"/>
                <a:gd name="T5" fmla="*/ 6 h 16"/>
                <a:gd name="T6" fmla="*/ 32 w 38"/>
                <a:gd name="T7" fmla="*/ 6 h 16"/>
                <a:gd name="T8" fmla="*/ 32 w 38"/>
                <a:gd name="T9" fmla="*/ 0 h 16"/>
                <a:gd name="T10" fmla="*/ 28 w 38"/>
                <a:gd name="T11" fmla="*/ 0 h 16"/>
                <a:gd name="T12" fmla="*/ 28 w 38"/>
                <a:gd name="T13" fmla="*/ 6 h 16"/>
                <a:gd name="T14" fmla="*/ 12 w 38"/>
                <a:gd name="T15" fmla="*/ 6 h 16"/>
                <a:gd name="T16" fmla="*/ 12 w 38"/>
                <a:gd name="T17" fmla="*/ 3 h 16"/>
                <a:gd name="T18" fmla="*/ 12 w 38"/>
                <a:gd name="T19" fmla="*/ 1 h 16"/>
                <a:gd name="T20" fmla="*/ 11 w 38"/>
                <a:gd name="T21" fmla="*/ 0 h 16"/>
                <a:gd name="T22" fmla="*/ 9 w 38"/>
                <a:gd name="T23" fmla="*/ 0 h 16"/>
                <a:gd name="T24" fmla="*/ 3 w 38"/>
                <a:gd name="T25" fmla="*/ 0 h 16"/>
                <a:gd name="T26" fmla="*/ 1 w 38"/>
                <a:gd name="T27" fmla="*/ 0 h 16"/>
                <a:gd name="T28" fmla="*/ 0 w 38"/>
                <a:gd name="T29" fmla="*/ 2 h 16"/>
                <a:gd name="T30" fmla="*/ 0 w 38"/>
                <a:gd name="T31" fmla="*/ 3 h 16"/>
                <a:gd name="T32" fmla="*/ 0 w 38"/>
                <a:gd name="T33" fmla="*/ 13 h 16"/>
                <a:gd name="T34" fmla="*/ 0 w 38"/>
                <a:gd name="T35" fmla="*/ 15 h 16"/>
                <a:gd name="T36" fmla="*/ 2 w 38"/>
                <a:gd name="T37" fmla="*/ 16 h 16"/>
                <a:gd name="T38" fmla="*/ 3 w 38"/>
                <a:gd name="T39" fmla="*/ 16 h 16"/>
                <a:gd name="T40" fmla="*/ 9 w 38"/>
                <a:gd name="T41" fmla="*/ 16 h 16"/>
                <a:gd name="T42" fmla="*/ 11 w 38"/>
                <a:gd name="T43" fmla="*/ 16 h 16"/>
                <a:gd name="T44" fmla="*/ 12 w 38"/>
                <a:gd name="T45" fmla="*/ 14 h 16"/>
                <a:gd name="T46" fmla="*/ 12 w 38"/>
                <a:gd name="T47" fmla="*/ 13 h 16"/>
                <a:gd name="T48" fmla="*/ 12 w 38"/>
                <a:gd name="T49" fmla="*/ 10 h 16"/>
                <a:gd name="T50" fmla="*/ 38 w 38"/>
                <a:gd name="T51" fmla="*/ 10 h 16"/>
                <a:gd name="T52" fmla="*/ 38 w 38"/>
                <a:gd name="T53" fmla="*/ 0 h 16"/>
                <a:gd name="T54" fmla="*/ 3 w 38"/>
                <a:gd name="T55" fmla="*/ 3 h 16"/>
                <a:gd name="T56" fmla="*/ 9 w 38"/>
                <a:gd name="T57" fmla="*/ 3 h 16"/>
                <a:gd name="T58" fmla="*/ 9 w 38"/>
                <a:gd name="T59" fmla="*/ 13 h 16"/>
                <a:gd name="T60" fmla="*/ 3 w 38"/>
                <a:gd name="T61" fmla="*/ 13 h 16"/>
                <a:gd name="T62" fmla="*/ 3 w 38"/>
                <a:gd name="T6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" h="16">
                  <a:moveTo>
                    <a:pt x="38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2"/>
                    <a:pt x="12" y="1"/>
                  </a:cubicBezTo>
                  <a:cubicBezTo>
                    <a:pt x="12" y="1"/>
                    <a:pt x="11" y="0"/>
                    <a:pt x="11" y="0"/>
                  </a:cubicBezTo>
                  <a:cubicBezTo>
                    <a:pt x="10" y="0"/>
                    <a:pt x="10" y="0"/>
                    <a:pt x="9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" y="15"/>
                    <a:pt x="1" y="16"/>
                    <a:pt x="2" y="16"/>
                  </a:cubicBezTo>
                  <a:cubicBezTo>
                    <a:pt x="2" y="16"/>
                    <a:pt x="2" y="16"/>
                    <a:pt x="3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6"/>
                    <a:pt x="11" y="16"/>
                    <a:pt x="11" y="16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38" y="10"/>
                    <a:pt x="38" y="10"/>
                    <a:pt x="38" y="10"/>
                  </a:cubicBezTo>
                  <a:lnTo>
                    <a:pt x="38" y="0"/>
                  </a:lnTo>
                  <a:close/>
                  <a:moveTo>
                    <a:pt x="3" y="3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3" y="13"/>
                    <a:pt x="3" y="13"/>
                    <a:pt x="3" y="13"/>
                  </a:cubicBezTo>
                  <a:lnTo>
                    <a:pt x="3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4" name="Group 68"/>
          <p:cNvGrpSpPr>
            <a:grpSpLocks noChangeAspect="1"/>
          </p:cNvGrpSpPr>
          <p:nvPr/>
        </p:nvGrpSpPr>
        <p:grpSpPr bwMode="auto">
          <a:xfrm>
            <a:off x="6792035" y="5218808"/>
            <a:ext cx="311725" cy="300349"/>
            <a:chOff x="3770" y="2095"/>
            <a:chExt cx="137" cy="132"/>
          </a:xfrm>
          <a:solidFill>
            <a:schemeClr val="bg1"/>
          </a:solidFill>
          <a:effectLst/>
        </p:grpSpPr>
        <p:sp>
          <p:nvSpPr>
            <p:cNvPr id="55" name="Freeform 69"/>
            <p:cNvSpPr/>
            <p:nvPr/>
          </p:nvSpPr>
          <p:spPr bwMode="auto">
            <a:xfrm>
              <a:off x="3770" y="2190"/>
              <a:ext cx="137" cy="37"/>
            </a:xfrm>
            <a:custGeom>
              <a:avLst/>
              <a:gdLst>
                <a:gd name="T0" fmla="*/ 52 w 55"/>
                <a:gd name="T1" fmla="*/ 6 h 15"/>
                <a:gd name="T2" fmla="*/ 38 w 55"/>
                <a:gd name="T3" fmla="*/ 6 h 15"/>
                <a:gd name="T4" fmla="*/ 37 w 55"/>
                <a:gd name="T5" fmla="*/ 6 h 15"/>
                <a:gd name="T6" fmla="*/ 37 w 55"/>
                <a:gd name="T7" fmla="*/ 3 h 15"/>
                <a:gd name="T8" fmla="*/ 37 w 55"/>
                <a:gd name="T9" fmla="*/ 1 h 15"/>
                <a:gd name="T10" fmla="*/ 35 w 55"/>
                <a:gd name="T11" fmla="*/ 0 h 15"/>
                <a:gd name="T12" fmla="*/ 20 w 55"/>
                <a:gd name="T13" fmla="*/ 0 h 15"/>
                <a:gd name="T14" fmla="*/ 18 w 55"/>
                <a:gd name="T15" fmla="*/ 3 h 15"/>
                <a:gd name="T16" fmla="*/ 18 w 55"/>
                <a:gd name="T17" fmla="*/ 6 h 15"/>
                <a:gd name="T18" fmla="*/ 18 w 55"/>
                <a:gd name="T19" fmla="*/ 6 h 15"/>
                <a:gd name="T20" fmla="*/ 3 w 55"/>
                <a:gd name="T21" fmla="*/ 6 h 15"/>
                <a:gd name="T22" fmla="*/ 0 w 55"/>
                <a:gd name="T23" fmla="*/ 8 h 15"/>
                <a:gd name="T24" fmla="*/ 0 w 55"/>
                <a:gd name="T25" fmla="*/ 14 h 15"/>
                <a:gd name="T26" fmla="*/ 1 w 55"/>
                <a:gd name="T27" fmla="*/ 15 h 15"/>
                <a:gd name="T28" fmla="*/ 2 w 55"/>
                <a:gd name="T29" fmla="*/ 14 h 15"/>
                <a:gd name="T30" fmla="*/ 2 w 55"/>
                <a:gd name="T31" fmla="*/ 8 h 15"/>
                <a:gd name="T32" fmla="*/ 3 w 55"/>
                <a:gd name="T33" fmla="*/ 8 h 15"/>
                <a:gd name="T34" fmla="*/ 18 w 55"/>
                <a:gd name="T35" fmla="*/ 8 h 15"/>
                <a:gd name="T36" fmla="*/ 18 w 55"/>
                <a:gd name="T37" fmla="*/ 8 h 15"/>
                <a:gd name="T38" fmla="*/ 18 w 55"/>
                <a:gd name="T39" fmla="*/ 9 h 15"/>
                <a:gd name="T40" fmla="*/ 19 w 55"/>
                <a:gd name="T41" fmla="*/ 9 h 15"/>
                <a:gd name="T42" fmla="*/ 20 w 55"/>
                <a:gd name="T43" fmla="*/ 9 h 15"/>
                <a:gd name="T44" fmla="*/ 20 w 55"/>
                <a:gd name="T45" fmla="*/ 8 h 15"/>
                <a:gd name="T46" fmla="*/ 20 w 55"/>
                <a:gd name="T47" fmla="*/ 3 h 15"/>
                <a:gd name="T48" fmla="*/ 20 w 55"/>
                <a:gd name="T49" fmla="*/ 2 h 15"/>
                <a:gd name="T50" fmla="*/ 35 w 55"/>
                <a:gd name="T51" fmla="*/ 2 h 15"/>
                <a:gd name="T52" fmla="*/ 35 w 55"/>
                <a:gd name="T53" fmla="*/ 3 h 15"/>
                <a:gd name="T54" fmla="*/ 35 w 55"/>
                <a:gd name="T55" fmla="*/ 8 h 15"/>
                <a:gd name="T56" fmla="*/ 36 w 55"/>
                <a:gd name="T57" fmla="*/ 9 h 15"/>
                <a:gd name="T58" fmla="*/ 36 w 55"/>
                <a:gd name="T59" fmla="*/ 9 h 15"/>
                <a:gd name="T60" fmla="*/ 37 w 55"/>
                <a:gd name="T61" fmla="*/ 9 h 15"/>
                <a:gd name="T62" fmla="*/ 37 w 55"/>
                <a:gd name="T63" fmla="*/ 8 h 15"/>
                <a:gd name="T64" fmla="*/ 38 w 55"/>
                <a:gd name="T65" fmla="*/ 8 h 15"/>
                <a:gd name="T66" fmla="*/ 52 w 55"/>
                <a:gd name="T67" fmla="*/ 8 h 15"/>
                <a:gd name="T68" fmla="*/ 53 w 55"/>
                <a:gd name="T69" fmla="*/ 8 h 15"/>
                <a:gd name="T70" fmla="*/ 53 w 55"/>
                <a:gd name="T71" fmla="*/ 14 h 15"/>
                <a:gd name="T72" fmla="*/ 54 w 55"/>
                <a:gd name="T73" fmla="*/ 15 h 15"/>
                <a:gd name="T74" fmla="*/ 55 w 55"/>
                <a:gd name="T75" fmla="*/ 14 h 15"/>
                <a:gd name="T76" fmla="*/ 55 w 55"/>
                <a:gd name="T77" fmla="*/ 8 h 15"/>
                <a:gd name="T78" fmla="*/ 52 w 55"/>
                <a:gd name="T79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5" h="15">
                  <a:moveTo>
                    <a:pt x="52" y="6"/>
                  </a:moveTo>
                  <a:cubicBezTo>
                    <a:pt x="38" y="6"/>
                    <a:pt x="38" y="6"/>
                    <a:pt x="38" y="6"/>
                  </a:cubicBezTo>
                  <a:cubicBezTo>
                    <a:pt x="38" y="6"/>
                    <a:pt x="37" y="6"/>
                    <a:pt x="37" y="6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2"/>
                    <a:pt x="37" y="1"/>
                    <a:pt x="37" y="1"/>
                  </a:cubicBezTo>
                  <a:cubicBezTo>
                    <a:pt x="36" y="0"/>
                    <a:pt x="36" y="0"/>
                    <a:pt x="35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1"/>
                    <a:pt x="18" y="3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0" y="7"/>
                    <a:pt x="0" y="8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1" y="15"/>
                    <a:pt x="1" y="15"/>
                  </a:cubicBezTo>
                  <a:cubicBezTo>
                    <a:pt x="2" y="15"/>
                    <a:pt x="2" y="14"/>
                    <a:pt x="2" y="14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8"/>
                    <a:pt x="18" y="9"/>
                  </a:cubicBezTo>
                  <a:cubicBezTo>
                    <a:pt x="18" y="9"/>
                    <a:pt x="19" y="9"/>
                    <a:pt x="19" y="9"/>
                  </a:cubicBezTo>
                  <a:cubicBezTo>
                    <a:pt x="19" y="9"/>
                    <a:pt x="19" y="9"/>
                    <a:pt x="20" y="9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2"/>
                    <a:pt x="35" y="3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8"/>
                    <a:pt x="35" y="8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7" y="8"/>
                    <a:pt x="37" y="8"/>
                    <a:pt x="38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14"/>
                    <a:pt x="53" y="15"/>
                    <a:pt x="54" y="15"/>
                  </a:cubicBezTo>
                  <a:cubicBezTo>
                    <a:pt x="54" y="15"/>
                    <a:pt x="55" y="14"/>
                    <a:pt x="55" y="14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5" y="7"/>
                    <a:pt x="54" y="6"/>
                    <a:pt x="5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Freeform 70"/>
            <p:cNvSpPr/>
            <p:nvPr/>
          </p:nvSpPr>
          <p:spPr bwMode="auto">
            <a:xfrm>
              <a:off x="3820" y="2118"/>
              <a:ext cx="37" cy="69"/>
            </a:xfrm>
            <a:custGeom>
              <a:avLst/>
              <a:gdLst>
                <a:gd name="T0" fmla="*/ 2 w 15"/>
                <a:gd name="T1" fmla="*/ 14 h 28"/>
                <a:gd name="T2" fmla="*/ 3 w 15"/>
                <a:gd name="T3" fmla="*/ 13 h 28"/>
                <a:gd name="T4" fmla="*/ 3 w 15"/>
                <a:gd name="T5" fmla="*/ 8 h 28"/>
                <a:gd name="T6" fmla="*/ 4 w 15"/>
                <a:gd name="T7" fmla="*/ 4 h 28"/>
                <a:gd name="T8" fmla="*/ 4 w 15"/>
                <a:gd name="T9" fmla="*/ 4 h 28"/>
                <a:gd name="T10" fmla="*/ 4 w 15"/>
                <a:gd name="T11" fmla="*/ 12 h 28"/>
                <a:gd name="T12" fmla="*/ 4 w 15"/>
                <a:gd name="T13" fmla="*/ 13 h 28"/>
                <a:gd name="T14" fmla="*/ 4 w 15"/>
                <a:gd name="T15" fmla="*/ 26 h 28"/>
                <a:gd name="T16" fmla="*/ 5 w 15"/>
                <a:gd name="T17" fmla="*/ 28 h 28"/>
                <a:gd name="T18" fmla="*/ 5 w 15"/>
                <a:gd name="T19" fmla="*/ 28 h 28"/>
                <a:gd name="T20" fmla="*/ 5 w 15"/>
                <a:gd name="T21" fmla="*/ 28 h 28"/>
                <a:gd name="T22" fmla="*/ 7 w 15"/>
                <a:gd name="T23" fmla="*/ 26 h 28"/>
                <a:gd name="T24" fmla="*/ 7 w 15"/>
                <a:gd name="T25" fmla="*/ 14 h 28"/>
                <a:gd name="T26" fmla="*/ 8 w 15"/>
                <a:gd name="T27" fmla="*/ 14 h 28"/>
                <a:gd name="T28" fmla="*/ 8 w 15"/>
                <a:gd name="T29" fmla="*/ 26 h 28"/>
                <a:gd name="T30" fmla="*/ 10 w 15"/>
                <a:gd name="T31" fmla="*/ 28 h 28"/>
                <a:gd name="T32" fmla="*/ 10 w 15"/>
                <a:gd name="T33" fmla="*/ 28 h 28"/>
                <a:gd name="T34" fmla="*/ 10 w 15"/>
                <a:gd name="T35" fmla="*/ 28 h 28"/>
                <a:gd name="T36" fmla="*/ 12 w 15"/>
                <a:gd name="T37" fmla="*/ 26 h 28"/>
                <a:gd name="T38" fmla="*/ 12 w 15"/>
                <a:gd name="T39" fmla="*/ 13 h 28"/>
                <a:gd name="T40" fmla="*/ 12 w 15"/>
                <a:gd name="T41" fmla="*/ 12 h 28"/>
                <a:gd name="T42" fmla="*/ 12 w 15"/>
                <a:gd name="T43" fmla="*/ 4 h 28"/>
                <a:gd name="T44" fmla="*/ 12 w 15"/>
                <a:gd name="T45" fmla="*/ 4 h 28"/>
                <a:gd name="T46" fmla="*/ 12 w 15"/>
                <a:gd name="T47" fmla="*/ 8 h 28"/>
                <a:gd name="T48" fmla="*/ 12 w 15"/>
                <a:gd name="T49" fmla="*/ 13 h 28"/>
                <a:gd name="T50" fmla="*/ 14 w 15"/>
                <a:gd name="T51" fmla="*/ 14 h 28"/>
                <a:gd name="T52" fmla="*/ 15 w 15"/>
                <a:gd name="T53" fmla="*/ 13 h 28"/>
                <a:gd name="T54" fmla="*/ 15 w 15"/>
                <a:gd name="T55" fmla="*/ 8 h 28"/>
                <a:gd name="T56" fmla="*/ 13 w 15"/>
                <a:gd name="T57" fmla="*/ 1 h 28"/>
                <a:gd name="T58" fmla="*/ 10 w 15"/>
                <a:gd name="T59" fmla="*/ 0 h 28"/>
                <a:gd name="T60" fmla="*/ 10 w 15"/>
                <a:gd name="T61" fmla="*/ 0 h 28"/>
                <a:gd name="T62" fmla="*/ 10 w 15"/>
                <a:gd name="T63" fmla="*/ 0 h 28"/>
                <a:gd name="T64" fmla="*/ 10 w 15"/>
                <a:gd name="T65" fmla="*/ 0 h 28"/>
                <a:gd name="T66" fmla="*/ 8 w 15"/>
                <a:gd name="T67" fmla="*/ 4 h 28"/>
                <a:gd name="T68" fmla="*/ 8 w 15"/>
                <a:gd name="T69" fmla="*/ 1 h 28"/>
                <a:gd name="T70" fmla="*/ 8 w 15"/>
                <a:gd name="T71" fmla="*/ 1 h 28"/>
                <a:gd name="T72" fmla="*/ 8 w 15"/>
                <a:gd name="T73" fmla="*/ 0 h 28"/>
                <a:gd name="T74" fmla="*/ 8 w 15"/>
                <a:gd name="T75" fmla="*/ 0 h 28"/>
                <a:gd name="T76" fmla="*/ 7 w 15"/>
                <a:gd name="T77" fmla="*/ 0 h 28"/>
                <a:gd name="T78" fmla="*/ 7 w 15"/>
                <a:gd name="T79" fmla="*/ 0 h 28"/>
                <a:gd name="T80" fmla="*/ 7 w 15"/>
                <a:gd name="T81" fmla="*/ 1 h 28"/>
                <a:gd name="T82" fmla="*/ 7 w 15"/>
                <a:gd name="T83" fmla="*/ 1 h 28"/>
                <a:gd name="T84" fmla="*/ 7 w 15"/>
                <a:gd name="T85" fmla="*/ 4 h 28"/>
                <a:gd name="T86" fmla="*/ 6 w 15"/>
                <a:gd name="T87" fmla="*/ 0 h 28"/>
                <a:gd name="T88" fmla="*/ 6 w 15"/>
                <a:gd name="T89" fmla="*/ 0 h 28"/>
                <a:gd name="T90" fmla="*/ 6 w 15"/>
                <a:gd name="T91" fmla="*/ 0 h 28"/>
                <a:gd name="T92" fmla="*/ 5 w 15"/>
                <a:gd name="T93" fmla="*/ 0 h 28"/>
                <a:gd name="T94" fmla="*/ 2 w 15"/>
                <a:gd name="T95" fmla="*/ 1 h 28"/>
                <a:gd name="T96" fmla="*/ 0 w 15"/>
                <a:gd name="T97" fmla="*/ 8 h 28"/>
                <a:gd name="T98" fmla="*/ 0 w 15"/>
                <a:gd name="T99" fmla="*/ 13 h 28"/>
                <a:gd name="T100" fmla="*/ 2 w 15"/>
                <a:gd name="T101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" h="28">
                  <a:moveTo>
                    <a:pt x="2" y="14"/>
                  </a:moveTo>
                  <a:cubicBezTo>
                    <a:pt x="3" y="14"/>
                    <a:pt x="3" y="14"/>
                    <a:pt x="3" y="13"/>
                  </a:cubicBezTo>
                  <a:cubicBezTo>
                    <a:pt x="3" y="13"/>
                    <a:pt x="3" y="10"/>
                    <a:pt x="3" y="8"/>
                  </a:cubicBezTo>
                  <a:cubicBezTo>
                    <a:pt x="3" y="7"/>
                    <a:pt x="3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3"/>
                    <a:pt x="4" y="13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7"/>
                    <a:pt x="4" y="28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6" y="28"/>
                    <a:pt x="7" y="27"/>
                    <a:pt x="7" y="26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2" y="27"/>
                    <a:pt x="12" y="26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2" y="12"/>
                    <a:pt x="12" y="1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7"/>
                    <a:pt x="12" y="8"/>
                  </a:cubicBezTo>
                  <a:cubicBezTo>
                    <a:pt x="13" y="10"/>
                    <a:pt x="12" y="13"/>
                    <a:pt x="12" y="13"/>
                  </a:cubicBezTo>
                  <a:cubicBezTo>
                    <a:pt x="12" y="14"/>
                    <a:pt x="13" y="14"/>
                    <a:pt x="14" y="14"/>
                  </a:cubicBezTo>
                  <a:cubicBezTo>
                    <a:pt x="15" y="14"/>
                    <a:pt x="15" y="14"/>
                    <a:pt x="15" y="13"/>
                  </a:cubicBezTo>
                  <a:cubicBezTo>
                    <a:pt x="15" y="13"/>
                    <a:pt x="15" y="10"/>
                    <a:pt x="15" y="8"/>
                  </a:cubicBezTo>
                  <a:cubicBezTo>
                    <a:pt x="15" y="3"/>
                    <a:pt x="13" y="1"/>
                    <a:pt x="13" y="1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9" y="2"/>
                    <a:pt x="8" y="4"/>
                  </a:cubicBezTo>
                  <a:cubicBezTo>
                    <a:pt x="8" y="3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3"/>
                    <a:pt x="7" y="4"/>
                  </a:cubicBezTo>
                  <a:cubicBezTo>
                    <a:pt x="6" y="2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1"/>
                    <a:pt x="2" y="1"/>
                  </a:cubicBezTo>
                  <a:cubicBezTo>
                    <a:pt x="2" y="1"/>
                    <a:pt x="1" y="3"/>
                    <a:pt x="0" y="8"/>
                  </a:cubicBezTo>
                  <a:cubicBezTo>
                    <a:pt x="0" y="10"/>
                    <a:pt x="0" y="13"/>
                    <a:pt x="0" y="13"/>
                  </a:cubicBezTo>
                  <a:cubicBezTo>
                    <a:pt x="1" y="14"/>
                    <a:pt x="1" y="14"/>
                    <a:pt x="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Freeform 71"/>
            <p:cNvSpPr/>
            <p:nvPr/>
          </p:nvSpPr>
          <p:spPr bwMode="auto">
            <a:xfrm>
              <a:off x="3830" y="2095"/>
              <a:ext cx="17" cy="20"/>
            </a:xfrm>
            <a:custGeom>
              <a:avLst/>
              <a:gdLst>
                <a:gd name="T0" fmla="*/ 1 w 7"/>
                <a:gd name="T1" fmla="*/ 5 h 8"/>
                <a:gd name="T2" fmla="*/ 4 w 7"/>
                <a:gd name="T3" fmla="*/ 8 h 8"/>
                <a:gd name="T4" fmla="*/ 7 w 7"/>
                <a:gd name="T5" fmla="*/ 5 h 8"/>
                <a:gd name="T6" fmla="*/ 7 w 7"/>
                <a:gd name="T7" fmla="*/ 4 h 8"/>
                <a:gd name="T8" fmla="*/ 7 w 7"/>
                <a:gd name="T9" fmla="*/ 4 h 8"/>
                <a:gd name="T10" fmla="*/ 4 w 7"/>
                <a:gd name="T11" fmla="*/ 0 h 8"/>
                <a:gd name="T12" fmla="*/ 1 w 7"/>
                <a:gd name="T13" fmla="*/ 4 h 8"/>
                <a:gd name="T14" fmla="*/ 0 w 7"/>
                <a:gd name="T15" fmla="*/ 4 h 8"/>
                <a:gd name="T16" fmla="*/ 1 w 7"/>
                <a:gd name="T1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8">
                  <a:moveTo>
                    <a:pt x="1" y="5"/>
                  </a:moveTo>
                  <a:cubicBezTo>
                    <a:pt x="1" y="7"/>
                    <a:pt x="2" y="8"/>
                    <a:pt x="4" y="8"/>
                  </a:cubicBezTo>
                  <a:cubicBezTo>
                    <a:pt x="5" y="8"/>
                    <a:pt x="6" y="7"/>
                    <a:pt x="7" y="5"/>
                  </a:cubicBezTo>
                  <a:cubicBezTo>
                    <a:pt x="7" y="5"/>
                    <a:pt x="7" y="5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5" y="0"/>
                    <a:pt x="4" y="0"/>
                  </a:cubicBezTo>
                  <a:cubicBezTo>
                    <a:pt x="2" y="0"/>
                    <a:pt x="1" y="2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Freeform 72"/>
            <p:cNvSpPr/>
            <p:nvPr/>
          </p:nvSpPr>
          <p:spPr bwMode="auto">
            <a:xfrm>
              <a:off x="3867" y="2135"/>
              <a:ext cx="35" cy="65"/>
            </a:xfrm>
            <a:custGeom>
              <a:avLst/>
              <a:gdLst>
                <a:gd name="T0" fmla="*/ 1 w 14"/>
                <a:gd name="T1" fmla="*/ 13 h 26"/>
                <a:gd name="T2" fmla="*/ 2 w 14"/>
                <a:gd name="T3" fmla="*/ 12 h 26"/>
                <a:gd name="T4" fmla="*/ 2 w 14"/>
                <a:gd name="T5" fmla="*/ 8 h 26"/>
                <a:gd name="T6" fmla="*/ 3 w 14"/>
                <a:gd name="T7" fmla="*/ 4 h 26"/>
                <a:gd name="T8" fmla="*/ 3 w 14"/>
                <a:gd name="T9" fmla="*/ 4 h 26"/>
                <a:gd name="T10" fmla="*/ 3 w 14"/>
                <a:gd name="T11" fmla="*/ 11 h 26"/>
                <a:gd name="T12" fmla="*/ 3 w 14"/>
                <a:gd name="T13" fmla="*/ 12 h 26"/>
                <a:gd name="T14" fmla="*/ 3 w 14"/>
                <a:gd name="T15" fmla="*/ 24 h 26"/>
                <a:gd name="T16" fmla="*/ 5 w 14"/>
                <a:gd name="T17" fmla="*/ 26 h 26"/>
                <a:gd name="T18" fmla="*/ 5 w 14"/>
                <a:gd name="T19" fmla="*/ 26 h 26"/>
                <a:gd name="T20" fmla="*/ 5 w 14"/>
                <a:gd name="T21" fmla="*/ 26 h 26"/>
                <a:gd name="T22" fmla="*/ 6 w 14"/>
                <a:gd name="T23" fmla="*/ 24 h 26"/>
                <a:gd name="T24" fmla="*/ 6 w 14"/>
                <a:gd name="T25" fmla="*/ 13 h 26"/>
                <a:gd name="T26" fmla="*/ 7 w 14"/>
                <a:gd name="T27" fmla="*/ 13 h 26"/>
                <a:gd name="T28" fmla="*/ 7 w 14"/>
                <a:gd name="T29" fmla="*/ 24 h 26"/>
                <a:gd name="T30" fmla="*/ 9 w 14"/>
                <a:gd name="T31" fmla="*/ 26 h 26"/>
                <a:gd name="T32" fmla="*/ 9 w 14"/>
                <a:gd name="T33" fmla="*/ 26 h 26"/>
                <a:gd name="T34" fmla="*/ 9 w 14"/>
                <a:gd name="T35" fmla="*/ 26 h 26"/>
                <a:gd name="T36" fmla="*/ 10 w 14"/>
                <a:gd name="T37" fmla="*/ 24 h 26"/>
                <a:gd name="T38" fmla="*/ 10 w 14"/>
                <a:gd name="T39" fmla="*/ 12 h 26"/>
                <a:gd name="T40" fmla="*/ 10 w 14"/>
                <a:gd name="T41" fmla="*/ 11 h 26"/>
                <a:gd name="T42" fmla="*/ 10 w 14"/>
                <a:gd name="T43" fmla="*/ 4 h 26"/>
                <a:gd name="T44" fmla="*/ 10 w 14"/>
                <a:gd name="T45" fmla="*/ 4 h 26"/>
                <a:gd name="T46" fmla="*/ 11 w 14"/>
                <a:gd name="T47" fmla="*/ 8 h 26"/>
                <a:gd name="T48" fmla="*/ 11 w 14"/>
                <a:gd name="T49" fmla="*/ 12 h 26"/>
                <a:gd name="T50" fmla="*/ 12 w 14"/>
                <a:gd name="T51" fmla="*/ 13 h 26"/>
                <a:gd name="T52" fmla="*/ 13 w 14"/>
                <a:gd name="T53" fmla="*/ 12 h 26"/>
                <a:gd name="T54" fmla="*/ 13 w 14"/>
                <a:gd name="T55" fmla="*/ 7 h 26"/>
                <a:gd name="T56" fmla="*/ 12 w 14"/>
                <a:gd name="T57" fmla="*/ 1 h 26"/>
                <a:gd name="T58" fmla="*/ 9 w 14"/>
                <a:gd name="T59" fmla="*/ 0 h 26"/>
                <a:gd name="T60" fmla="*/ 8 w 14"/>
                <a:gd name="T61" fmla="*/ 0 h 26"/>
                <a:gd name="T62" fmla="*/ 8 w 14"/>
                <a:gd name="T63" fmla="*/ 0 h 26"/>
                <a:gd name="T64" fmla="*/ 8 w 14"/>
                <a:gd name="T65" fmla="*/ 0 h 26"/>
                <a:gd name="T66" fmla="*/ 7 w 14"/>
                <a:gd name="T67" fmla="*/ 3 h 26"/>
                <a:gd name="T68" fmla="*/ 7 w 14"/>
                <a:gd name="T69" fmla="*/ 1 h 26"/>
                <a:gd name="T70" fmla="*/ 7 w 14"/>
                <a:gd name="T71" fmla="*/ 0 h 26"/>
                <a:gd name="T72" fmla="*/ 7 w 14"/>
                <a:gd name="T73" fmla="*/ 0 h 26"/>
                <a:gd name="T74" fmla="*/ 7 w 14"/>
                <a:gd name="T75" fmla="*/ 0 h 26"/>
                <a:gd name="T76" fmla="*/ 6 w 14"/>
                <a:gd name="T77" fmla="*/ 0 h 26"/>
                <a:gd name="T78" fmla="*/ 6 w 14"/>
                <a:gd name="T79" fmla="*/ 0 h 26"/>
                <a:gd name="T80" fmla="*/ 6 w 14"/>
                <a:gd name="T81" fmla="*/ 0 h 26"/>
                <a:gd name="T82" fmla="*/ 6 w 14"/>
                <a:gd name="T83" fmla="*/ 1 h 26"/>
                <a:gd name="T84" fmla="*/ 6 w 14"/>
                <a:gd name="T85" fmla="*/ 3 h 26"/>
                <a:gd name="T86" fmla="*/ 5 w 14"/>
                <a:gd name="T87" fmla="*/ 0 h 26"/>
                <a:gd name="T88" fmla="*/ 5 w 14"/>
                <a:gd name="T89" fmla="*/ 0 h 26"/>
                <a:gd name="T90" fmla="*/ 5 w 14"/>
                <a:gd name="T91" fmla="*/ 0 h 26"/>
                <a:gd name="T92" fmla="*/ 4 w 14"/>
                <a:gd name="T93" fmla="*/ 0 h 26"/>
                <a:gd name="T94" fmla="*/ 1 w 14"/>
                <a:gd name="T95" fmla="*/ 1 h 26"/>
                <a:gd name="T96" fmla="*/ 0 w 14"/>
                <a:gd name="T97" fmla="*/ 7 h 26"/>
                <a:gd name="T98" fmla="*/ 0 w 14"/>
                <a:gd name="T99" fmla="*/ 12 h 26"/>
                <a:gd name="T100" fmla="*/ 1 w 14"/>
                <a:gd name="T101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" h="26">
                  <a:moveTo>
                    <a:pt x="1" y="13"/>
                  </a:moveTo>
                  <a:cubicBezTo>
                    <a:pt x="2" y="13"/>
                    <a:pt x="2" y="13"/>
                    <a:pt x="2" y="12"/>
                  </a:cubicBezTo>
                  <a:cubicBezTo>
                    <a:pt x="2" y="12"/>
                    <a:pt x="2" y="10"/>
                    <a:pt x="2" y="8"/>
                  </a:cubicBezTo>
                  <a:cubicBezTo>
                    <a:pt x="2" y="6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5"/>
                    <a:pt x="4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6" y="25"/>
                    <a:pt x="6" y="2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5"/>
                    <a:pt x="8" y="26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5"/>
                    <a:pt x="10" y="2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1" y="6"/>
                    <a:pt x="11" y="8"/>
                  </a:cubicBezTo>
                  <a:cubicBezTo>
                    <a:pt x="11" y="10"/>
                    <a:pt x="11" y="12"/>
                    <a:pt x="11" y="12"/>
                  </a:cubicBezTo>
                  <a:cubicBezTo>
                    <a:pt x="11" y="13"/>
                    <a:pt x="11" y="13"/>
                    <a:pt x="12" y="13"/>
                  </a:cubicBezTo>
                  <a:cubicBezTo>
                    <a:pt x="13" y="13"/>
                    <a:pt x="13" y="13"/>
                    <a:pt x="13" y="12"/>
                  </a:cubicBezTo>
                  <a:cubicBezTo>
                    <a:pt x="13" y="12"/>
                    <a:pt x="14" y="9"/>
                    <a:pt x="13" y="7"/>
                  </a:cubicBezTo>
                  <a:cubicBezTo>
                    <a:pt x="13" y="3"/>
                    <a:pt x="12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2"/>
                    <a:pt x="7" y="3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2"/>
                    <a:pt x="6" y="3"/>
                  </a:cubicBezTo>
                  <a:cubicBezTo>
                    <a:pt x="5" y="2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1" y="1"/>
                    <a:pt x="0" y="3"/>
                    <a:pt x="0" y="7"/>
                  </a:cubicBezTo>
                  <a:cubicBezTo>
                    <a:pt x="0" y="9"/>
                    <a:pt x="0" y="12"/>
                    <a:pt x="0" y="12"/>
                  </a:cubicBezTo>
                  <a:cubicBezTo>
                    <a:pt x="0" y="13"/>
                    <a:pt x="0" y="13"/>
                    <a:pt x="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Freeform 73"/>
            <p:cNvSpPr/>
            <p:nvPr/>
          </p:nvSpPr>
          <p:spPr bwMode="auto">
            <a:xfrm>
              <a:off x="3875" y="2115"/>
              <a:ext cx="17" cy="18"/>
            </a:xfrm>
            <a:custGeom>
              <a:avLst/>
              <a:gdLst>
                <a:gd name="T0" fmla="*/ 1 w 7"/>
                <a:gd name="T1" fmla="*/ 5 h 7"/>
                <a:gd name="T2" fmla="*/ 4 w 7"/>
                <a:gd name="T3" fmla="*/ 7 h 7"/>
                <a:gd name="T4" fmla="*/ 6 w 7"/>
                <a:gd name="T5" fmla="*/ 4 h 7"/>
                <a:gd name="T6" fmla="*/ 7 w 7"/>
                <a:gd name="T7" fmla="*/ 3 h 7"/>
                <a:gd name="T8" fmla="*/ 6 w 7"/>
                <a:gd name="T9" fmla="*/ 3 h 7"/>
                <a:gd name="T10" fmla="*/ 4 w 7"/>
                <a:gd name="T11" fmla="*/ 0 h 7"/>
                <a:gd name="T12" fmla="*/ 1 w 7"/>
                <a:gd name="T13" fmla="*/ 3 h 7"/>
                <a:gd name="T14" fmla="*/ 0 w 7"/>
                <a:gd name="T15" fmla="*/ 3 h 7"/>
                <a:gd name="T16" fmla="*/ 1 w 7"/>
                <a:gd name="T1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1" y="5"/>
                  </a:moveTo>
                  <a:cubicBezTo>
                    <a:pt x="1" y="6"/>
                    <a:pt x="2" y="7"/>
                    <a:pt x="4" y="7"/>
                  </a:cubicBezTo>
                  <a:cubicBezTo>
                    <a:pt x="5" y="7"/>
                    <a:pt x="6" y="6"/>
                    <a:pt x="6" y="4"/>
                  </a:cubicBezTo>
                  <a:cubicBezTo>
                    <a:pt x="7" y="4"/>
                    <a:pt x="7" y="4"/>
                    <a:pt x="7" y="3"/>
                  </a:cubicBezTo>
                  <a:cubicBezTo>
                    <a:pt x="7" y="3"/>
                    <a:pt x="7" y="3"/>
                    <a:pt x="6" y="3"/>
                  </a:cubicBezTo>
                  <a:cubicBezTo>
                    <a:pt x="6" y="1"/>
                    <a:pt x="5" y="0"/>
                    <a:pt x="4" y="0"/>
                  </a:cubicBezTo>
                  <a:cubicBezTo>
                    <a:pt x="2" y="0"/>
                    <a:pt x="1" y="1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Freeform 74"/>
            <p:cNvSpPr/>
            <p:nvPr/>
          </p:nvSpPr>
          <p:spPr bwMode="auto">
            <a:xfrm>
              <a:off x="3778" y="2135"/>
              <a:ext cx="35" cy="65"/>
            </a:xfrm>
            <a:custGeom>
              <a:avLst/>
              <a:gdLst>
                <a:gd name="T0" fmla="*/ 1 w 14"/>
                <a:gd name="T1" fmla="*/ 13 h 26"/>
                <a:gd name="T2" fmla="*/ 2 w 14"/>
                <a:gd name="T3" fmla="*/ 12 h 26"/>
                <a:gd name="T4" fmla="*/ 2 w 14"/>
                <a:gd name="T5" fmla="*/ 8 h 26"/>
                <a:gd name="T6" fmla="*/ 3 w 14"/>
                <a:gd name="T7" fmla="*/ 4 h 26"/>
                <a:gd name="T8" fmla="*/ 3 w 14"/>
                <a:gd name="T9" fmla="*/ 4 h 26"/>
                <a:gd name="T10" fmla="*/ 3 w 14"/>
                <a:gd name="T11" fmla="*/ 11 h 26"/>
                <a:gd name="T12" fmla="*/ 3 w 14"/>
                <a:gd name="T13" fmla="*/ 12 h 26"/>
                <a:gd name="T14" fmla="*/ 3 w 14"/>
                <a:gd name="T15" fmla="*/ 24 h 26"/>
                <a:gd name="T16" fmla="*/ 5 w 14"/>
                <a:gd name="T17" fmla="*/ 26 h 26"/>
                <a:gd name="T18" fmla="*/ 5 w 14"/>
                <a:gd name="T19" fmla="*/ 26 h 26"/>
                <a:gd name="T20" fmla="*/ 5 w 14"/>
                <a:gd name="T21" fmla="*/ 26 h 26"/>
                <a:gd name="T22" fmla="*/ 6 w 14"/>
                <a:gd name="T23" fmla="*/ 24 h 26"/>
                <a:gd name="T24" fmla="*/ 6 w 14"/>
                <a:gd name="T25" fmla="*/ 13 h 26"/>
                <a:gd name="T26" fmla="*/ 7 w 14"/>
                <a:gd name="T27" fmla="*/ 13 h 26"/>
                <a:gd name="T28" fmla="*/ 7 w 14"/>
                <a:gd name="T29" fmla="*/ 24 h 26"/>
                <a:gd name="T30" fmla="*/ 9 w 14"/>
                <a:gd name="T31" fmla="*/ 26 h 26"/>
                <a:gd name="T32" fmla="*/ 9 w 14"/>
                <a:gd name="T33" fmla="*/ 26 h 26"/>
                <a:gd name="T34" fmla="*/ 9 w 14"/>
                <a:gd name="T35" fmla="*/ 26 h 26"/>
                <a:gd name="T36" fmla="*/ 10 w 14"/>
                <a:gd name="T37" fmla="*/ 24 h 26"/>
                <a:gd name="T38" fmla="*/ 10 w 14"/>
                <a:gd name="T39" fmla="*/ 12 h 26"/>
                <a:gd name="T40" fmla="*/ 10 w 14"/>
                <a:gd name="T41" fmla="*/ 11 h 26"/>
                <a:gd name="T42" fmla="*/ 10 w 14"/>
                <a:gd name="T43" fmla="*/ 4 h 26"/>
                <a:gd name="T44" fmla="*/ 10 w 14"/>
                <a:gd name="T45" fmla="*/ 4 h 26"/>
                <a:gd name="T46" fmla="*/ 11 w 14"/>
                <a:gd name="T47" fmla="*/ 8 h 26"/>
                <a:gd name="T48" fmla="*/ 11 w 14"/>
                <a:gd name="T49" fmla="*/ 12 h 26"/>
                <a:gd name="T50" fmla="*/ 12 w 14"/>
                <a:gd name="T51" fmla="*/ 13 h 26"/>
                <a:gd name="T52" fmla="*/ 13 w 14"/>
                <a:gd name="T53" fmla="*/ 12 h 26"/>
                <a:gd name="T54" fmla="*/ 14 w 14"/>
                <a:gd name="T55" fmla="*/ 7 h 26"/>
                <a:gd name="T56" fmla="*/ 12 w 14"/>
                <a:gd name="T57" fmla="*/ 1 h 26"/>
                <a:gd name="T58" fmla="*/ 9 w 14"/>
                <a:gd name="T59" fmla="*/ 0 h 26"/>
                <a:gd name="T60" fmla="*/ 9 w 14"/>
                <a:gd name="T61" fmla="*/ 0 h 26"/>
                <a:gd name="T62" fmla="*/ 9 w 14"/>
                <a:gd name="T63" fmla="*/ 0 h 26"/>
                <a:gd name="T64" fmla="*/ 9 w 14"/>
                <a:gd name="T65" fmla="*/ 0 h 26"/>
                <a:gd name="T66" fmla="*/ 7 w 14"/>
                <a:gd name="T67" fmla="*/ 3 h 26"/>
                <a:gd name="T68" fmla="*/ 7 w 14"/>
                <a:gd name="T69" fmla="*/ 1 h 26"/>
                <a:gd name="T70" fmla="*/ 7 w 14"/>
                <a:gd name="T71" fmla="*/ 0 h 26"/>
                <a:gd name="T72" fmla="*/ 7 w 14"/>
                <a:gd name="T73" fmla="*/ 0 h 26"/>
                <a:gd name="T74" fmla="*/ 7 w 14"/>
                <a:gd name="T75" fmla="*/ 0 h 26"/>
                <a:gd name="T76" fmla="*/ 6 w 14"/>
                <a:gd name="T77" fmla="*/ 0 h 26"/>
                <a:gd name="T78" fmla="*/ 6 w 14"/>
                <a:gd name="T79" fmla="*/ 0 h 26"/>
                <a:gd name="T80" fmla="*/ 6 w 14"/>
                <a:gd name="T81" fmla="*/ 0 h 26"/>
                <a:gd name="T82" fmla="*/ 6 w 14"/>
                <a:gd name="T83" fmla="*/ 1 h 26"/>
                <a:gd name="T84" fmla="*/ 6 w 14"/>
                <a:gd name="T85" fmla="*/ 3 h 26"/>
                <a:gd name="T86" fmla="*/ 5 w 14"/>
                <a:gd name="T87" fmla="*/ 0 h 26"/>
                <a:gd name="T88" fmla="*/ 5 w 14"/>
                <a:gd name="T89" fmla="*/ 0 h 26"/>
                <a:gd name="T90" fmla="*/ 5 w 14"/>
                <a:gd name="T91" fmla="*/ 0 h 26"/>
                <a:gd name="T92" fmla="*/ 4 w 14"/>
                <a:gd name="T93" fmla="*/ 0 h 26"/>
                <a:gd name="T94" fmla="*/ 2 w 14"/>
                <a:gd name="T95" fmla="*/ 1 h 26"/>
                <a:gd name="T96" fmla="*/ 0 w 14"/>
                <a:gd name="T97" fmla="*/ 7 h 26"/>
                <a:gd name="T98" fmla="*/ 0 w 14"/>
                <a:gd name="T99" fmla="*/ 12 h 26"/>
                <a:gd name="T100" fmla="*/ 1 w 14"/>
                <a:gd name="T101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" h="26">
                  <a:moveTo>
                    <a:pt x="1" y="13"/>
                  </a:moveTo>
                  <a:cubicBezTo>
                    <a:pt x="2" y="13"/>
                    <a:pt x="2" y="13"/>
                    <a:pt x="2" y="12"/>
                  </a:cubicBezTo>
                  <a:cubicBezTo>
                    <a:pt x="2" y="12"/>
                    <a:pt x="2" y="10"/>
                    <a:pt x="2" y="8"/>
                  </a:cubicBezTo>
                  <a:cubicBezTo>
                    <a:pt x="2" y="6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5"/>
                    <a:pt x="4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6" y="26"/>
                    <a:pt x="6" y="25"/>
                    <a:pt x="6" y="2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5"/>
                    <a:pt x="8" y="26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5"/>
                    <a:pt x="10" y="2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1" y="6"/>
                    <a:pt x="11" y="8"/>
                  </a:cubicBezTo>
                  <a:cubicBezTo>
                    <a:pt x="11" y="10"/>
                    <a:pt x="11" y="12"/>
                    <a:pt x="11" y="12"/>
                  </a:cubicBezTo>
                  <a:cubicBezTo>
                    <a:pt x="11" y="13"/>
                    <a:pt x="11" y="13"/>
                    <a:pt x="12" y="13"/>
                  </a:cubicBezTo>
                  <a:cubicBezTo>
                    <a:pt x="13" y="13"/>
                    <a:pt x="13" y="13"/>
                    <a:pt x="13" y="12"/>
                  </a:cubicBezTo>
                  <a:cubicBezTo>
                    <a:pt x="13" y="12"/>
                    <a:pt x="14" y="9"/>
                    <a:pt x="14" y="7"/>
                  </a:cubicBezTo>
                  <a:cubicBezTo>
                    <a:pt x="13" y="3"/>
                    <a:pt x="12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8" y="2"/>
                    <a:pt x="7" y="3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2"/>
                    <a:pt x="6" y="3"/>
                  </a:cubicBezTo>
                  <a:cubicBezTo>
                    <a:pt x="5" y="2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1" y="1"/>
                    <a:pt x="0" y="3"/>
                    <a:pt x="0" y="7"/>
                  </a:cubicBezTo>
                  <a:cubicBezTo>
                    <a:pt x="0" y="9"/>
                    <a:pt x="0" y="12"/>
                    <a:pt x="0" y="12"/>
                  </a:cubicBezTo>
                  <a:cubicBezTo>
                    <a:pt x="0" y="13"/>
                    <a:pt x="0" y="13"/>
                    <a:pt x="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Freeform 75"/>
            <p:cNvSpPr/>
            <p:nvPr/>
          </p:nvSpPr>
          <p:spPr bwMode="auto">
            <a:xfrm>
              <a:off x="3785" y="2115"/>
              <a:ext cx="18" cy="18"/>
            </a:xfrm>
            <a:custGeom>
              <a:avLst/>
              <a:gdLst>
                <a:gd name="T0" fmla="*/ 1 w 7"/>
                <a:gd name="T1" fmla="*/ 5 h 7"/>
                <a:gd name="T2" fmla="*/ 4 w 7"/>
                <a:gd name="T3" fmla="*/ 7 h 7"/>
                <a:gd name="T4" fmla="*/ 6 w 7"/>
                <a:gd name="T5" fmla="*/ 4 h 7"/>
                <a:gd name="T6" fmla="*/ 7 w 7"/>
                <a:gd name="T7" fmla="*/ 3 h 7"/>
                <a:gd name="T8" fmla="*/ 7 w 7"/>
                <a:gd name="T9" fmla="*/ 3 h 7"/>
                <a:gd name="T10" fmla="*/ 4 w 7"/>
                <a:gd name="T11" fmla="*/ 0 h 7"/>
                <a:gd name="T12" fmla="*/ 1 w 7"/>
                <a:gd name="T13" fmla="*/ 3 h 7"/>
                <a:gd name="T14" fmla="*/ 0 w 7"/>
                <a:gd name="T15" fmla="*/ 3 h 7"/>
                <a:gd name="T16" fmla="*/ 1 w 7"/>
                <a:gd name="T1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1" y="5"/>
                  </a:moveTo>
                  <a:cubicBezTo>
                    <a:pt x="1" y="6"/>
                    <a:pt x="2" y="7"/>
                    <a:pt x="4" y="7"/>
                  </a:cubicBezTo>
                  <a:cubicBezTo>
                    <a:pt x="5" y="7"/>
                    <a:pt x="6" y="6"/>
                    <a:pt x="6" y="4"/>
                  </a:cubicBezTo>
                  <a:cubicBezTo>
                    <a:pt x="7" y="4"/>
                    <a:pt x="7" y="4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1"/>
                    <a:pt x="5" y="0"/>
                    <a:pt x="4" y="0"/>
                  </a:cubicBezTo>
                  <a:cubicBezTo>
                    <a:pt x="2" y="0"/>
                    <a:pt x="1" y="1"/>
                    <a:pt x="1" y="3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4"/>
                    <a:pt x="1" y="4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2" name="文本框 61"/>
          <p:cNvSpPr txBox="1"/>
          <p:nvPr/>
        </p:nvSpPr>
        <p:spPr>
          <a:xfrm>
            <a:off x="5600702" y="2330249"/>
            <a:ext cx="411295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7384399" y="2038536"/>
            <a:ext cx="752475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23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8192645" y="3094896"/>
            <a:ext cx="752475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61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7944996" y="4088980"/>
            <a:ext cx="752475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48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7768445" y="5155251"/>
            <a:ext cx="752475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36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7" name="Group 41"/>
          <p:cNvGrpSpPr>
            <a:grpSpLocks noChangeAspect="1"/>
          </p:cNvGrpSpPr>
          <p:nvPr/>
        </p:nvGrpSpPr>
        <p:grpSpPr bwMode="auto">
          <a:xfrm>
            <a:off x="2965585" y="3352386"/>
            <a:ext cx="258271" cy="316159"/>
            <a:chOff x="3783" y="2089"/>
            <a:chExt cx="116" cy="142"/>
          </a:xfrm>
          <a:solidFill>
            <a:schemeClr val="accent1"/>
          </a:solidFill>
          <a:effectLst/>
        </p:grpSpPr>
        <p:sp>
          <p:nvSpPr>
            <p:cNvPr id="68" name="Freeform 42"/>
            <p:cNvSpPr/>
            <p:nvPr/>
          </p:nvSpPr>
          <p:spPr bwMode="auto">
            <a:xfrm>
              <a:off x="3791" y="2221"/>
              <a:ext cx="20" cy="10"/>
            </a:xfrm>
            <a:custGeom>
              <a:avLst/>
              <a:gdLst>
                <a:gd name="T0" fmla="*/ 8 w 8"/>
                <a:gd name="T1" fmla="*/ 0 h 4"/>
                <a:gd name="T2" fmla="*/ 1 w 8"/>
                <a:gd name="T3" fmla="*/ 0 h 4"/>
                <a:gd name="T4" fmla="*/ 0 w 8"/>
                <a:gd name="T5" fmla="*/ 0 h 4"/>
                <a:gd name="T6" fmla="*/ 0 w 8"/>
                <a:gd name="T7" fmla="*/ 4 h 4"/>
                <a:gd name="T8" fmla="*/ 1 w 8"/>
                <a:gd name="T9" fmla="*/ 4 h 4"/>
                <a:gd name="T10" fmla="*/ 8 w 8"/>
                <a:gd name="T11" fmla="*/ 4 h 4"/>
                <a:gd name="T12" fmla="*/ 8 w 8"/>
                <a:gd name="T13" fmla="*/ 4 h 4"/>
                <a:gd name="T14" fmla="*/ 8 w 8"/>
                <a:gd name="T15" fmla="*/ 0 h 4"/>
                <a:gd name="T16" fmla="*/ 8 w 8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1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" name="Freeform 43"/>
            <p:cNvSpPr/>
            <p:nvPr/>
          </p:nvSpPr>
          <p:spPr bwMode="auto">
            <a:xfrm>
              <a:off x="3818" y="2208"/>
              <a:ext cx="23" cy="23"/>
            </a:xfrm>
            <a:custGeom>
              <a:avLst/>
              <a:gdLst>
                <a:gd name="T0" fmla="*/ 8 w 9"/>
                <a:gd name="T1" fmla="*/ 0 h 9"/>
                <a:gd name="T2" fmla="*/ 1 w 9"/>
                <a:gd name="T3" fmla="*/ 0 h 9"/>
                <a:gd name="T4" fmla="*/ 0 w 9"/>
                <a:gd name="T5" fmla="*/ 1 h 9"/>
                <a:gd name="T6" fmla="*/ 0 w 9"/>
                <a:gd name="T7" fmla="*/ 9 h 9"/>
                <a:gd name="T8" fmla="*/ 1 w 9"/>
                <a:gd name="T9" fmla="*/ 9 h 9"/>
                <a:gd name="T10" fmla="*/ 8 w 9"/>
                <a:gd name="T11" fmla="*/ 9 h 9"/>
                <a:gd name="T12" fmla="*/ 9 w 9"/>
                <a:gd name="T13" fmla="*/ 9 h 9"/>
                <a:gd name="T14" fmla="*/ 9 w 9"/>
                <a:gd name="T15" fmla="*/ 1 h 9"/>
                <a:gd name="T16" fmla="*/ 8 w 9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9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1" y="9"/>
                    <a:pt x="1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9" y="9"/>
                    <a:pt x="9" y="9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0" name="Freeform 44"/>
            <p:cNvSpPr/>
            <p:nvPr/>
          </p:nvSpPr>
          <p:spPr bwMode="auto">
            <a:xfrm>
              <a:off x="3849" y="2184"/>
              <a:ext cx="20" cy="47"/>
            </a:xfrm>
            <a:custGeom>
              <a:avLst/>
              <a:gdLst>
                <a:gd name="T0" fmla="*/ 7 w 8"/>
                <a:gd name="T1" fmla="*/ 0 h 19"/>
                <a:gd name="T2" fmla="*/ 0 w 8"/>
                <a:gd name="T3" fmla="*/ 0 h 19"/>
                <a:gd name="T4" fmla="*/ 0 w 8"/>
                <a:gd name="T5" fmla="*/ 1 h 19"/>
                <a:gd name="T6" fmla="*/ 0 w 8"/>
                <a:gd name="T7" fmla="*/ 19 h 19"/>
                <a:gd name="T8" fmla="*/ 0 w 8"/>
                <a:gd name="T9" fmla="*/ 19 h 19"/>
                <a:gd name="T10" fmla="*/ 7 w 8"/>
                <a:gd name="T11" fmla="*/ 19 h 19"/>
                <a:gd name="T12" fmla="*/ 8 w 8"/>
                <a:gd name="T13" fmla="*/ 19 h 19"/>
                <a:gd name="T14" fmla="*/ 8 w 8"/>
                <a:gd name="T15" fmla="*/ 1 h 19"/>
                <a:gd name="T16" fmla="*/ 7 w 8"/>
                <a:gd name="T1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9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1" name="Freeform 45"/>
            <p:cNvSpPr/>
            <p:nvPr/>
          </p:nvSpPr>
          <p:spPr bwMode="auto">
            <a:xfrm>
              <a:off x="3877" y="2161"/>
              <a:ext cx="22" cy="70"/>
            </a:xfrm>
            <a:custGeom>
              <a:avLst/>
              <a:gdLst>
                <a:gd name="T0" fmla="*/ 8 w 9"/>
                <a:gd name="T1" fmla="*/ 0 h 28"/>
                <a:gd name="T2" fmla="*/ 1 w 9"/>
                <a:gd name="T3" fmla="*/ 0 h 28"/>
                <a:gd name="T4" fmla="*/ 0 w 9"/>
                <a:gd name="T5" fmla="*/ 1 h 28"/>
                <a:gd name="T6" fmla="*/ 0 w 9"/>
                <a:gd name="T7" fmla="*/ 28 h 28"/>
                <a:gd name="T8" fmla="*/ 1 w 9"/>
                <a:gd name="T9" fmla="*/ 28 h 28"/>
                <a:gd name="T10" fmla="*/ 8 w 9"/>
                <a:gd name="T11" fmla="*/ 28 h 28"/>
                <a:gd name="T12" fmla="*/ 9 w 9"/>
                <a:gd name="T13" fmla="*/ 28 h 28"/>
                <a:gd name="T14" fmla="*/ 9 w 9"/>
                <a:gd name="T15" fmla="*/ 1 h 28"/>
                <a:gd name="T16" fmla="*/ 8 w 9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28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28"/>
                    <a:pt x="9" y="28"/>
                    <a:pt x="9" y="28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Freeform 46"/>
            <p:cNvSpPr/>
            <p:nvPr/>
          </p:nvSpPr>
          <p:spPr bwMode="auto">
            <a:xfrm>
              <a:off x="3821" y="2089"/>
              <a:ext cx="23" cy="27"/>
            </a:xfrm>
            <a:custGeom>
              <a:avLst/>
              <a:gdLst>
                <a:gd name="T0" fmla="*/ 5 w 9"/>
                <a:gd name="T1" fmla="*/ 10 h 11"/>
                <a:gd name="T2" fmla="*/ 8 w 9"/>
                <a:gd name="T3" fmla="*/ 4 h 11"/>
                <a:gd name="T4" fmla="*/ 5 w 9"/>
                <a:gd name="T5" fmla="*/ 0 h 11"/>
                <a:gd name="T6" fmla="*/ 0 w 9"/>
                <a:gd name="T7" fmla="*/ 4 h 11"/>
                <a:gd name="T8" fmla="*/ 5 w 9"/>
                <a:gd name="T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5" y="10"/>
                  </a:moveTo>
                  <a:cubicBezTo>
                    <a:pt x="8" y="10"/>
                    <a:pt x="8" y="7"/>
                    <a:pt x="8" y="4"/>
                  </a:cubicBezTo>
                  <a:cubicBezTo>
                    <a:pt x="9" y="2"/>
                    <a:pt x="7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1" y="8"/>
                    <a:pt x="4" y="11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3" name="Freeform 47"/>
            <p:cNvSpPr/>
            <p:nvPr/>
          </p:nvSpPr>
          <p:spPr bwMode="auto">
            <a:xfrm>
              <a:off x="3785" y="2164"/>
              <a:ext cx="36" cy="44"/>
            </a:xfrm>
            <a:custGeom>
              <a:avLst/>
              <a:gdLst>
                <a:gd name="T0" fmla="*/ 12 w 14"/>
                <a:gd name="T1" fmla="*/ 1 h 18"/>
                <a:gd name="T2" fmla="*/ 10 w 14"/>
                <a:gd name="T3" fmla="*/ 0 h 18"/>
                <a:gd name="T4" fmla="*/ 8 w 14"/>
                <a:gd name="T5" fmla="*/ 6 h 18"/>
                <a:gd name="T6" fmla="*/ 1 w 14"/>
                <a:gd name="T7" fmla="*/ 14 h 18"/>
                <a:gd name="T8" fmla="*/ 1 w 14"/>
                <a:gd name="T9" fmla="*/ 17 h 18"/>
                <a:gd name="T10" fmla="*/ 4 w 14"/>
                <a:gd name="T11" fmla="*/ 17 h 18"/>
                <a:gd name="T12" fmla="*/ 12 w 14"/>
                <a:gd name="T13" fmla="*/ 9 h 18"/>
                <a:gd name="T14" fmla="*/ 13 w 14"/>
                <a:gd name="T15" fmla="*/ 8 h 18"/>
                <a:gd name="T16" fmla="*/ 14 w 14"/>
                <a:gd name="T17" fmla="*/ 3 h 18"/>
                <a:gd name="T18" fmla="*/ 12 w 14"/>
                <a:gd name="T1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8">
                  <a:moveTo>
                    <a:pt x="12" y="1"/>
                  </a:moveTo>
                  <a:cubicBezTo>
                    <a:pt x="11" y="1"/>
                    <a:pt x="10" y="0"/>
                    <a:pt x="10" y="0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5"/>
                    <a:pt x="0" y="16"/>
                    <a:pt x="1" y="17"/>
                  </a:cubicBezTo>
                  <a:cubicBezTo>
                    <a:pt x="2" y="18"/>
                    <a:pt x="4" y="18"/>
                    <a:pt x="4" y="1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3" y="8"/>
                    <a:pt x="13" y="8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3" y="2"/>
                    <a:pt x="13" y="2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" name="Freeform 48"/>
            <p:cNvSpPr/>
            <p:nvPr/>
          </p:nvSpPr>
          <p:spPr bwMode="auto">
            <a:xfrm>
              <a:off x="3836" y="2116"/>
              <a:ext cx="33" cy="20"/>
            </a:xfrm>
            <a:custGeom>
              <a:avLst/>
              <a:gdLst>
                <a:gd name="T0" fmla="*/ 6 w 13"/>
                <a:gd name="T1" fmla="*/ 8 h 8"/>
                <a:gd name="T2" fmla="*/ 12 w 13"/>
                <a:gd name="T3" fmla="*/ 4 h 8"/>
                <a:gd name="T4" fmla="*/ 12 w 13"/>
                <a:gd name="T5" fmla="*/ 1 h 8"/>
                <a:gd name="T6" fmla="*/ 10 w 13"/>
                <a:gd name="T7" fmla="*/ 1 h 8"/>
                <a:gd name="T8" fmla="*/ 5 w 13"/>
                <a:gd name="T9" fmla="*/ 4 h 8"/>
                <a:gd name="T10" fmla="*/ 1 w 13"/>
                <a:gd name="T11" fmla="*/ 3 h 8"/>
                <a:gd name="T12" fmla="*/ 1 w 13"/>
                <a:gd name="T13" fmla="*/ 5 h 8"/>
                <a:gd name="T14" fmla="*/ 0 w 13"/>
                <a:gd name="T15" fmla="*/ 7 h 8"/>
                <a:gd name="T16" fmla="*/ 5 w 13"/>
                <a:gd name="T17" fmla="*/ 8 h 8"/>
                <a:gd name="T18" fmla="*/ 6 w 13"/>
                <a:gd name="T1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8">
                  <a:moveTo>
                    <a:pt x="6" y="8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3" y="3"/>
                    <a:pt x="13" y="2"/>
                    <a:pt x="12" y="1"/>
                  </a:cubicBezTo>
                  <a:cubicBezTo>
                    <a:pt x="12" y="1"/>
                    <a:pt x="11" y="0"/>
                    <a:pt x="10" y="1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4"/>
                    <a:pt x="1" y="5"/>
                  </a:cubicBezTo>
                  <a:cubicBezTo>
                    <a:pt x="1" y="6"/>
                    <a:pt x="0" y="7"/>
                    <a:pt x="0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5" name="Freeform 49"/>
            <p:cNvSpPr/>
            <p:nvPr/>
          </p:nvSpPr>
          <p:spPr bwMode="auto">
            <a:xfrm>
              <a:off x="3783" y="2116"/>
              <a:ext cx="58" cy="87"/>
            </a:xfrm>
            <a:custGeom>
              <a:avLst/>
              <a:gdLst>
                <a:gd name="T0" fmla="*/ 18 w 23"/>
                <a:gd name="T1" fmla="*/ 17 h 35"/>
                <a:gd name="T2" fmla="*/ 21 w 23"/>
                <a:gd name="T3" fmla="*/ 5 h 35"/>
                <a:gd name="T4" fmla="*/ 21 w 23"/>
                <a:gd name="T5" fmla="*/ 2 h 35"/>
                <a:gd name="T6" fmla="*/ 20 w 23"/>
                <a:gd name="T7" fmla="*/ 2 h 35"/>
                <a:gd name="T8" fmla="*/ 19 w 23"/>
                <a:gd name="T9" fmla="*/ 7 h 35"/>
                <a:gd name="T10" fmla="*/ 20 w 23"/>
                <a:gd name="T11" fmla="*/ 3 h 35"/>
                <a:gd name="T12" fmla="*/ 20 w 23"/>
                <a:gd name="T13" fmla="*/ 2 h 35"/>
                <a:gd name="T14" fmla="*/ 20 w 23"/>
                <a:gd name="T15" fmla="*/ 1 h 35"/>
                <a:gd name="T16" fmla="*/ 19 w 23"/>
                <a:gd name="T17" fmla="*/ 1 h 35"/>
                <a:gd name="T18" fmla="*/ 18 w 23"/>
                <a:gd name="T19" fmla="*/ 2 h 35"/>
                <a:gd name="T20" fmla="*/ 19 w 23"/>
                <a:gd name="T21" fmla="*/ 3 h 35"/>
                <a:gd name="T22" fmla="*/ 18 w 23"/>
                <a:gd name="T23" fmla="*/ 6 h 35"/>
                <a:gd name="T24" fmla="*/ 17 w 23"/>
                <a:gd name="T25" fmla="*/ 0 h 35"/>
                <a:gd name="T26" fmla="*/ 17 w 23"/>
                <a:gd name="T27" fmla="*/ 0 h 35"/>
                <a:gd name="T28" fmla="*/ 17 w 23"/>
                <a:gd name="T29" fmla="*/ 0 h 35"/>
                <a:gd name="T30" fmla="*/ 15 w 23"/>
                <a:gd name="T31" fmla="*/ 0 h 35"/>
                <a:gd name="T32" fmla="*/ 8 w 23"/>
                <a:gd name="T33" fmla="*/ 0 h 35"/>
                <a:gd name="T34" fmla="*/ 1 w 23"/>
                <a:gd name="T35" fmla="*/ 5 h 35"/>
                <a:gd name="T36" fmla="*/ 1 w 23"/>
                <a:gd name="T37" fmla="*/ 8 h 35"/>
                <a:gd name="T38" fmla="*/ 4 w 23"/>
                <a:gd name="T39" fmla="*/ 8 h 35"/>
                <a:gd name="T40" fmla="*/ 4 w 23"/>
                <a:gd name="T41" fmla="*/ 8 h 35"/>
                <a:gd name="T42" fmla="*/ 9 w 23"/>
                <a:gd name="T43" fmla="*/ 4 h 35"/>
                <a:gd name="T44" fmla="*/ 13 w 23"/>
                <a:gd name="T45" fmla="*/ 4 h 35"/>
                <a:gd name="T46" fmla="*/ 12 w 23"/>
                <a:gd name="T47" fmla="*/ 4 h 35"/>
                <a:gd name="T48" fmla="*/ 9 w 23"/>
                <a:gd name="T49" fmla="*/ 15 h 35"/>
                <a:gd name="T50" fmla="*/ 10 w 23"/>
                <a:gd name="T51" fmla="*/ 16 h 35"/>
                <a:gd name="T52" fmla="*/ 14 w 23"/>
                <a:gd name="T53" fmla="*/ 20 h 35"/>
                <a:gd name="T54" fmla="*/ 18 w 23"/>
                <a:gd name="T55" fmla="*/ 24 h 35"/>
                <a:gd name="T56" fmla="*/ 17 w 23"/>
                <a:gd name="T57" fmla="*/ 32 h 35"/>
                <a:gd name="T58" fmla="*/ 19 w 23"/>
                <a:gd name="T59" fmla="*/ 35 h 35"/>
                <a:gd name="T60" fmla="*/ 22 w 23"/>
                <a:gd name="T61" fmla="*/ 33 h 35"/>
                <a:gd name="T62" fmla="*/ 23 w 23"/>
                <a:gd name="T63" fmla="*/ 24 h 35"/>
                <a:gd name="T64" fmla="*/ 23 w 23"/>
                <a:gd name="T65" fmla="*/ 22 h 35"/>
                <a:gd name="T66" fmla="*/ 18 w 23"/>
                <a:gd name="T67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" h="35">
                  <a:moveTo>
                    <a:pt x="18" y="17"/>
                  </a:moveTo>
                  <a:cubicBezTo>
                    <a:pt x="19" y="10"/>
                    <a:pt x="21" y="6"/>
                    <a:pt x="21" y="5"/>
                  </a:cubicBezTo>
                  <a:cubicBezTo>
                    <a:pt x="21" y="3"/>
                    <a:pt x="21" y="2"/>
                    <a:pt x="21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5"/>
                    <a:pt x="19" y="7"/>
                    <a:pt x="19" y="7"/>
                  </a:cubicBezTo>
                  <a:cubicBezTo>
                    <a:pt x="19" y="7"/>
                    <a:pt x="20" y="4"/>
                    <a:pt x="20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9" y="1"/>
                    <a:pt x="18" y="2"/>
                    <a:pt x="18" y="2"/>
                  </a:cubicBezTo>
                  <a:cubicBezTo>
                    <a:pt x="18" y="2"/>
                    <a:pt x="18" y="2"/>
                    <a:pt x="19" y="3"/>
                  </a:cubicBezTo>
                  <a:cubicBezTo>
                    <a:pt x="19" y="3"/>
                    <a:pt x="18" y="4"/>
                    <a:pt x="18" y="6"/>
                  </a:cubicBezTo>
                  <a:cubicBezTo>
                    <a:pt x="18" y="1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8" y="0"/>
                    <a:pt x="1" y="5"/>
                    <a:pt x="1" y="5"/>
                  </a:cubicBezTo>
                  <a:cubicBezTo>
                    <a:pt x="0" y="6"/>
                    <a:pt x="0" y="7"/>
                    <a:pt x="1" y="8"/>
                  </a:cubicBezTo>
                  <a:cubicBezTo>
                    <a:pt x="2" y="8"/>
                    <a:pt x="3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9" y="4"/>
                    <a:pt x="9" y="4"/>
                  </a:cubicBezTo>
                  <a:cubicBezTo>
                    <a:pt x="9" y="4"/>
                    <a:pt x="13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7"/>
                    <a:pt x="9" y="13"/>
                    <a:pt x="9" y="15"/>
                  </a:cubicBezTo>
                  <a:cubicBezTo>
                    <a:pt x="9" y="15"/>
                    <a:pt x="10" y="15"/>
                    <a:pt x="10" y="16"/>
                  </a:cubicBezTo>
                  <a:cubicBezTo>
                    <a:pt x="10" y="16"/>
                    <a:pt x="11" y="18"/>
                    <a:pt x="14" y="20"/>
                  </a:cubicBezTo>
                  <a:cubicBezTo>
                    <a:pt x="14" y="20"/>
                    <a:pt x="18" y="24"/>
                    <a:pt x="18" y="24"/>
                  </a:cubicBezTo>
                  <a:cubicBezTo>
                    <a:pt x="18" y="24"/>
                    <a:pt x="17" y="32"/>
                    <a:pt x="17" y="32"/>
                  </a:cubicBezTo>
                  <a:cubicBezTo>
                    <a:pt x="17" y="34"/>
                    <a:pt x="18" y="35"/>
                    <a:pt x="19" y="35"/>
                  </a:cubicBezTo>
                  <a:cubicBezTo>
                    <a:pt x="20" y="35"/>
                    <a:pt x="21" y="35"/>
                    <a:pt x="22" y="33"/>
                  </a:cubicBezTo>
                  <a:cubicBezTo>
                    <a:pt x="22" y="33"/>
                    <a:pt x="23" y="24"/>
                    <a:pt x="23" y="24"/>
                  </a:cubicBezTo>
                  <a:cubicBezTo>
                    <a:pt x="23" y="23"/>
                    <a:pt x="23" y="22"/>
                    <a:pt x="23" y="22"/>
                  </a:cubicBezTo>
                  <a:cubicBezTo>
                    <a:pt x="22" y="21"/>
                    <a:pt x="18" y="17"/>
                    <a:pt x="18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6" name="Group 52"/>
          <p:cNvGrpSpPr>
            <a:grpSpLocks noChangeAspect="1"/>
          </p:cNvGrpSpPr>
          <p:nvPr/>
        </p:nvGrpSpPr>
        <p:grpSpPr bwMode="auto">
          <a:xfrm>
            <a:off x="2945765" y="4014727"/>
            <a:ext cx="297913" cy="295344"/>
            <a:chOff x="3783" y="2102"/>
            <a:chExt cx="116" cy="115"/>
          </a:xfrm>
          <a:solidFill>
            <a:schemeClr val="accent2"/>
          </a:solidFill>
          <a:effectLst/>
        </p:grpSpPr>
        <p:sp>
          <p:nvSpPr>
            <p:cNvPr id="77" name="Freeform 53"/>
            <p:cNvSpPr>
              <a:spLocks noEditPoints="1"/>
            </p:cNvSpPr>
            <p:nvPr/>
          </p:nvSpPr>
          <p:spPr bwMode="auto">
            <a:xfrm>
              <a:off x="3783" y="2102"/>
              <a:ext cx="116" cy="115"/>
            </a:xfrm>
            <a:custGeom>
              <a:avLst/>
              <a:gdLst>
                <a:gd name="T0" fmla="*/ 23 w 46"/>
                <a:gd name="T1" fmla="*/ 0 h 46"/>
                <a:gd name="T2" fmla="*/ 0 w 46"/>
                <a:gd name="T3" fmla="*/ 23 h 46"/>
                <a:gd name="T4" fmla="*/ 23 w 46"/>
                <a:gd name="T5" fmla="*/ 46 h 46"/>
                <a:gd name="T6" fmla="*/ 46 w 46"/>
                <a:gd name="T7" fmla="*/ 23 h 46"/>
                <a:gd name="T8" fmla="*/ 23 w 46"/>
                <a:gd name="T9" fmla="*/ 0 h 46"/>
                <a:gd name="T10" fmla="*/ 23 w 46"/>
                <a:gd name="T11" fmla="*/ 42 h 46"/>
                <a:gd name="T12" fmla="*/ 5 w 46"/>
                <a:gd name="T13" fmla="*/ 23 h 46"/>
                <a:gd name="T14" fmla="*/ 23 w 46"/>
                <a:gd name="T15" fmla="*/ 4 h 46"/>
                <a:gd name="T16" fmla="*/ 42 w 46"/>
                <a:gd name="T17" fmla="*/ 23 h 46"/>
                <a:gd name="T18" fmla="*/ 23 w 46"/>
                <a:gd name="T19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6" y="46"/>
                    <a:pt x="46" y="36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lose/>
                  <a:moveTo>
                    <a:pt x="23" y="42"/>
                  </a:moveTo>
                  <a:cubicBezTo>
                    <a:pt x="13" y="42"/>
                    <a:pt x="5" y="33"/>
                    <a:pt x="5" y="23"/>
                  </a:cubicBezTo>
                  <a:cubicBezTo>
                    <a:pt x="5" y="13"/>
                    <a:pt x="13" y="4"/>
                    <a:pt x="23" y="4"/>
                  </a:cubicBezTo>
                  <a:cubicBezTo>
                    <a:pt x="34" y="4"/>
                    <a:pt x="42" y="13"/>
                    <a:pt x="42" y="23"/>
                  </a:cubicBezTo>
                  <a:cubicBezTo>
                    <a:pt x="42" y="33"/>
                    <a:pt x="34" y="42"/>
                    <a:pt x="2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8" name="Freeform 54"/>
            <p:cNvSpPr>
              <a:spLocks noEditPoints="1"/>
            </p:cNvSpPr>
            <p:nvPr/>
          </p:nvSpPr>
          <p:spPr bwMode="auto">
            <a:xfrm>
              <a:off x="3783" y="2102"/>
              <a:ext cx="116" cy="115"/>
            </a:xfrm>
            <a:custGeom>
              <a:avLst/>
              <a:gdLst>
                <a:gd name="T0" fmla="*/ 23 w 46"/>
                <a:gd name="T1" fmla="*/ 0 h 46"/>
                <a:gd name="T2" fmla="*/ 0 w 46"/>
                <a:gd name="T3" fmla="*/ 23 h 46"/>
                <a:gd name="T4" fmla="*/ 23 w 46"/>
                <a:gd name="T5" fmla="*/ 46 h 46"/>
                <a:gd name="T6" fmla="*/ 46 w 46"/>
                <a:gd name="T7" fmla="*/ 23 h 46"/>
                <a:gd name="T8" fmla="*/ 23 w 46"/>
                <a:gd name="T9" fmla="*/ 0 h 46"/>
                <a:gd name="T10" fmla="*/ 23 w 46"/>
                <a:gd name="T11" fmla="*/ 42 h 46"/>
                <a:gd name="T12" fmla="*/ 5 w 46"/>
                <a:gd name="T13" fmla="*/ 23 h 46"/>
                <a:gd name="T14" fmla="*/ 23 w 46"/>
                <a:gd name="T15" fmla="*/ 4 h 46"/>
                <a:gd name="T16" fmla="*/ 42 w 46"/>
                <a:gd name="T17" fmla="*/ 23 h 46"/>
                <a:gd name="T18" fmla="*/ 23 w 46"/>
                <a:gd name="T19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6" y="46"/>
                    <a:pt x="46" y="36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lose/>
                  <a:moveTo>
                    <a:pt x="23" y="42"/>
                  </a:moveTo>
                  <a:cubicBezTo>
                    <a:pt x="13" y="42"/>
                    <a:pt x="5" y="33"/>
                    <a:pt x="5" y="23"/>
                  </a:cubicBezTo>
                  <a:cubicBezTo>
                    <a:pt x="5" y="13"/>
                    <a:pt x="13" y="4"/>
                    <a:pt x="23" y="4"/>
                  </a:cubicBezTo>
                  <a:cubicBezTo>
                    <a:pt x="34" y="4"/>
                    <a:pt x="42" y="13"/>
                    <a:pt x="42" y="23"/>
                  </a:cubicBezTo>
                  <a:cubicBezTo>
                    <a:pt x="42" y="33"/>
                    <a:pt x="34" y="42"/>
                    <a:pt x="2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9" name="Freeform 55"/>
            <p:cNvSpPr/>
            <p:nvPr/>
          </p:nvSpPr>
          <p:spPr bwMode="auto">
            <a:xfrm>
              <a:off x="3839" y="2115"/>
              <a:ext cx="7" cy="10"/>
            </a:xfrm>
            <a:custGeom>
              <a:avLst/>
              <a:gdLst>
                <a:gd name="T0" fmla="*/ 1 w 3"/>
                <a:gd name="T1" fmla="*/ 4 h 4"/>
                <a:gd name="T2" fmla="*/ 1 w 3"/>
                <a:gd name="T3" fmla="*/ 4 h 4"/>
                <a:gd name="T4" fmla="*/ 3 w 3"/>
                <a:gd name="T5" fmla="*/ 3 h 4"/>
                <a:gd name="T6" fmla="*/ 3 w 3"/>
                <a:gd name="T7" fmla="*/ 0 h 4"/>
                <a:gd name="T8" fmla="*/ 1 w 3"/>
                <a:gd name="T9" fmla="*/ 0 h 4"/>
                <a:gd name="T10" fmla="*/ 0 w 3"/>
                <a:gd name="T11" fmla="*/ 0 h 4"/>
                <a:gd name="T12" fmla="*/ 0 w 3"/>
                <a:gd name="T13" fmla="*/ 3 h 4"/>
                <a:gd name="T14" fmla="*/ 1 w 3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3" y="4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0" name="Freeform 56"/>
            <p:cNvSpPr/>
            <p:nvPr/>
          </p:nvSpPr>
          <p:spPr bwMode="auto">
            <a:xfrm>
              <a:off x="3839" y="2195"/>
              <a:ext cx="7" cy="10"/>
            </a:xfrm>
            <a:custGeom>
              <a:avLst/>
              <a:gdLst>
                <a:gd name="T0" fmla="*/ 1 w 3"/>
                <a:gd name="T1" fmla="*/ 0 h 4"/>
                <a:gd name="T2" fmla="*/ 1 w 3"/>
                <a:gd name="T3" fmla="*/ 0 h 4"/>
                <a:gd name="T4" fmla="*/ 0 w 3"/>
                <a:gd name="T5" fmla="*/ 1 h 4"/>
                <a:gd name="T6" fmla="*/ 0 w 3"/>
                <a:gd name="T7" fmla="*/ 4 h 4"/>
                <a:gd name="T8" fmla="*/ 1 w 3"/>
                <a:gd name="T9" fmla="*/ 4 h 4"/>
                <a:gd name="T10" fmla="*/ 3 w 3"/>
                <a:gd name="T11" fmla="*/ 4 h 4"/>
                <a:gd name="T12" fmla="*/ 3 w 3"/>
                <a:gd name="T13" fmla="*/ 1 h 4"/>
                <a:gd name="T14" fmla="*/ 1 w 3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1" name="Freeform 57"/>
            <p:cNvSpPr/>
            <p:nvPr/>
          </p:nvSpPr>
          <p:spPr bwMode="auto">
            <a:xfrm>
              <a:off x="3796" y="2155"/>
              <a:ext cx="10" cy="10"/>
            </a:xfrm>
            <a:custGeom>
              <a:avLst/>
              <a:gdLst>
                <a:gd name="T0" fmla="*/ 3 w 4"/>
                <a:gd name="T1" fmla="*/ 0 h 4"/>
                <a:gd name="T2" fmla="*/ 0 w 4"/>
                <a:gd name="T3" fmla="*/ 0 h 4"/>
                <a:gd name="T4" fmla="*/ 0 w 4"/>
                <a:gd name="T5" fmla="*/ 2 h 4"/>
                <a:gd name="T6" fmla="*/ 0 w 4"/>
                <a:gd name="T7" fmla="*/ 4 h 4"/>
                <a:gd name="T8" fmla="*/ 3 w 4"/>
                <a:gd name="T9" fmla="*/ 4 h 4"/>
                <a:gd name="T10" fmla="*/ 4 w 4"/>
                <a:gd name="T11" fmla="*/ 2 h 4"/>
                <a:gd name="T12" fmla="*/ 4 w 4"/>
                <a:gd name="T13" fmla="*/ 2 h 4"/>
                <a:gd name="T14" fmla="*/ 3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" name="Freeform 58"/>
            <p:cNvSpPr/>
            <p:nvPr/>
          </p:nvSpPr>
          <p:spPr bwMode="auto">
            <a:xfrm>
              <a:off x="3877" y="2155"/>
              <a:ext cx="10" cy="10"/>
            </a:xfrm>
            <a:custGeom>
              <a:avLst/>
              <a:gdLst>
                <a:gd name="T0" fmla="*/ 4 w 4"/>
                <a:gd name="T1" fmla="*/ 0 h 4"/>
                <a:gd name="T2" fmla="*/ 2 w 4"/>
                <a:gd name="T3" fmla="*/ 0 h 4"/>
                <a:gd name="T4" fmla="*/ 0 w 4"/>
                <a:gd name="T5" fmla="*/ 2 h 4"/>
                <a:gd name="T6" fmla="*/ 0 w 4"/>
                <a:gd name="T7" fmla="*/ 2 h 4"/>
                <a:gd name="T8" fmla="*/ 2 w 4"/>
                <a:gd name="T9" fmla="*/ 4 h 4"/>
                <a:gd name="T10" fmla="*/ 4 w 4"/>
                <a:gd name="T11" fmla="*/ 4 h 4"/>
                <a:gd name="T12" fmla="*/ 4 w 4"/>
                <a:gd name="T13" fmla="*/ 2 h 4"/>
                <a:gd name="T14" fmla="*/ 4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1"/>
                    <a:pt x="4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3" name="Freeform 59"/>
            <p:cNvSpPr/>
            <p:nvPr/>
          </p:nvSpPr>
          <p:spPr bwMode="auto">
            <a:xfrm>
              <a:off x="3813" y="2127"/>
              <a:ext cx="33" cy="38"/>
            </a:xfrm>
            <a:custGeom>
              <a:avLst/>
              <a:gdLst>
                <a:gd name="T0" fmla="*/ 11 w 13"/>
                <a:gd name="T1" fmla="*/ 0 h 15"/>
                <a:gd name="T2" fmla="*/ 10 w 13"/>
                <a:gd name="T3" fmla="*/ 2 h 15"/>
                <a:gd name="T4" fmla="*/ 10 w 13"/>
                <a:gd name="T5" fmla="*/ 11 h 15"/>
                <a:gd name="T6" fmla="*/ 9 w 13"/>
                <a:gd name="T7" fmla="*/ 12 h 15"/>
                <a:gd name="T8" fmla="*/ 2 w 13"/>
                <a:gd name="T9" fmla="*/ 12 h 15"/>
                <a:gd name="T10" fmla="*/ 0 w 13"/>
                <a:gd name="T11" fmla="*/ 14 h 15"/>
                <a:gd name="T12" fmla="*/ 2 w 13"/>
                <a:gd name="T13" fmla="*/ 15 h 15"/>
                <a:gd name="T14" fmla="*/ 11 w 13"/>
                <a:gd name="T15" fmla="*/ 15 h 15"/>
                <a:gd name="T16" fmla="*/ 12 w 13"/>
                <a:gd name="T17" fmla="*/ 15 h 15"/>
                <a:gd name="T18" fmla="*/ 12 w 13"/>
                <a:gd name="T19" fmla="*/ 15 h 15"/>
                <a:gd name="T20" fmla="*/ 13 w 13"/>
                <a:gd name="T21" fmla="*/ 13 h 15"/>
                <a:gd name="T22" fmla="*/ 13 w 13"/>
                <a:gd name="T23" fmla="*/ 2 h 15"/>
                <a:gd name="T24" fmla="*/ 11 w 13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5">
                  <a:moveTo>
                    <a:pt x="11" y="0"/>
                  </a:moveTo>
                  <a:cubicBezTo>
                    <a:pt x="10" y="0"/>
                    <a:pt x="10" y="1"/>
                    <a:pt x="10" y="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2"/>
                    <a:pt x="9" y="12"/>
                    <a:pt x="9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4"/>
                    <a:pt x="1" y="15"/>
                    <a:pt x="2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4"/>
                    <a:pt x="13" y="14"/>
                    <a:pt x="13" y="1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1"/>
                    <a:pt x="12" y="0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4" name="Group 62"/>
          <p:cNvGrpSpPr>
            <a:grpSpLocks noChangeAspect="1"/>
          </p:cNvGrpSpPr>
          <p:nvPr/>
        </p:nvGrpSpPr>
        <p:grpSpPr bwMode="auto">
          <a:xfrm>
            <a:off x="2935876" y="4687506"/>
            <a:ext cx="317685" cy="253655"/>
            <a:chOff x="3775" y="2110"/>
            <a:chExt cx="129" cy="103"/>
          </a:xfrm>
          <a:solidFill>
            <a:schemeClr val="accent3"/>
          </a:solidFill>
          <a:effectLst/>
        </p:grpSpPr>
        <p:sp>
          <p:nvSpPr>
            <p:cNvPr id="85" name="Freeform 63"/>
            <p:cNvSpPr/>
            <p:nvPr/>
          </p:nvSpPr>
          <p:spPr bwMode="auto">
            <a:xfrm>
              <a:off x="3775" y="2177"/>
              <a:ext cx="40" cy="36"/>
            </a:xfrm>
            <a:custGeom>
              <a:avLst/>
              <a:gdLst>
                <a:gd name="T0" fmla="*/ 5 w 16"/>
                <a:gd name="T1" fmla="*/ 0 h 14"/>
                <a:gd name="T2" fmla="*/ 0 w 16"/>
                <a:gd name="T3" fmla="*/ 4 h 14"/>
                <a:gd name="T4" fmla="*/ 10 w 16"/>
                <a:gd name="T5" fmla="*/ 14 h 14"/>
                <a:gd name="T6" fmla="*/ 16 w 16"/>
                <a:gd name="T7" fmla="*/ 9 h 14"/>
                <a:gd name="T8" fmla="*/ 5 w 1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5" y="0"/>
                  </a:moveTo>
                  <a:cubicBezTo>
                    <a:pt x="1" y="3"/>
                    <a:pt x="0" y="4"/>
                    <a:pt x="0" y="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3" y="11"/>
                    <a:pt x="16" y="9"/>
                  </a:cubicBez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6" name="Freeform 64"/>
            <p:cNvSpPr/>
            <p:nvPr/>
          </p:nvSpPr>
          <p:spPr bwMode="auto">
            <a:xfrm>
              <a:off x="3795" y="2156"/>
              <a:ext cx="109" cy="41"/>
            </a:xfrm>
            <a:custGeom>
              <a:avLst/>
              <a:gdLst>
                <a:gd name="T0" fmla="*/ 37 w 44"/>
                <a:gd name="T1" fmla="*/ 4 h 16"/>
                <a:gd name="T2" fmla="*/ 29 w 44"/>
                <a:gd name="T3" fmla="*/ 9 h 16"/>
                <a:gd name="T4" fmla="*/ 18 w 44"/>
                <a:gd name="T5" fmla="*/ 8 h 16"/>
                <a:gd name="T6" fmla="*/ 25 w 44"/>
                <a:gd name="T7" fmla="*/ 7 h 16"/>
                <a:gd name="T8" fmla="*/ 31 w 44"/>
                <a:gd name="T9" fmla="*/ 2 h 16"/>
                <a:gd name="T10" fmla="*/ 20 w 44"/>
                <a:gd name="T11" fmla="*/ 2 h 16"/>
                <a:gd name="T12" fmla="*/ 9 w 44"/>
                <a:gd name="T13" fmla="*/ 2 h 16"/>
                <a:gd name="T14" fmla="*/ 0 w 44"/>
                <a:gd name="T15" fmla="*/ 7 h 16"/>
                <a:gd name="T16" fmla="*/ 9 w 44"/>
                <a:gd name="T17" fmla="*/ 16 h 16"/>
                <a:gd name="T18" fmla="*/ 13 w 44"/>
                <a:gd name="T19" fmla="*/ 14 h 16"/>
                <a:gd name="T20" fmla="*/ 29 w 44"/>
                <a:gd name="T21" fmla="*/ 14 h 16"/>
                <a:gd name="T22" fmla="*/ 44 w 44"/>
                <a:gd name="T23" fmla="*/ 2 h 16"/>
                <a:gd name="T24" fmla="*/ 37 w 44"/>
                <a:gd name="T25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16">
                  <a:moveTo>
                    <a:pt x="37" y="4"/>
                  </a:moveTo>
                  <a:cubicBezTo>
                    <a:pt x="34" y="7"/>
                    <a:pt x="32" y="8"/>
                    <a:pt x="29" y="9"/>
                  </a:cubicBezTo>
                  <a:cubicBezTo>
                    <a:pt x="24" y="10"/>
                    <a:pt x="19" y="9"/>
                    <a:pt x="18" y="8"/>
                  </a:cubicBezTo>
                  <a:cubicBezTo>
                    <a:pt x="15" y="6"/>
                    <a:pt x="18" y="7"/>
                    <a:pt x="25" y="7"/>
                  </a:cubicBezTo>
                  <a:cubicBezTo>
                    <a:pt x="32" y="6"/>
                    <a:pt x="31" y="2"/>
                    <a:pt x="31" y="2"/>
                  </a:cubicBezTo>
                  <a:cubicBezTo>
                    <a:pt x="29" y="2"/>
                    <a:pt x="27" y="2"/>
                    <a:pt x="20" y="2"/>
                  </a:cubicBezTo>
                  <a:cubicBezTo>
                    <a:pt x="17" y="2"/>
                    <a:pt x="12" y="1"/>
                    <a:pt x="9" y="2"/>
                  </a:cubicBezTo>
                  <a:cubicBezTo>
                    <a:pt x="6" y="2"/>
                    <a:pt x="4" y="5"/>
                    <a:pt x="0" y="7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1" y="15"/>
                    <a:pt x="12" y="14"/>
                    <a:pt x="13" y="14"/>
                  </a:cubicBezTo>
                  <a:cubicBezTo>
                    <a:pt x="16" y="14"/>
                    <a:pt x="23" y="15"/>
                    <a:pt x="29" y="14"/>
                  </a:cubicBezTo>
                  <a:cubicBezTo>
                    <a:pt x="40" y="9"/>
                    <a:pt x="44" y="2"/>
                    <a:pt x="44" y="2"/>
                  </a:cubicBezTo>
                  <a:cubicBezTo>
                    <a:pt x="44" y="2"/>
                    <a:pt x="41" y="0"/>
                    <a:pt x="3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7" name="Freeform 65"/>
            <p:cNvSpPr>
              <a:spLocks noEditPoints="1"/>
            </p:cNvSpPr>
            <p:nvPr/>
          </p:nvSpPr>
          <p:spPr bwMode="auto">
            <a:xfrm>
              <a:off x="3810" y="2110"/>
              <a:ext cx="94" cy="41"/>
            </a:xfrm>
            <a:custGeom>
              <a:avLst/>
              <a:gdLst>
                <a:gd name="T0" fmla="*/ 38 w 38"/>
                <a:gd name="T1" fmla="*/ 0 h 16"/>
                <a:gd name="T2" fmla="*/ 34 w 38"/>
                <a:gd name="T3" fmla="*/ 0 h 16"/>
                <a:gd name="T4" fmla="*/ 34 w 38"/>
                <a:gd name="T5" fmla="*/ 6 h 16"/>
                <a:gd name="T6" fmla="*/ 32 w 38"/>
                <a:gd name="T7" fmla="*/ 6 h 16"/>
                <a:gd name="T8" fmla="*/ 32 w 38"/>
                <a:gd name="T9" fmla="*/ 0 h 16"/>
                <a:gd name="T10" fmla="*/ 28 w 38"/>
                <a:gd name="T11" fmla="*/ 0 h 16"/>
                <a:gd name="T12" fmla="*/ 28 w 38"/>
                <a:gd name="T13" fmla="*/ 6 h 16"/>
                <a:gd name="T14" fmla="*/ 12 w 38"/>
                <a:gd name="T15" fmla="*/ 6 h 16"/>
                <a:gd name="T16" fmla="*/ 12 w 38"/>
                <a:gd name="T17" fmla="*/ 3 h 16"/>
                <a:gd name="T18" fmla="*/ 12 w 38"/>
                <a:gd name="T19" fmla="*/ 1 h 16"/>
                <a:gd name="T20" fmla="*/ 11 w 38"/>
                <a:gd name="T21" fmla="*/ 0 h 16"/>
                <a:gd name="T22" fmla="*/ 9 w 38"/>
                <a:gd name="T23" fmla="*/ 0 h 16"/>
                <a:gd name="T24" fmla="*/ 3 w 38"/>
                <a:gd name="T25" fmla="*/ 0 h 16"/>
                <a:gd name="T26" fmla="*/ 1 w 38"/>
                <a:gd name="T27" fmla="*/ 0 h 16"/>
                <a:gd name="T28" fmla="*/ 0 w 38"/>
                <a:gd name="T29" fmla="*/ 2 h 16"/>
                <a:gd name="T30" fmla="*/ 0 w 38"/>
                <a:gd name="T31" fmla="*/ 3 h 16"/>
                <a:gd name="T32" fmla="*/ 0 w 38"/>
                <a:gd name="T33" fmla="*/ 13 h 16"/>
                <a:gd name="T34" fmla="*/ 0 w 38"/>
                <a:gd name="T35" fmla="*/ 15 h 16"/>
                <a:gd name="T36" fmla="*/ 2 w 38"/>
                <a:gd name="T37" fmla="*/ 16 h 16"/>
                <a:gd name="T38" fmla="*/ 3 w 38"/>
                <a:gd name="T39" fmla="*/ 16 h 16"/>
                <a:gd name="T40" fmla="*/ 9 w 38"/>
                <a:gd name="T41" fmla="*/ 16 h 16"/>
                <a:gd name="T42" fmla="*/ 11 w 38"/>
                <a:gd name="T43" fmla="*/ 16 h 16"/>
                <a:gd name="T44" fmla="*/ 12 w 38"/>
                <a:gd name="T45" fmla="*/ 14 h 16"/>
                <a:gd name="T46" fmla="*/ 12 w 38"/>
                <a:gd name="T47" fmla="*/ 13 h 16"/>
                <a:gd name="T48" fmla="*/ 12 w 38"/>
                <a:gd name="T49" fmla="*/ 10 h 16"/>
                <a:gd name="T50" fmla="*/ 38 w 38"/>
                <a:gd name="T51" fmla="*/ 10 h 16"/>
                <a:gd name="T52" fmla="*/ 38 w 38"/>
                <a:gd name="T53" fmla="*/ 0 h 16"/>
                <a:gd name="T54" fmla="*/ 3 w 38"/>
                <a:gd name="T55" fmla="*/ 3 h 16"/>
                <a:gd name="T56" fmla="*/ 9 w 38"/>
                <a:gd name="T57" fmla="*/ 3 h 16"/>
                <a:gd name="T58" fmla="*/ 9 w 38"/>
                <a:gd name="T59" fmla="*/ 13 h 16"/>
                <a:gd name="T60" fmla="*/ 3 w 38"/>
                <a:gd name="T61" fmla="*/ 13 h 16"/>
                <a:gd name="T62" fmla="*/ 3 w 38"/>
                <a:gd name="T6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" h="16">
                  <a:moveTo>
                    <a:pt x="38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2"/>
                    <a:pt x="12" y="1"/>
                  </a:cubicBezTo>
                  <a:cubicBezTo>
                    <a:pt x="12" y="1"/>
                    <a:pt x="11" y="0"/>
                    <a:pt x="11" y="0"/>
                  </a:cubicBezTo>
                  <a:cubicBezTo>
                    <a:pt x="10" y="0"/>
                    <a:pt x="10" y="0"/>
                    <a:pt x="9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" y="15"/>
                    <a:pt x="1" y="16"/>
                    <a:pt x="2" y="16"/>
                  </a:cubicBezTo>
                  <a:cubicBezTo>
                    <a:pt x="2" y="16"/>
                    <a:pt x="2" y="16"/>
                    <a:pt x="3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6"/>
                    <a:pt x="11" y="16"/>
                    <a:pt x="11" y="16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38" y="10"/>
                    <a:pt x="38" y="10"/>
                    <a:pt x="38" y="10"/>
                  </a:cubicBezTo>
                  <a:lnTo>
                    <a:pt x="38" y="0"/>
                  </a:lnTo>
                  <a:close/>
                  <a:moveTo>
                    <a:pt x="3" y="3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3" y="13"/>
                    <a:pt x="3" y="13"/>
                    <a:pt x="3" y="13"/>
                  </a:cubicBezTo>
                  <a:lnTo>
                    <a:pt x="3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8" name="Group 68"/>
          <p:cNvGrpSpPr>
            <a:grpSpLocks noChangeAspect="1"/>
          </p:cNvGrpSpPr>
          <p:nvPr/>
        </p:nvGrpSpPr>
        <p:grpSpPr bwMode="auto">
          <a:xfrm>
            <a:off x="2953025" y="5329743"/>
            <a:ext cx="283387" cy="273045"/>
            <a:chOff x="3770" y="2095"/>
            <a:chExt cx="137" cy="132"/>
          </a:xfrm>
          <a:solidFill>
            <a:schemeClr val="accent4"/>
          </a:solidFill>
          <a:effectLst/>
        </p:grpSpPr>
        <p:sp>
          <p:nvSpPr>
            <p:cNvPr id="89" name="Freeform 69"/>
            <p:cNvSpPr/>
            <p:nvPr/>
          </p:nvSpPr>
          <p:spPr bwMode="auto">
            <a:xfrm>
              <a:off x="3770" y="2190"/>
              <a:ext cx="137" cy="37"/>
            </a:xfrm>
            <a:custGeom>
              <a:avLst/>
              <a:gdLst>
                <a:gd name="T0" fmla="*/ 52 w 55"/>
                <a:gd name="T1" fmla="*/ 6 h 15"/>
                <a:gd name="T2" fmla="*/ 38 w 55"/>
                <a:gd name="T3" fmla="*/ 6 h 15"/>
                <a:gd name="T4" fmla="*/ 37 w 55"/>
                <a:gd name="T5" fmla="*/ 6 h 15"/>
                <a:gd name="T6" fmla="*/ 37 w 55"/>
                <a:gd name="T7" fmla="*/ 3 h 15"/>
                <a:gd name="T8" fmla="*/ 37 w 55"/>
                <a:gd name="T9" fmla="*/ 1 h 15"/>
                <a:gd name="T10" fmla="*/ 35 w 55"/>
                <a:gd name="T11" fmla="*/ 0 h 15"/>
                <a:gd name="T12" fmla="*/ 20 w 55"/>
                <a:gd name="T13" fmla="*/ 0 h 15"/>
                <a:gd name="T14" fmla="*/ 18 w 55"/>
                <a:gd name="T15" fmla="*/ 3 h 15"/>
                <a:gd name="T16" fmla="*/ 18 w 55"/>
                <a:gd name="T17" fmla="*/ 6 h 15"/>
                <a:gd name="T18" fmla="*/ 18 w 55"/>
                <a:gd name="T19" fmla="*/ 6 h 15"/>
                <a:gd name="T20" fmla="*/ 3 w 55"/>
                <a:gd name="T21" fmla="*/ 6 h 15"/>
                <a:gd name="T22" fmla="*/ 0 w 55"/>
                <a:gd name="T23" fmla="*/ 8 h 15"/>
                <a:gd name="T24" fmla="*/ 0 w 55"/>
                <a:gd name="T25" fmla="*/ 14 h 15"/>
                <a:gd name="T26" fmla="*/ 1 w 55"/>
                <a:gd name="T27" fmla="*/ 15 h 15"/>
                <a:gd name="T28" fmla="*/ 2 w 55"/>
                <a:gd name="T29" fmla="*/ 14 h 15"/>
                <a:gd name="T30" fmla="*/ 2 w 55"/>
                <a:gd name="T31" fmla="*/ 8 h 15"/>
                <a:gd name="T32" fmla="*/ 3 w 55"/>
                <a:gd name="T33" fmla="*/ 8 h 15"/>
                <a:gd name="T34" fmla="*/ 18 w 55"/>
                <a:gd name="T35" fmla="*/ 8 h 15"/>
                <a:gd name="T36" fmla="*/ 18 w 55"/>
                <a:gd name="T37" fmla="*/ 8 h 15"/>
                <a:gd name="T38" fmla="*/ 18 w 55"/>
                <a:gd name="T39" fmla="*/ 9 h 15"/>
                <a:gd name="T40" fmla="*/ 19 w 55"/>
                <a:gd name="T41" fmla="*/ 9 h 15"/>
                <a:gd name="T42" fmla="*/ 20 w 55"/>
                <a:gd name="T43" fmla="*/ 9 h 15"/>
                <a:gd name="T44" fmla="*/ 20 w 55"/>
                <a:gd name="T45" fmla="*/ 8 h 15"/>
                <a:gd name="T46" fmla="*/ 20 w 55"/>
                <a:gd name="T47" fmla="*/ 3 h 15"/>
                <a:gd name="T48" fmla="*/ 20 w 55"/>
                <a:gd name="T49" fmla="*/ 2 h 15"/>
                <a:gd name="T50" fmla="*/ 35 w 55"/>
                <a:gd name="T51" fmla="*/ 2 h 15"/>
                <a:gd name="T52" fmla="*/ 35 w 55"/>
                <a:gd name="T53" fmla="*/ 3 h 15"/>
                <a:gd name="T54" fmla="*/ 35 w 55"/>
                <a:gd name="T55" fmla="*/ 8 h 15"/>
                <a:gd name="T56" fmla="*/ 36 w 55"/>
                <a:gd name="T57" fmla="*/ 9 h 15"/>
                <a:gd name="T58" fmla="*/ 36 w 55"/>
                <a:gd name="T59" fmla="*/ 9 h 15"/>
                <a:gd name="T60" fmla="*/ 37 w 55"/>
                <a:gd name="T61" fmla="*/ 9 h 15"/>
                <a:gd name="T62" fmla="*/ 37 w 55"/>
                <a:gd name="T63" fmla="*/ 8 h 15"/>
                <a:gd name="T64" fmla="*/ 38 w 55"/>
                <a:gd name="T65" fmla="*/ 8 h 15"/>
                <a:gd name="T66" fmla="*/ 52 w 55"/>
                <a:gd name="T67" fmla="*/ 8 h 15"/>
                <a:gd name="T68" fmla="*/ 53 w 55"/>
                <a:gd name="T69" fmla="*/ 8 h 15"/>
                <a:gd name="T70" fmla="*/ 53 w 55"/>
                <a:gd name="T71" fmla="*/ 14 h 15"/>
                <a:gd name="T72" fmla="*/ 54 w 55"/>
                <a:gd name="T73" fmla="*/ 15 h 15"/>
                <a:gd name="T74" fmla="*/ 55 w 55"/>
                <a:gd name="T75" fmla="*/ 14 h 15"/>
                <a:gd name="T76" fmla="*/ 55 w 55"/>
                <a:gd name="T77" fmla="*/ 8 h 15"/>
                <a:gd name="T78" fmla="*/ 52 w 55"/>
                <a:gd name="T79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5" h="15">
                  <a:moveTo>
                    <a:pt x="52" y="6"/>
                  </a:moveTo>
                  <a:cubicBezTo>
                    <a:pt x="38" y="6"/>
                    <a:pt x="38" y="6"/>
                    <a:pt x="38" y="6"/>
                  </a:cubicBezTo>
                  <a:cubicBezTo>
                    <a:pt x="38" y="6"/>
                    <a:pt x="37" y="6"/>
                    <a:pt x="37" y="6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2"/>
                    <a:pt x="37" y="1"/>
                    <a:pt x="37" y="1"/>
                  </a:cubicBezTo>
                  <a:cubicBezTo>
                    <a:pt x="36" y="0"/>
                    <a:pt x="36" y="0"/>
                    <a:pt x="35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1"/>
                    <a:pt x="18" y="3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0" y="7"/>
                    <a:pt x="0" y="8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1" y="15"/>
                    <a:pt x="1" y="15"/>
                  </a:cubicBezTo>
                  <a:cubicBezTo>
                    <a:pt x="2" y="15"/>
                    <a:pt x="2" y="14"/>
                    <a:pt x="2" y="14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8"/>
                    <a:pt x="18" y="9"/>
                  </a:cubicBezTo>
                  <a:cubicBezTo>
                    <a:pt x="18" y="9"/>
                    <a:pt x="19" y="9"/>
                    <a:pt x="19" y="9"/>
                  </a:cubicBezTo>
                  <a:cubicBezTo>
                    <a:pt x="19" y="9"/>
                    <a:pt x="19" y="9"/>
                    <a:pt x="20" y="9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2"/>
                    <a:pt x="35" y="3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8"/>
                    <a:pt x="35" y="8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7" y="8"/>
                    <a:pt x="37" y="8"/>
                    <a:pt x="38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14"/>
                    <a:pt x="53" y="15"/>
                    <a:pt x="54" y="15"/>
                  </a:cubicBezTo>
                  <a:cubicBezTo>
                    <a:pt x="54" y="15"/>
                    <a:pt x="55" y="14"/>
                    <a:pt x="55" y="14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5" y="7"/>
                    <a:pt x="54" y="6"/>
                    <a:pt x="5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0" name="Freeform 70"/>
            <p:cNvSpPr/>
            <p:nvPr/>
          </p:nvSpPr>
          <p:spPr bwMode="auto">
            <a:xfrm>
              <a:off x="3820" y="2118"/>
              <a:ext cx="37" cy="69"/>
            </a:xfrm>
            <a:custGeom>
              <a:avLst/>
              <a:gdLst>
                <a:gd name="T0" fmla="*/ 2 w 15"/>
                <a:gd name="T1" fmla="*/ 14 h 28"/>
                <a:gd name="T2" fmla="*/ 3 w 15"/>
                <a:gd name="T3" fmla="*/ 13 h 28"/>
                <a:gd name="T4" fmla="*/ 3 w 15"/>
                <a:gd name="T5" fmla="*/ 8 h 28"/>
                <a:gd name="T6" fmla="*/ 4 w 15"/>
                <a:gd name="T7" fmla="*/ 4 h 28"/>
                <a:gd name="T8" fmla="*/ 4 w 15"/>
                <a:gd name="T9" fmla="*/ 4 h 28"/>
                <a:gd name="T10" fmla="*/ 4 w 15"/>
                <a:gd name="T11" fmla="*/ 12 h 28"/>
                <a:gd name="T12" fmla="*/ 4 w 15"/>
                <a:gd name="T13" fmla="*/ 13 h 28"/>
                <a:gd name="T14" fmla="*/ 4 w 15"/>
                <a:gd name="T15" fmla="*/ 26 h 28"/>
                <a:gd name="T16" fmla="*/ 5 w 15"/>
                <a:gd name="T17" fmla="*/ 28 h 28"/>
                <a:gd name="T18" fmla="*/ 5 w 15"/>
                <a:gd name="T19" fmla="*/ 28 h 28"/>
                <a:gd name="T20" fmla="*/ 5 w 15"/>
                <a:gd name="T21" fmla="*/ 28 h 28"/>
                <a:gd name="T22" fmla="*/ 7 w 15"/>
                <a:gd name="T23" fmla="*/ 26 h 28"/>
                <a:gd name="T24" fmla="*/ 7 w 15"/>
                <a:gd name="T25" fmla="*/ 14 h 28"/>
                <a:gd name="T26" fmla="*/ 8 w 15"/>
                <a:gd name="T27" fmla="*/ 14 h 28"/>
                <a:gd name="T28" fmla="*/ 8 w 15"/>
                <a:gd name="T29" fmla="*/ 26 h 28"/>
                <a:gd name="T30" fmla="*/ 10 w 15"/>
                <a:gd name="T31" fmla="*/ 28 h 28"/>
                <a:gd name="T32" fmla="*/ 10 w 15"/>
                <a:gd name="T33" fmla="*/ 28 h 28"/>
                <a:gd name="T34" fmla="*/ 10 w 15"/>
                <a:gd name="T35" fmla="*/ 28 h 28"/>
                <a:gd name="T36" fmla="*/ 12 w 15"/>
                <a:gd name="T37" fmla="*/ 26 h 28"/>
                <a:gd name="T38" fmla="*/ 12 w 15"/>
                <a:gd name="T39" fmla="*/ 13 h 28"/>
                <a:gd name="T40" fmla="*/ 12 w 15"/>
                <a:gd name="T41" fmla="*/ 12 h 28"/>
                <a:gd name="T42" fmla="*/ 12 w 15"/>
                <a:gd name="T43" fmla="*/ 4 h 28"/>
                <a:gd name="T44" fmla="*/ 12 w 15"/>
                <a:gd name="T45" fmla="*/ 4 h 28"/>
                <a:gd name="T46" fmla="*/ 12 w 15"/>
                <a:gd name="T47" fmla="*/ 8 h 28"/>
                <a:gd name="T48" fmla="*/ 12 w 15"/>
                <a:gd name="T49" fmla="*/ 13 h 28"/>
                <a:gd name="T50" fmla="*/ 14 w 15"/>
                <a:gd name="T51" fmla="*/ 14 h 28"/>
                <a:gd name="T52" fmla="*/ 15 w 15"/>
                <a:gd name="T53" fmla="*/ 13 h 28"/>
                <a:gd name="T54" fmla="*/ 15 w 15"/>
                <a:gd name="T55" fmla="*/ 8 h 28"/>
                <a:gd name="T56" fmla="*/ 13 w 15"/>
                <a:gd name="T57" fmla="*/ 1 h 28"/>
                <a:gd name="T58" fmla="*/ 10 w 15"/>
                <a:gd name="T59" fmla="*/ 0 h 28"/>
                <a:gd name="T60" fmla="*/ 10 w 15"/>
                <a:gd name="T61" fmla="*/ 0 h 28"/>
                <a:gd name="T62" fmla="*/ 10 w 15"/>
                <a:gd name="T63" fmla="*/ 0 h 28"/>
                <a:gd name="T64" fmla="*/ 10 w 15"/>
                <a:gd name="T65" fmla="*/ 0 h 28"/>
                <a:gd name="T66" fmla="*/ 8 w 15"/>
                <a:gd name="T67" fmla="*/ 4 h 28"/>
                <a:gd name="T68" fmla="*/ 8 w 15"/>
                <a:gd name="T69" fmla="*/ 1 h 28"/>
                <a:gd name="T70" fmla="*/ 8 w 15"/>
                <a:gd name="T71" fmla="*/ 1 h 28"/>
                <a:gd name="T72" fmla="*/ 8 w 15"/>
                <a:gd name="T73" fmla="*/ 0 h 28"/>
                <a:gd name="T74" fmla="*/ 8 w 15"/>
                <a:gd name="T75" fmla="*/ 0 h 28"/>
                <a:gd name="T76" fmla="*/ 7 w 15"/>
                <a:gd name="T77" fmla="*/ 0 h 28"/>
                <a:gd name="T78" fmla="*/ 7 w 15"/>
                <a:gd name="T79" fmla="*/ 0 h 28"/>
                <a:gd name="T80" fmla="*/ 7 w 15"/>
                <a:gd name="T81" fmla="*/ 1 h 28"/>
                <a:gd name="T82" fmla="*/ 7 w 15"/>
                <a:gd name="T83" fmla="*/ 1 h 28"/>
                <a:gd name="T84" fmla="*/ 7 w 15"/>
                <a:gd name="T85" fmla="*/ 4 h 28"/>
                <a:gd name="T86" fmla="*/ 6 w 15"/>
                <a:gd name="T87" fmla="*/ 0 h 28"/>
                <a:gd name="T88" fmla="*/ 6 w 15"/>
                <a:gd name="T89" fmla="*/ 0 h 28"/>
                <a:gd name="T90" fmla="*/ 6 w 15"/>
                <a:gd name="T91" fmla="*/ 0 h 28"/>
                <a:gd name="T92" fmla="*/ 5 w 15"/>
                <a:gd name="T93" fmla="*/ 0 h 28"/>
                <a:gd name="T94" fmla="*/ 2 w 15"/>
                <a:gd name="T95" fmla="*/ 1 h 28"/>
                <a:gd name="T96" fmla="*/ 0 w 15"/>
                <a:gd name="T97" fmla="*/ 8 h 28"/>
                <a:gd name="T98" fmla="*/ 0 w 15"/>
                <a:gd name="T99" fmla="*/ 13 h 28"/>
                <a:gd name="T100" fmla="*/ 2 w 15"/>
                <a:gd name="T101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" h="28">
                  <a:moveTo>
                    <a:pt x="2" y="14"/>
                  </a:moveTo>
                  <a:cubicBezTo>
                    <a:pt x="3" y="14"/>
                    <a:pt x="3" y="14"/>
                    <a:pt x="3" y="13"/>
                  </a:cubicBezTo>
                  <a:cubicBezTo>
                    <a:pt x="3" y="13"/>
                    <a:pt x="3" y="10"/>
                    <a:pt x="3" y="8"/>
                  </a:cubicBezTo>
                  <a:cubicBezTo>
                    <a:pt x="3" y="7"/>
                    <a:pt x="3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3"/>
                    <a:pt x="4" y="13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7"/>
                    <a:pt x="4" y="28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6" y="28"/>
                    <a:pt x="7" y="27"/>
                    <a:pt x="7" y="26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2" y="27"/>
                    <a:pt x="12" y="26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2" y="12"/>
                    <a:pt x="12" y="1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7"/>
                    <a:pt x="12" y="8"/>
                  </a:cubicBezTo>
                  <a:cubicBezTo>
                    <a:pt x="13" y="10"/>
                    <a:pt x="12" y="13"/>
                    <a:pt x="12" y="13"/>
                  </a:cubicBezTo>
                  <a:cubicBezTo>
                    <a:pt x="12" y="14"/>
                    <a:pt x="13" y="14"/>
                    <a:pt x="14" y="14"/>
                  </a:cubicBezTo>
                  <a:cubicBezTo>
                    <a:pt x="15" y="14"/>
                    <a:pt x="15" y="14"/>
                    <a:pt x="15" y="13"/>
                  </a:cubicBezTo>
                  <a:cubicBezTo>
                    <a:pt x="15" y="13"/>
                    <a:pt x="15" y="10"/>
                    <a:pt x="15" y="8"/>
                  </a:cubicBezTo>
                  <a:cubicBezTo>
                    <a:pt x="15" y="3"/>
                    <a:pt x="13" y="1"/>
                    <a:pt x="13" y="1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9" y="2"/>
                    <a:pt x="8" y="4"/>
                  </a:cubicBezTo>
                  <a:cubicBezTo>
                    <a:pt x="8" y="3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3"/>
                    <a:pt x="7" y="4"/>
                  </a:cubicBezTo>
                  <a:cubicBezTo>
                    <a:pt x="6" y="2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1"/>
                    <a:pt x="2" y="1"/>
                  </a:cubicBezTo>
                  <a:cubicBezTo>
                    <a:pt x="2" y="1"/>
                    <a:pt x="1" y="3"/>
                    <a:pt x="0" y="8"/>
                  </a:cubicBezTo>
                  <a:cubicBezTo>
                    <a:pt x="0" y="10"/>
                    <a:pt x="0" y="13"/>
                    <a:pt x="0" y="13"/>
                  </a:cubicBezTo>
                  <a:cubicBezTo>
                    <a:pt x="1" y="14"/>
                    <a:pt x="1" y="14"/>
                    <a:pt x="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1" name="Freeform 71"/>
            <p:cNvSpPr/>
            <p:nvPr/>
          </p:nvSpPr>
          <p:spPr bwMode="auto">
            <a:xfrm>
              <a:off x="3830" y="2095"/>
              <a:ext cx="17" cy="20"/>
            </a:xfrm>
            <a:custGeom>
              <a:avLst/>
              <a:gdLst>
                <a:gd name="T0" fmla="*/ 1 w 7"/>
                <a:gd name="T1" fmla="*/ 5 h 8"/>
                <a:gd name="T2" fmla="*/ 4 w 7"/>
                <a:gd name="T3" fmla="*/ 8 h 8"/>
                <a:gd name="T4" fmla="*/ 7 w 7"/>
                <a:gd name="T5" fmla="*/ 5 h 8"/>
                <a:gd name="T6" fmla="*/ 7 w 7"/>
                <a:gd name="T7" fmla="*/ 4 h 8"/>
                <a:gd name="T8" fmla="*/ 7 w 7"/>
                <a:gd name="T9" fmla="*/ 4 h 8"/>
                <a:gd name="T10" fmla="*/ 4 w 7"/>
                <a:gd name="T11" fmla="*/ 0 h 8"/>
                <a:gd name="T12" fmla="*/ 1 w 7"/>
                <a:gd name="T13" fmla="*/ 4 h 8"/>
                <a:gd name="T14" fmla="*/ 0 w 7"/>
                <a:gd name="T15" fmla="*/ 4 h 8"/>
                <a:gd name="T16" fmla="*/ 1 w 7"/>
                <a:gd name="T1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8">
                  <a:moveTo>
                    <a:pt x="1" y="5"/>
                  </a:moveTo>
                  <a:cubicBezTo>
                    <a:pt x="1" y="7"/>
                    <a:pt x="2" y="8"/>
                    <a:pt x="4" y="8"/>
                  </a:cubicBezTo>
                  <a:cubicBezTo>
                    <a:pt x="5" y="8"/>
                    <a:pt x="6" y="7"/>
                    <a:pt x="7" y="5"/>
                  </a:cubicBezTo>
                  <a:cubicBezTo>
                    <a:pt x="7" y="5"/>
                    <a:pt x="7" y="5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5" y="0"/>
                    <a:pt x="4" y="0"/>
                  </a:cubicBezTo>
                  <a:cubicBezTo>
                    <a:pt x="2" y="0"/>
                    <a:pt x="1" y="2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2" name="Freeform 72"/>
            <p:cNvSpPr/>
            <p:nvPr/>
          </p:nvSpPr>
          <p:spPr bwMode="auto">
            <a:xfrm>
              <a:off x="3867" y="2135"/>
              <a:ext cx="35" cy="65"/>
            </a:xfrm>
            <a:custGeom>
              <a:avLst/>
              <a:gdLst>
                <a:gd name="T0" fmla="*/ 1 w 14"/>
                <a:gd name="T1" fmla="*/ 13 h 26"/>
                <a:gd name="T2" fmla="*/ 2 w 14"/>
                <a:gd name="T3" fmla="*/ 12 h 26"/>
                <a:gd name="T4" fmla="*/ 2 w 14"/>
                <a:gd name="T5" fmla="*/ 8 h 26"/>
                <a:gd name="T6" fmla="*/ 3 w 14"/>
                <a:gd name="T7" fmla="*/ 4 h 26"/>
                <a:gd name="T8" fmla="*/ 3 w 14"/>
                <a:gd name="T9" fmla="*/ 4 h 26"/>
                <a:gd name="T10" fmla="*/ 3 w 14"/>
                <a:gd name="T11" fmla="*/ 11 h 26"/>
                <a:gd name="T12" fmla="*/ 3 w 14"/>
                <a:gd name="T13" fmla="*/ 12 h 26"/>
                <a:gd name="T14" fmla="*/ 3 w 14"/>
                <a:gd name="T15" fmla="*/ 24 h 26"/>
                <a:gd name="T16" fmla="*/ 5 w 14"/>
                <a:gd name="T17" fmla="*/ 26 h 26"/>
                <a:gd name="T18" fmla="*/ 5 w 14"/>
                <a:gd name="T19" fmla="*/ 26 h 26"/>
                <a:gd name="T20" fmla="*/ 5 w 14"/>
                <a:gd name="T21" fmla="*/ 26 h 26"/>
                <a:gd name="T22" fmla="*/ 6 w 14"/>
                <a:gd name="T23" fmla="*/ 24 h 26"/>
                <a:gd name="T24" fmla="*/ 6 w 14"/>
                <a:gd name="T25" fmla="*/ 13 h 26"/>
                <a:gd name="T26" fmla="*/ 7 w 14"/>
                <a:gd name="T27" fmla="*/ 13 h 26"/>
                <a:gd name="T28" fmla="*/ 7 w 14"/>
                <a:gd name="T29" fmla="*/ 24 h 26"/>
                <a:gd name="T30" fmla="*/ 9 w 14"/>
                <a:gd name="T31" fmla="*/ 26 h 26"/>
                <a:gd name="T32" fmla="*/ 9 w 14"/>
                <a:gd name="T33" fmla="*/ 26 h 26"/>
                <a:gd name="T34" fmla="*/ 9 w 14"/>
                <a:gd name="T35" fmla="*/ 26 h 26"/>
                <a:gd name="T36" fmla="*/ 10 w 14"/>
                <a:gd name="T37" fmla="*/ 24 h 26"/>
                <a:gd name="T38" fmla="*/ 10 w 14"/>
                <a:gd name="T39" fmla="*/ 12 h 26"/>
                <a:gd name="T40" fmla="*/ 10 w 14"/>
                <a:gd name="T41" fmla="*/ 11 h 26"/>
                <a:gd name="T42" fmla="*/ 10 w 14"/>
                <a:gd name="T43" fmla="*/ 4 h 26"/>
                <a:gd name="T44" fmla="*/ 10 w 14"/>
                <a:gd name="T45" fmla="*/ 4 h 26"/>
                <a:gd name="T46" fmla="*/ 11 w 14"/>
                <a:gd name="T47" fmla="*/ 8 h 26"/>
                <a:gd name="T48" fmla="*/ 11 w 14"/>
                <a:gd name="T49" fmla="*/ 12 h 26"/>
                <a:gd name="T50" fmla="*/ 12 w 14"/>
                <a:gd name="T51" fmla="*/ 13 h 26"/>
                <a:gd name="T52" fmla="*/ 13 w 14"/>
                <a:gd name="T53" fmla="*/ 12 h 26"/>
                <a:gd name="T54" fmla="*/ 13 w 14"/>
                <a:gd name="T55" fmla="*/ 7 h 26"/>
                <a:gd name="T56" fmla="*/ 12 w 14"/>
                <a:gd name="T57" fmla="*/ 1 h 26"/>
                <a:gd name="T58" fmla="*/ 9 w 14"/>
                <a:gd name="T59" fmla="*/ 0 h 26"/>
                <a:gd name="T60" fmla="*/ 8 w 14"/>
                <a:gd name="T61" fmla="*/ 0 h 26"/>
                <a:gd name="T62" fmla="*/ 8 w 14"/>
                <a:gd name="T63" fmla="*/ 0 h 26"/>
                <a:gd name="T64" fmla="*/ 8 w 14"/>
                <a:gd name="T65" fmla="*/ 0 h 26"/>
                <a:gd name="T66" fmla="*/ 7 w 14"/>
                <a:gd name="T67" fmla="*/ 3 h 26"/>
                <a:gd name="T68" fmla="*/ 7 w 14"/>
                <a:gd name="T69" fmla="*/ 1 h 26"/>
                <a:gd name="T70" fmla="*/ 7 w 14"/>
                <a:gd name="T71" fmla="*/ 0 h 26"/>
                <a:gd name="T72" fmla="*/ 7 w 14"/>
                <a:gd name="T73" fmla="*/ 0 h 26"/>
                <a:gd name="T74" fmla="*/ 7 w 14"/>
                <a:gd name="T75" fmla="*/ 0 h 26"/>
                <a:gd name="T76" fmla="*/ 6 w 14"/>
                <a:gd name="T77" fmla="*/ 0 h 26"/>
                <a:gd name="T78" fmla="*/ 6 w 14"/>
                <a:gd name="T79" fmla="*/ 0 h 26"/>
                <a:gd name="T80" fmla="*/ 6 w 14"/>
                <a:gd name="T81" fmla="*/ 0 h 26"/>
                <a:gd name="T82" fmla="*/ 6 w 14"/>
                <a:gd name="T83" fmla="*/ 1 h 26"/>
                <a:gd name="T84" fmla="*/ 6 w 14"/>
                <a:gd name="T85" fmla="*/ 3 h 26"/>
                <a:gd name="T86" fmla="*/ 5 w 14"/>
                <a:gd name="T87" fmla="*/ 0 h 26"/>
                <a:gd name="T88" fmla="*/ 5 w 14"/>
                <a:gd name="T89" fmla="*/ 0 h 26"/>
                <a:gd name="T90" fmla="*/ 5 w 14"/>
                <a:gd name="T91" fmla="*/ 0 h 26"/>
                <a:gd name="T92" fmla="*/ 4 w 14"/>
                <a:gd name="T93" fmla="*/ 0 h 26"/>
                <a:gd name="T94" fmla="*/ 1 w 14"/>
                <a:gd name="T95" fmla="*/ 1 h 26"/>
                <a:gd name="T96" fmla="*/ 0 w 14"/>
                <a:gd name="T97" fmla="*/ 7 h 26"/>
                <a:gd name="T98" fmla="*/ 0 w 14"/>
                <a:gd name="T99" fmla="*/ 12 h 26"/>
                <a:gd name="T100" fmla="*/ 1 w 14"/>
                <a:gd name="T101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" h="26">
                  <a:moveTo>
                    <a:pt x="1" y="13"/>
                  </a:moveTo>
                  <a:cubicBezTo>
                    <a:pt x="2" y="13"/>
                    <a:pt x="2" y="13"/>
                    <a:pt x="2" y="12"/>
                  </a:cubicBezTo>
                  <a:cubicBezTo>
                    <a:pt x="2" y="12"/>
                    <a:pt x="2" y="10"/>
                    <a:pt x="2" y="8"/>
                  </a:cubicBezTo>
                  <a:cubicBezTo>
                    <a:pt x="2" y="6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5"/>
                    <a:pt x="4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6" y="25"/>
                    <a:pt x="6" y="2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5"/>
                    <a:pt x="8" y="26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5"/>
                    <a:pt x="10" y="2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1" y="6"/>
                    <a:pt x="11" y="8"/>
                  </a:cubicBezTo>
                  <a:cubicBezTo>
                    <a:pt x="11" y="10"/>
                    <a:pt x="11" y="12"/>
                    <a:pt x="11" y="12"/>
                  </a:cubicBezTo>
                  <a:cubicBezTo>
                    <a:pt x="11" y="13"/>
                    <a:pt x="11" y="13"/>
                    <a:pt x="12" y="13"/>
                  </a:cubicBezTo>
                  <a:cubicBezTo>
                    <a:pt x="13" y="13"/>
                    <a:pt x="13" y="13"/>
                    <a:pt x="13" y="12"/>
                  </a:cubicBezTo>
                  <a:cubicBezTo>
                    <a:pt x="13" y="12"/>
                    <a:pt x="14" y="9"/>
                    <a:pt x="13" y="7"/>
                  </a:cubicBezTo>
                  <a:cubicBezTo>
                    <a:pt x="13" y="3"/>
                    <a:pt x="12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2"/>
                    <a:pt x="7" y="3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2"/>
                    <a:pt x="6" y="3"/>
                  </a:cubicBezTo>
                  <a:cubicBezTo>
                    <a:pt x="5" y="2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1" y="1"/>
                    <a:pt x="0" y="3"/>
                    <a:pt x="0" y="7"/>
                  </a:cubicBezTo>
                  <a:cubicBezTo>
                    <a:pt x="0" y="9"/>
                    <a:pt x="0" y="12"/>
                    <a:pt x="0" y="12"/>
                  </a:cubicBezTo>
                  <a:cubicBezTo>
                    <a:pt x="0" y="13"/>
                    <a:pt x="0" y="13"/>
                    <a:pt x="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3" name="Freeform 73"/>
            <p:cNvSpPr/>
            <p:nvPr/>
          </p:nvSpPr>
          <p:spPr bwMode="auto">
            <a:xfrm>
              <a:off x="3875" y="2115"/>
              <a:ext cx="17" cy="18"/>
            </a:xfrm>
            <a:custGeom>
              <a:avLst/>
              <a:gdLst>
                <a:gd name="T0" fmla="*/ 1 w 7"/>
                <a:gd name="T1" fmla="*/ 5 h 7"/>
                <a:gd name="T2" fmla="*/ 4 w 7"/>
                <a:gd name="T3" fmla="*/ 7 h 7"/>
                <a:gd name="T4" fmla="*/ 6 w 7"/>
                <a:gd name="T5" fmla="*/ 4 h 7"/>
                <a:gd name="T6" fmla="*/ 7 w 7"/>
                <a:gd name="T7" fmla="*/ 3 h 7"/>
                <a:gd name="T8" fmla="*/ 6 w 7"/>
                <a:gd name="T9" fmla="*/ 3 h 7"/>
                <a:gd name="T10" fmla="*/ 4 w 7"/>
                <a:gd name="T11" fmla="*/ 0 h 7"/>
                <a:gd name="T12" fmla="*/ 1 w 7"/>
                <a:gd name="T13" fmla="*/ 3 h 7"/>
                <a:gd name="T14" fmla="*/ 0 w 7"/>
                <a:gd name="T15" fmla="*/ 3 h 7"/>
                <a:gd name="T16" fmla="*/ 1 w 7"/>
                <a:gd name="T1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1" y="5"/>
                  </a:moveTo>
                  <a:cubicBezTo>
                    <a:pt x="1" y="6"/>
                    <a:pt x="2" y="7"/>
                    <a:pt x="4" y="7"/>
                  </a:cubicBezTo>
                  <a:cubicBezTo>
                    <a:pt x="5" y="7"/>
                    <a:pt x="6" y="6"/>
                    <a:pt x="6" y="4"/>
                  </a:cubicBezTo>
                  <a:cubicBezTo>
                    <a:pt x="7" y="4"/>
                    <a:pt x="7" y="4"/>
                    <a:pt x="7" y="3"/>
                  </a:cubicBezTo>
                  <a:cubicBezTo>
                    <a:pt x="7" y="3"/>
                    <a:pt x="7" y="3"/>
                    <a:pt x="6" y="3"/>
                  </a:cubicBezTo>
                  <a:cubicBezTo>
                    <a:pt x="6" y="1"/>
                    <a:pt x="5" y="0"/>
                    <a:pt x="4" y="0"/>
                  </a:cubicBezTo>
                  <a:cubicBezTo>
                    <a:pt x="2" y="0"/>
                    <a:pt x="1" y="1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" name="Freeform 74"/>
            <p:cNvSpPr/>
            <p:nvPr/>
          </p:nvSpPr>
          <p:spPr bwMode="auto">
            <a:xfrm>
              <a:off x="3778" y="2135"/>
              <a:ext cx="35" cy="65"/>
            </a:xfrm>
            <a:custGeom>
              <a:avLst/>
              <a:gdLst>
                <a:gd name="T0" fmla="*/ 1 w 14"/>
                <a:gd name="T1" fmla="*/ 13 h 26"/>
                <a:gd name="T2" fmla="*/ 2 w 14"/>
                <a:gd name="T3" fmla="*/ 12 h 26"/>
                <a:gd name="T4" fmla="*/ 2 w 14"/>
                <a:gd name="T5" fmla="*/ 8 h 26"/>
                <a:gd name="T6" fmla="*/ 3 w 14"/>
                <a:gd name="T7" fmla="*/ 4 h 26"/>
                <a:gd name="T8" fmla="*/ 3 w 14"/>
                <a:gd name="T9" fmla="*/ 4 h 26"/>
                <a:gd name="T10" fmla="*/ 3 w 14"/>
                <a:gd name="T11" fmla="*/ 11 h 26"/>
                <a:gd name="T12" fmla="*/ 3 w 14"/>
                <a:gd name="T13" fmla="*/ 12 h 26"/>
                <a:gd name="T14" fmla="*/ 3 w 14"/>
                <a:gd name="T15" fmla="*/ 24 h 26"/>
                <a:gd name="T16" fmla="*/ 5 w 14"/>
                <a:gd name="T17" fmla="*/ 26 h 26"/>
                <a:gd name="T18" fmla="*/ 5 w 14"/>
                <a:gd name="T19" fmla="*/ 26 h 26"/>
                <a:gd name="T20" fmla="*/ 5 w 14"/>
                <a:gd name="T21" fmla="*/ 26 h 26"/>
                <a:gd name="T22" fmla="*/ 6 w 14"/>
                <a:gd name="T23" fmla="*/ 24 h 26"/>
                <a:gd name="T24" fmla="*/ 6 w 14"/>
                <a:gd name="T25" fmla="*/ 13 h 26"/>
                <a:gd name="T26" fmla="*/ 7 w 14"/>
                <a:gd name="T27" fmla="*/ 13 h 26"/>
                <a:gd name="T28" fmla="*/ 7 w 14"/>
                <a:gd name="T29" fmla="*/ 24 h 26"/>
                <a:gd name="T30" fmla="*/ 9 w 14"/>
                <a:gd name="T31" fmla="*/ 26 h 26"/>
                <a:gd name="T32" fmla="*/ 9 w 14"/>
                <a:gd name="T33" fmla="*/ 26 h 26"/>
                <a:gd name="T34" fmla="*/ 9 w 14"/>
                <a:gd name="T35" fmla="*/ 26 h 26"/>
                <a:gd name="T36" fmla="*/ 10 w 14"/>
                <a:gd name="T37" fmla="*/ 24 h 26"/>
                <a:gd name="T38" fmla="*/ 10 w 14"/>
                <a:gd name="T39" fmla="*/ 12 h 26"/>
                <a:gd name="T40" fmla="*/ 10 w 14"/>
                <a:gd name="T41" fmla="*/ 11 h 26"/>
                <a:gd name="T42" fmla="*/ 10 w 14"/>
                <a:gd name="T43" fmla="*/ 4 h 26"/>
                <a:gd name="T44" fmla="*/ 10 w 14"/>
                <a:gd name="T45" fmla="*/ 4 h 26"/>
                <a:gd name="T46" fmla="*/ 11 w 14"/>
                <a:gd name="T47" fmla="*/ 8 h 26"/>
                <a:gd name="T48" fmla="*/ 11 w 14"/>
                <a:gd name="T49" fmla="*/ 12 h 26"/>
                <a:gd name="T50" fmla="*/ 12 w 14"/>
                <a:gd name="T51" fmla="*/ 13 h 26"/>
                <a:gd name="T52" fmla="*/ 13 w 14"/>
                <a:gd name="T53" fmla="*/ 12 h 26"/>
                <a:gd name="T54" fmla="*/ 14 w 14"/>
                <a:gd name="T55" fmla="*/ 7 h 26"/>
                <a:gd name="T56" fmla="*/ 12 w 14"/>
                <a:gd name="T57" fmla="*/ 1 h 26"/>
                <a:gd name="T58" fmla="*/ 9 w 14"/>
                <a:gd name="T59" fmla="*/ 0 h 26"/>
                <a:gd name="T60" fmla="*/ 9 w 14"/>
                <a:gd name="T61" fmla="*/ 0 h 26"/>
                <a:gd name="T62" fmla="*/ 9 w 14"/>
                <a:gd name="T63" fmla="*/ 0 h 26"/>
                <a:gd name="T64" fmla="*/ 9 w 14"/>
                <a:gd name="T65" fmla="*/ 0 h 26"/>
                <a:gd name="T66" fmla="*/ 7 w 14"/>
                <a:gd name="T67" fmla="*/ 3 h 26"/>
                <a:gd name="T68" fmla="*/ 7 w 14"/>
                <a:gd name="T69" fmla="*/ 1 h 26"/>
                <a:gd name="T70" fmla="*/ 7 w 14"/>
                <a:gd name="T71" fmla="*/ 0 h 26"/>
                <a:gd name="T72" fmla="*/ 7 w 14"/>
                <a:gd name="T73" fmla="*/ 0 h 26"/>
                <a:gd name="T74" fmla="*/ 7 w 14"/>
                <a:gd name="T75" fmla="*/ 0 h 26"/>
                <a:gd name="T76" fmla="*/ 6 w 14"/>
                <a:gd name="T77" fmla="*/ 0 h 26"/>
                <a:gd name="T78" fmla="*/ 6 w 14"/>
                <a:gd name="T79" fmla="*/ 0 h 26"/>
                <a:gd name="T80" fmla="*/ 6 w 14"/>
                <a:gd name="T81" fmla="*/ 0 h 26"/>
                <a:gd name="T82" fmla="*/ 6 w 14"/>
                <a:gd name="T83" fmla="*/ 1 h 26"/>
                <a:gd name="T84" fmla="*/ 6 w 14"/>
                <a:gd name="T85" fmla="*/ 3 h 26"/>
                <a:gd name="T86" fmla="*/ 5 w 14"/>
                <a:gd name="T87" fmla="*/ 0 h 26"/>
                <a:gd name="T88" fmla="*/ 5 w 14"/>
                <a:gd name="T89" fmla="*/ 0 h 26"/>
                <a:gd name="T90" fmla="*/ 5 w 14"/>
                <a:gd name="T91" fmla="*/ 0 h 26"/>
                <a:gd name="T92" fmla="*/ 4 w 14"/>
                <a:gd name="T93" fmla="*/ 0 h 26"/>
                <a:gd name="T94" fmla="*/ 2 w 14"/>
                <a:gd name="T95" fmla="*/ 1 h 26"/>
                <a:gd name="T96" fmla="*/ 0 w 14"/>
                <a:gd name="T97" fmla="*/ 7 h 26"/>
                <a:gd name="T98" fmla="*/ 0 w 14"/>
                <a:gd name="T99" fmla="*/ 12 h 26"/>
                <a:gd name="T100" fmla="*/ 1 w 14"/>
                <a:gd name="T101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" h="26">
                  <a:moveTo>
                    <a:pt x="1" y="13"/>
                  </a:moveTo>
                  <a:cubicBezTo>
                    <a:pt x="2" y="13"/>
                    <a:pt x="2" y="13"/>
                    <a:pt x="2" y="12"/>
                  </a:cubicBezTo>
                  <a:cubicBezTo>
                    <a:pt x="2" y="12"/>
                    <a:pt x="2" y="10"/>
                    <a:pt x="2" y="8"/>
                  </a:cubicBezTo>
                  <a:cubicBezTo>
                    <a:pt x="2" y="6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5"/>
                    <a:pt x="4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6" y="26"/>
                    <a:pt x="6" y="25"/>
                    <a:pt x="6" y="2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5"/>
                    <a:pt x="8" y="26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5"/>
                    <a:pt x="10" y="2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1" y="6"/>
                    <a:pt x="11" y="8"/>
                  </a:cubicBezTo>
                  <a:cubicBezTo>
                    <a:pt x="11" y="10"/>
                    <a:pt x="11" y="12"/>
                    <a:pt x="11" y="12"/>
                  </a:cubicBezTo>
                  <a:cubicBezTo>
                    <a:pt x="11" y="13"/>
                    <a:pt x="11" y="13"/>
                    <a:pt x="12" y="13"/>
                  </a:cubicBezTo>
                  <a:cubicBezTo>
                    <a:pt x="13" y="13"/>
                    <a:pt x="13" y="13"/>
                    <a:pt x="13" y="12"/>
                  </a:cubicBezTo>
                  <a:cubicBezTo>
                    <a:pt x="13" y="12"/>
                    <a:pt x="14" y="9"/>
                    <a:pt x="14" y="7"/>
                  </a:cubicBezTo>
                  <a:cubicBezTo>
                    <a:pt x="13" y="3"/>
                    <a:pt x="12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8" y="2"/>
                    <a:pt x="7" y="3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2"/>
                    <a:pt x="6" y="3"/>
                  </a:cubicBezTo>
                  <a:cubicBezTo>
                    <a:pt x="5" y="2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1" y="1"/>
                    <a:pt x="0" y="3"/>
                    <a:pt x="0" y="7"/>
                  </a:cubicBezTo>
                  <a:cubicBezTo>
                    <a:pt x="0" y="9"/>
                    <a:pt x="0" y="12"/>
                    <a:pt x="0" y="12"/>
                  </a:cubicBezTo>
                  <a:cubicBezTo>
                    <a:pt x="0" y="13"/>
                    <a:pt x="0" y="13"/>
                    <a:pt x="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5" name="Freeform 75"/>
            <p:cNvSpPr/>
            <p:nvPr/>
          </p:nvSpPr>
          <p:spPr bwMode="auto">
            <a:xfrm>
              <a:off x="3785" y="2115"/>
              <a:ext cx="18" cy="18"/>
            </a:xfrm>
            <a:custGeom>
              <a:avLst/>
              <a:gdLst>
                <a:gd name="T0" fmla="*/ 1 w 7"/>
                <a:gd name="T1" fmla="*/ 5 h 7"/>
                <a:gd name="T2" fmla="*/ 4 w 7"/>
                <a:gd name="T3" fmla="*/ 7 h 7"/>
                <a:gd name="T4" fmla="*/ 6 w 7"/>
                <a:gd name="T5" fmla="*/ 4 h 7"/>
                <a:gd name="T6" fmla="*/ 7 w 7"/>
                <a:gd name="T7" fmla="*/ 3 h 7"/>
                <a:gd name="T8" fmla="*/ 7 w 7"/>
                <a:gd name="T9" fmla="*/ 3 h 7"/>
                <a:gd name="T10" fmla="*/ 4 w 7"/>
                <a:gd name="T11" fmla="*/ 0 h 7"/>
                <a:gd name="T12" fmla="*/ 1 w 7"/>
                <a:gd name="T13" fmla="*/ 3 h 7"/>
                <a:gd name="T14" fmla="*/ 0 w 7"/>
                <a:gd name="T15" fmla="*/ 3 h 7"/>
                <a:gd name="T16" fmla="*/ 1 w 7"/>
                <a:gd name="T1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1" y="5"/>
                  </a:moveTo>
                  <a:cubicBezTo>
                    <a:pt x="1" y="6"/>
                    <a:pt x="2" y="7"/>
                    <a:pt x="4" y="7"/>
                  </a:cubicBezTo>
                  <a:cubicBezTo>
                    <a:pt x="5" y="7"/>
                    <a:pt x="6" y="6"/>
                    <a:pt x="6" y="4"/>
                  </a:cubicBezTo>
                  <a:cubicBezTo>
                    <a:pt x="7" y="4"/>
                    <a:pt x="7" y="4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1"/>
                    <a:pt x="5" y="0"/>
                    <a:pt x="4" y="0"/>
                  </a:cubicBezTo>
                  <a:cubicBezTo>
                    <a:pt x="2" y="0"/>
                    <a:pt x="1" y="1"/>
                    <a:pt x="1" y="3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4"/>
                    <a:pt x="1" y="4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96" name="直接连接符 95"/>
          <p:cNvCxnSpPr/>
          <p:nvPr/>
        </p:nvCxnSpPr>
        <p:spPr>
          <a:xfrm>
            <a:off x="3390900" y="4580163"/>
            <a:ext cx="0" cy="45876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连接符 96"/>
          <p:cNvCxnSpPr/>
          <p:nvPr/>
        </p:nvCxnSpPr>
        <p:spPr>
          <a:xfrm>
            <a:off x="3390900" y="5210929"/>
            <a:ext cx="0" cy="45876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接连接符 97"/>
          <p:cNvCxnSpPr/>
          <p:nvPr/>
        </p:nvCxnSpPr>
        <p:spPr>
          <a:xfrm>
            <a:off x="3390900" y="3318629"/>
            <a:ext cx="0" cy="45876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接连接符 98"/>
          <p:cNvCxnSpPr/>
          <p:nvPr/>
        </p:nvCxnSpPr>
        <p:spPr>
          <a:xfrm>
            <a:off x="3390900" y="3949396"/>
            <a:ext cx="0" cy="45876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文本框 99"/>
          <p:cNvSpPr txBox="1"/>
          <p:nvPr/>
        </p:nvSpPr>
        <p:spPr>
          <a:xfrm>
            <a:off x="3407468" y="3318822"/>
            <a:ext cx="2366891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在此录入图表的综合描述说明。在此录入在此在此在此在此录入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3407468" y="3927991"/>
            <a:ext cx="2366891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在此录入图表的综合描述说明。在此录入在此在此在此在此录入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3407468" y="4566052"/>
            <a:ext cx="2366891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在此录入图表的综合描述说明。在此录入在此在此在此在此录入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3407468" y="5185267"/>
            <a:ext cx="2366891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在此录入图表的综合描述说明。在此录入在此在此在此在此录入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" name="文本框 103"/>
          <p:cNvSpPr txBox="1"/>
          <p:nvPr/>
        </p:nvSpPr>
        <p:spPr>
          <a:xfrm>
            <a:off x="2746189" y="1655917"/>
            <a:ext cx="1873499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zh-CN" altLang="en-US" sz="2400" u="sng" dirty="0">
                <a:solidFill>
                  <a:schemeClr val="accent1"/>
                </a:solidFill>
                <a:effectLst>
                  <a:innerShdw blurRad="38100" dist="50800" dir="13500000">
                    <a:prstClr val="black">
                      <a:alpha val="6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zh-CN" altLang="en-US" sz="2400" u="sng" dirty="0">
              <a:solidFill>
                <a:schemeClr val="accent1"/>
              </a:solidFill>
              <a:effectLst>
                <a:innerShdw blurRad="38100" dist="50800" dir="13500000">
                  <a:prstClr val="black">
                    <a:alpha val="6000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5" name="任意多边形 104"/>
          <p:cNvSpPr/>
          <p:nvPr/>
        </p:nvSpPr>
        <p:spPr>
          <a:xfrm rot="16200000">
            <a:off x="525868" y="3314889"/>
            <a:ext cx="1776008" cy="745129"/>
          </a:xfrm>
          <a:custGeom>
            <a:avLst/>
            <a:gdLst>
              <a:gd name="connsiteX0" fmla="*/ 2959906 w 2960298"/>
              <a:gd name="connsiteY0" fmla="*/ 1556715 h 1640757"/>
              <a:gd name="connsiteX1" fmla="*/ 2928441 w 2960298"/>
              <a:gd name="connsiteY1" fmla="*/ 1610244 h 1640757"/>
              <a:gd name="connsiteX2" fmla="*/ 2916500 w 2960298"/>
              <a:gd name="connsiteY2" fmla="*/ 1616954 h 1640757"/>
              <a:gd name="connsiteX3" fmla="*/ 2905539 w 2960298"/>
              <a:gd name="connsiteY3" fmla="*/ 1627311 h 1640757"/>
              <a:gd name="connsiteX4" fmla="*/ 1625565 w 2960298"/>
              <a:gd name="connsiteY4" fmla="*/ 214999 h 1640757"/>
              <a:gd name="connsiteX5" fmla="*/ 1469769 w 2960298"/>
              <a:gd name="connsiteY5" fmla="*/ 165598 h 1640757"/>
              <a:gd name="connsiteX6" fmla="*/ 1410514 w 2960298"/>
              <a:gd name="connsiteY6" fmla="*/ 178291 h 1640757"/>
              <a:gd name="connsiteX7" fmla="*/ 1410515 w 2960298"/>
              <a:gd name="connsiteY7" fmla="*/ 178292 h 1640757"/>
              <a:gd name="connsiteX8" fmla="*/ 1363633 w 2960298"/>
              <a:gd name="connsiteY8" fmla="*/ 204635 h 1640757"/>
              <a:gd name="connsiteX9" fmla="*/ 1356679 w 2960298"/>
              <a:gd name="connsiteY9" fmla="*/ 213713 h 1640757"/>
              <a:gd name="connsiteX10" fmla="*/ 1334734 w 2960298"/>
              <a:gd name="connsiteY10" fmla="*/ 231227 h 1640757"/>
              <a:gd name="connsiteX11" fmla="*/ 57280 w 2960298"/>
              <a:gd name="connsiteY11" fmla="*/ 1640757 h 1640757"/>
              <a:gd name="connsiteX12" fmla="*/ 31858 w 2960298"/>
              <a:gd name="connsiteY12" fmla="*/ 1626472 h 1640757"/>
              <a:gd name="connsiteX13" fmla="*/ 1193 w 2960298"/>
              <a:gd name="connsiteY13" fmla="*/ 1553567 h 1640757"/>
              <a:gd name="connsiteX14" fmla="*/ 18465 w 2960298"/>
              <a:gd name="connsiteY14" fmla="*/ 1520845 h 1640757"/>
              <a:gd name="connsiteX15" fmla="*/ 18559 w 2960298"/>
              <a:gd name="connsiteY15" fmla="*/ 1520548 h 1640757"/>
              <a:gd name="connsiteX16" fmla="*/ 18700 w 2960298"/>
              <a:gd name="connsiteY16" fmla="*/ 1520399 h 1640757"/>
              <a:gd name="connsiteX17" fmla="*/ 21118 w 2960298"/>
              <a:gd name="connsiteY17" fmla="*/ 1515820 h 1640757"/>
              <a:gd name="connsiteX18" fmla="*/ 1334734 w 2960298"/>
              <a:gd name="connsiteY18" fmla="*/ 66389 h 1640757"/>
              <a:gd name="connsiteX19" fmla="*/ 1356679 w 2960298"/>
              <a:gd name="connsiteY19" fmla="*/ 48875 h 1640757"/>
              <a:gd name="connsiteX20" fmla="*/ 1363633 w 2960298"/>
              <a:gd name="connsiteY20" fmla="*/ 39797 h 1640757"/>
              <a:gd name="connsiteX21" fmla="*/ 1410515 w 2960298"/>
              <a:gd name="connsiteY21" fmla="*/ 13454 h 1640757"/>
              <a:gd name="connsiteX22" fmla="*/ 1410514 w 2960298"/>
              <a:gd name="connsiteY22" fmla="*/ 13453 h 1640757"/>
              <a:gd name="connsiteX23" fmla="*/ 1469769 w 2960298"/>
              <a:gd name="connsiteY23" fmla="*/ 760 h 1640757"/>
              <a:gd name="connsiteX24" fmla="*/ 1625565 w 2960298"/>
              <a:gd name="connsiteY24" fmla="*/ 50161 h 1640757"/>
              <a:gd name="connsiteX25" fmla="*/ 2939180 w 2960298"/>
              <a:gd name="connsiteY25" fmla="*/ 1499592 h 1640757"/>
              <a:gd name="connsiteX26" fmla="*/ 2959906 w 2960298"/>
              <a:gd name="connsiteY26" fmla="*/ 1556715 h 1640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960298" h="1640757">
                <a:moveTo>
                  <a:pt x="2959906" y="1556715"/>
                </a:moveTo>
                <a:cubicBezTo>
                  <a:pt x="2957769" y="1575984"/>
                  <a:pt x="2946933" y="1594653"/>
                  <a:pt x="2928441" y="1610244"/>
                </a:cubicBezTo>
                <a:lnTo>
                  <a:pt x="2916500" y="1616954"/>
                </a:lnTo>
                <a:lnTo>
                  <a:pt x="2905539" y="1627311"/>
                </a:lnTo>
                <a:lnTo>
                  <a:pt x="1625565" y="214999"/>
                </a:lnTo>
                <a:cubicBezTo>
                  <a:pt x="1592961" y="179024"/>
                  <a:pt x="1530651" y="160785"/>
                  <a:pt x="1469769" y="165598"/>
                </a:cubicBezTo>
                <a:cubicBezTo>
                  <a:pt x="1449475" y="167202"/>
                  <a:pt x="1429339" y="171368"/>
                  <a:pt x="1410514" y="178291"/>
                </a:cubicBezTo>
                <a:lnTo>
                  <a:pt x="1410515" y="178292"/>
                </a:lnTo>
                <a:cubicBezTo>
                  <a:pt x="1391691" y="185215"/>
                  <a:pt x="1375960" y="194241"/>
                  <a:pt x="1363633" y="204635"/>
                </a:cubicBezTo>
                <a:lnTo>
                  <a:pt x="1356679" y="213713"/>
                </a:lnTo>
                <a:lnTo>
                  <a:pt x="1334734" y="231227"/>
                </a:lnTo>
                <a:lnTo>
                  <a:pt x="57280" y="1640757"/>
                </a:lnTo>
                <a:lnTo>
                  <a:pt x="31858" y="1626472"/>
                </a:lnTo>
                <a:cubicBezTo>
                  <a:pt x="7202" y="1605684"/>
                  <a:pt x="-3844" y="1579423"/>
                  <a:pt x="1193" y="1553567"/>
                </a:cubicBezTo>
                <a:lnTo>
                  <a:pt x="18465" y="1520845"/>
                </a:lnTo>
                <a:lnTo>
                  <a:pt x="18559" y="1520548"/>
                </a:lnTo>
                <a:lnTo>
                  <a:pt x="18700" y="1520399"/>
                </a:lnTo>
                <a:lnTo>
                  <a:pt x="21118" y="1515820"/>
                </a:lnTo>
                <a:lnTo>
                  <a:pt x="1334734" y="66389"/>
                </a:lnTo>
                <a:lnTo>
                  <a:pt x="1356679" y="48875"/>
                </a:lnTo>
                <a:lnTo>
                  <a:pt x="1363633" y="39797"/>
                </a:lnTo>
                <a:cubicBezTo>
                  <a:pt x="1375960" y="29403"/>
                  <a:pt x="1391691" y="20377"/>
                  <a:pt x="1410515" y="13454"/>
                </a:cubicBezTo>
                <a:lnTo>
                  <a:pt x="1410514" y="13453"/>
                </a:lnTo>
                <a:cubicBezTo>
                  <a:pt x="1429339" y="6530"/>
                  <a:pt x="1449475" y="2364"/>
                  <a:pt x="1469769" y="760"/>
                </a:cubicBezTo>
                <a:cubicBezTo>
                  <a:pt x="1530651" y="-4053"/>
                  <a:pt x="1592961" y="14186"/>
                  <a:pt x="1625565" y="50161"/>
                </a:cubicBezTo>
                <a:lnTo>
                  <a:pt x="2939180" y="1499592"/>
                </a:lnTo>
                <a:cubicBezTo>
                  <a:pt x="2955483" y="1517580"/>
                  <a:pt x="2962044" y="1537447"/>
                  <a:pt x="2959906" y="155671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6" name="任意多边形 105"/>
          <p:cNvSpPr/>
          <p:nvPr/>
        </p:nvSpPr>
        <p:spPr>
          <a:xfrm rot="5400000" flipH="1">
            <a:off x="9890128" y="3314890"/>
            <a:ext cx="1776008" cy="745129"/>
          </a:xfrm>
          <a:custGeom>
            <a:avLst/>
            <a:gdLst>
              <a:gd name="connsiteX0" fmla="*/ 2959906 w 2960298"/>
              <a:gd name="connsiteY0" fmla="*/ 1556715 h 1640757"/>
              <a:gd name="connsiteX1" fmla="*/ 2928441 w 2960298"/>
              <a:gd name="connsiteY1" fmla="*/ 1610244 h 1640757"/>
              <a:gd name="connsiteX2" fmla="*/ 2916500 w 2960298"/>
              <a:gd name="connsiteY2" fmla="*/ 1616954 h 1640757"/>
              <a:gd name="connsiteX3" fmla="*/ 2905539 w 2960298"/>
              <a:gd name="connsiteY3" fmla="*/ 1627311 h 1640757"/>
              <a:gd name="connsiteX4" fmla="*/ 1625565 w 2960298"/>
              <a:gd name="connsiteY4" fmla="*/ 214999 h 1640757"/>
              <a:gd name="connsiteX5" fmla="*/ 1469769 w 2960298"/>
              <a:gd name="connsiteY5" fmla="*/ 165598 h 1640757"/>
              <a:gd name="connsiteX6" fmla="*/ 1410514 w 2960298"/>
              <a:gd name="connsiteY6" fmla="*/ 178291 h 1640757"/>
              <a:gd name="connsiteX7" fmla="*/ 1410515 w 2960298"/>
              <a:gd name="connsiteY7" fmla="*/ 178292 h 1640757"/>
              <a:gd name="connsiteX8" fmla="*/ 1363633 w 2960298"/>
              <a:gd name="connsiteY8" fmla="*/ 204635 h 1640757"/>
              <a:gd name="connsiteX9" fmla="*/ 1356679 w 2960298"/>
              <a:gd name="connsiteY9" fmla="*/ 213713 h 1640757"/>
              <a:gd name="connsiteX10" fmla="*/ 1334734 w 2960298"/>
              <a:gd name="connsiteY10" fmla="*/ 231227 h 1640757"/>
              <a:gd name="connsiteX11" fmla="*/ 57280 w 2960298"/>
              <a:gd name="connsiteY11" fmla="*/ 1640757 h 1640757"/>
              <a:gd name="connsiteX12" fmla="*/ 31858 w 2960298"/>
              <a:gd name="connsiteY12" fmla="*/ 1626472 h 1640757"/>
              <a:gd name="connsiteX13" fmla="*/ 1193 w 2960298"/>
              <a:gd name="connsiteY13" fmla="*/ 1553567 h 1640757"/>
              <a:gd name="connsiteX14" fmla="*/ 18465 w 2960298"/>
              <a:gd name="connsiteY14" fmla="*/ 1520845 h 1640757"/>
              <a:gd name="connsiteX15" fmla="*/ 18559 w 2960298"/>
              <a:gd name="connsiteY15" fmla="*/ 1520548 h 1640757"/>
              <a:gd name="connsiteX16" fmla="*/ 18700 w 2960298"/>
              <a:gd name="connsiteY16" fmla="*/ 1520399 h 1640757"/>
              <a:gd name="connsiteX17" fmla="*/ 21118 w 2960298"/>
              <a:gd name="connsiteY17" fmla="*/ 1515820 h 1640757"/>
              <a:gd name="connsiteX18" fmla="*/ 1334734 w 2960298"/>
              <a:gd name="connsiteY18" fmla="*/ 66389 h 1640757"/>
              <a:gd name="connsiteX19" fmla="*/ 1356679 w 2960298"/>
              <a:gd name="connsiteY19" fmla="*/ 48875 h 1640757"/>
              <a:gd name="connsiteX20" fmla="*/ 1363633 w 2960298"/>
              <a:gd name="connsiteY20" fmla="*/ 39797 h 1640757"/>
              <a:gd name="connsiteX21" fmla="*/ 1410515 w 2960298"/>
              <a:gd name="connsiteY21" fmla="*/ 13454 h 1640757"/>
              <a:gd name="connsiteX22" fmla="*/ 1410514 w 2960298"/>
              <a:gd name="connsiteY22" fmla="*/ 13453 h 1640757"/>
              <a:gd name="connsiteX23" fmla="*/ 1469769 w 2960298"/>
              <a:gd name="connsiteY23" fmla="*/ 760 h 1640757"/>
              <a:gd name="connsiteX24" fmla="*/ 1625565 w 2960298"/>
              <a:gd name="connsiteY24" fmla="*/ 50161 h 1640757"/>
              <a:gd name="connsiteX25" fmla="*/ 2939180 w 2960298"/>
              <a:gd name="connsiteY25" fmla="*/ 1499592 h 1640757"/>
              <a:gd name="connsiteX26" fmla="*/ 2959906 w 2960298"/>
              <a:gd name="connsiteY26" fmla="*/ 1556715 h 1640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960298" h="1640757">
                <a:moveTo>
                  <a:pt x="2959906" y="1556715"/>
                </a:moveTo>
                <a:cubicBezTo>
                  <a:pt x="2957769" y="1575984"/>
                  <a:pt x="2946933" y="1594653"/>
                  <a:pt x="2928441" y="1610244"/>
                </a:cubicBezTo>
                <a:lnTo>
                  <a:pt x="2916500" y="1616954"/>
                </a:lnTo>
                <a:lnTo>
                  <a:pt x="2905539" y="1627311"/>
                </a:lnTo>
                <a:lnTo>
                  <a:pt x="1625565" y="214999"/>
                </a:lnTo>
                <a:cubicBezTo>
                  <a:pt x="1592961" y="179024"/>
                  <a:pt x="1530651" y="160785"/>
                  <a:pt x="1469769" y="165598"/>
                </a:cubicBezTo>
                <a:cubicBezTo>
                  <a:pt x="1449475" y="167202"/>
                  <a:pt x="1429339" y="171368"/>
                  <a:pt x="1410514" y="178291"/>
                </a:cubicBezTo>
                <a:lnTo>
                  <a:pt x="1410515" y="178292"/>
                </a:lnTo>
                <a:cubicBezTo>
                  <a:pt x="1391691" y="185215"/>
                  <a:pt x="1375960" y="194241"/>
                  <a:pt x="1363633" y="204635"/>
                </a:cubicBezTo>
                <a:lnTo>
                  <a:pt x="1356679" y="213713"/>
                </a:lnTo>
                <a:lnTo>
                  <a:pt x="1334734" y="231227"/>
                </a:lnTo>
                <a:lnTo>
                  <a:pt x="57280" y="1640757"/>
                </a:lnTo>
                <a:lnTo>
                  <a:pt x="31858" y="1626472"/>
                </a:lnTo>
                <a:cubicBezTo>
                  <a:pt x="7202" y="1605684"/>
                  <a:pt x="-3844" y="1579423"/>
                  <a:pt x="1193" y="1553567"/>
                </a:cubicBezTo>
                <a:lnTo>
                  <a:pt x="18465" y="1520845"/>
                </a:lnTo>
                <a:lnTo>
                  <a:pt x="18559" y="1520548"/>
                </a:lnTo>
                <a:lnTo>
                  <a:pt x="18700" y="1520399"/>
                </a:lnTo>
                <a:lnTo>
                  <a:pt x="21118" y="1515820"/>
                </a:lnTo>
                <a:lnTo>
                  <a:pt x="1334734" y="66389"/>
                </a:lnTo>
                <a:lnTo>
                  <a:pt x="1356679" y="48875"/>
                </a:lnTo>
                <a:lnTo>
                  <a:pt x="1363633" y="39797"/>
                </a:lnTo>
                <a:cubicBezTo>
                  <a:pt x="1375960" y="29403"/>
                  <a:pt x="1391691" y="20377"/>
                  <a:pt x="1410515" y="13454"/>
                </a:cubicBezTo>
                <a:lnTo>
                  <a:pt x="1410514" y="13453"/>
                </a:lnTo>
                <a:cubicBezTo>
                  <a:pt x="1429339" y="6530"/>
                  <a:pt x="1449475" y="2364"/>
                  <a:pt x="1469769" y="760"/>
                </a:cubicBezTo>
                <a:cubicBezTo>
                  <a:pt x="1530651" y="-4053"/>
                  <a:pt x="1592961" y="14186"/>
                  <a:pt x="1625565" y="50161"/>
                </a:cubicBezTo>
                <a:lnTo>
                  <a:pt x="2939180" y="1499592"/>
                </a:lnTo>
                <a:cubicBezTo>
                  <a:pt x="2955483" y="1517580"/>
                  <a:pt x="2962044" y="1537447"/>
                  <a:pt x="2959906" y="155671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62" grpId="0"/>
      <p:bldP spid="63" grpId="0"/>
      <p:bldP spid="64" grpId="0"/>
      <p:bldP spid="65" grpId="0"/>
      <p:bldP spid="66" grpId="0"/>
      <p:bldP spid="100" grpId="0"/>
      <p:bldP spid="101" grpId="0"/>
      <p:bldP spid="102" grpId="0"/>
      <p:bldP spid="103" grpId="0"/>
      <p:bldP spid="104" grpId="0"/>
      <p:bldP spid="105" grpId="0" animBg="1"/>
      <p:bldP spid="10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3408706" y="2267376"/>
            <a:ext cx="1408667" cy="1408851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" name="文本框 9"/>
          <p:cNvSpPr txBox="1"/>
          <p:nvPr/>
        </p:nvSpPr>
        <p:spPr>
          <a:xfrm>
            <a:off x="5342014" y="3061240"/>
            <a:ext cx="1556863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1" indent="-228600">
              <a:buFont typeface="Wingdings" panose="05000000000000000000" pitchFamily="2" charset="2"/>
              <a:buChar char="l"/>
            </a:pPr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副标题内容</a:t>
            </a:r>
            <a:endParaRPr lang="zh-CN" altLang="en-US" sz="19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9"/>
          <p:cNvSpPr txBox="1"/>
          <p:nvPr/>
        </p:nvSpPr>
        <p:spPr>
          <a:xfrm>
            <a:off x="7131528" y="3067349"/>
            <a:ext cx="1556863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1" indent="-228600">
              <a:buFont typeface="Wingdings" panose="05000000000000000000" pitchFamily="2" charset="2"/>
              <a:buChar char="l"/>
            </a:pPr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副标题内容</a:t>
            </a:r>
            <a:endParaRPr lang="zh-CN" altLang="en-US" sz="19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9"/>
          <p:cNvSpPr txBox="1"/>
          <p:nvPr/>
        </p:nvSpPr>
        <p:spPr>
          <a:xfrm>
            <a:off x="5342013" y="3431830"/>
            <a:ext cx="1919963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1" indent="-228600">
              <a:buFont typeface="Wingdings" panose="05000000000000000000" pitchFamily="2" charset="2"/>
              <a:buChar char="l"/>
            </a:pPr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副标题内容</a:t>
            </a:r>
            <a:endParaRPr lang="zh-CN" altLang="en-US" sz="19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9"/>
          <p:cNvSpPr txBox="1"/>
          <p:nvPr/>
        </p:nvSpPr>
        <p:spPr>
          <a:xfrm>
            <a:off x="7131528" y="3431829"/>
            <a:ext cx="1556863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1" indent="-228600">
              <a:buFont typeface="Wingdings" panose="05000000000000000000" pitchFamily="2" charset="2"/>
              <a:buChar char="l"/>
            </a:pPr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副标题内容</a:t>
            </a:r>
            <a:endParaRPr lang="zh-CN" altLang="en-US" sz="19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9"/>
          <p:cNvSpPr txBox="1"/>
          <p:nvPr/>
        </p:nvSpPr>
        <p:spPr>
          <a:xfrm>
            <a:off x="5187473" y="2262308"/>
            <a:ext cx="388792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/>
            <a:r>
              <a:rPr lang="zh-CN" altLang="en-US" sz="4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年度工作概述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20"/>
          <p:cNvSpPr txBox="1"/>
          <p:nvPr/>
        </p:nvSpPr>
        <p:spPr>
          <a:xfrm>
            <a:off x="3701922" y="2294694"/>
            <a:ext cx="822234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zh-CN" sz="8800" spc="4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8800" spc="400" dirty="0">
              <a:solidFill>
                <a:schemeClr val="bg1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五边形 8"/>
          <p:cNvSpPr/>
          <p:nvPr/>
        </p:nvSpPr>
        <p:spPr>
          <a:xfrm flipH="1">
            <a:off x="9302041" y="2331000"/>
            <a:ext cx="2927267" cy="1281600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8" tIns="60954" rIns="121908" bIns="60954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  <p:bldP spid="8" grpId="0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844222" y="1008509"/>
            <a:ext cx="5167324" cy="5278875"/>
            <a:chOff x="2256504" y="1294259"/>
            <a:chExt cx="5167324" cy="5278875"/>
          </a:xfrm>
        </p:grpSpPr>
        <p:sp>
          <p:nvSpPr>
            <p:cNvPr id="6" name="椭圆 5"/>
            <p:cNvSpPr/>
            <p:nvPr/>
          </p:nvSpPr>
          <p:spPr>
            <a:xfrm>
              <a:off x="7314125" y="5660149"/>
              <a:ext cx="109703" cy="10970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3976001" y="4663198"/>
              <a:ext cx="3447827" cy="1079703"/>
              <a:chOff x="3976212" y="1674310"/>
              <a:chExt cx="3447827" cy="1079703"/>
            </a:xfrm>
          </p:grpSpPr>
          <p:cxnSp>
            <p:nvCxnSpPr>
              <p:cNvPr id="50" name="直接连接符 49"/>
              <p:cNvCxnSpPr/>
              <p:nvPr/>
            </p:nvCxnSpPr>
            <p:spPr>
              <a:xfrm>
                <a:off x="5185725" y="1718973"/>
                <a:ext cx="2121855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椭圆 50"/>
              <p:cNvSpPr/>
              <p:nvPr/>
            </p:nvSpPr>
            <p:spPr>
              <a:xfrm>
                <a:off x="7314336" y="1674310"/>
                <a:ext cx="109703" cy="10970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52" name="直接连接符 51"/>
              <p:cNvCxnSpPr>
                <a:stCxn id="19" idx="3"/>
              </p:cNvCxnSpPr>
              <p:nvPr/>
            </p:nvCxnSpPr>
            <p:spPr>
              <a:xfrm>
                <a:off x="3976212" y="2713401"/>
                <a:ext cx="3276527" cy="40612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组合 7"/>
            <p:cNvGrpSpPr/>
            <p:nvPr/>
          </p:nvGrpSpPr>
          <p:grpSpPr>
            <a:xfrm>
              <a:off x="5605970" y="3666248"/>
              <a:ext cx="1817858" cy="109703"/>
              <a:chOff x="5606181" y="1674310"/>
              <a:chExt cx="1817858" cy="109703"/>
            </a:xfrm>
          </p:grpSpPr>
          <p:cxnSp>
            <p:nvCxnSpPr>
              <p:cNvPr id="48" name="直接连接符 47"/>
              <p:cNvCxnSpPr/>
              <p:nvPr/>
            </p:nvCxnSpPr>
            <p:spPr>
              <a:xfrm flipV="1">
                <a:off x="5606181" y="1718973"/>
                <a:ext cx="1701399" cy="5094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椭圆 48"/>
              <p:cNvSpPr/>
              <p:nvPr/>
            </p:nvSpPr>
            <p:spPr>
              <a:xfrm>
                <a:off x="7314336" y="1674310"/>
                <a:ext cx="109703" cy="10970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5149222" y="2669299"/>
              <a:ext cx="2274606" cy="109703"/>
              <a:chOff x="5149433" y="1674310"/>
              <a:chExt cx="2274606" cy="109703"/>
            </a:xfrm>
          </p:grpSpPr>
          <p:cxnSp>
            <p:nvCxnSpPr>
              <p:cNvPr id="46" name="直接连接符 45"/>
              <p:cNvCxnSpPr/>
              <p:nvPr/>
            </p:nvCxnSpPr>
            <p:spPr>
              <a:xfrm flipV="1">
                <a:off x="5149433" y="1718973"/>
                <a:ext cx="2158147" cy="6462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椭圆 46"/>
              <p:cNvSpPr/>
              <p:nvPr/>
            </p:nvSpPr>
            <p:spPr>
              <a:xfrm>
                <a:off x="7314336" y="1674310"/>
                <a:ext cx="109703" cy="10970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3904572" y="1672349"/>
              <a:ext cx="3519256" cy="109703"/>
              <a:chOff x="3904783" y="1674310"/>
              <a:chExt cx="3519256" cy="109703"/>
            </a:xfrm>
          </p:grpSpPr>
          <p:cxnSp>
            <p:nvCxnSpPr>
              <p:cNvPr id="44" name="直接连接符 43"/>
              <p:cNvCxnSpPr/>
              <p:nvPr/>
            </p:nvCxnSpPr>
            <p:spPr>
              <a:xfrm flipV="1">
                <a:off x="3904783" y="1718973"/>
                <a:ext cx="3402797" cy="10188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椭圆 44"/>
              <p:cNvSpPr/>
              <p:nvPr/>
            </p:nvSpPr>
            <p:spPr>
              <a:xfrm>
                <a:off x="7314336" y="1674310"/>
                <a:ext cx="109703" cy="10970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1" name="任意多边形 10"/>
            <p:cNvSpPr/>
            <p:nvPr/>
          </p:nvSpPr>
          <p:spPr>
            <a:xfrm>
              <a:off x="3202547" y="1632858"/>
              <a:ext cx="2071340" cy="4143828"/>
            </a:xfrm>
            <a:custGeom>
              <a:avLst/>
              <a:gdLst>
                <a:gd name="connsiteX0" fmla="*/ 0 w 2468160"/>
                <a:gd name="connsiteY0" fmla="*/ 0 h 4937688"/>
                <a:gd name="connsiteX1" fmla="*/ 251709 w 2468160"/>
                <a:gd name="connsiteY1" fmla="*/ 12711 h 4937688"/>
                <a:gd name="connsiteX2" fmla="*/ 2468160 w 2468160"/>
                <a:gd name="connsiteY2" fmla="*/ 2468844 h 4937688"/>
                <a:gd name="connsiteX3" fmla="*/ 251709 w 2468160"/>
                <a:gd name="connsiteY3" fmla="*/ 4924978 h 4937688"/>
                <a:gd name="connsiteX4" fmla="*/ 0 w 2468160"/>
                <a:gd name="connsiteY4" fmla="*/ 4937688 h 4937688"/>
                <a:gd name="connsiteX5" fmla="*/ 0 w 2468160"/>
                <a:gd name="connsiteY5" fmla="*/ 4688120 h 4937688"/>
                <a:gd name="connsiteX6" fmla="*/ 226192 w 2468160"/>
                <a:gd name="connsiteY6" fmla="*/ 4676698 h 4937688"/>
                <a:gd name="connsiteX7" fmla="*/ 2218592 w 2468160"/>
                <a:gd name="connsiteY7" fmla="*/ 2468844 h 4937688"/>
                <a:gd name="connsiteX8" fmla="*/ 226192 w 2468160"/>
                <a:gd name="connsiteY8" fmla="*/ 260990 h 4937688"/>
                <a:gd name="connsiteX9" fmla="*/ 0 w 2468160"/>
                <a:gd name="connsiteY9" fmla="*/ 249569 h 493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8160" h="4937688">
                  <a:moveTo>
                    <a:pt x="0" y="0"/>
                  </a:moveTo>
                  <a:lnTo>
                    <a:pt x="251709" y="12711"/>
                  </a:lnTo>
                  <a:cubicBezTo>
                    <a:pt x="1496657" y="139142"/>
                    <a:pt x="2468160" y="1190539"/>
                    <a:pt x="2468160" y="2468844"/>
                  </a:cubicBezTo>
                  <a:cubicBezTo>
                    <a:pt x="2468160" y="3747149"/>
                    <a:pt x="1496657" y="4798546"/>
                    <a:pt x="251709" y="4924978"/>
                  </a:cubicBezTo>
                  <a:lnTo>
                    <a:pt x="0" y="4937688"/>
                  </a:lnTo>
                  <a:lnTo>
                    <a:pt x="0" y="4688120"/>
                  </a:lnTo>
                  <a:lnTo>
                    <a:pt x="226192" y="4676698"/>
                  </a:lnTo>
                  <a:cubicBezTo>
                    <a:pt x="1345293" y="4563047"/>
                    <a:pt x="2218592" y="3617931"/>
                    <a:pt x="2218592" y="2468844"/>
                  </a:cubicBezTo>
                  <a:cubicBezTo>
                    <a:pt x="2218592" y="1319758"/>
                    <a:pt x="1345293" y="374641"/>
                    <a:pt x="226192" y="260990"/>
                  </a:cubicBezTo>
                  <a:lnTo>
                    <a:pt x="0" y="24956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762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4310718" y="2285012"/>
              <a:ext cx="1114132" cy="1295559"/>
              <a:chOff x="3295850" y="2065379"/>
              <a:chExt cx="3592274" cy="4177307"/>
            </a:xfrm>
          </p:grpSpPr>
          <p:sp>
            <p:nvSpPr>
              <p:cNvPr id="40" name="圆角矩形 39"/>
              <p:cNvSpPr/>
              <p:nvPr/>
            </p:nvSpPr>
            <p:spPr>
              <a:xfrm rot="2760000">
                <a:off x="3283362" y="2637924"/>
                <a:ext cx="4177307" cy="3032217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/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Freeform 5"/>
              <p:cNvSpPr/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203200" dist="63500" dir="2700000" algn="tl" rotWithShape="0">
                  <a:prstClr val="black">
                    <a:alpha val="32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圆角矩形 41"/>
              <p:cNvSpPr/>
              <p:nvPr/>
            </p:nvSpPr>
            <p:spPr>
              <a:xfrm rot="2760000">
                <a:off x="3499201" y="2940762"/>
                <a:ext cx="3639373" cy="2369532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>
                      <a:alpha val="66000"/>
                    </a:schemeClr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60000">
                    <a:srgbClr val="ECECEC"/>
                  </a:gs>
                  <a:gs pos="100000">
                    <a:srgbClr val="D1D1D1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152400" dist="38100" dir="2700000" algn="tl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4775537" y="3272764"/>
              <a:ext cx="1114132" cy="1295559"/>
              <a:chOff x="3295850" y="2065379"/>
              <a:chExt cx="3592274" cy="4177307"/>
            </a:xfrm>
          </p:grpSpPr>
          <p:sp>
            <p:nvSpPr>
              <p:cNvPr id="36" name="圆角矩形 35"/>
              <p:cNvSpPr/>
              <p:nvPr/>
            </p:nvSpPr>
            <p:spPr>
              <a:xfrm rot="2760000">
                <a:off x="3283362" y="2637924"/>
                <a:ext cx="4177307" cy="3032217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/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Freeform 5"/>
              <p:cNvSpPr/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203200" dist="63500" dir="2700000" algn="tl" rotWithShape="0">
                  <a:prstClr val="black">
                    <a:alpha val="32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圆角矩形 37"/>
              <p:cNvSpPr/>
              <p:nvPr/>
            </p:nvSpPr>
            <p:spPr>
              <a:xfrm rot="2760000">
                <a:off x="3499201" y="2940762"/>
                <a:ext cx="3639373" cy="2369532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>
                      <a:alpha val="66000"/>
                    </a:schemeClr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60000">
                    <a:srgbClr val="ECECEC"/>
                  </a:gs>
                  <a:gs pos="100000">
                    <a:srgbClr val="D1D1D1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152400" dist="38100" dir="2700000" algn="tl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4329267" y="4288104"/>
              <a:ext cx="1114132" cy="1295559"/>
              <a:chOff x="3295850" y="2065379"/>
              <a:chExt cx="3592274" cy="4177307"/>
            </a:xfrm>
          </p:grpSpPr>
          <p:sp>
            <p:nvSpPr>
              <p:cNvPr id="32" name="圆角矩形 31"/>
              <p:cNvSpPr/>
              <p:nvPr/>
            </p:nvSpPr>
            <p:spPr>
              <a:xfrm rot="2760000">
                <a:off x="3283362" y="2637924"/>
                <a:ext cx="4177307" cy="3032217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/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Freeform 5"/>
              <p:cNvSpPr/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203200" dist="63500" dir="2700000" algn="tl" rotWithShape="0">
                  <a:prstClr val="black">
                    <a:alpha val="32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圆角矩形 33"/>
              <p:cNvSpPr/>
              <p:nvPr/>
            </p:nvSpPr>
            <p:spPr>
              <a:xfrm rot="2760000">
                <a:off x="3499201" y="2940762"/>
                <a:ext cx="3639373" cy="2369532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>
                      <a:alpha val="66000"/>
                    </a:schemeClr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60000">
                    <a:srgbClr val="ECECEC"/>
                  </a:gs>
                  <a:gs pos="100000">
                    <a:srgbClr val="D1D1D1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152400" dist="38100" dir="2700000" algn="tl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3156467" y="1294259"/>
              <a:ext cx="1114132" cy="1295559"/>
              <a:chOff x="3295850" y="2065379"/>
              <a:chExt cx="3592274" cy="4177307"/>
            </a:xfrm>
          </p:grpSpPr>
          <p:sp>
            <p:nvSpPr>
              <p:cNvPr id="28" name="圆角矩形 27"/>
              <p:cNvSpPr/>
              <p:nvPr/>
            </p:nvSpPr>
            <p:spPr>
              <a:xfrm rot="2760000">
                <a:off x="3283362" y="2637924"/>
                <a:ext cx="4177307" cy="3032217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/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Freeform 5"/>
              <p:cNvSpPr/>
              <p:nvPr/>
            </p:nvSpPr>
            <p:spPr bwMode="auto">
              <a:xfrm rot="10800000">
                <a:off x="3295850" y="2263220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203200" dist="63500" dir="2700000" algn="tl" rotWithShape="0">
                  <a:prstClr val="black">
                    <a:alpha val="32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圆角矩形 29"/>
              <p:cNvSpPr/>
              <p:nvPr/>
            </p:nvSpPr>
            <p:spPr>
              <a:xfrm rot="2760000">
                <a:off x="3499201" y="2940762"/>
                <a:ext cx="3639373" cy="2369532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>
                      <a:alpha val="66000"/>
                    </a:schemeClr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60000">
                    <a:srgbClr val="ECECEC"/>
                  </a:gs>
                  <a:gs pos="100000">
                    <a:srgbClr val="D1D1D1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152400" dist="38100" dir="2700000" algn="tl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3128624" y="5277575"/>
              <a:ext cx="1114132" cy="1295559"/>
              <a:chOff x="3295850" y="2065379"/>
              <a:chExt cx="3592274" cy="4177307"/>
            </a:xfrm>
          </p:grpSpPr>
          <p:sp>
            <p:nvSpPr>
              <p:cNvPr id="24" name="圆角矩形 23"/>
              <p:cNvSpPr/>
              <p:nvPr/>
            </p:nvSpPr>
            <p:spPr>
              <a:xfrm rot="2760000">
                <a:off x="3283362" y="2637924"/>
                <a:ext cx="4177307" cy="3032217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/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Freeform 5"/>
              <p:cNvSpPr/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203200" dist="63500" dir="2700000" algn="tl" rotWithShape="0">
                  <a:prstClr val="black">
                    <a:alpha val="32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" name="圆角矩形 25"/>
              <p:cNvSpPr/>
              <p:nvPr/>
            </p:nvSpPr>
            <p:spPr>
              <a:xfrm rot="2760000">
                <a:off x="3499201" y="2940762"/>
                <a:ext cx="3639373" cy="2369532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>
                      <a:alpha val="66000"/>
                    </a:schemeClr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60000">
                    <a:srgbClr val="ECECEC"/>
                  </a:gs>
                  <a:gs pos="100000">
                    <a:srgbClr val="D1D1D1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152400" dist="38100" dir="2700000" algn="tl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7" name="Freeform 5"/>
            <p:cNvSpPr/>
            <p:nvPr/>
          </p:nvSpPr>
          <p:spPr bwMode="auto">
            <a:xfrm rot="10800000">
              <a:off x="2256504" y="2755371"/>
              <a:ext cx="2142438" cy="189880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32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127543" y="1467551"/>
              <a:ext cx="876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099701" y="5440679"/>
              <a:ext cx="876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05</a:t>
              </a:r>
              <a:endParaRPr lang="zh-CN" altLang="en-US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4296907" y="4454837"/>
              <a:ext cx="876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28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296907" y="2450735"/>
              <a:ext cx="876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28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4752203" y="3439987"/>
              <a:ext cx="876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8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2403293" y="3426934"/>
              <a:ext cx="1795688" cy="502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665" dirty="0">
                  <a:solidFill>
                    <a:schemeClr val="accent1"/>
                  </a:solidFill>
                  <a:effectLst>
                    <a:innerShdw blurRad="38100" dist="50800" dir="13500000">
                      <a:prstClr val="black">
                        <a:alpha val="6000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标题内容</a:t>
              </a:r>
              <a:endParaRPr lang="zh-CN" altLang="en-US" sz="2665" dirty="0">
                <a:solidFill>
                  <a:schemeClr val="accent1"/>
                </a:solidFill>
                <a:effectLst>
                  <a:innerShdw blurRad="38100" dist="50800" dir="13500000">
                    <a:prstClr val="black">
                      <a:alpha val="6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3" name="Freeform 5"/>
          <p:cNvSpPr/>
          <p:nvPr/>
        </p:nvSpPr>
        <p:spPr bwMode="auto">
          <a:xfrm rot="10800000">
            <a:off x="7163785" y="1078095"/>
            <a:ext cx="819955" cy="72671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3000">
                <a:srgbClr val="ECECEC"/>
              </a:gs>
              <a:gs pos="100000">
                <a:srgbClr val="D9D9D9"/>
              </a:gs>
            </a:gsLst>
            <a:lin ang="2700000" scaled="1"/>
            <a:tileRect/>
          </a:gradFill>
          <a:ln w="19050">
            <a:gradFill flip="none" rotWithShape="1">
              <a:gsLst>
                <a:gs pos="29000">
                  <a:srgbClr val="E0E0E0"/>
                </a:gs>
                <a:gs pos="0">
                  <a:srgbClr val="999999"/>
                </a:gs>
                <a:gs pos="83000">
                  <a:schemeClr val="bg1"/>
                </a:gs>
              </a:gsLst>
              <a:lin ang="2700000" scaled="1"/>
              <a:tileRect/>
            </a:gradFill>
          </a:ln>
          <a:effectLst>
            <a:outerShdw blurRad="127000" dist="50800" dir="2700000" algn="tl" rotWithShape="0">
              <a:prstClr val="black">
                <a:alpha val="32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Freeform 5"/>
          <p:cNvSpPr/>
          <p:nvPr/>
        </p:nvSpPr>
        <p:spPr bwMode="auto">
          <a:xfrm rot="10800000">
            <a:off x="7163785" y="2085547"/>
            <a:ext cx="819955" cy="72671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3000">
                <a:srgbClr val="ECECEC"/>
              </a:gs>
              <a:gs pos="100000">
                <a:srgbClr val="D9D9D9"/>
              </a:gs>
            </a:gsLst>
            <a:lin ang="2700000" scaled="1"/>
            <a:tileRect/>
          </a:gradFill>
          <a:ln w="19050">
            <a:gradFill flip="none" rotWithShape="1">
              <a:gsLst>
                <a:gs pos="29000">
                  <a:srgbClr val="E0E0E0"/>
                </a:gs>
                <a:gs pos="0">
                  <a:srgbClr val="999999"/>
                </a:gs>
                <a:gs pos="83000">
                  <a:schemeClr val="bg1"/>
                </a:gs>
              </a:gsLst>
              <a:lin ang="2700000" scaled="1"/>
              <a:tileRect/>
            </a:gradFill>
          </a:ln>
          <a:effectLst>
            <a:outerShdw blurRad="127000" dist="50800" dir="2700000" algn="tl" rotWithShape="0">
              <a:prstClr val="black">
                <a:alpha val="32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Freeform 5"/>
          <p:cNvSpPr/>
          <p:nvPr/>
        </p:nvSpPr>
        <p:spPr bwMode="auto">
          <a:xfrm rot="10800000">
            <a:off x="7163785" y="3064354"/>
            <a:ext cx="819955" cy="72671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3000">
                <a:srgbClr val="ECECEC"/>
              </a:gs>
              <a:gs pos="100000">
                <a:srgbClr val="D9D9D9"/>
              </a:gs>
            </a:gsLst>
            <a:lin ang="2700000" scaled="1"/>
            <a:tileRect/>
          </a:gradFill>
          <a:ln w="19050">
            <a:gradFill flip="none" rotWithShape="1">
              <a:gsLst>
                <a:gs pos="29000">
                  <a:srgbClr val="E0E0E0"/>
                </a:gs>
                <a:gs pos="0">
                  <a:srgbClr val="999999"/>
                </a:gs>
                <a:gs pos="83000">
                  <a:schemeClr val="bg1"/>
                </a:gs>
              </a:gsLst>
              <a:lin ang="2700000" scaled="1"/>
              <a:tileRect/>
            </a:gradFill>
          </a:ln>
          <a:effectLst>
            <a:outerShdw blurRad="127000" dist="50800" dir="2700000" algn="tl" rotWithShape="0">
              <a:prstClr val="black">
                <a:alpha val="32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Freeform 5"/>
          <p:cNvSpPr/>
          <p:nvPr/>
        </p:nvSpPr>
        <p:spPr bwMode="auto">
          <a:xfrm rot="10800000">
            <a:off x="7163785" y="4067342"/>
            <a:ext cx="819955" cy="72671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3000">
                <a:srgbClr val="ECECEC"/>
              </a:gs>
              <a:gs pos="100000">
                <a:srgbClr val="D9D9D9"/>
              </a:gs>
            </a:gsLst>
            <a:lin ang="2700000" scaled="1"/>
            <a:tileRect/>
          </a:gradFill>
          <a:ln w="19050">
            <a:gradFill flip="none" rotWithShape="1">
              <a:gsLst>
                <a:gs pos="29000">
                  <a:srgbClr val="E0E0E0"/>
                </a:gs>
                <a:gs pos="0">
                  <a:srgbClr val="999999"/>
                </a:gs>
                <a:gs pos="83000">
                  <a:schemeClr val="bg1"/>
                </a:gs>
              </a:gsLst>
              <a:lin ang="2700000" scaled="1"/>
              <a:tileRect/>
            </a:gradFill>
          </a:ln>
          <a:effectLst>
            <a:outerShdw blurRad="127000" dist="50800" dir="2700000" algn="tl" rotWithShape="0">
              <a:prstClr val="black">
                <a:alpha val="32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Freeform 5"/>
          <p:cNvSpPr/>
          <p:nvPr/>
        </p:nvSpPr>
        <p:spPr bwMode="auto">
          <a:xfrm rot="10800000">
            <a:off x="7163785" y="5060801"/>
            <a:ext cx="819955" cy="72671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3000">
                <a:srgbClr val="ECECEC"/>
              </a:gs>
              <a:gs pos="100000">
                <a:srgbClr val="D9D9D9"/>
              </a:gs>
            </a:gsLst>
            <a:lin ang="2700000" scaled="1"/>
            <a:tileRect/>
          </a:gradFill>
          <a:ln w="19050">
            <a:gradFill flip="none" rotWithShape="1">
              <a:gsLst>
                <a:gs pos="29000">
                  <a:srgbClr val="E0E0E0"/>
                </a:gs>
                <a:gs pos="0">
                  <a:srgbClr val="999999"/>
                </a:gs>
                <a:gs pos="83000">
                  <a:schemeClr val="bg1"/>
                </a:gs>
              </a:gsLst>
              <a:lin ang="2700000" scaled="1"/>
              <a:tileRect/>
            </a:gradFill>
          </a:ln>
          <a:effectLst>
            <a:outerShdw blurRad="127000" dist="50800" dir="2700000" algn="tl" rotWithShape="0">
              <a:prstClr val="black">
                <a:alpha val="32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8046752" y="1085331"/>
            <a:ext cx="2882505" cy="732011"/>
            <a:chOff x="3451161" y="3865165"/>
            <a:chExt cx="2301029" cy="732012"/>
          </a:xfrm>
        </p:grpSpPr>
        <p:sp>
          <p:nvSpPr>
            <p:cNvPr id="59" name="文本框 58"/>
            <p:cNvSpPr txBox="1"/>
            <p:nvPr/>
          </p:nvSpPr>
          <p:spPr>
            <a:xfrm>
              <a:off x="3451161" y="3865165"/>
              <a:ext cx="17250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在此添加标题</a:t>
              </a:r>
              <a:endPara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3457192" y="4135512"/>
              <a:ext cx="22949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在此录入图表的综合描述说明。在此录入在此在此在此在此录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8046752" y="2090512"/>
            <a:ext cx="2882505" cy="732012"/>
            <a:chOff x="3451161" y="3865165"/>
            <a:chExt cx="2301029" cy="732013"/>
          </a:xfrm>
        </p:grpSpPr>
        <p:sp>
          <p:nvSpPr>
            <p:cNvPr id="62" name="文本框 61"/>
            <p:cNvSpPr txBox="1"/>
            <p:nvPr/>
          </p:nvSpPr>
          <p:spPr>
            <a:xfrm>
              <a:off x="3451161" y="3865165"/>
              <a:ext cx="1725052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在此添加标题</a:t>
              </a:r>
              <a:endPara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3457192" y="4135512"/>
              <a:ext cx="2294998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在此录入图表的综合描述说明。在此录入在此在此在此在此录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046752" y="3069915"/>
            <a:ext cx="2882505" cy="732011"/>
            <a:chOff x="3451161" y="3865165"/>
            <a:chExt cx="2301029" cy="732012"/>
          </a:xfrm>
        </p:grpSpPr>
        <p:sp>
          <p:nvSpPr>
            <p:cNvPr id="65" name="文本框 64"/>
            <p:cNvSpPr txBox="1"/>
            <p:nvPr/>
          </p:nvSpPr>
          <p:spPr>
            <a:xfrm>
              <a:off x="3451161" y="3865165"/>
              <a:ext cx="17250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在此添加标题</a:t>
              </a:r>
              <a:endParaRPr lang="zh-CN" altLang="en-US" sz="16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457192" y="4135512"/>
              <a:ext cx="22949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在此录入图表的综合描述说明。在此录入在此在此在此在此录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8046752" y="4075095"/>
            <a:ext cx="2882505" cy="730722"/>
            <a:chOff x="3451161" y="3865165"/>
            <a:chExt cx="2301029" cy="730723"/>
          </a:xfrm>
        </p:grpSpPr>
        <p:sp>
          <p:nvSpPr>
            <p:cNvPr id="68" name="文本框 67"/>
            <p:cNvSpPr txBox="1"/>
            <p:nvPr/>
          </p:nvSpPr>
          <p:spPr>
            <a:xfrm>
              <a:off x="3451161" y="3865165"/>
              <a:ext cx="1725052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在此添加标题</a:t>
              </a:r>
              <a:endParaRPr lang="zh-CN" altLang="en-US" sz="16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3457192" y="4135512"/>
              <a:ext cx="2294998" cy="460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 点击即可编辑点击即可编辑点击即可编辑</a:t>
              </a:r>
              <a:endPara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8046752" y="5073867"/>
            <a:ext cx="2882505" cy="732011"/>
            <a:chOff x="3451161" y="3865165"/>
            <a:chExt cx="2301029" cy="732012"/>
          </a:xfrm>
        </p:grpSpPr>
        <p:sp>
          <p:nvSpPr>
            <p:cNvPr id="71" name="文本框 70"/>
            <p:cNvSpPr txBox="1"/>
            <p:nvPr/>
          </p:nvSpPr>
          <p:spPr>
            <a:xfrm>
              <a:off x="3451161" y="3865165"/>
              <a:ext cx="17250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在此添加标题</a:t>
              </a:r>
              <a:endPara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3457192" y="4135512"/>
              <a:ext cx="22949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在此录入图表的综合描述说明。在此录入在此在此在此在此录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3" name="Group 8"/>
          <p:cNvGrpSpPr>
            <a:grpSpLocks noChangeAspect="1"/>
          </p:cNvGrpSpPr>
          <p:nvPr/>
        </p:nvGrpSpPr>
        <p:grpSpPr bwMode="auto">
          <a:xfrm>
            <a:off x="7403710" y="1266469"/>
            <a:ext cx="330983" cy="362665"/>
            <a:chOff x="3437" y="2282"/>
            <a:chExt cx="679" cy="744"/>
          </a:xfrm>
          <a:solidFill>
            <a:schemeClr val="accent1"/>
          </a:solidFill>
        </p:grpSpPr>
        <p:sp>
          <p:nvSpPr>
            <p:cNvPr id="74" name="Freeform 9"/>
            <p:cNvSpPr/>
            <p:nvPr/>
          </p:nvSpPr>
          <p:spPr bwMode="auto">
            <a:xfrm>
              <a:off x="3595" y="2282"/>
              <a:ext cx="364" cy="379"/>
            </a:xfrm>
            <a:custGeom>
              <a:avLst/>
              <a:gdLst>
                <a:gd name="T0" fmla="*/ 50 w 152"/>
                <a:gd name="T1" fmla="*/ 147 h 159"/>
                <a:gd name="T2" fmla="*/ 39 w 152"/>
                <a:gd name="T3" fmla="*/ 147 h 159"/>
                <a:gd name="T4" fmla="*/ 76 w 152"/>
                <a:gd name="T5" fmla="*/ 159 h 159"/>
                <a:gd name="T6" fmla="*/ 114 w 152"/>
                <a:gd name="T7" fmla="*/ 147 h 159"/>
                <a:gd name="T8" fmla="*/ 103 w 152"/>
                <a:gd name="T9" fmla="*/ 147 h 159"/>
                <a:gd name="T10" fmla="*/ 152 w 152"/>
                <a:gd name="T11" fmla="*/ 76 h 159"/>
                <a:gd name="T12" fmla="*/ 76 w 152"/>
                <a:gd name="T13" fmla="*/ 0 h 159"/>
                <a:gd name="T14" fmla="*/ 0 w 152"/>
                <a:gd name="T15" fmla="*/ 76 h 159"/>
                <a:gd name="T16" fmla="*/ 50 w 152"/>
                <a:gd name="T17" fmla="*/ 147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159">
                  <a:moveTo>
                    <a:pt x="50" y="147"/>
                  </a:moveTo>
                  <a:cubicBezTo>
                    <a:pt x="39" y="147"/>
                    <a:pt x="39" y="147"/>
                    <a:pt x="39" y="147"/>
                  </a:cubicBezTo>
                  <a:cubicBezTo>
                    <a:pt x="39" y="152"/>
                    <a:pt x="53" y="159"/>
                    <a:pt x="76" y="159"/>
                  </a:cubicBezTo>
                  <a:cubicBezTo>
                    <a:pt x="99" y="159"/>
                    <a:pt x="113" y="152"/>
                    <a:pt x="114" y="147"/>
                  </a:cubicBezTo>
                  <a:cubicBezTo>
                    <a:pt x="103" y="147"/>
                    <a:pt x="103" y="147"/>
                    <a:pt x="103" y="147"/>
                  </a:cubicBezTo>
                  <a:cubicBezTo>
                    <a:pt x="131" y="136"/>
                    <a:pt x="152" y="108"/>
                    <a:pt x="152" y="76"/>
                  </a:cubicBezTo>
                  <a:cubicBezTo>
                    <a:pt x="152" y="34"/>
                    <a:pt x="118" y="0"/>
                    <a:pt x="76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108"/>
                    <a:pt x="21" y="136"/>
                    <a:pt x="50" y="1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5" name="Freeform 10"/>
            <p:cNvSpPr/>
            <p:nvPr/>
          </p:nvSpPr>
          <p:spPr bwMode="auto">
            <a:xfrm>
              <a:off x="3437" y="2633"/>
              <a:ext cx="679" cy="393"/>
            </a:xfrm>
            <a:custGeom>
              <a:avLst/>
              <a:gdLst>
                <a:gd name="T0" fmla="*/ 222 w 284"/>
                <a:gd name="T1" fmla="*/ 0 h 165"/>
                <a:gd name="T2" fmla="*/ 188 w 284"/>
                <a:gd name="T3" fmla="*/ 0 h 165"/>
                <a:gd name="T4" fmla="*/ 154 w 284"/>
                <a:gd name="T5" fmla="*/ 19 h 165"/>
                <a:gd name="T6" fmla="*/ 154 w 284"/>
                <a:gd name="T7" fmla="*/ 134 h 165"/>
                <a:gd name="T8" fmla="*/ 143 w 284"/>
                <a:gd name="T9" fmla="*/ 146 h 165"/>
                <a:gd name="T10" fmla="*/ 131 w 284"/>
                <a:gd name="T11" fmla="*/ 134 h 165"/>
                <a:gd name="T12" fmla="*/ 131 w 284"/>
                <a:gd name="T13" fmla="*/ 19 h 165"/>
                <a:gd name="T14" fmla="*/ 97 w 284"/>
                <a:gd name="T15" fmla="*/ 0 h 165"/>
                <a:gd name="T16" fmla="*/ 63 w 284"/>
                <a:gd name="T17" fmla="*/ 0 h 165"/>
                <a:gd name="T18" fmla="*/ 0 w 284"/>
                <a:gd name="T19" fmla="*/ 86 h 165"/>
                <a:gd name="T20" fmla="*/ 0 w 284"/>
                <a:gd name="T21" fmla="*/ 165 h 165"/>
                <a:gd name="T22" fmla="*/ 284 w 284"/>
                <a:gd name="T23" fmla="*/ 165 h 165"/>
                <a:gd name="T24" fmla="*/ 284 w 284"/>
                <a:gd name="T25" fmla="*/ 86 h 165"/>
                <a:gd name="T26" fmla="*/ 222 w 284"/>
                <a:gd name="T27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4" h="165">
                  <a:moveTo>
                    <a:pt x="222" y="0"/>
                  </a:moveTo>
                  <a:cubicBezTo>
                    <a:pt x="188" y="0"/>
                    <a:pt x="188" y="0"/>
                    <a:pt x="188" y="0"/>
                  </a:cubicBezTo>
                  <a:cubicBezTo>
                    <a:pt x="188" y="10"/>
                    <a:pt x="172" y="17"/>
                    <a:pt x="154" y="19"/>
                  </a:cubicBezTo>
                  <a:cubicBezTo>
                    <a:pt x="154" y="134"/>
                    <a:pt x="154" y="134"/>
                    <a:pt x="154" y="134"/>
                  </a:cubicBezTo>
                  <a:cubicBezTo>
                    <a:pt x="154" y="140"/>
                    <a:pt x="149" y="146"/>
                    <a:pt x="143" y="146"/>
                  </a:cubicBezTo>
                  <a:cubicBezTo>
                    <a:pt x="136" y="146"/>
                    <a:pt x="131" y="140"/>
                    <a:pt x="131" y="134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13" y="17"/>
                    <a:pt x="97" y="11"/>
                    <a:pt x="97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28" y="0"/>
                    <a:pt x="0" y="39"/>
                    <a:pt x="0" y="86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284" y="165"/>
                    <a:pt x="284" y="165"/>
                    <a:pt x="284" y="165"/>
                  </a:cubicBezTo>
                  <a:cubicBezTo>
                    <a:pt x="284" y="86"/>
                    <a:pt x="284" y="86"/>
                    <a:pt x="284" y="86"/>
                  </a:cubicBezTo>
                  <a:cubicBezTo>
                    <a:pt x="284" y="39"/>
                    <a:pt x="256" y="0"/>
                    <a:pt x="2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6" name="Group 13"/>
          <p:cNvGrpSpPr>
            <a:grpSpLocks noChangeAspect="1"/>
          </p:cNvGrpSpPr>
          <p:nvPr/>
        </p:nvGrpSpPr>
        <p:grpSpPr bwMode="auto">
          <a:xfrm>
            <a:off x="7387729" y="2254786"/>
            <a:ext cx="362945" cy="367231"/>
            <a:chOff x="2426" y="2781"/>
            <a:chExt cx="593" cy="600"/>
          </a:xfrm>
          <a:solidFill>
            <a:schemeClr val="accent2"/>
          </a:solidFill>
        </p:grpSpPr>
        <p:sp>
          <p:nvSpPr>
            <p:cNvPr id="77" name="Freeform 14"/>
            <p:cNvSpPr/>
            <p:nvPr/>
          </p:nvSpPr>
          <p:spPr bwMode="auto">
            <a:xfrm>
              <a:off x="2442" y="2805"/>
              <a:ext cx="577" cy="576"/>
            </a:xfrm>
            <a:custGeom>
              <a:avLst/>
              <a:gdLst>
                <a:gd name="T0" fmla="*/ 0 w 241"/>
                <a:gd name="T1" fmla="*/ 115 h 241"/>
                <a:gd name="T2" fmla="*/ 0 w 241"/>
                <a:gd name="T3" fmla="*/ 121 h 241"/>
                <a:gd name="T4" fmla="*/ 121 w 241"/>
                <a:gd name="T5" fmla="*/ 241 h 241"/>
                <a:gd name="T6" fmla="*/ 241 w 241"/>
                <a:gd name="T7" fmla="*/ 121 h 241"/>
                <a:gd name="T8" fmla="*/ 121 w 241"/>
                <a:gd name="T9" fmla="*/ 0 h 241"/>
                <a:gd name="T10" fmla="*/ 121 w 241"/>
                <a:gd name="T11" fmla="*/ 115 h 241"/>
                <a:gd name="T12" fmla="*/ 0 w 241"/>
                <a:gd name="T13" fmla="*/ 11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1">
                  <a:moveTo>
                    <a:pt x="0" y="115"/>
                  </a:moveTo>
                  <a:cubicBezTo>
                    <a:pt x="0" y="117"/>
                    <a:pt x="0" y="119"/>
                    <a:pt x="0" y="121"/>
                  </a:cubicBezTo>
                  <a:cubicBezTo>
                    <a:pt x="0" y="187"/>
                    <a:pt x="54" y="241"/>
                    <a:pt x="121" y="241"/>
                  </a:cubicBezTo>
                  <a:cubicBezTo>
                    <a:pt x="187" y="241"/>
                    <a:pt x="241" y="187"/>
                    <a:pt x="241" y="121"/>
                  </a:cubicBezTo>
                  <a:cubicBezTo>
                    <a:pt x="241" y="54"/>
                    <a:pt x="187" y="0"/>
                    <a:pt x="121" y="0"/>
                  </a:cubicBezTo>
                  <a:cubicBezTo>
                    <a:pt x="121" y="115"/>
                    <a:pt x="121" y="115"/>
                    <a:pt x="121" y="115"/>
                  </a:cubicBez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8" name="Freeform 15"/>
            <p:cNvSpPr>
              <a:spLocks noEditPoints="1"/>
            </p:cNvSpPr>
            <p:nvPr/>
          </p:nvSpPr>
          <p:spPr bwMode="auto">
            <a:xfrm>
              <a:off x="2426" y="2781"/>
              <a:ext cx="275" cy="273"/>
            </a:xfrm>
            <a:custGeom>
              <a:avLst/>
              <a:gdLst>
                <a:gd name="T0" fmla="*/ 0 w 115"/>
                <a:gd name="T1" fmla="*/ 114 h 114"/>
                <a:gd name="T2" fmla="*/ 115 w 115"/>
                <a:gd name="T3" fmla="*/ 114 h 114"/>
                <a:gd name="T4" fmla="*/ 115 w 115"/>
                <a:gd name="T5" fmla="*/ 0 h 114"/>
                <a:gd name="T6" fmla="*/ 0 w 115"/>
                <a:gd name="T7" fmla="*/ 114 h 114"/>
                <a:gd name="T8" fmla="*/ 15 w 115"/>
                <a:gd name="T9" fmla="*/ 104 h 114"/>
                <a:gd name="T10" fmla="*/ 104 w 115"/>
                <a:gd name="T11" fmla="*/ 14 h 114"/>
                <a:gd name="T12" fmla="*/ 104 w 115"/>
                <a:gd name="T13" fmla="*/ 104 h 114"/>
                <a:gd name="T14" fmla="*/ 15 w 115"/>
                <a:gd name="T15" fmla="*/ 10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5" h="114">
                  <a:moveTo>
                    <a:pt x="0" y="114"/>
                  </a:moveTo>
                  <a:cubicBezTo>
                    <a:pt x="115" y="114"/>
                    <a:pt x="115" y="114"/>
                    <a:pt x="115" y="114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51" y="0"/>
                    <a:pt x="0" y="51"/>
                    <a:pt x="0" y="114"/>
                  </a:cubicBezTo>
                  <a:close/>
                  <a:moveTo>
                    <a:pt x="15" y="104"/>
                  </a:moveTo>
                  <a:cubicBezTo>
                    <a:pt x="15" y="54"/>
                    <a:pt x="55" y="14"/>
                    <a:pt x="104" y="14"/>
                  </a:cubicBezTo>
                  <a:cubicBezTo>
                    <a:pt x="104" y="104"/>
                    <a:pt x="104" y="104"/>
                    <a:pt x="104" y="104"/>
                  </a:cubicBezTo>
                  <a:lnTo>
                    <a:pt x="15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9" name="Group 18"/>
          <p:cNvGrpSpPr>
            <a:grpSpLocks noChangeAspect="1"/>
          </p:cNvGrpSpPr>
          <p:nvPr/>
        </p:nvGrpSpPr>
        <p:grpSpPr bwMode="auto">
          <a:xfrm>
            <a:off x="7380690" y="3253343"/>
            <a:ext cx="377023" cy="351316"/>
            <a:chOff x="3802" y="2858"/>
            <a:chExt cx="616" cy="574"/>
          </a:xfrm>
          <a:solidFill>
            <a:schemeClr val="accent3"/>
          </a:solidFill>
        </p:grpSpPr>
        <p:sp>
          <p:nvSpPr>
            <p:cNvPr id="80" name="Rectangle 19"/>
            <p:cNvSpPr>
              <a:spLocks noChangeArrowheads="1"/>
            </p:cNvSpPr>
            <p:nvPr/>
          </p:nvSpPr>
          <p:spPr bwMode="auto">
            <a:xfrm>
              <a:off x="3802" y="3205"/>
              <a:ext cx="129" cy="2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1" name="Rectangle 20"/>
            <p:cNvSpPr>
              <a:spLocks noChangeArrowheads="1"/>
            </p:cNvSpPr>
            <p:nvPr/>
          </p:nvSpPr>
          <p:spPr bwMode="auto">
            <a:xfrm>
              <a:off x="3964" y="3174"/>
              <a:ext cx="129" cy="25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" name="Rectangle 21"/>
            <p:cNvSpPr>
              <a:spLocks noChangeArrowheads="1"/>
            </p:cNvSpPr>
            <p:nvPr/>
          </p:nvSpPr>
          <p:spPr bwMode="auto">
            <a:xfrm>
              <a:off x="4129" y="3131"/>
              <a:ext cx="129" cy="3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3" name="Rectangle 22"/>
            <p:cNvSpPr>
              <a:spLocks noChangeArrowheads="1"/>
            </p:cNvSpPr>
            <p:nvPr/>
          </p:nvSpPr>
          <p:spPr bwMode="auto">
            <a:xfrm>
              <a:off x="4289" y="3078"/>
              <a:ext cx="129" cy="3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4" name="Freeform 23"/>
            <p:cNvSpPr/>
            <p:nvPr/>
          </p:nvSpPr>
          <p:spPr bwMode="auto">
            <a:xfrm>
              <a:off x="3888" y="2858"/>
              <a:ext cx="370" cy="270"/>
            </a:xfrm>
            <a:custGeom>
              <a:avLst/>
              <a:gdLst>
                <a:gd name="T0" fmla="*/ 94 w 155"/>
                <a:gd name="T1" fmla="*/ 21 h 113"/>
                <a:gd name="T2" fmla="*/ 0 w 155"/>
                <a:gd name="T3" fmla="*/ 72 h 113"/>
                <a:gd name="T4" fmla="*/ 114 w 155"/>
                <a:gd name="T5" fmla="*/ 63 h 113"/>
                <a:gd name="T6" fmla="*/ 122 w 155"/>
                <a:gd name="T7" fmla="*/ 82 h 113"/>
                <a:gd name="T8" fmla="*/ 155 w 155"/>
                <a:gd name="T9" fmla="*/ 0 h 113"/>
                <a:gd name="T10" fmla="*/ 85 w 155"/>
                <a:gd name="T11" fmla="*/ 2 h 113"/>
                <a:gd name="T12" fmla="*/ 94 w 155"/>
                <a:gd name="T13" fmla="*/ 2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" h="113">
                  <a:moveTo>
                    <a:pt x="94" y="21"/>
                  </a:moveTo>
                  <a:cubicBezTo>
                    <a:pt x="85" y="33"/>
                    <a:pt x="53" y="68"/>
                    <a:pt x="0" y="72"/>
                  </a:cubicBezTo>
                  <a:cubicBezTo>
                    <a:pt x="0" y="72"/>
                    <a:pt x="31" y="113"/>
                    <a:pt x="114" y="63"/>
                  </a:cubicBezTo>
                  <a:cubicBezTo>
                    <a:pt x="122" y="82"/>
                    <a:pt x="122" y="82"/>
                    <a:pt x="122" y="82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85" y="2"/>
                    <a:pt x="85" y="2"/>
                    <a:pt x="85" y="2"/>
                  </a:cubicBezTo>
                  <a:lnTo>
                    <a:pt x="9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5" name="Group 26"/>
          <p:cNvGrpSpPr>
            <a:grpSpLocks noChangeAspect="1"/>
          </p:cNvGrpSpPr>
          <p:nvPr/>
        </p:nvGrpSpPr>
        <p:grpSpPr bwMode="auto">
          <a:xfrm>
            <a:off x="7325255" y="4298663"/>
            <a:ext cx="487893" cy="241877"/>
            <a:chOff x="5676" y="2597"/>
            <a:chExt cx="1061" cy="526"/>
          </a:xfrm>
          <a:solidFill>
            <a:schemeClr val="accent4"/>
          </a:solidFill>
        </p:grpSpPr>
        <p:sp>
          <p:nvSpPr>
            <p:cNvPr id="86" name="Freeform 27"/>
            <p:cNvSpPr/>
            <p:nvPr/>
          </p:nvSpPr>
          <p:spPr bwMode="auto">
            <a:xfrm>
              <a:off x="5747" y="2597"/>
              <a:ext cx="181" cy="115"/>
            </a:xfrm>
            <a:custGeom>
              <a:avLst/>
              <a:gdLst>
                <a:gd name="T0" fmla="*/ 25 w 76"/>
                <a:gd name="T1" fmla="*/ 48 h 48"/>
                <a:gd name="T2" fmla="*/ 64 w 76"/>
                <a:gd name="T3" fmla="*/ 44 h 48"/>
                <a:gd name="T4" fmla="*/ 76 w 76"/>
                <a:gd name="T5" fmla="*/ 13 h 48"/>
                <a:gd name="T6" fmla="*/ 39 w 76"/>
                <a:gd name="T7" fmla="*/ 15 h 48"/>
                <a:gd name="T8" fmla="*/ 23 w 76"/>
                <a:gd name="T9" fmla="*/ 10 h 48"/>
                <a:gd name="T10" fmla="*/ 7 w 76"/>
                <a:gd name="T11" fmla="*/ 20 h 48"/>
                <a:gd name="T12" fmla="*/ 25 w 76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48">
                  <a:moveTo>
                    <a:pt x="25" y="48"/>
                  </a:moveTo>
                  <a:cubicBezTo>
                    <a:pt x="64" y="44"/>
                    <a:pt x="64" y="44"/>
                    <a:pt x="64" y="44"/>
                  </a:cubicBezTo>
                  <a:cubicBezTo>
                    <a:pt x="66" y="36"/>
                    <a:pt x="69" y="26"/>
                    <a:pt x="76" y="13"/>
                  </a:cubicBezTo>
                  <a:cubicBezTo>
                    <a:pt x="76" y="13"/>
                    <a:pt x="70" y="0"/>
                    <a:pt x="39" y="15"/>
                  </a:cubicBezTo>
                  <a:cubicBezTo>
                    <a:pt x="39" y="15"/>
                    <a:pt x="32" y="14"/>
                    <a:pt x="23" y="10"/>
                  </a:cubicBezTo>
                  <a:cubicBezTo>
                    <a:pt x="23" y="10"/>
                    <a:pt x="0" y="4"/>
                    <a:pt x="7" y="20"/>
                  </a:cubicBezTo>
                  <a:lnTo>
                    <a:pt x="25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7" name="Freeform 28"/>
            <p:cNvSpPr>
              <a:spLocks noEditPoints="1"/>
            </p:cNvSpPr>
            <p:nvPr/>
          </p:nvSpPr>
          <p:spPr bwMode="auto">
            <a:xfrm>
              <a:off x="5759" y="2613"/>
              <a:ext cx="169" cy="101"/>
            </a:xfrm>
            <a:custGeom>
              <a:avLst/>
              <a:gdLst>
                <a:gd name="T0" fmla="*/ 20 w 71"/>
                <a:gd name="T1" fmla="*/ 42 h 42"/>
                <a:gd name="T2" fmla="*/ 2 w 71"/>
                <a:gd name="T3" fmla="*/ 13 h 42"/>
                <a:gd name="T4" fmla="*/ 1 w 71"/>
                <a:gd name="T5" fmla="*/ 4 h 42"/>
                <a:gd name="T6" fmla="*/ 10 w 71"/>
                <a:gd name="T7" fmla="*/ 1 h 42"/>
                <a:gd name="T8" fmla="*/ 18 w 71"/>
                <a:gd name="T9" fmla="*/ 2 h 42"/>
                <a:gd name="T10" fmla="*/ 18 w 71"/>
                <a:gd name="T11" fmla="*/ 2 h 42"/>
                <a:gd name="T12" fmla="*/ 34 w 71"/>
                <a:gd name="T13" fmla="*/ 8 h 42"/>
                <a:gd name="T14" fmla="*/ 59 w 71"/>
                <a:gd name="T15" fmla="*/ 0 h 42"/>
                <a:gd name="T16" fmla="*/ 71 w 71"/>
                <a:gd name="T17" fmla="*/ 6 h 42"/>
                <a:gd name="T18" fmla="*/ 71 w 71"/>
                <a:gd name="T19" fmla="*/ 6 h 42"/>
                <a:gd name="T20" fmla="*/ 71 w 71"/>
                <a:gd name="T21" fmla="*/ 6 h 42"/>
                <a:gd name="T22" fmla="*/ 60 w 71"/>
                <a:gd name="T23" fmla="*/ 37 h 42"/>
                <a:gd name="T24" fmla="*/ 60 w 71"/>
                <a:gd name="T25" fmla="*/ 37 h 42"/>
                <a:gd name="T26" fmla="*/ 20 w 71"/>
                <a:gd name="T27" fmla="*/ 42 h 42"/>
                <a:gd name="T28" fmla="*/ 10 w 71"/>
                <a:gd name="T29" fmla="*/ 2 h 42"/>
                <a:gd name="T30" fmla="*/ 2 w 71"/>
                <a:gd name="T31" fmla="*/ 5 h 42"/>
                <a:gd name="T32" fmla="*/ 3 w 71"/>
                <a:gd name="T33" fmla="*/ 13 h 42"/>
                <a:gd name="T34" fmla="*/ 20 w 71"/>
                <a:gd name="T35" fmla="*/ 40 h 42"/>
                <a:gd name="T36" fmla="*/ 59 w 71"/>
                <a:gd name="T37" fmla="*/ 36 h 42"/>
                <a:gd name="T38" fmla="*/ 70 w 71"/>
                <a:gd name="T39" fmla="*/ 6 h 42"/>
                <a:gd name="T40" fmla="*/ 59 w 71"/>
                <a:gd name="T41" fmla="*/ 1 h 42"/>
                <a:gd name="T42" fmla="*/ 34 w 71"/>
                <a:gd name="T43" fmla="*/ 9 h 42"/>
                <a:gd name="T44" fmla="*/ 34 w 71"/>
                <a:gd name="T45" fmla="*/ 9 h 42"/>
                <a:gd name="T46" fmla="*/ 34 w 71"/>
                <a:gd name="T47" fmla="*/ 9 h 42"/>
                <a:gd name="T48" fmla="*/ 18 w 71"/>
                <a:gd name="T49" fmla="*/ 3 h 42"/>
                <a:gd name="T50" fmla="*/ 10 w 71"/>
                <a:gd name="T51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42">
                  <a:moveTo>
                    <a:pt x="20" y="42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0" y="9"/>
                    <a:pt x="0" y="6"/>
                    <a:pt x="1" y="4"/>
                  </a:cubicBezTo>
                  <a:cubicBezTo>
                    <a:pt x="3" y="2"/>
                    <a:pt x="6" y="1"/>
                    <a:pt x="10" y="1"/>
                  </a:cubicBezTo>
                  <a:cubicBezTo>
                    <a:pt x="14" y="1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26" y="6"/>
                    <a:pt x="33" y="7"/>
                    <a:pt x="34" y="8"/>
                  </a:cubicBezTo>
                  <a:cubicBezTo>
                    <a:pt x="44" y="3"/>
                    <a:pt x="52" y="0"/>
                    <a:pt x="59" y="0"/>
                  </a:cubicBezTo>
                  <a:cubicBezTo>
                    <a:pt x="69" y="0"/>
                    <a:pt x="71" y="6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66" y="17"/>
                    <a:pt x="62" y="28"/>
                    <a:pt x="60" y="37"/>
                  </a:cubicBezTo>
                  <a:cubicBezTo>
                    <a:pt x="60" y="37"/>
                    <a:pt x="60" y="37"/>
                    <a:pt x="60" y="37"/>
                  </a:cubicBezTo>
                  <a:lnTo>
                    <a:pt x="20" y="42"/>
                  </a:lnTo>
                  <a:close/>
                  <a:moveTo>
                    <a:pt x="10" y="2"/>
                  </a:moveTo>
                  <a:cubicBezTo>
                    <a:pt x="7" y="2"/>
                    <a:pt x="4" y="3"/>
                    <a:pt x="2" y="5"/>
                  </a:cubicBezTo>
                  <a:cubicBezTo>
                    <a:pt x="1" y="7"/>
                    <a:pt x="1" y="9"/>
                    <a:pt x="3" y="13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61" y="27"/>
                    <a:pt x="64" y="17"/>
                    <a:pt x="70" y="6"/>
                  </a:cubicBezTo>
                  <a:cubicBezTo>
                    <a:pt x="70" y="5"/>
                    <a:pt x="67" y="1"/>
                    <a:pt x="59" y="1"/>
                  </a:cubicBezTo>
                  <a:cubicBezTo>
                    <a:pt x="52" y="1"/>
                    <a:pt x="44" y="4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27" y="8"/>
                    <a:pt x="18" y="3"/>
                  </a:cubicBezTo>
                  <a:cubicBezTo>
                    <a:pt x="17" y="3"/>
                    <a:pt x="14" y="2"/>
                    <a:pt x="1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8" name="Freeform 29"/>
            <p:cNvSpPr/>
            <p:nvPr/>
          </p:nvSpPr>
          <p:spPr bwMode="auto">
            <a:xfrm>
              <a:off x="5795" y="2709"/>
              <a:ext cx="119" cy="43"/>
            </a:xfrm>
            <a:custGeom>
              <a:avLst/>
              <a:gdLst>
                <a:gd name="T0" fmla="*/ 41 w 50"/>
                <a:gd name="T1" fmla="*/ 0 h 18"/>
                <a:gd name="T2" fmla="*/ 7 w 50"/>
                <a:gd name="T3" fmla="*/ 4 h 18"/>
                <a:gd name="T4" fmla="*/ 1 w 50"/>
                <a:gd name="T5" fmla="*/ 12 h 18"/>
                <a:gd name="T6" fmla="*/ 8 w 50"/>
                <a:gd name="T7" fmla="*/ 17 h 18"/>
                <a:gd name="T8" fmla="*/ 43 w 50"/>
                <a:gd name="T9" fmla="*/ 14 h 18"/>
                <a:gd name="T10" fmla="*/ 49 w 50"/>
                <a:gd name="T11" fmla="*/ 6 h 18"/>
                <a:gd name="T12" fmla="*/ 41 w 50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18">
                  <a:moveTo>
                    <a:pt x="41" y="0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3" y="5"/>
                    <a:pt x="0" y="8"/>
                    <a:pt x="1" y="12"/>
                  </a:cubicBezTo>
                  <a:cubicBezTo>
                    <a:pt x="1" y="15"/>
                    <a:pt x="5" y="18"/>
                    <a:pt x="8" y="17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7" y="13"/>
                    <a:pt x="50" y="10"/>
                    <a:pt x="49" y="6"/>
                  </a:cubicBezTo>
                  <a:cubicBezTo>
                    <a:pt x="49" y="3"/>
                    <a:pt x="45" y="0"/>
                    <a:pt x="4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9" name="Freeform 30"/>
            <p:cNvSpPr>
              <a:spLocks noEditPoints="1"/>
            </p:cNvSpPr>
            <p:nvPr/>
          </p:nvSpPr>
          <p:spPr bwMode="auto">
            <a:xfrm>
              <a:off x="5795" y="2707"/>
              <a:ext cx="119" cy="45"/>
            </a:xfrm>
            <a:custGeom>
              <a:avLst/>
              <a:gdLst>
                <a:gd name="T0" fmla="*/ 8 w 50"/>
                <a:gd name="T1" fmla="*/ 19 h 19"/>
                <a:gd name="T2" fmla="*/ 0 w 50"/>
                <a:gd name="T3" fmla="*/ 13 h 19"/>
                <a:gd name="T4" fmla="*/ 2 w 50"/>
                <a:gd name="T5" fmla="*/ 7 h 19"/>
                <a:gd name="T6" fmla="*/ 7 w 50"/>
                <a:gd name="T7" fmla="*/ 5 h 19"/>
                <a:gd name="T8" fmla="*/ 41 w 50"/>
                <a:gd name="T9" fmla="*/ 1 h 19"/>
                <a:gd name="T10" fmla="*/ 50 w 50"/>
                <a:gd name="T11" fmla="*/ 7 h 19"/>
                <a:gd name="T12" fmla="*/ 48 w 50"/>
                <a:gd name="T13" fmla="*/ 12 h 19"/>
                <a:gd name="T14" fmla="*/ 43 w 50"/>
                <a:gd name="T15" fmla="*/ 15 h 19"/>
                <a:gd name="T16" fmla="*/ 9 w 50"/>
                <a:gd name="T17" fmla="*/ 19 h 19"/>
                <a:gd name="T18" fmla="*/ 8 w 50"/>
                <a:gd name="T19" fmla="*/ 19 h 19"/>
                <a:gd name="T20" fmla="*/ 42 w 50"/>
                <a:gd name="T21" fmla="*/ 2 h 19"/>
                <a:gd name="T22" fmla="*/ 41 w 50"/>
                <a:gd name="T23" fmla="*/ 2 h 19"/>
                <a:gd name="T24" fmla="*/ 7 w 50"/>
                <a:gd name="T25" fmla="*/ 6 h 19"/>
                <a:gd name="T26" fmla="*/ 3 w 50"/>
                <a:gd name="T27" fmla="*/ 8 h 19"/>
                <a:gd name="T28" fmla="*/ 1 w 50"/>
                <a:gd name="T29" fmla="*/ 12 h 19"/>
                <a:gd name="T30" fmla="*/ 8 w 50"/>
                <a:gd name="T31" fmla="*/ 18 h 19"/>
                <a:gd name="T32" fmla="*/ 43 w 50"/>
                <a:gd name="T33" fmla="*/ 14 h 19"/>
                <a:gd name="T34" fmla="*/ 47 w 50"/>
                <a:gd name="T35" fmla="*/ 12 h 19"/>
                <a:gd name="T36" fmla="*/ 49 w 50"/>
                <a:gd name="T37" fmla="*/ 7 h 19"/>
                <a:gd name="T38" fmla="*/ 42 w 50"/>
                <a:gd name="T3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19">
                  <a:moveTo>
                    <a:pt x="8" y="19"/>
                  </a:moveTo>
                  <a:cubicBezTo>
                    <a:pt x="4" y="19"/>
                    <a:pt x="0" y="16"/>
                    <a:pt x="0" y="13"/>
                  </a:cubicBezTo>
                  <a:cubicBezTo>
                    <a:pt x="0" y="11"/>
                    <a:pt x="0" y="9"/>
                    <a:pt x="2" y="7"/>
                  </a:cubicBezTo>
                  <a:cubicBezTo>
                    <a:pt x="3" y="6"/>
                    <a:pt x="5" y="5"/>
                    <a:pt x="7" y="5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5" y="0"/>
                    <a:pt x="49" y="3"/>
                    <a:pt x="50" y="7"/>
                  </a:cubicBezTo>
                  <a:cubicBezTo>
                    <a:pt x="50" y="9"/>
                    <a:pt x="49" y="11"/>
                    <a:pt x="48" y="12"/>
                  </a:cubicBezTo>
                  <a:cubicBezTo>
                    <a:pt x="47" y="14"/>
                    <a:pt x="45" y="15"/>
                    <a:pt x="43" y="15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19"/>
                    <a:pt x="8" y="19"/>
                    <a:pt x="8" y="19"/>
                  </a:cubicBezTo>
                  <a:close/>
                  <a:moveTo>
                    <a:pt x="42" y="2"/>
                  </a:moveTo>
                  <a:cubicBezTo>
                    <a:pt x="42" y="2"/>
                    <a:pt x="42" y="2"/>
                    <a:pt x="41" y="2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5" y="6"/>
                    <a:pt x="4" y="7"/>
                    <a:pt x="3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2" y="16"/>
                    <a:pt x="5" y="18"/>
                    <a:pt x="8" y="18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5" y="14"/>
                    <a:pt x="46" y="13"/>
                    <a:pt x="47" y="12"/>
                  </a:cubicBezTo>
                  <a:cubicBezTo>
                    <a:pt x="48" y="10"/>
                    <a:pt x="49" y="9"/>
                    <a:pt x="49" y="7"/>
                  </a:cubicBezTo>
                  <a:cubicBezTo>
                    <a:pt x="48" y="4"/>
                    <a:pt x="45" y="2"/>
                    <a:pt x="4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0" name="Freeform 31"/>
            <p:cNvSpPr>
              <a:spLocks noEditPoints="1"/>
            </p:cNvSpPr>
            <p:nvPr/>
          </p:nvSpPr>
          <p:spPr bwMode="auto">
            <a:xfrm>
              <a:off x="5676" y="2752"/>
              <a:ext cx="424" cy="371"/>
            </a:xfrm>
            <a:custGeom>
              <a:avLst/>
              <a:gdLst>
                <a:gd name="T0" fmla="*/ 153 w 178"/>
                <a:gd name="T1" fmla="*/ 137 h 155"/>
                <a:gd name="T2" fmla="*/ 157 w 178"/>
                <a:gd name="T3" fmla="*/ 137 h 155"/>
                <a:gd name="T4" fmla="*/ 165 w 178"/>
                <a:gd name="T5" fmla="*/ 138 h 155"/>
                <a:gd name="T6" fmla="*/ 168 w 178"/>
                <a:gd name="T7" fmla="*/ 139 h 155"/>
                <a:gd name="T8" fmla="*/ 176 w 178"/>
                <a:gd name="T9" fmla="*/ 135 h 155"/>
                <a:gd name="T10" fmla="*/ 172 w 178"/>
                <a:gd name="T11" fmla="*/ 128 h 155"/>
                <a:gd name="T12" fmla="*/ 166 w 178"/>
                <a:gd name="T13" fmla="*/ 105 h 155"/>
                <a:gd name="T14" fmla="*/ 134 w 178"/>
                <a:gd name="T15" fmla="*/ 34 h 155"/>
                <a:gd name="T16" fmla="*/ 95 w 178"/>
                <a:gd name="T17" fmla="*/ 2 h 155"/>
                <a:gd name="T18" fmla="*/ 94 w 178"/>
                <a:gd name="T19" fmla="*/ 0 h 155"/>
                <a:gd name="T20" fmla="*/ 58 w 178"/>
                <a:gd name="T21" fmla="*/ 4 h 155"/>
                <a:gd name="T22" fmla="*/ 35 w 178"/>
                <a:gd name="T23" fmla="*/ 37 h 155"/>
                <a:gd name="T24" fmla="*/ 21 w 178"/>
                <a:gd name="T25" fmla="*/ 133 h 155"/>
                <a:gd name="T26" fmla="*/ 15 w 178"/>
                <a:gd name="T27" fmla="*/ 148 h 155"/>
                <a:gd name="T28" fmla="*/ 15 w 178"/>
                <a:gd name="T29" fmla="*/ 153 h 155"/>
                <a:gd name="T30" fmla="*/ 24 w 178"/>
                <a:gd name="T31" fmla="*/ 153 h 155"/>
                <a:gd name="T32" fmla="*/ 36 w 178"/>
                <a:gd name="T33" fmla="*/ 150 h 155"/>
                <a:gd name="T34" fmla="*/ 36 w 178"/>
                <a:gd name="T35" fmla="*/ 150 h 155"/>
                <a:gd name="T36" fmla="*/ 36 w 178"/>
                <a:gd name="T37" fmla="*/ 150 h 155"/>
                <a:gd name="T38" fmla="*/ 68 w 178"/>
                <a:gd name="T39" fmla="*/ 153 h 155"/>
                <a:gd name="T40" fmla="*/ 153 w 178"/>
                <a:gd name="T41" fmla="*/ 137 h 155"/>
                <a:gd name="T42" fmla="*/ 67 w 178"/>
                <a:gd name="T43" fmla="*/ 57 h 155"/>
                <a:gd name="T44" fmla="*/ 81 w 178"/>
                <a:gd name="T45" fmla="*/ 50 h 155"/>
                <a:gd name="T46" fmla="*/ 80 w 178"/>
                <a:gd name="T47" fmla="*/ 42 h 155"/>
                <a:gd name="T48" fmla="*/ 86 w 178"/>
                <a:gd name="T49" fmla="*/ 41 h 155"/>
                <a:gd name="T50" fmla="*/ 88 w 178"/>
                <a:gd name="T51" fmla="*/ 49 h 155"/>
                <a:gd name="T52" fmla="*/ 102 w 178"/>
                <a:gd name="T53" fmla="*/ 50 h 155"/>
                <a:gd name="T54" fmla="*/ 100 w 178"/>
                <a:gd name="T55" fmla="*/ 55 h 155"/>
                <a:gd name="T56" fmla="*/ 75 w 178"/>
                <a:gd name="T57" fmla="*/ 62 h 155"/>
                <a:gd name="T58" fmla="*/ 92 w 178"/>
                <a:gd name="T59" fmla="*/ 70 h 155"/>
                <a:gd name="T60" fmla="*/ 106 w 178"/>
                <a:gd name="T61" fmla="*/ 92 h 155"/>
                <a:gd name="T62" fmla="*/ 93 w 178"/>
                <a:gd name="T63" fmla="*/ 98 h 155"/>
                <a:gd name="T64" fmla="*/ 94 w 178"/>
                <a:gd name="T65" fmla="*/ 106 h 155"/>
                <a:gd name="T66" fmla="*/ 87 w 178"/>
                <a:gd name="T67" fmla="*/ 107 h 155"/>
                <a:gd name="T68" fmla="*/ 86 w 178"/>
                <a:gd name="T69" fmla="*/ 99 h 155"/>
                <a:gd name="T70" fmla="*/ 69 w 178"/>
                <a:gd name="T71" fmla="*/ 97 h 155"/>
                <a:gd name="T72" fmla="*/ 70 w 178"/>
                <a:gd name="T73" fmla="*/ 92 h 155"/>
                <a:gd name="T74" fmla="*/ 97 w 178"/>
                <a:gd name="T75" fmla="*/ 90 h 155"/>
                <a:gd name="T76" fmla="*/ 93 w 178"/>
                <a:gd name="T77" fmla="*/ 78 h 155"/>
                <a:gd name="T78" fmla="*/ 78 w 178"/>
                <a:gd name="T79" fmla="*/ 74 h 155"/>
                <a:gd name="T80" fmla="*/ 67 w 178"/>
                <a:gd name="T81" fmla="*/ 5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" h="155">
                  <a:moveTo>
                    <a:pt x="153" y="137"/>
                  </a:moveTo>
                  <a:cubicBezTo>
                    <a:pt x="153" y="137"/>
                    <a:pt x="154" y="137"/>
                    <a:pt x="157" y="137"/>
                  </a:cubicBezTo>
                  <a:cubicBezTo>
                    <a:pt x="160" y="137"/>
                    <a:pt x="162" y="137"/>
                    <a:pt x="165" y="138"/>
                  </a:cubicBezTo>
                  <a:cubicBezTo>
                    <a:pt x="165" y="138"/>
                    <a:pt x="166" y="139"/>
                    <a:pt x="168" y="139"/>
                  </a:cubicBezTo>
                  <a:cubicBezTo>
                    <a:pt x="172" y="139"/>
                    <a:pt x="174" y="137"/>
                    <a:pt x="176" y="135"/>
                  </a:cubicBezTo>
                  <a:cubicBezTo>
                    <a:pt x="176" y="135"/>
                    <a:pt x="178" y="132"/>
                    <a:pt x="172" y="128"/>
                  </a:cubicBezTo>
                  <a:cubicBezTo>
                    <a:pt x="172" y="128"/>
                    <a:pt x="162" y="123"/>
                    <a:pt x="166" y="105"/>
                  </a:cubicBezTo>
                  <a:cubicBezTo>
                    <a:pt x="166" y="105"/>
                    <a:pt x="171" y="57"/>
                    <a:pt x="134" y="34"/>
                  </a:cubicBezTo>
                  <a:cubicBezTo>
                    <a:pt x="133" y="33"/>
                    <a:pt x="96" y="10"/>
                    <a:pt x="95" y="2"/>
                  </a:cubicBezTo>
                  <a:cubicBezTo>
                    <a:pt x="95" y="2"/>
                    <a:pt x="95" y="1"/>
                    <a:pt x="94" y="0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4" y="12"/>
                    <a:pt x="46" y="24"/>
                    <a:pt x="35" y="37"/>
                  </a:cubicBezTo>
                  <a:cubicBezTo>
                    <a:pt x="35" y="37"/>
                    <a:pt x="0" y="78"/>
                    <a:pt x="21" y="133"/>
                  </a:cubicBezTo>
                  <a:cubicBezTo>
                    <a:pt x="21" y="134"/>
                    <a:pt x="22" y="137"/>
                    <a:pt x="15" y="148"/>
                  </a:cubicBezTo>
                  <a:cubicBezTo>
                    <a:pt x="15" y="148"/>
                    <a:pt x="14" y="151"/>
                    <a:pt x="15" y="153"/>
                  </a:cubicBezTo>
                  <a:cubicBezTo>
                    <a:pt x="16" y="155"/>
                    <a:pt x="19" y="155"/>
                    <a:pt x="24" y="153"/>
                  </a:cubicBezTo>
                  <a:cubicBezTo>
                    <a:pt x="24" y="153"/>
                    <a:pt x="28" y="151"/>
                    <a:pt x="36" y="150"/>
                  </a:cubicBezTo>
                  <a:cubicBezTo>
                    <a:pt x="36" y="150"/>
                    <a:pt x="36" y="150"/>
                    <a:pt x="36" y="150"/>
                  </a:cubicBezTo>
                  <a:cubicBezTo>
                    <a:pt x="36" y="150"/>
                    <a:pt x="36" y="150"/>
                    <a:pt x="36" y="150"/>
                  </a:cubicBezTo>
                  <a:cubicBezTo>
                    <a:pt x="36" y="150"/>
                    <a:pt x="49" y="153"/>
                    <a:pt x="68" y="153"/>
                  </a:cubicBezTo>
                  <a:cubicBezTo>
                    <a:pt x="88" y="153"/>
                    <a:pt x="119" y="150"/>
                    <a:pt x="153" y="137"/>
                  </a:cubicBezTo>
                  <a:close/>
                  <a:moveTo>
                    <a:pt x="67" y="57"/>
                  </a:moveTo>
                  <a:cubicBezTo>
                    <a:pt x="67" y="57"/>
                    <a:pt x="69" y="52"/>
                    <a:pt x="81" y="50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9"/>
                    <a:pt x="96" y="48"/>
                    <a:pt x="102" y="50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5"/>
                    <a:pt x="78" y="52"/>
                    <a:pt x="75" y="62"/>
                  </a:cubicBezTo>
                  <a:cubicBezTo>
                    <a:pt x="75" y="62"/>
                    <a:pt x="73" y="69"/>
                    <a:pt x="92" y="70"/>
                  </a:cubicBezTo>
                  <a:cubicBezTo>
                    <a:pt x="92" y="70"/>
                    <a:pt x="119" y="73"/>
                    <a:pt x="106" y="92"/>
                  </a:cubicBezTo>
                  <a:cubicBezTo>
                    <a:pt x="106" y="92"/>
                    <a:pt x="102" y="97"/>
                    <a:pt x="93" y="98"/>
                  </a:cubicBezTo>
                  <a:cubicBezTo>
                    <a:pt x="94" y="106"/>
                    <a:pt x="94" y="106"/>
                    <a:pt x="94" y="106"/>
                  </a:cubicBezTo>
                  <a:cubicBezTo>
                    <a:pt x="87" y="107"/>
                    <a:pt x="87" y="107"/>
                    <a:pt x="87" y="107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99"/>
                    <a:pt x="75" y="100"/>
                    <a:pt x="69" y="97"/>
                  </a:cubicBezTo>
                  <a:cubicBezTo>
                    <a:pt x="70" y="92"/>
                    <a:pt x="70" y="92"/>
                    <a:pt x="70" y="92"/>
                  </a:cubicBezTo>
                  <a:cubicBezTo>
                    <a:pt x="70" y="92"/>
                    <a:pt x="84" y="98"/>
                    <a:pt x="97" y="90"/>
                  </a:cubicBezTo>
                  <a:cubicBezTo>
                    <a:pt x="97" y="90"/>
                    <a:pt x="108" y="82"/>
                    <a:pt x="93" y="78"/>
                  </a:cubicBezTo>
                  <a:cubicBezTo>
                    <a:pt x="93" y="78"/>
                    <a:pt x="85" y="76"/>
                    <a:pt x="78" y="74"/>
                  </a:cubicBezTo>
                  <a:cubicBezTo>
                    <a:pt x="78" y="74"/>
                    <a:pt x="60" y="70"/>
                    <a:pt x="67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1" name="Freeform 32"/>
            <p:cNvSpPr/>
            <p:nvPr/>
          </p:nvSpPr>
          <p:spPr bwMode="auto">
            <a:xfrm>
              <a:off x="6433" y="2606"/>
              <a:ext cx="176" cy="108"/>
            </a:xfrm>
            <a:custGeom>
              <a:avLst/>
              <a:gdLst>
                <a:gd name="T0" fmla="*/ 21 w 74"/>
                <a:gd name="T1" fmla="*/ 45 h 45"/>
                <a:gd name="T2" fmla="*/ 60 w 74"/>
                <a:gd name="T3" fmla="*/ 44 h 45"/>
                <a:gd name="T4" fmla="*/ 74 w 74"/>
                <a:gd name="T5" fmla="*/ 15 h 45"/>
                <a:gd name="T6" fmla="*/ 38 w 74"/>
                <a:gd name="T7" fmla="*/ 14 h 45"/>
                <a:gd name="T8" fmla="*/ 23 w 74"/>
                <a:gd name="T9" fmla="*/ 8 h 45"/>
                <a:gd name="T10" fmla="*/ 6 w 74"/>
                <a:gd name="T11" fmla="*/ 17 h 45"/>
                <a:gd name="T12" fmla="*/ 21 w 74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45">
                  <a:moveTo>
                    <a:pt x="21" y="45"/>
                  </a:moveTo>
                  <a:cubicBezTo>
                    <a:pt x="60" y="44"/>
                    <a:pt x="60" y="44"/>
                    <a:pt x="60" y="44"/>
                  </a:cubicBezTo>
                  <a:cubicBezTo>
                    <a:pt x="62" y="37"/>
                    <a:pt x="66" y="27"/>
                    <a:pt x="74" y="15"/>
                  </a:cubicBezTo>
                  <a:cubicBezTo>
                    <a:pt x="74" y="15"/>
                    <a:pt x="69" y="2"/>
                    <a:pt x="38" y="14"/>
                  </a:cubicBezTo>
                  <a:cubicBezTo>
                    <a:pt x="38" y="14"/>
                    <a:pt x="31" y="13"/>
                    <a:pt x="23" y="8"/>
                  </a:cubicBezTo>
                  <a:cubicBezTo>
                    <a:pt x="23" y="8"/>
                    <a:pt x="0" y="0"/>
                    <a:pt x="6" y="17"/>
                  </a:cubicBezTo>
                  <a:lnTo>
                    <a:pt x="21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2" name="Freeform 33"/>
            <p:cNvSpPr>
              <a:spLocks noEditPoints="1"/>
            </p:cNvSpPr>
            <p:nvPr/>
          </p:nvSpPr>
          <p:spPr bwMode="auto">
            <a:xfrm>
              <a:off x="6442" y="2621"/>
              <a:ext cx="167" cy="95"/>
            </a:xfrm>
            <a:custGeom>
              <a:avLst/>
              <a:gdLst>
                <a:gd name="T0" fmla="*/ 17 w 70"/>
                <a:gd name="T1" fmla="*/ 40 h 40"/>
                <a:gd name="T2" fmla="*/ 2 w 70"/>
                <a:gd name="T3" fmla="*/ 11 h 40"/>
                <a:gd name="T4" fmla="*/ 2 w 70"/>
                <a:gd name="T5" fmla="*/ 2 h 40"/>
                <a:gd name="T6" fmla="*/ 9 w 70"/>
                <a:gd name="T7" fmla="*/ 0 h 40"/>
                <a:gd name="T8" fmla="*/ 19 w 70"/>
                <a:gd name="T9" fmla="*/ 1 h 40"/>
                <a:gd name="T10" fmla="*/ 19 w 70"/>
                <a:gd name="T11" fmla="*/ 1 h 40"/>
                <a:gd name="T12" fmla="*/ 34 w 70"/>
                <a:gd name="T13" fmla="*/ 8 h 40"/>
                <a:gd name="T14" fmla="*/ 56 w 70"/>
                <a:gd name="T15" fmla="*/ 2 h 40"/>
                <a:gd name="T16" fmla="*/ 70 w 70"/>
                <a:gd name="T17" fmla="*/ 9 h 40"/>
                <a:gd name="T18" fmla="*/ 70 w 70"/>
                <a:gd name="T19" fmla="*/ 9 h 40"/>
                <a:gd name="T20" fmla="*/ 70 w 70"/>
                <a:gd name="T21" fmla="*/ 10 h 40"/>
                <a:gd name="T22" fmla="*/ 56 w 70"/>
                <a:gd name="T23" fmla="*/ 39 h 40"/>
                <a:gd name="T24" fmla="*/ 56 w 70"/>
                <a:gd name="T25" fmla="*/ 39 h 40"/>
                <a:gd name="T26" fmla="*/ 17 w 70"/>
                <a:gd name="T27" fmla="*/ 40 h 40"/>
                <a:gd name="T28" fmla="*/ 9 w 70"/>
                <a:gd name="T29" fmla="*/ 1 h 40"/>
                <a:gd name="T30" fmla="*/ 3 w 70"/>
                <a:gd name="T31" fmla="*/ 3 h 40"/>
                <a:gd name="T32" fmla="*/ 3 w 70"/>
                <a:gd name="T33" fmla="*/ 11 h 40"/>
                <a:gd name="T34" fmla="*/ 17 w 70"/>
                <a:gd name="T35" fmla="*/ 39 h 40"/>
                <a:gd name="T36" fmla="*/ 55 w 70"/>
                <a:gd name="T37" fmla="*/ 38 h 40"/>
                <a:gd name="T38" fmla="*/ 69 w 70"/>
                <a:gd name="T39" fmla="*/ 9 h 40"/>
                <a:gd name="T40" fmla="*/ 56 w 70"/>
                <a:gd name="T41" fmla="*/ 4 h 40"/>
                <a:gd name="T42" fmla="*/ 34 w 70"/>
                <a:gd name="T43" fmla="*/ 9 h 40"/>
                <a:gd name="T44" fmla="*/ 34 w 70"/>
                <a:gd name="T45" fmla="*/ 9 h 40"/>
                <a:gd name="T46" fmla="*/ 34 w 70"/>
                <a:gd name="T47" fmla="*/ 9 h 40"/>
                <a:gd name="T48" fmla="*/ 18 w 70"/>
                <a:gd name="T49" fmla="*/ 2 h 40"/>
                <a:gd name="T50" fmla="*/ 9 w 70"/>
                <a:gd name="T51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0" h="40">
                  <a:moveTo>
                    <a:pt x="17" y="40"/>
                  </a:moveTo>
                  <a:cubicBezTo>
                    <a:pt x="2" y="11"/>
                    <a:pt x="2" y="11"/>
                    <a:pt x="2" y="11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3" y="0"/>
                    <a:pt x="5" y="0"/>
                    <a:pt x="9" y="0"/>
                  </a:cubicBezTo>
                  <a:cubicBezTo>
                    <a:pt x="14" y="0"/>
                    <a:pt x="19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6" y="6"/>
                    <a:pt x="33" y="8"/>
                    <a:pt x="34" y="8"/>
                  </a:cubicBezTo>
                  <a:cubicBezTo>
                    <a:pt x="43" y="4"/>
                    <a:pt x="50" y="2"/>
                    <a:pt x="56" y="2"/>
                  </a:cubicBezTo>
                  <a:cubicBezTo>
                    <a:pt x="68" y="2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64" y="20"/>
                    <a:pt x="59" y="30"/>
                    <a:pt x="56" y="39"/>
                  </a:cubicBezTo>
                  <a:cubicBezTo>
                    <a:pt x="56" y="39"/>
                    <a:pt x="56" y="39"/>
                    <a:pt x="56" y="39"/>
                  </a:cubicBezTo>
                  <a:lnTo>
                    <a:pt x="17" y="40"/>
                  </a:lnTo>
                  <a:close/>
                  <a:moveTo>
                    <a:pt x="9" y="1"/>
                  </a:moveTo>
                  <a:cubicBezTo>
                    <a:pt x="6" y="1"/>
                    <a:pt x="4" y="1"/>
                    <a:pt x="3" y="3"/>
                  </a:cubicBezTo>
                  <a:cubicBezTo>
                    <a:pt x="1" y="4"/>
                    <a:pt x="1" y="7"/>
                    <a:pt x="3" y="11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8" y="29"/>
                    <a:pt x="63" y="19"/>
                    <a:pt x="69" y="9"/>
                  </a:cubicBezTo>
                  <a:cubicBezTo>
                    <a:pt x="69" y="8"/>
                    <a:pt x="66" y="4"/>
                    <a:pt x="56" y="4"/>
                  </a:cubicBezTo>
                  <a:cubicBezTo>
                    <a:pt x="50" y="4"/>
                    <a:pt x="43" y="5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9"/>
                    <a:pt x="27" y="8"/>
                    <a:pt x="18" y="2"/>
                  </a:cubicBezTo>
                  <a:cubicBezTo>
                    <a:pt x="18" y="2"/>
                    <a:pt x="13" y="1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3" name="Freeform 34"/>
            <p:cNvSpPr/>
            <p:nvPr/>
          </p:nvSpPr>
          <p:spPr bwMode="auto">
            <a:xfrm>
              <a:off x="6471" y="2721"/>
              <a:ext cx="114" cy="34"/>
            </a:xfrm>
            <a:custGeom>
              <a:avLst/>
              <a:gdLst>
                <a:gd name="T0" fmla="*/ 40 w 48"/>
                <a:gd name="T1" fmla="*/ 0 h 14"/>
                <a:gd name="T2" fmla="*/ 6 w 48"/>
                <a:gd name="T3" fmla="*/ 1 h 14"/>
                <a:gd name="T4" fmla="*/ 0 w 48"/>
                <a:gd name="T5" fmla="*/ 7 h 14"/>
                <a:gd name="T6" fmla="*/ 7 w 48"/>
                <a:gd name="T7" fmla="*/ 14 h 14"/>
                <a:gd name="T8" fmla="*/ 41 w 48"/>
                <a:gd name="T9" fmla="*/ 13 h 14"/>
                <a:gd name="T10" fmla="*/ 48 w 48"/>
                <a:gd name="T11" fmla="*/ 6 h 14"/>
                <a:gd name="T12" fmla="*/ 40 w 48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14">
                  <a:moveTo>
                    <a:pt x="40" y="0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3" y="1"/>
                    <a:pt x="0" y="4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5" y="12"/>
                    <a:pt x="48" y="10"/>
                    <a:pt x="48" y="6"/>
                  </a:cubicBezTo>
                  <a:cubicBezTo>
                    <a:pt x="47" y="2"/>
                    <a:pt x="44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" name="Freeform 35"/>
            <p:cNvSpPr>
              <a:spLocks noEditPoints="1"/>
            </p:cNvSpPr>
            <p:nvPr/>
          </p:nvSpPr>
          <p:spPr bwMode="auto">
            <a:xfrm>
              <a:off x="6468" y="2719"/>
              <a:ext cx="117" cy="36"/>
            </a:xfrm>
            <a:custGeom>
              <a:avLst/>
              <a:gdLst>
                <a:gd name="T0" fmla="*/ 8 w 49"/>
                <a:gd name="T1" fmla="*/ 15 h 15"/>
                <a:gd name="T2" fmla="*/ 0 w 49"/>
                <a:gd name="T3" fmla="*/ 8 h 15"/>
                <a:gd name="T4" fmla="*/ 2 w 49"/>
                <a:gd name="T5" fmla="*/ 3 h 15"/>
                <a:gd name="T6" fmla="*/ 7 w 49"/>
                <a:gd name="T7" fmla="*/ 1 h 15"/>
                <a:gd name="T8" fmla="*/ 42 w 49"/>
                <a:gd name="T9" fmla="*/ 0 h 15"/>
                <a:gd name="T10" fmla="*/ 49 w 49"/>
                <a:gd name="T11" fmla="*/ 7 h 15"/>
                <a:gd name="T12" fmla="*/ 42 w 49"/>
                <a:gd name="T13" fmla="*/ 14 h 15"/>
                <a:gd name="T14" fmla="*/ 8 w 49"/>
                <a:gd name="T15" fmla="*/ 15 h 15"/>
                <a:gd name="T16" fmla="*/ 42 w 49"/>
                <a:gd name="T17" fmla="*/ 1 h 15"/>
                <a:gd name="T18" fmla="*/ 41 w 49"/>
                <a:gd name="T19" fmla="*/ 1 h 15"/>
                <a:gd name="T20" fmla="*/ 7 w 49"/>
                <a:gd name="T21" fmla="*/ 2 h 15"/>
                <a:gd name="T22" fmla="*/ 3 w 49"/>
                <a:gd name="T23" fmla="*/ 4 h 15"/>
                <a:gd name="T24" fmla="*/ 1 w 49"/>
                <a:gd name="T25" fmla="*/ 8 h 15"/>
                <a:gd name="T26" fmla="*/ 8 w 49"/>
                <a:gd name="T27" fmla="*/ 14 h 15"/>
                <a:gd name="T28" fmla="*/ 8 w 49"/>
                <a:gd name="T29" fmla="*/ 14 h 15"/>
                <a:gd name="T30" fmla="*/ 42 w 49"/>
                <a:gd name="T31" fmla="*/ 13 h 15"/>
                <a:gd name="T32" fmla="*/ 48 w 49"/>
                <a:gd name="T33" fmla="*/ 7 h 15"/>
                <a:gd name="T34" fmla="*/ 42 w 49"/>
                <a:gd name="T3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" h="15">
                  <a:moveTo>
                    <a:pt x="8" y="15"/>
                  </a:moveTo>
                  <a:cubicBezTo>
                    <a:pt x="4" y="15"/>
                    <a:pt x="0" y="12"/>
                    <a:pt x="0" y="8"/>
                  </a:cubicBezTo>
                  <a:cubicBezTo>
                    <a:pt x="0" y="6"/>
                    <a:pt x="1" y="5"/>
                    <a:pt x="2" y="3"/>
                  </a:cubicBezTo>
                  <a:cubicBezTo>
                    <a:pt x="4" y="2"/>
                    <a:pt x="5" y="1"/>
                    <a:pt x="7" y="1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6" y="0"/>
                    <a:pt x="49" y="3"/>
                    <a:pt x="49" y="7"/>
                  </a:cubicBezTo>
                  <a:cubicBezTo>
                    <a:pt x="49" y="11"/>
                    <a:pt x="46" y="14"/>
                    <a:pt x="42" y="14"/>
                  </a:cubicBezTo>
                  <a:lnTo>
                    <a:pt x="8" y="15"/>
                  </a:lnTo>
                  <a:close/>
                  <a:moveTo>
                    <a:pt x="42" y="1"/>
                  </a:moveTo>
                  <a:cubicBezTo>
                    <a:pt x="41" y="1"/>
                    <a:pt x="41" y="1"/>
                    <a:pt x="41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4" y="3"/>
                    <a:pt x="3" y="4"/>
                  </a:cubicBezTo>
                  <a:cubicBezTo>
                    <a:pt x="2" y="5"/>
                    <a:pt x="1" y="7"/>
                    <a:pt x="1" y="8"/>
                  </a:cubicBezTo>
                  <a:cubicBezTo>
                    <a:pt x="1" y="12"/>
                    <a:pt x="4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5" y="13"/>
                    <a:pt x="48" y="10"/>
                    <a:pt x="48" y="7"/>
                  </a:cubicBezTo>
                  <a:cubicBezTo>
                    <a:pt x="48" y="4"/>
                    <a:pt x="45" y="1"/>
                    <a:pt x="4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5" name="Freeform 36"/>
            <p:cNvSpPr>
              <a:spLocks noEditPoints="1"/>
            </p:cNvSpPr>
            <p:nvPr/>
          </p:nvSpPr>
          <p:spPr bwMode="auto">
            <a:xfrm>
              <a:off x="6335" y="2762"/>
              <a:ext cx="402" cy="354"/>
            </a:xfrm>
            <a:custGeom>
              <a:avLst/>
              <a:gdLst>
                <a:gd name="T0" fmla="*/ 163 w 169"/>
                <a:gd name="T1" fmla="*/ 131 h 148"/>
                <a:gd name="T2" fmla="*/ 159 w 169"/>
                <a:gd name="T3" fmla="*/ 108 h 148"/>
                <a:gd name="T4" fmla="*/ 135 w 169"/>
                <a:gd name="T5" fmla="*/ 36 h 148"/>
                <a:gd name="T6" fmla="*/ 99 w 169"/>
                <a:gd name="T7" fmla="*/ 2 h 148"/>
                <a:gd name="T8" fmla="*/ 99 w 169"/>
                <a:gd name="T9" fmla="*/ 0 h 148"/>
                <a:gd name="T10" fmla="*/ 63 w 169"/>
                <a:gd name="T11" fmla="*/ 1 h 148"/>
                <a:gd name="T12" fmla="*/ 38 w 169"/>
                <a:gd name="T13" fmla="*/ 31 h 148"/>
                <a:gd name="T14" fmla="*/ 15 w 169"/>
                <a:gd name="T15" fmla="*/ 124 h 148"/>
                <a:gd name="T16" fmla="*/ 8 w 169"/>
                <a:gd name="T17" fmla="*/ 139 h 148"/>
                <a:gd name="T18" fmla="*/ 8 w 169"/>
                <a:gd name="T19" fmla="*/ 139 h 148"/>
                <a:gd name="T20" fmla="*/ 7 w 169"/>
                <a:gd name="T21" fmla="*/ 143 h 148"/>
                <a:gd name="T22" fmla="*/ 16 w 169"/>
                <a:gd name="T23" fmla="*/ 144 h 148"/>
                <a:gd name="T24" fmla="*/ 28 w 169"/>
                <a:gd name="T25" fmla="*/ 142 h 148"/>
                <a:gd name="T26" fmla="*/ 28 w 169"/>
                <a:gd name="T27" fmla="*/ 142 h 148"/>
                <a:gd name="T28" fmla="*/ 29 w 169"/>
                <a:gd name="T29" fmla="*/ 142 h 148"/>
                <a:gd name="T30" fmla="*/ 78 w 169"/>
                <a:gd name="T31" fmla="*/ 148 h 148"/>
                <a:gd name="T32" fmla="*/ 143 w 169"/>
                <a:gd name="T33" fmla="*/ 139 h 148"/>
                <a:gd name="T34" fmla="*/ 155 w 169"/>
                <a:gd name="T35" fmla="*/ 141 h 148"/>
                <a:gd name="T36" fmla="*/ 159 w 169"/>
                <a:gd name="T37" fmla="*/ 142 h 148"/>
                <a:gd name="T38" fmla="*/ 167 w 169"/>
                <a:gd name="T39" fmla="*/ 138 h 148"/>
                <a:gd name="T40" fmla="*/ 163 w 169"/>
                <a:gd name="T41" fmla="*/ 131 h 148"/>
                <a:gd name="T42" fmla="*/ 107 w 169"/>
                <a:gd name="T43" fmla="*/ 101 h 148"/>
                <a:gd name="T44" fmla="*/ 56 w 169"/>
                <a:gd name="T45" fmla="*/ 100 h 148"/>
                <a:gd name="T46" fmla="*/ 56 w 169"/>
                <a:gd name="T47" fmla="*/ 96 h 148"/>
                <a:gd name="T48" fmla="*/ 70 w 169"/>
                <a:gd name="T49" fmla="*/ 79 h 148"/>
                <a:gd name="T50" fmla="*/ 70 w 169"/>
                <a:gd name="T51" fmla="*/ 73 h 148"/>
                <a:gd name="T52" fmla="*/ 57 w 169"/>
                <a:gd name="T53" fmla="*/ 73 h 148"/>
                <a:gd name="T54" fmla="*/ 57 w 169"/>
                <a:gd name="T55" fmla="*/ 67 h 148"/>
                <a:gd name="T56" fmla="*/ 68 w 169"/>
                <a:gd name="T57" fmla="*/ 67 h 148"/>
                <a:gd name="T58" fmla="*/ 67 w 169"/>
                <a:gd name="T59" fmla="*/ 57 h 148"/>
                <a:gd name="T60" fmla="*/ 91 w 169"/>
                <a:gd name="T61" fmla="*/ 39 h 148"/>
                <a:gd name="T62" fmla="*/ 104 w 169"/>
                <a:gd name="T63" fmla="*/ 41 h 148"/>
                <a:gd name="T64" fmla="*/ 102 w 169"/>
                <a:gd name="T65" fmla="*/ 47 h 148"/>
                <a:gd name="T66" fmla="*/ 91 w 169"/>
                <a:gd name="T67" fmla="*/ 45 h 148"/>
                <a:gd name="T68" fmla="*/ 77 w 169"/>
                <a:gd name="T69" fmla="*/ 57 h 148"/>
                <a:gd name="T70" fmla="*/ 79 w 169"/>
                <a:gd name="T71" fmla="*/ 67 h 148"/>
                <a:gd name="T72" fmla="*/ 97 w 169"/>
                <a:gd name="T73" fmla="*/ 67 h 148"/>
                <a:gd name="T74" fmla="*/ 96 w 169"/>
                <a:gd name="T75" fmla="*/ 73 h 148"/>
                <a:gd name="T76" fmla="*/ 80 w 169"/>
                <a:gd name="T77" fmla="*/ 73 h 148"/>
                <a:gd name="T78" fmla="*/ 79 w 169"/>
                <a:gd name="T79" fmla="*/ 83 h 148"/>
                <a:gd name="T80" fmla="*/ 71 w 169"/>
                <a:gd name="T81" fmla="*/ 93 h 148"/>
                <a:gd name="T82" fmla="*/ 71 w 169"/>
                <a:gd name="T83" fmla="*/ 94 h 148"/>
                <a:gd name="T84" fmla="*/ 107 w 169"/>
                <a:gd name="T85" fmla="*/ 94 h 148"/>
                <a:gd name="T86" fmla="*/ 107 w 169"/>
                <a:gd name="T87" fmla="*/ 10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9" h="148">
                  <a:moveTo>
                    <a:pt x="163" y="131"/>
                  </a:moveTo>
                  <a:cubicBezTo>
                    <a:pt x="163" y="131"/>
                    <a:pt x="154" y="125"/>
                    <a:pt x="159" y="108"/>
                  </a:cubicBezTo>
                  <a:cubicBezTo>
                    <a:pt x="159" y="108"/>
                    <a:pt x="168" y="62"/>
                    <a:pt x="135" y="36"/>
                  </a:cubicBezTo>
                  <a:cubicBezTo>
                    <a:pt x="133" y="35"/>
                    <a:pt x="100" y="10"/>
                    <a:pt x="99" y="2"/>
                  </a:cubicBezTo>
                  <a:cubicBezTo>
                    <a:pt x="99" y="2"/>
                    <a:pt x="99" y="1"/>
                    <a:pt x="99" y="0"/>
                  </a:cubicBezTo>
                  <a:cubicBezTo>
                    <a:pt x="63" y="1"/>
                    <a:pt x="63" y="1"/>
                    <a:pt x="63" y="1"/>
                  </a:cubicBezTo>
                  <a:cubicBezTo>
                    <a:pt x="58" y="9"/>
                    <a:pt x="50" y="19"/>
                    <a:pt x="38" y="31"/>
                  </a:cubicBezTo>
                  <a:cubicBezTo>
                    <a:pt x="37" y="32"/>
                    <a:pt x="0" y="69"/>
                    <a:pt x="15" y="124"/>
                  </a:cubicBezTo>
                  <a:cubicBezTo>
                    <a:pt x="15" y="125"/>
                    <a:pt x="16" y="128"/>
                    <a:pt x="8" y="139"/>
                  </a:cubicBezTo>
                  <a:cubicBezTo>
                    <a:pt x="8" y="139"/>
                    <a:pt x="8" y="139"/>
                    <a:pt x="8" y="139"/>
                  </a:cubicBezTo>
                  <a:cubicBezTo>
                    <a:pt x="8" y="139"/>
                    <a:pt x="6" y="142"/>
                    <a:pt x="7" y="143"/>
                  </a:cubicBezTo>
                  <a:cubicBezTo>
                    <a:pt x="9" y="145"/>
                    <a:pt x="12" y="145"/>
                    <a:pt x="16" y="144"/>
                  </a:cubicBezTo>
                  <a:cubicBezTo>
                    <a:pt x="16" y="144"/>
                    <a:pt x="21" y="143"/>
                    <a:pt x="28" y="142"/>
                  </a:cubicBezTo>
                  <a:cubicBezTo>
                    <a:pt x="28" y="142"/>
                    <a:pt x="28" y="142"/>
                    <a:pt x="28" y="142"/>
                  </a:cubicBezTo>
                  <a:cubicBezTo>
                    <a:pt x="29" y="142"/>
                    <a:pt x="29" y="142"/>
                    <a:pt x="29" y="142"/>
                  </a:cubicBezTo>
                  <a:cubicBezTo>
                    <a:pt x="29" y="142"/>
                    <a:pt x="48" y="148"/>
                    <a:pt x="78" y="148"/>
                  </a:cubicBezTo>
                  <a:cubicBezTo>
                    <a:pt x="100" y="148"/>
                    <a:pt x="122" y="145"/>
                    <a:pt x="143" y="139"/>
                  </a:cubicBezTo>
                  <a:cubicBezTo>
                    <a:pt x="143" y="139"/>
                    <a:pt x="149" y="138"/>
                    <a:pt x="155" y="141"/>
                  </a:cubicBezTo>
                  <a:cubicBezTo>
                    <a:pt x="155" y="141"/>
                    <a:pt x="157" y="142"/>
                    <a:pt x="159" y="142"/>
                  </a:cubicBezTo>
                  <a:cubicBezTo>
                    <a:pt x="162" y="142"/>
                    <a:pt x="165" y="140"/>
                    <a:pt x="167" y="138"/>
                  </a:cubicBezTo>
                  <a:cubicBezTo>
                    <a:pt x="167" y="138"/>
                    <a:pt x="169" y="135"/>
                    <a:pt x="163" y="131"/>
                  </a:cubicBezTo>
                  <a:close/>
                  <a:moveTo>
                    <a:pt x="107" y="101"/>
                  </a:moveTo>
                  <a:cubicBezTo>
                    <a:pt x="56" y="100"/>
                    <a:pt x="56" y="100"/>
                    <a:pt x="56" y="100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64" y="93"/>
                    <a:pt x="70" y="86"/>
                    <a:pt x="70" y="79"/>
                  </a:cubicBezTo>
                  <a:cubicBezTo>
                    <a:pt x="70" y="77"/>
                    <a:pt x="70" y="75"/>
                    <a:pt x="70" y="73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68" y="67"/>
                    <a:pt x="68" y="67"/>
                    <a:pt x="68" y="67"/>
                  </a:cubicBezTo>
                  <a:cubicBezTo>
                    <a:pt x="68" y="64"/>
                    <a:pt x="67" y="61"/>
                    <a:pt x="67" y="57"/>
                  </a:cubicBezTo>
                  <a:cubicBezTo>
                    <a:pt x="67" y="46"/>
                    <a:pt x="77" y="39"/>
                    <a:pt x="91" y="39"/>
                  </a:cubicBezTo>
                  <a:cubicBezTo>
                    <a:pt x="97" y="39"/>
                    <a:pt x="102" y="40"/>
                    <a:pt x="104" y="41"/>
                  </a:cubicBezTo>
                  <a:cubicBezTo>
                    <a:pt x="102" y="47"/>
                    <a:pt x="102" y="47"/>
                    <a:pt x="102" y="47"/>
                  </a:cubicBezTo>
                  <a:cubicBezTo>
                    <a:pt x="100" y="46"/>
                    <a:pt x="96" y="45"/>
                    <a:pt x="91" y="45"/>
                  </a:cubicBezTo>
                  <a:cubicBezTo>
                    <a:pt x="81" y="45"/>
                    <a:pt x="77" y="50"/>
                    <a:pt x="77" y="57"/>
                  </a:cubicBezTo>
                  <a:cubicBezTo>
                    <a:pt x="77" y="61"/>
                    <a:pt x="78" y="64"/>
                    <a:pt x="79" y="67"/>
                  </a:cubicBezTo>
                  <a:cubicBezTo>
                    <a:pt x="97" y="67"/>
                    <a:pt x="97" y="67"/>
                    <a:pt x="97" y="67"/>
                  </a:cubicBezTo>
                  <a:cubicBezTo>
                    <a:pt x="96" y="73"/>
                    <a:pt x="96" y="73"/>
                    <a:pt x="96" y="73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80" y="76"/>
                    <a:pt x="80" y="80"/>
                    <a:pt x="79" y="83"/>
                  </a:cubicBezTo>
                  <a:cubicBezTo>
                    <a:pt x="78" y="87"/>
                    <a:pt x="75" y="91"/>
                    <a:pt x="71" y="93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107" y="94"/>
                    <a:pt x="107" y="94"/>
                    <a:pt x="107" y="94"/>
                  </a:cubicBezTo>
                  <a:lnTo>
                    <a:pt x="107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6" name="Freeform 37"/>
            <p:cNvSpPr/>
            <p:nvPr/>
          </p:nvSpPr>
          <p:spPr bwMode="auto">
            <a:xfrm>
              <a:off x="6147" y="2633"/>
              <a:ext cx="129" cy="81"/>
            </a:xfrm>
            <a:custGeom>
              <a:avLst/>
              <a:gdLst>
                <a:gd name="T0" fmla="*/ 14 w 54"/>
                <a:gd name="T1" fmla="*/ 34 h 34"/>
                <a:gd name="T2" fmla="*/ 43 w 54"/>
                <a:gd name="T3" fmla="*/ 34 h 34"/>
                <a:gd name="T4" fmla="*/ 54 w 54"/>
                <a:gd name="T5" fmla="*/ 13 h 34"/>
                <a:gd name="T6" fmla="*/ 28 w 54"/>
                <a:gd name="T7" fmla="*/ 12 h 34"/>
                <a:gd name="T8" fmla="*/ 16 w 54"/>
                <a:gd name="T9" fmla="*/ 6 h 34"/>
                <a:gd name="T10" fmla="*/ 4 w 54"/>
                <a:gd name="T11" fmla="*/ 13 h 34"/>
                <a:gd name="T12" fmla="*/ 14 w 54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34">
                  <a:moveTo>
                    <a:pt x="14" y="34"/>
                  </a:moveTo>
                  <a:cubicBezTo>
                    <a:pt x="43" y="34"/>
                    <a:pt x="43" y="34"/>
                    <a:pt x="43" y="34"/>
                  </a:cubicBezTo>
                  <a:cubicBezTo>
                    <a:pt x="45" y="29"/>
                    <a:pt x="48" y="22"/>
                    <a:pt x="54" y="13"/>
                  </a:cubicBezTo>
                  <a:cubicBezTo>
                    <a:pt x="54" y="13"/>
                    <a:pt x="51" y="3"/>
                    <a:pt x="28" y="12"/>
                  </a:cubicBezTo>
                  <a:cubicBezTo>
                    <a:pt x="28" y="12"/>
                    <a:pt x="22" y="11"/>
                    <a:pt x="16" y="6"/>
                  </a:cubicBezTo>
                  <a:cubicBezTo>
                    <a:pt x="16" y="6"/>
                    <a:pt x="0" y="0"/>
                    <a:pt x="4" y="13"/>
                  </a:cubicBezTo>
                  <a:lnTo>
                    <a:pt x="14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7" name="Freeform 38"/>
            <p:cNvSpPr>
              <a:spLocks noEditPoints="1"/>
            </p:cNvSpPr>
            <p:nvPr/>
          </p:nvSpPr>
          <p:spPr bwMode="auto">
            <a:xfrm>
              <a:off x="6152" y="2642"/>
              <a:ext cx="126" cy="74"/>
            </a:xfrm>
            <a:custGeom>
              <a:avLst/>
              <a:gdLst>
                <a:gd name="T0" fmla="*/ 12 w 53"/>
                <a:gd name="T1" fmla="*/ 31 h 31"/>
                <a:gd name="T2" fmla="*/ 1 w 53"/>
                <a:gd name="T3" fmla="*/ 9 h 31"/>
                <a:gd name="T4" fmla="*/ 2 w 53"/>
                <a:gd name="T5" fmla="*/ 2 h 31"/>
                <a:gd name="T6" fmla="*/ 7 w 53"/>
                <a:gd name="T7" fmla="*/ 0 h 31"/>
                <a:gd name="T8" fmla="*/ 15 w 53"/>
                <a:gd name="T9" fmla="*/ 2 h 31"/>
                <a:gd name="T10" fmla="*/ 15 w 53"/>
                <a:gd name="T11" fmla="*/ 2 h 31"/>
                <a:gd name="T12" fmla="*/ 25 w 53"/>
                <a:gd name="T13" fmla="*/ 7 h 31"/>
                <a:gd name="T14" fmla="*/ 42 w 53"/>
                <a:gd name="T15" fmla="*/ 3 h 31"/>
                <a:gd name="T16" fmla="*/ 53 w 53"/>
                <a:gd name="T17" fmla="*/ 9 h 31"/>
                <a:gd name="T18" fmla="*/ 53 w 53"/>
                <a:gd name="T19" fmla="*/ 9 h 31"/>
                <a:gd name="T20" fmla="*/ 53 w 53"/>
                <a:gd name="T21" fmla="*/ 9 h 31"/>
                <a:gd name="T22" fmla="*/ 42 w 53"/>
                <a:gd name="T23" fmla="*/ 31 h 31"/>
                <a:gd name="T24" fmla="*/ 42 w 53"/>
                <a:gd name="T25" fmla="*/ 31 h 31"/>
                <a:gd name="T26" fmla="*/ 12 w 53"/>
                <a:gd name="T27" fmla="*/ 31 h 31"/>
                <a:gd name="T28" fmla="*/ 7 w 53"/>
                <a:gd name="T29" fmla="*/ 1 h 31"/>
                <a:gd name="T30" fmla="*/ 2 w 53"/>
                <a:gd name="T31" fmla="*/ 3 h 31"/>
                <a:gd name="T32" fmla="*/ 2 w 53"/>
                <a:gd name="T33" fmla="*/ 9 h 31"/>
                <a:gd name="T34" fmla="*/ 13 w 53"/>
                <a:gd name="T35" fmla="*/ 30 h 31"/>
                <a:gd name="T36" fmla="*/ 41 w 53"/>
                <a:gd name="T37" fmla="*/ 30 h 31"/>
                <a:gd name="T38" fmla="*/ 52 w 53"/>
                <a:gd name="T39" fmla="*/ 9 h 31"/>
                <a:gd name="T40" fmla="*/ 42 w 53"/>
                <a:gd name="T41" fmla="*/ 4 h 31"/>
                <a:gd name="T42" fmla="*/ 26 w 53"/>
                <a:gd name="T43" fmla="*/ 8 h 31"/>
                <a:gd name="T44" fmla="*/ 26 w 53"/>
                <a:gd name="T45" fmla="*/ 8 h 31"/>
                <a:gd name="T46" fmla="*/ 25 w 53"/>
                <a:gd name="T47" fmla="*/ 8 h 31"/>
                <a:gd name="T48" fmla="*/ 14 w 53"/>
                <a:gd name="T49" fmla="*/ 3 h 31"/>
                <a:gd name="T50" fmla="*/ 7 w 53"/>
                <a:gd name="T51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3" h="31">
                  <a:moveTo>
                    <a:pt x="12" y="31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0" y="6"/>
                    <a:pt x="0" y="4"/>
                    <a:pt x="2" y="2"/>
                  </a:cubicBezTo>
                  <a:cubicBezTo>
                    <a:pt x="3" y="1"/>
                    <a:pt x="4" y="0"/>
                    <a:pt x="7" y="0"/>
                  </a:cubicBezTo>
                  <a:cubicBezTo>
                    <a:pt x="10" y="0"/>
                    <a:pt x="14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20" y="6"/>
                    <a:pt x="25" y="7"/>
                    <a:pt x="25" y="7"/>
                  </a:cubicBezTo>
                  <a:cubicBezTo>
                    <a:pt x="32" y="5"/>
                    <a:pt x="37" y="3"/>
                    <a:pt x="42" y="3"/>
                  </a:cubicBezTo>
                  <a:cubicBezTo>
                    <a:pt x="51" y="3"/>
                    <a:pt x="53" y="9"/>
                    <a:pt x="53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8" y="17"/>
                    <a:pt x="44" y="24"/>
                    <a:pt x="42" y="31"/>
                  </a:cubicBezTo>
                  <a:cubicBezTo>
                    <a:pt x="42" y="31"/>
                    <a:pt x="42" y="31"/>
                    <a:pt x="42" y="31"/>
                  </a:cubicBezTo>
                  <a:lnTo>
                    <a:pt x="12" y="31"/>
                  </a:lnTo>
                  <a:close/>
                  <a:moveTo>
                    <a:pt x="7" y="1"/>
                  </a:moveTo>
                  <a:cubicBezTo>
                    <a:pt x="5" y="1"/>
                    <a:pt x="3" y="2"/>
                    <a:pt x="2" y="3"/>
                  </a:cubicBezTo>
                  <a:cubicBezTo>
                    <a:pt x="1" y="4"/>
                    <a:pt x="1" y="6"/>
                    <a:pt x="2" y="9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41" y="30"/>
                    <a:pt x="41" y="30"/>
                    <a:pt x="41" y="30"/>
                  </a:cubicBezTo>
                  <a:cubicBezTo>
                    <a:pt x="43" y="23"/>
                    <a:pt x="47" y="16"/>
                    <a:pt x="52" y="9"/>
                  </a:cubicBezTo>
                  <a:cubicBezTo>
                    <a:pt x="51" y="8"/>
                    <a:pt x="49" y="4"/>
                    <a:pt x="42" y="4"/>
                  </a:cubicBezTo>
                  <a:cubicBezTo>
                    <a:pt x="37" y="4"/>
                    <a:pt x="32" y="6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0" y="7"/>
                    <a:pt x="14" y="3"/>
                  </a:cubicBezTo>
                  <a:cubicBezTo>
                    <a:pt x="14" y="3"/>
                    <a:pt x="10" y="1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8" name="Freeform 39"/>
            <p:cNvSpPr/>
            <p:nvPr/>
          </p:nvSpPr>
          <p:spPr bwMode="auto">
            <a:xfrm>
              <a:off x="6171" y="2721"/>
              <a:ext cx="86" cy="24"/>
            </a:xfrm>
            <a:custGeom>
              <a:avLst/>
              <a:gdLst>
                <a:gd name="T0" fmla="*/ 31 w 36"/>
                <a:gd name="T1" fmla="*/ 0 h 10"/>
                <a:gd name="T2" fmla="*/ 5 w 36"/>
                <a:gd name="T3" fmla="*/ 0 h 10"/>
                <a:gd name="T4" fmla="*/ 0 w 36"/>
                <a:gd name="T5" fmla="*/ 5 h 10"/>
                <a:gd name="T6" fmla="*/ 5 w 36"/>
                <a:gd name="T7" fmla="*/ 10 h 10"/>
                <a:gd name="T8" fmla="*/ 31 w 36"/>
                <a:gd name="T9" fmla="*/ 10 h 10"/>
                <a:gd name="T10" fmla="*/ 36 w 36"/>
                <a:gd name="T11" fmla="*/ 5 h 10"/>
                <a:gd name="T12" fmla="*/ 31 w 36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0">
                  <a:moveTo>
                    <a:pt x="3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10"/>
                    <a:pt x="5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4" y="10"/>
                    <a:pt x="36" y="7"/>
                    <a:pt x="36" y="5"/>
                  </a:cubicBezTo>
                  <a:cubicBezTo>
                    <a:pt x="36" y="2"/>
                    <a:pt x="34" y="0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9" name="Freeform 40"/>
            <p:cNvSpPr>
              <a:spLocks noEditPoints="1"/>
            </p:cNvSpPr>
            <p:nvPr/>
          </p:nvSpPr>
          <p:spPr bwMode="auto">
            <a:xfrm>
              <a:off x="6171" y="2719"/>
              <a:ext cx="86" cy="26"/>
            </a:xfrm>
            <a:custGeom>
              <a:avLst/>
              <a:gdLst>
                <a:gd name="T0" fmla="*/ 5 w 36"/>
                <a:gd name="T1" fmla="*/ 11 h 11"/>
                <a:gd name="T2" fmla="*/ 0 w 36"/>
                <a:gd name="T3" fmla="*/ 6 h 11"/>
                <a:gd name="T4" fmla="*/ 1 w 36"/>
                <a:gd name="T5" fmla="*/ 2 h 11"/>
                <a:gd name="T6" fmla="*/ 5 w 36"/>
                <a:gd name="T7" fmla="*/ 0 h 11"/>
                <a:gd name="T8" fmla="*/ 31 w 36"/>
                <a:gd name="T9" fmla="*/ 0 h 11"/>
                <a:gd name="T10" fmla="*/ 36 w 36"/>
                <a:gd name="T11" fmla="*/ 6 h 11"/>
                <a:gd name="T12" fmla="*/ 31 w 36"/>
                <a:gd name="T13" fmla="*/ 11 h 11"/>
                <a:gd name="T14" fmla="*/ 5 w 36"/>
                <a:gd name="T15" fmla="*/ 11 h 11"/>
                <a:gd name="T16" fmla="*/ 31 w 36"/>
                <a:gd name="T17" fmla="*/ 1 h 11"/>
                <a:gd name="T18" fmla="*/ 5 w 36"/>
                <a:gd name="T19" fmla="*/ 1 h 11"/>
                <a:gd name="T20" fmla="*/ 2 w 36"/>
                <a:gd name="T21" fmla="*/ 3 h 11"/>
                <a:gd name="T22" fmla="*/ 1 w 36"/>
                <a:gd name="T23" fmla="*/ 6 h 11"/>
                <a:gd name="T24" fmla="*/ 5 w 36"/>
                <a:gd name="T25" fmla="*/ 10 h 11"/>
                <a:gd name="T26" fmla="*/ 5 w 36"/>
                <a:gd name="T27" fmla="*/ 11 h 11"/>
                <a:gd name="T28" fmla="*/ 5 w 36"/>
                <a:gd name="T29" fmla="*/ 10 h 11"/>
                <a:gd name="T30" fmla="*/ 31 w 36"/>
                <a:gd name="T31" fmla="*/ 10 h 11"/>
                <a:gd name="T32" fmla="*/ 35 w 36"/>
                <a:gd name="T33" fmla="*/ 6 h 11"/>
                <a:gd name="T34" fmla="*/ 31 w 36"/>
                <a:gd name="T35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11">
                  <a:moveTo>
                    <a:pt x="5" y="11"/>
                  </a:moveTo>
                  <a:cubicBezTo>
                    <a:pt x="2" y="11"/>
                    <a:pt x="0" y="9"/>
                    <a:pt x="0" y="6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2" y="1"/>
                    <a:pt x="4" y="0"/>
                    <a:pt x="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4" y="0"/>
                    <a:pt x="36" y="3"/>
                    <a:pt x="36" y="6"/>
                  </a:cubicBezTo>
                  <a:cubicBezTo>
                    <a:pt x="36" y="9"/>
                    <a:pt x="34" y="11"/>
                    <a:pt x="31" y="11"/>
                  </a:cubicBezTo>
                  <a:lnTo>
                    <a:pt x="5" y="11"/>
                  </a:lnTo>
                  <a:close/>
                  <a:moveTo>
                    <a:pt x="31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2"/>
                    <a:pt x="2" y="3"/>
                  </a:cubicBezTo>
                  <a:cubicBezTo>
                    <a:pt x="1" y="3"/>
                    <a:pt x="1" y="5"/>
                    <a:pt x="1" y="6"/>
                  </a:cubicBezTo>
                  <a:cubicBezTo>
                    <a:pt x="1" y="8"/>
                    <a:pt x="3" y="10"/>
                    <a:pt x="5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3" y="10"/>
                    <a:pt x="35" y="8"/>
                    <a:pt x="35" y="6"/>
                  </a:cubicBezTo>
                  <a:cubicBezTo>
                    <a:pt x="35" y="3"/>
                    <a:pt x="33" y="1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0" name="Freeform 41"/>
            <p:cNvSpPr>
              <a:spLocks noEditPoints="1"/>
            </p:cNvSpPr>
            <p:nvPr/>
          </p:nvSpPr>
          <p:spPr bwMode="auto">
            <a:xfrm>
              <a:off x="6066" y="2752"/>
              <a:ext cx="300" cy="264"/>
            </a:xfrm>
            <a:custGeom>
              <a:avLst/>
              <a:gdLst>
                <a:gd name="T0" fmla="*/ 120 w 126"/>
                <a:gd name="T1" fmla="*/ 99 h 110"/>
                <a:gd name="T2" fmla="*/ 118 w 126"/>
                <a:gd name="T3" fmla="*/ 82 h 110"/>
                <a:gd name="T4" fmla="*/ 101 w 126"/>
                <a:gd name="T5" fmla="*/ 28 h 110"/>
                <a:gd name="T6" fmla="*/ 76 w 126"/>
                <a:gd name="T7" fmla="*/ 2 h 110"/>
                <a:gd name="T8" fmla="*/ 75 w 126"/>
                <a:gd name="T9" fmla="*/ 0 h 110"/>
                <a:gd name="T10" fmla="*/ 48 w 126"/>
                <a:gd name="T11" fmla="*/ 0 h 110"/>
                <a:gd name="T12" fmla="*/ 29 w 126"/>
                <a:gd name="T13" fmla="*/ 22 h 110"/>
                <a:gd name="T14" fmla="*/ 10 w 126"/>
                <a:gd name="T15" fmla="*/ 91 h 110"/>
                <a:gd name="T16" fmla="*/ 4 w 126"/>
                <a:gd name="T17" fmla="*/ 102 h 110"/>
                <a:gd name="T18" fmla="*/ 4 w 126"/>
                <a:gd name="T19" fmla="*/ 105 h 110"/>
                <a:gd name="T20" fmla="*/ 10 w 126"/>
                <a:gd name="T21" fmla="*/ 106 h 110"/>
                <a:gd name="T22" fmla="*/ 19 w 126"/>
                <a:gd name="T23" fmla="*/ 105 h 110"/>
                <a:gd name="T24" fmla="*/ 19 w 126"/>
                <a:gd name="T25" fmla="*/ 105 h 110"/>
                <a:gd name="T26" fmla="*/ 20 w 126"/>
                <a:gd name="T27" fmla="*/ 105 h 110"/>
                <a:gd name="T28" fmla="*/ 61 w 126"/>
                <a:gd name="T29" fmla="*/ 110 h 110"/>
                <a:gd name="T30" fmla="*/ 105 w 126"/>
                <a:gd name="T31" fmla="*/ 104 h 110"/>
                <a:gd name="T32" fmla="*/ 107 w 126"/>
                <a:gd name="T33" fmla="*/ 104 h 110"/>
                <a:gd name="T34" fmla="*/ 114 w 126"/>
                <a:gd name="T35" fmla="*/ 106 h 110"/>
                <a:gd name="T36" fmla="*/ 118 w 126"/>
                <a:gd name="T37" fmla="*/ 107 h 110"/>
                <a:gd name="T38" fmla="*/ 123 w 126"/>
                <a:gd name="T39" fmla="*/ 104 h 110"/>
                <a:gd name="T40" fmla="*/ 120 w 126"/>
                <a:gd name="T41" fmla="*/ 99 h 110"/>
                <a:gd name="T42" fmla="*/ 81 w 126"/>
                <a:gd name="T43" fmla="*/ 55 h 110"/>
                <a:gd name="T44" fmla="*/ 81 w 126"/>
                <a:gd name="T45" fmla="*/ 58 h 110"/>
                <a:gd name="T46" fmla="*/ 53 w 126"/>
                <a:gd name="T47" fmla="*/ 57 h 110"/>
                <a:gd name="T48" fmla="*/ 53 w 126"/>
                <a:gd name="T49" fmla="*/ 62 h 110"/>
                <a:gd name="T50" fmla="*/ 81 w 126"/>
                <a:gd name="T51" fmla="*/ 62 h 110"/>
                <a:gd name="T52" fmla="*/ 81 w 126"/>
                <a:gd name="T53" fmla="*/ 66 h 110"/>
                <a:gd name="T54" fmla="*/ 53 w 126"/>
                <a:gd name="T55" fmla="*/ 65 h 110"/>
                <a:gd name="T56" fmla="*/ 67 w 126"/>
                <a:gd name="T57" fmla="*/ 80 h 110"/>
                <a:gd name="T58" fmla="*/ 83 w 126"/>
                <a:gd name="T59" fmla="*/ 78 h 110"/>
                <a:gd name="T60" fmla="*/ 85 w 126"/>
                <a:gd name="T61" fmla="*/ 83 h 110"/>
                <a:gd name="T62" fmla="*/ 54 w 126"/>
                <a:gd name="T63" fmla="*/ 81 h 110"/>
                <a:gd name="T64" fmla="*/ 45 w 126"/>
                <a:gd name="T65" fmla="*/ 65 h 110"/>
                <a:gd name="T66" fmla="*/ 38 w 126"/>
                <a:gd name="T67" fmla="*/ 65 h 110"/>
                <a:gd name="T68" fmla="*/ 39 w 126"/>
                <a:gd name="T69" fmla="*/ 61 h 110"/>
                <a:gd name="T70" fmla="*/ 44 w 126"/>
                <a:gd name="T71" fmla="*/ 61 h 110"/>
                <a:gd name="T72" fmla="*/ 45 w 126"/>
                <a:gd name="T73" fmla="*/ 58 h 110"/>
                <a:gd name="T74" fmla="*/ 39 w 126"/>
                <a:gd name="T75" fmla="*/ 57 h 110"/>
                <a:gd name="T76" fmla="*/ 39 w 126"/>
                <a:gd name="T77" fmla="*/ 53 h 110"/>
                <a:gd name="T78" fmla="*/ 45 w 126"/>
                <a:gd name="T79" fmla="*/ 53 h 110"/>
                <a:gd name="T80" fmla="*/ 67 w 126"/>
                <a:gd name="T81" fmla="*/ 35 h 110"/>
                <a:gd name="T82" fmla="*/ 86 w 126"/>
                <a:gd name="T83" fmla="*/ 38 h 110"/>
                <a:gd name="T84" fmla="*/ 83 w 126"/>
                <a:gd name="T85" fmla="*/ 43 h 110"/>
                <a:gd name="T86" fmla="*/ 54 w 126"/>
                <a:gd name="T87" fmla="*/ 54 h 110"/>
                <a:gd name="T88" fmla="*/ 81 w 126"/>
                <a:gd name="T89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6" h="110">
                  <a:moveTo>
                    <a:pt x="120" y="99"/>
                  </a:moveTo>
                  <a:cubicBezTo>
                    <a:pt x="120" y="99"/>
                    <a:pt x="114" y="94"/>
                    <a:pt x="118" y="82"/>
                  </a:cubicBezTo>
                  <a:cubicBezTo>
                    <a:pt x="118" y="82"/>
                    <a:pt x="126" y="48"/>
                    <a:pt x="101" y="28"/>
                  </a:cubicBezTo>
                  <a:cubicBezTo>
                    <a:pt x="99" y="26"/>
                    <a:pt x="76" y="7"/>
                    <a:pt x="76" y="2"/>
                  </a:cubicBezTo>
                  <a:cubicBezTo>
                    <a:pt x="76" y="1"/>
                    <a:pt x="75" y="1"/>
                    <a:pt x="75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5" y="6"/>
                    <a:pt x="38" y="13"/>
                    <a:pt x="29" y="22"/>
                  </a:cubicBezTo>
                  <a:cubicBezTo>
                    <a:pt x="29" y="22"/>
                    <a:pt x="0" y="49"/>
                    <a:pt x="10" y="91"/>
                  </a:cubicBezTo>
                  <a:cubicBezTo>
                    <a:pt x="10" y="92"/>
                    <a:pt x="10" y="94"/>
                    <a:pt x="4" y="102"/>
                  </a:cubicBezTo>
                  <a:cubicBezTo>
                    <a:pt x="4" y="102"/>
                    <a:pt x="3" y="104"/>
                    <a:pt x="4" y="105"/>
                  </a:cubicBezTo>
                  <a:cubicBezTo>
                    <a:pt x="5" y="106"/>
                    <a:pt x="7" y="107"/>
                    <a:pt x="10" y="106"/>
                  </a:cubicBezTo>
                  <a:cubicBezTo>
                    <a:pt x="10" y="106"/>
                    <a:pt x="14" y="105"/>
                    <a:pt x="19" y="105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20" y="105"/>
                    <a:pt x="20" y="105"/>
                    <a:pt x="20" y="105"/>
                  </a:cubicBezTo>
                  <a:cubicBezTo>
                    <a:pt x="20" y="105"/>
                    <a:pt x="36" y="110"/>
                    <a:pt x="61" y="110"/>
                  </a:cubicBezTo>
                  <a:cubicBezTo>
                    <a:pt x="76" y="110"/>
                    <a:pt x="91" y="108"/>
                    <a:pt x="105" y="104"/>
                  </a:cubicBezTo>
                  <a:cubicBezTo>
                    <a:pt x="105" y="104"/>
                    <a:pt x="106" y="104"/>
                    <a:pt x="107" y="104"/>
                  </a:cubicBezTo>
                  <a:cubicBezTo>
                    <a:pt x="109" y="104"/>
                    <a:pt x="112" y="105"/>
                    <a:pt x="114" y="106"/>
                  </a:cubicBezTo>
                  <a:cubicBezTo>
                    <a:pt x="114" y="106"/>
                    <a:pt x="116" y="107"/>
                    <a:pt x="118" y="107"/>
                  </a:cubicBezTo>
                  <a:cubicBezTo>
                    <a:pt x="119" y="107"/>
                    <a:pt x="121" y="106"/>
                    <a:pt x="123" y="104"/>
                  </a:cubicBezTo>
                  <a:cubicBezTo>
                    <a:pt x="123" y="104"/>
                    <a:pt x="125" y="102"/>
                    <a:pt x="120" y="99"/>
                  </a:cubicBezTo>
                  <a:close/>
                  <a:moveTo>
                    <a:pt x="81" y="55"/>
                  </a:moveTo>
                  <a:cubicBezTo>
                    <a:pt x="81" y="58"/>
                    <a:pt x="81" y="58"/>
                    <a:pt x="81" y="58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57"/>
                    <a:pt x="52" y="61"/>
                    <a:pt x="53" y="62"/>
                  </a:cubicBezTo>
                  <a:cubicBezTo>
                    <a:pt x="81" y="62"/>
                    <a:pt x="81" y="62"/>
                    <a:pt x="81" y="62"/>
                  </a:cubicBezTo>
                  <a:cubicBezTo>
                    <a:pt x="81" y="66"/>
                    <a:pt x="81" y="66"/>
                    <a:pt x="81" y="66"/>
                  </a:cubicBezTo>
                  <a:cubicBezTo>
                    <a:pt x="53" y="65"/>
                    <a:pt x="53" y="65"/>
                    <a:pt x="53" y="65"/>
                  </a:cubicBezTo>
                  <a:cubicBezTo>
                    <a:pt x="53" y="65"/>
                    <a:pt x="54" y="78"/>
                    <a:pt x="67" y="80"/>
                  </a:cubicBezTo>
                  <a:cubicBezTo>
                    <a:pt x="67" y="80"/>
                    <a:pt x="76" y="82"/>
                    <a:pt x="83" y="78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3"/>
                    <a:pt x="71" y="91"/>
                    <a:pt x="54" y="81"/>
                  </a:cubicBezTo>
                  <a:cubicBezTo>
                    <a:pt x="54" y="81"/>
                    <a:pt x="46" y="76"/>
                    <a:pt x="45" y="65"/>
                  </a:cubicBezTo>
                  <a:cubicBezTo>
                    <a:pt x="38" y="65"/>
                    <a:pt x="38" y="65"/>
                    <a:pt x="38" y="65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4" y="61"/>
                    <a:pt x="44" y="60"/>
                    <a:pt x="45" y="58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5" y="53"/>
                    <a:pt x="48" y="37"/>
                    <a:pt x="67" y="35"/>
                  </a:cubicBezTo>
                  <a:cubicBezTo>
                    <a:pt x="67" y="35"/>
                    <a:pt x="81" y="33"/>
                    <a:pt x="86" y="38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61" y="33"/>
                    <a:pt x="54" y="54"/>
                  </a:cubicBezTo>
                  <a:lnTo>
                    <a:pt x="81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1" name="Freeform 108"/>
          <p:cNvSpPr>
            <a:spLocks noEditPoints="1"/>
          </p:cNvSpPr>
          <p:nvPr/>
        </p:nvSpPr>
        <p:spPr bwMode="auto">
          <a:xfrm>
            <a:off x="7385212" y="5225551"/>
            <a:ext cx="367976" cy="369300"/>
          </a:xfrm>
          <a:custGeom>
            <a:avLst/>
            <a:gdLst>
              <a:gd name="T0" fmla="*/ 97 w 115"/>
              <a:gd name="T1" fmla="*/ 48 h 115"/>
              <a:gd name="T2" fmla="*/ 91 w 115"/>
              <a:gd name="T3" fmla="*/ 41 h 115"/>
              <a:gd name="T4" fmla="*/ 102 w 115"/>
              <a:gd name="T5" fmla="*/ 26 h 115"/>
              <a:gd name="T6" fmla="*/ 94 w 115"/>
              <a:gd name="T7" fmla="*/ 13 h 115"/>
              <a:gd name="T8" fmla="*/ 79 w 115"/>
              <a:gd name="T9" fmla="*/ 23 h 115"/>
              <a:gd name="T10" fmla="*/ 70 w 115"/>
              <a:gd name="T11" fmla="*/ 22 h 115"/>
              <a:gd name="T12" fmla="*/ 67 w 115"/>
              <a:gd name="T13" fmla="*/ 3 h 115"/>
              <a:gd name="T14" fmla="*/ 52 w 115"/>
              <a:gd name="T15" fmla="*/ 0 h 115"/>
              <a:gd name="T16" fmla="*/ 48 w 115"/>
              <a:gd name="T17" fmla="*/ 18 h 115"/>
              <a:gd name="T18" fmla="*/ 41 w 115"/>
              <a:gd name="T19" fmla="*/ 24 h 115"/>
              <a:gd name="T20" fmla="*/ 26 w 115"/>
              <a:gd name="T21" fmla="*/ 13 h 115"/>
              <a:gd name="T22" fmla="*/ 13 w 115"/>
              <a:gd name="T23" fmla="*/ 21 h 115"/>
              <a:gd name="T24" fmla="*/ 23 w 115"/>
              <a:gd name="T25" fmla="*/ 36 h 115"/>
              <a:gd name="T26" fmla="*/ 22 w 115"/>
              <a:gd name="T27" fmla="*/ 45 h 115"/>
              <a:gd name="T28" fmla="*/ 4 w 115"/>
              <a:gd name="T29" fmla="*/ 48 h 115"/>
              <a:gd name="T30" fmla="*/ 0 w 115"/>
              <a:gd name="T31" fmla="*/ 63 h 115"/>
              <a:gd name="T32" fmla="*/ 18 w 115"/>
              <a:gd name="T33" fmla="*/ 66 h 115"/>
              <a:gd name="T34" fmla="*/ 24 w 115"/>
              <a:gd name="T35" fmla="*/ 73 h 115"/>
              <a:gd name="T36" fmla="*/ 13 w 115"/>
              <a:gd name="T37" fmla="*/ 89 h 115"/>
              <a:gd name="T38" fmla="*/ 21 w 115"/>
              <a:gd name="T39" fmla="*/ 102 h 115"/>
              <a:gd name="T40" fmla="*/ 36 w 115"/>
              <a:gd name="T41" fmla="*/ 92 h 115"/>
              <a:gd name="T42" fmla="*/ 45 w 115"/>
              <a:gd name="T43" fmla="*/ 92 h 115"/>
              <a:gd name="T44" fmla="*/ 48 w 115"/>
              <a:gd name="T45" fmla="*/ 111 h 115"/>
              <a:gd name="T46" fmla="*/ 63 w 115"/>
              <a:gd name="T47" fmla="*/ 115 h 115"/>
              <a:gd name="T48" fmla="*/ 67 w 115"/>
              <a:gd name="T49" fmla="*/ 97 h 115"/>
              <a:gd name="T50" fmla="*/ 74 w 115"/>
              <a:gd name="T51" fmla="*/ 91 h 115"/>
              <a:gd name="T52" fmla="*/ 89 w 115"/>
              <a:gd name="T53" fmla="*/ 102 h 115"/>
              <a:gd name="T54" fmla="*/ 102 w 115"/>
              <a:gd name="T55" fmla="*/ 94 h 115"/>
              <a:gd name="T56" fmla="*/ 92 w 115"/>
              <a:gd name="T57" fmla="*/ 79 h 115"/>
              <a:gd name="T58" fmla="*/ 93 w 115"/>
              <a:gd name="T59" fmla="*/ 70 h 115"/>
              <a:gd name="T60" fmla="*/ 112 w 115"/>
              <a:gd name="T61" fmla="*/ 66 h 115"/>
              <a:gd name="T62" fmla="*/ 115 w 115"/>
              <a:gd name="T63" fmla="*/ 52 h 115"/>
              <a:gd name="T64" fmla="*/ 58 w 115"/>
              <a:gd name="T65" fmla="*/ 79 h 115"/>
              <a:gd name="T66" fmla="*/ 58 w 115"/>
              <a:gd name="T67" fmla="*/ 36 h 115"/>
              <a:gd name="T68" fmla="*/ 58 w 115"/>
              <a:gd name="T69" fmla="*/ 79 h 115"/>
              <a:gd name="T70" fmla="*/ 49 w 115"/>
              <a:gd name="T71" fmla="*/ 57 h 115"/>
              <a:gd name="T72" fmla="*/ 67 w 115"/>
              <a:gd name="T73" fmla="*/ 57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15" h="115">
                <a:moveTo>
                  <a:pt x="112" y="48"/>
                </a:moveTo>
                <a:cubicBezTo>
                  <a:pt x="97" y="48"/>
                  <a:pt x="97" y="48"/>
                  <a:pt x="97" y="48"/>
                </a:cubicBezTo>
                <a:cubicBezTo>
                  <a:pt x="95" y="48"/>
                  <a:pt x="93" y="47"/>
                  <a:pt x="93" y="45"/>
                </a:cubicBezTo>
                <a:cubicBezTo>
                  <a:pt x="91" y="41"/>
                  <a:pt x="91" y="41"/>
                  <a:pt x="91" y="41"/>
                </a:cubicBezTo>
                <a:cubicBezTo>
                  <a:pt x="90" y="40"/>
                  <a:pt x="91" y="37"/>
                  <a:pt x="92" y="36"/>
                </a:cubicBezTo>
                <a:cubicBezTo>
                  <a:pt x="102" y="26"/>
                  <a:pt x="102" y="26"/>
                  <a:pt x="102" y="26"/>
                </a:cubicBezTo>
                <a:cubicBezTo>
                  <a:pt x="104" y="24"/>
                  <a:pt x="104" y="22"/>
                  <a:pt x="102" y="21"/>
                </a:cubicBezTo>
                <a:cubicBezTo>
                  <a:pt x="94" y="13"/>
                  <a:pt x="94" y="13"/>
                  <a:pt x="94" y="13"/>
                </a:cubicBezTo>
                <a:cubicBezTo>
                  <a:pt x="93" y="11"/>
                  <a:pt x="91" y="11"/>
                  <a:pt x="89" y="13"/>
                </a:cubicBezTo>
                <a:cubicBezTo>
                  <a:pt x="79" y="23"/>
                  <a:pt x="79" y="23"/>
                  <a:pt x="79" y="23"/>
                </a:cubicBezTo>
                <a:cubicBezTo>
                  <a:pt x="78" y="24"/>
                  <a:pt x="75" y="25"/>
                  <a:pt x="74" y="24"/>
                </a:cubicBezTo>
                <a:cubicBezTo>
                  <a:pt x="70" y="22"/>
                  <a:pt x="70" y="22"/>
                  <a:pt x="70" y="22"/>
                </a:cubicBezTo>
                <a:cubicBezTo>
                  <a:pt x="68" y="22"/>
                  <a:pt x="67" y="20"/>
                  <a:pt x="67" y="18"/>
                </a:cubicBezTo>
                <a:cubicBezTo>
                  <a:pt x="67" y="3"/>
                  <a:pt x="67" y="3"/>
                  <a:pt x="67" y="3"/>
                </a:cubicBezTo>
                <a:cubicBezTo>
                  <a:pt x="67" y="1"/>
                  <a:pt x="65" y="0"/>
                  <a:pt x="63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50" y="0"/>
                  <a:pt x="48" y="1"/>
                  <a:pt x="48" y="3"/>
                </a:cubicBezTo>
                <a:cubicBezTo>
                  <a:pt x="48" y="18"/>
                  <a:pt x="48" y="18"/>
                  <a:pt x="48" y="18"/>
                </a:cubicBezTo>
                <a:cubicBezTo>
                  <a:pt x="48" y="20"/>
                  <a:pt x="47" y="22"/>
                  <a:pt x="45" y="22"/>
                </a:cubicBezTo>
                <a:cubicBezTo>
                  <a:pt x="41" y="24"/>
                  <a:pt x="41" y="24"/>
                  <a:pt x="41" y="24"/>
                </a:cubicBezTo>
                <a:cubicBezTo>
                  <a:pt x="40" y="25"/>
                  <a:pt x="37" y="24"/>
                  <a:pt x="36" y="23"/>
                </a:cubicBezTo>
                <a:cubicBezTo>
                  <a:pt x="26" y="13"/>
                  <a:pt x="26" y="13"/>
                  <a:pt x="26" y="13"/>
                </a:cubicBezTo>
                <a:cubicBezTo>
                  <a:pt x="25" y="11"/>
                  <a:pt x="22" y="11"/>
                  <a:pt x="21" y="13"/>
                </a:cubicBezTo>
                <a:cubicBezTo>
                  <a:pt x="13" y="21"/>
                  <a:pt x="13" y="21"/>
                  <a:pt x="13" y="21"/>
                </a:cubicBezTo>
                <a:cubicBezTo>
                  <a:pt x="12" y="22"/>
                  <a:pt x="12" y="24"/>
                  <a:pt x="13" y="26"/>
                </a:cubicBezTo>
                <a:cubicBezTo>
                  <a:pt x="23" y="36"/>
                  <a:pt x="23" y="36"/>
                  <a:pt x="23" y="36"/>
                </a:cubicBezTo>
                <a:cubicBezTo>
                  <a:pt x="24" y="37"/>
                  <a:pt x="25" y="40"/>
                  <a:pt x="24" y="41"/>
                </a:cubicBezTo>
                <a:cubicBezTo>
                  <a:pt x="22" y="45"/>
                  <a:pt x="22" y="45"/>
                  <a:pt x="22" y="45"/>
                </a:cubicBezTo>
                <a:cubicBezTo>
                  <a:pt x="22" y="47"/>
                  <a:pt x="20" y="48"/>
                  <a:pt x="1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50"/>
                  <a:pt x="0" y="52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65"/>
                  <a:pt x="2" y="66"/>
                  <a:pt x="4" y="66"/>
                </a:cubicBezTo>
                <a:cubicBezTo>
                  <a:pt x="18" y="66"/>
                  <a:pt x="18" y="66"/>
                  <a:pt x="18" y="66"/>
                </a:cubicBezTo>
                <a:cubicBezTo>
                  <a:pt x="20" y="66"/>
                  <a:pt x="22" y="68"/>
                  <a:pt x="22" y="70"/>
                </a:cubicBezTo>
                <a:cubicBezTo>
                  <a:pt x="24" y="73"/>
                  <a:pt x="24" y="73"/>
                  <a:pt x="24" y="73"/>
                </a:cubicBezTo>
                <a:cubicBezTo>
                  <a:pt x="25" y="75"/>
                  <a:pt x="24" y="78"/>
                  <a:pt x="23" y="79"/>
                </a:cubicBezTo>
                <a:cubicBezTo>
                  <a:pt x="13" y="89"/>
                  <a:pt x="13" y="89"/>
                  <a:pt x="13" y="89"/>
                </a:cubicBezTo>
                <a:cubicBezTo>
                  <a:pt x="12" y="90"/>
                  <a:pt x="12" y="93"/>
                  <a:pt x="13" y="94"/>
                </a:cubicBezTo>
                <a:cubicBezTo>
                  <a:pt x="21" y="102"/>
                  <a:pt x="21" y="102"/>
                  <a:pt x="21" y="102"/>
                </a:cubicBezTo>
                <a:cubicBezTo>
                  <a:pt x="22" y="103"/>
                  <a:pt x="25" y="103"/>
                  <a:pt x="26" y="102"/>
                </a:cubicBezTo>
                <a:cubicBezTo>
                  <a:pt x="36" y="92"/>
                  <a:pt x="36" y="92"/>
                  <a:pt x="36" y="92"/>
                </a:cubicBezTo>
                <a:cubicBezTo>
                  <a:pt x="37" y="90"/>
                  <a:pt x="40" y="90"/>
                  <a:pt x="41" y="91"/>
                </a:cubicBezTo>
                <a:cubicBezTo>
                  <a:pt x="45" y="92"/>
                  <a:pt x="45" y="92"/>
                  <a:pt x="45" y="92"/>
                </a:cubicBezTo>
                <a:cubicBezTo>
                  <a:pt x="47" y="93"/>
                  <a:pt x="48" y="95"/>
                  <a:pt x="48" y="97"/>
                </a:cubicBezTo>
                <a:cubicBezTo>
                  <a:pt x="48" y="111"/>
                  <a:pt x="48" y="111"/>
                  <a:pt x="48" y="111"/>
                </a:cubicBezTo>
                <a:cubicBezTo>
                  <a:pt x="48" y="113"/>
                  <a:pt x="50" y="115"/>
                  <a:pt x="52" y="115"/>
                </a:cubicBezTo>
                <a:cubicBezTo>
                  <a:pt x="63" y="115"/>
                  <a:pt x="63" y="115"/>
                  <a:pt x="63" y="115"/>
                </a:cubicBezTo>
                <a:cubicBezTo>
                  <a:pt x="65" y="115"/>
                  <a:pt x="67" y="113"/>
                  <a:pt x="67" y="111"/>
                </a:cubicBezTo>
                <a:cubicBezTo>
                  <a:pt x="67" y="97"/>
                  <a:pt x="67" y="97"/>
                  <a:pt x="67" y="97"/>
                </a:cubicBezTo>
                <a:cubicBezTo>
                  <a:pt x="67" y="95"/>
                  <a:pt x="68" y="93"/>
                  <a:pt x="70" y="92"/>
                </a:cubicBezTo>
                <a:cubicBezTo>
                  <a:pt x="74" y="91"/>
                  <a:pt x="74" y="91"/>
                  <a:pt x="74" y="91"/>
                </a:cubicBezTo>
                <a:cubicBezTo>
                  <a:pt x="75" y="90"/>
                  <a:pt x="78" y="90"/>
                  <a:pt x="79" y="92"/>
                </a:cubicBezTo>
                <a:cubicBezTo>
                  <a:pt x="89" y="102"/>
                  <a:pt x="89" y="102"/>
                  <a:pt x="89" y="102"/>
                </a:cubicBezTo>
                <a:cubicBezTo>
                  <a:pt x="91" y="103"/>
                  <a:pt x="93" y="103"/>
                  <a:pt x="94" y="102"/>
                </a:cubicBezTo>
                <a:cubicBezTo>
                  <a:pt x="102" y="94"/>
                  <a:pt x="102" y="94"/>
                  <a:pt x="102" y="94"/>
                </a:cubicBezTo>
                <a:cubicBezTo>
                  <a:pt x="104" y="93"/>
                  <a:pt x="104" y="90"/>
                  <a:pt x="102" y="89"/>
                </a:cubicBezTo>
                <a:cubicBezTo>
                  <a:pt x="92" y="79"/>
                  <a:pt x="92" y="79"/>
                  <a:pt x="92" y="79"/>
                </a:cubicBezTo>
                <a:cubicBezTo>
                  <a:pt x="91" y="78"/>
                  <a:pt x="90" y="75"/>
                  <a:pt x="91" y="73"/>
                </a:cubicBezTo>
                <a:cubicBezTo>
                  <a:pt x="93" y="70"/>
                  <a:pt x="93" y="70"/>
                  <a:pt x="93" y="70"/>
                </a:cubicBezTo>
                <a:cubicBezTo>
                  <a:pt x="93" y="68"/>
                  <a:pt x="95" y="66"/>
                  <a:pt x="97" y="66"/>
                </a:cubicBezTo>
                <a:cubicBezTo>
                  <a:pt x="112" y="66"/>
                  <a:pt x="112" y="66"/>
                  <a:pt x="112" y="66"/>
                </a:cubicBezTo>
                <a:cubicBezTo>
                  <a:pt x="113" y="66"/>
                  <a:pt x="115" y="65"/>
                  <a:pt x="115" y="63"/>
                </a:cubicBezTo>
                <a:cubicBezTo>
                  <a:pt x="115" y="52"/>
                  <a:pt x="115" y="52"/>
                  <a:pt x="115" y="52"/>
                </a:cubicBezTo>
                <a:cubicBezTo>
                  <a:pt x="115" y="50"/>
                  <a:pt x="113" y="48"/>
                  <a:pt x="112" y="48"/>
                </a:cubicBezTo>
                <a:close/>
                <a:moveTo>
                  <a:pt x="58" y="79"/>
                </a:moveTo>
                <a:cubicBezTo>
                  <a:pt x="46" y="79"/>
                  <a:pt x="36" y="69"/>
                  <a:pt x="36" y="57"/>
                </a:cubicBezTo>
                <a:cubicBezTo>
                  <a:pt x="36" y="46"/>
                  <a:pt x="46" y="36"/>
                  <a:pt x="58" y="36"/>
                </a:cubicBezTo>
                <a:cubicBezTo>
                  <a:pt x="69" y="36"/>
                  <a:pt x="79" y="46"/>
                  <a:pt x="79" y="57"/>
                </a:cubicBezTo>
                <a:cubicBezTo>
                  <a:pt x="79" y="69"/>
                  <a:pt x="69" y="79"/>
                  <a:pt x="58" y="79"/>
                </a:cubicBezTo>
                <a:close/>
                <a:moveTo>
                  <a:pt x="58" y="48"/>
                </a:moveTo>
                <a:cubicBezTo>
                  <a:pt x="53" y="48"/>
                  <a:pt x="49" y="52"/>
                  <a:pt x="49" y="57"/>
                </a:cubicBezTo>
                <a:cubicBezTo>
                  <a:pt x="49" y="62"/>
                  <a:pt x="53" y="66"/>
                  <a:pt x="58" y="66"/>
                </a:cubicBezTo>
                <a:cubicBezTo>
                  <a:pt x="63" y="66"/>
                  <a:pt x="67" y="62"/>
                  <a:pt x="67" y="57"/>
                </a:cubicBezTo>
                <a:cubicBezTo>
                  <a:pt x="67" y="52"/>
                  <a:pt x="63" y="48"/>
                  <a:pt x="58" y="4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56" grpId="0" animBg="1"/>
      <p:bldP spid="57" grpId="0" animBg="1"/>
      <p:bldP spid="10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5053806" y="2961972"/>
            <a:ext cx="2103439" cy="3239107"/>
            <a:chOff x="5044281" y="2143125"/>
            <a:chExt cx="2103438" cy="3239106"/>
          </a:xfrm>
          <a:effectLst/>
        </p:grpSpPr>
        <p:sp>
          <p:nvSpPr>
            <p:cNvPr id="6" name="任意多边形 5"/>
            <p:cNvSpPr/>
            <p:nvPr/>
          </p:nvSpPr>
          <p:spPr>
            <a:xfrm>
              <a:off x="5117186" y="2143125"/>
              <a:ext cx="1957628" cy="685800"/>
            </a:xfrm>
            <a:custGeom>
              <a:avLst/>
              <a:gdLst>
                <a:gd name="connsiteX0" fmla="*/ 978814 w 1957628"/>
                <a:gd name="connsiteY0" fmla="*/ 0 h 685800"/>
                <a:gd name="connsiteX1" fmla="*/ 1950809 w 1957628"/>
                <a:gd name="connsiteY1" fmla="*/ 663189 h 685800"/>
                <a:gd name="connsiteX2" fmla="*/ 1957628 w 1957628"/>
                <a:gd name="connsiteY2" fmla="*/ 685800 h 685800"/>
                <a:gd name="connsiteX3" fmla="*/ 0 w 1957628"/>
                <a:gd name="connsiteY3" fmla="*/ 685800 h 685800"/>
                <a:gd name="connsiteX4" fmla="*/ 6819 w 1957628"/>
                <a:gd name="connsiteY4" fmla="*/ 663189 h 685800"/>
                <a:gd name="connsiteX5" fmla="*/ 978814 w 1957628"/>
                <a:gd name="connsiteY5" fmla="*/ 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57628" h="685800">
                  <a:moveTo>
                    <a:pt x="978814" y="0"/>
                  </a:moveTo>
                  <a:cubicBezTo>
                    <a:pt x="1415766" y="0"/>
                    <a:pt x="1790668" y="273461"/>
                    <a:pt x="1950809" y="663189"/>
                  </a:cubicBezTo>
                  <a:lnTo>
                    <a:pt x="1957628" y="685800"/>
                  </a:lnTo>
                  <a:lnTo>
                    <a:pt x="0" y="685800"/>
                  </a:lnTo>
                  <a:lnTo>
                    <a:pt x="6819" y="663189"/>
                  </a:lnTo>
                  <a:cubicBezTo>
                    <a:pt x="166961" y="273461"/>
                    <a:pt x="541863" y="0"/>
                    <a:pt x="9788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5044281" y="2921000"/>
              <a:ext cx="2103438" cy="711200"/>
            </a:xfrm>
            <a:custGeom>
              <a:avLst/>
              <a:gdLst>
                <a:gd name="connsiteX0" fmla="*/ 30985 w 2103438"/>
                <a:gd name="connsiteY0" fmla="*/ 0 h 711200"/>
                <a:gd name="connsiteX1" fmla="*/ 2072453 w 2103438"/>
                <a:gd name="connsiteY1" fmla="*/ 0 h 711200"/>
                <a:gd name="connsiteX2" fmla="*/ 2082071 w 2103438"/>
                <a:gd name="connsiteY2" fmla="*/ 31989 h 711200"/>
                <a:gd name="connsiteX3" fmla="*/ 2103438 w 2103438"/>
                <a:gd name="connsiteY3" fmla="*/ 250825 h 711200"/>
                <a:gd name="connsiteX4" fmla="*/ 2020789 w 2103438"/>
                <a:gd name="connsiteY4" fmla="*/ 673487 h 711200"/>
                <a:gd name="connsiteX5" fmla="*/ 2000962 w 2103438"/>
                <a:gd name="connsiteY5" fmla="*/ 711200 h 711200"/>
                <a:gd name="connsiteX6" fmla="*/ 102476 w 2103438"/>
                <a:gd name="connsiteY6" fmla="*/ 711200 h 711200"/>
                <a:gd name="connsiteX7" fmla="*/ 82650 w 2103438"/>
                <a:gd name="connsiteY7" fmla="*/ 673487 h 711200"/>
                <a:gd name="connsiteX8" fmla="*/ 0 w 2103438"/>
                <a:gd name="connsiteY8" fmla="*/ 250825 h 711200"/>
                <a:gd name="connsiteX9" fmla="*/ 21368 w 2103438"/>
                <a:gd name="connsiteY9" fmla="*/ 31989 h 71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03438" h="711200">
                  <a:moveTo>
                    <a:pt x="30985" y="0"/>
                  </a:moveTo>
                  <a:lnTo>
                    <a:pt x="2072453" y="0"/>
                  </a:lnTo>
                  <a:lnTo>
                    <a:pt x="2082071" y="31989"/>
                  </a:lnTo>
                  <a:cubicBezTo>
                    <a:pt x="2096081" y="102675"/>
                    <a:pt x="2103438" y="175863"/>
                    <a:pt x="2103438" y="250825"/>
                  </a:cubicBezTo>
                  <a:cubicBezTo>
                    <a:pt x="2103438" y="400750"/>
                    <a:pt x="2074009" y="543578"/>
                    <a:pt x="2020789" y="673487"/>
                  </a:cubicBezTo>
                  <a:lnTo>
                    <a:pt x="2000962" y="711200"/>
                  </a:lnTo>
                  <a:lnTo>
                    <a:pt x="102476" y="711200"/>
                  </a:lnTo>
                  <a:lnTo>
                    <a:pt x="82650" y="673487"/>
                  </a:lnTo>
                  <a:cubicBezTo>
                    <a:pt x="29430" y="543578"/>
                    <a:pt x="0" y="400750"/>
                    <a:pt x="0" y="250825"/>
                  </a:cubicBezTo>
                  <a:cubicBezTo>
                    <a:pt x="0" y="175863"/>
                    <a:pt x="7358" y="102675"/>
                    <a:pt x="21368" y="319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梯形 20"/>
            <p:cNvSpPr/>
            <p:nvPr/>
          </p:nvSpPr>
          <p:spPr>
            <a:xfrm flipV="1">
              <a:off x="5178424" y="3711573"/>
              <a:ext cx="1835150" cy="708027"/>
            </a:xfrm>
            <a:custGeom>
              <a:avLst/>
              <a:gdLst>
                <a:gd name="connsiteX0" fmla="*/ 0 w 1803400"/>
                <a:gd name="connsiteY0" fmla="*/ 701676 h 701676"/>
                <a:gd name="connsiteX1" fmla="*/ 175419 w 1803400"/>
                <a:gd name="connsiteY1" fmla="*/ 0 h 701676"/>
                <a:gd name="connsiteX2" fmla="*/ 1627981 w 1803400"/>
                <a:gd name="connsiteY2" fmla="*/ 0 h 701676"/>
                <a:gd name="connsiteX3" fmla="*/ 1803400 w 1803400"/>
                <a:gd name="connsiteY3" fmla="*/ 701676 h 701676"/>
                <a:gd name="connsiteX4" fmla="*/ 0 w 1803400"/>
                <a:gd name="connsiteY4" fmla="*/ 701676 h 701676"/>
                <a:gd name="connsiteX0-1" fmla="*/ 0 w 1803400"/>
                <a:gd name="connsiteY0-2" fmla="*/ 701676 h 701676"/>
                <a:gd name="connsiteX1-3" fmla="*/ 384969 w 1803400"/>
                <a:gd name="connsiteY1-4" fmla="*/ 0 h 701676"/>
                <a:gd name="connsiteX2-5" fmla="*/ 1627981 w 1803400"/>
                <a:gd name="connsiteY2-6" fmla="*/ 0 h 701676"/>
                <a:gd name="connsiteX3-7" fmla="*/ 1803400 w 1803400"/>
                <a:gd name="connsiteY3-8" fmla="*/ 701676 h 701676"/>
                <a:gd name="connsiteX4-9" fmla="*/ 0 w 1803400"/>
                <a:gd name="connsiteY4-10" fmla="*/ 701676 h 701676"/>
                <a:gd name="connsiteX0-11" fmla="*/ 0 w 1803400"/>
                <a:gd name="connsiteY0-12" fmla="*/ 701676 h 701676"/>
                <a:gd name="connsiteX1-13" fmla="*/ 384969 w 1803400"/>
                <a:gd name="connsiteY1-14" fmla="*/ 0 h 701676"/>
                <a:gd name="connsiteX2-15" fmla="*/ 1627981 w 1803400"/>
                <a:gd name="connsiteY2-16" fmla="*/ 0 h 701676"/>
                <a:gd name="connsiteX3-17" fmla="*/ 1803400 w 1803400"/>
                <a:gd name="connsiteY3-18" fmla="*/ 701676 h 701676"/>
                <a:gd name="connsiteX4-19" fmla="*/ 0 w 1803400"/>
                <a:gd name="connsiteY4-20" fmla="*/ 701676 h 701676"/>
                <a:gd name="connsiteX0-21" fmla="*/ 0 w 1803400"/>
                <a:gd name="connsiteY0-22" fmla="*/ 701676 h 701676"/>
                <a:gd name="connsiteX1-23" fmla="*/ 384969 w 1803400"/>
                <a:gd name="connsiteY1-24" fmla="*/ 0 h 701676"/>
                <a:gd name="connsiteX2-25" fmla="*/ 1627981 w 1803400"/>
                <a:gd name="connsiteY2-26" fmla="*/ 0 h 701676"/>
                <a:gd name="connsiteX3-27" fmla="*/ 1803400 w 1803400"/>
                <a:gd name="connsiteY3-28" fmla="*/ 701676 h 701676"/>
                <a:gd name="connsiteX4-29" fmla="*/ 0 w 1803400"/>
                <a:gd name="connsiteY4-30" fmla="*/ 701676 h 701676"/>
                <a:gd name="connsiteX0-31" fmla="*/ 0 w 1803400"/>
                <a:gd name="connsiteY0-32" fmla="*/ 701676 h 701676"/>
                <a:gd name="connsiteX1-33" fmla="*/ 384969 w 1803400"/>
                <a:gd name="connsiteY1-34" fmla="*/ 0 h 701676"/>
                <a:gd name="connsiteX2-35" fmla="*/ 1627981 w 1803400"/>
                <a:gd name="connsiteY2-36" fmla="*/ 0 h 701676"/>
                <a:gd name="connsiteX3-37" fmla="*/ 1803400 w 1803400"/>
                <a:gd name="connsiteY3-38" fmla="*/ 701676 h 701676"/>
                <a:gd name="connsiteX4-39" fmla="*/ 0 w 1803400"/>
                <a:gd name="connsiteY4-40" fmla="*/ 701676 h 701676"/>
                <a:gd name="connsiteX0-41" fmla="*/ 0 w 1803400"/>
                <a:gd name="connsiteY0-42" fmla="*/ 708026 h 708026"/>
                <a:gd name="connsiteX1-43" fmla="*/ 384969 w 1803400"/>
                <a:gd name="connsiteY1-44" fmla="*/ 6350 h 708026"/>
                <a:gd name="connsiteX2-45" fmla="*/ 1443831 w 1803400"/>
                <a:gd name="connsiteY2-46" fmla="*/ 0 h 708026"/>
                <a:gd name="connsiteX3-47" fmla="*/ 1803400 w 1803400"/>
                <a:gd name="connsiteY3-48" fmla="*/ 708026 h 708026"/>
                <a:gd name="connsiteX4-49" fmla="*/ 0 w 1803400"/>
                <a:gd name="connsiteY4-50" fmla="*/ 708026 h 708026"/>
                <a:gd name="connsiteX0-51" fmla="*/ 0 w 1803400"/>
                <a:gd name="connsiteY0-52" fmla="*/ 708026 h 708026"/>
                <a:gd name="connsiteX1-53" fmla="*/ 384969 w 1803400"/>
                <a:gd name="connsiteY1-54" fmla="*/ 6350 h 708026"/>
                <a:gd name="connsiteX2-55" fmla="*/ 1443831 w 1803400"/>
                <a:gd name="connsiteY2-56" fmla="*/ 0 h 708026"/>
                <a:gd name="connsiteX3-57" fmla="*/ 1803400 w 1803400"/>
                <a:gd name="connsiteY3-58" fmla="*/ 708026 h 708026"/>
                <a:gd name="connsiteX4-59" fmla="*/ 0 w 1803400"/>
                <a:gd name="connsiteY4-60" fmla="*/ 708026 h 708026"/>
                <a:gd name="connsiteX0-61" fmla="*/ 0 w 1803400"/>
                <a:gd name="connsiteY0-62" fmla="*/ 708026 h 708026"/>
                <a:gd name="connsiteX1-63" fmla="*/ 384969 w 1803400"/>
                <a:gd name="connsiteY1-64" fmla="*/ 6350 h 708026"/>
                <a:gd name="connsiteX2-65" fmla="*/ 1443831 w 1803400"/>
                <a:gd name="connsiteY2-66" fmla="*/ 0 h 708026"/>
                <a:gd name="connsiteX3-67" fmla="*/ 1803400 w 1803400"/>
                <a:gd name="connsiteY3-68" fmla="*/ 708026 h 708026"/>
                <a:gd name="connsiteX4-69" fmla="*/ 0 w 1803400"/>
                <a:gd name="connsiteY4-70" fmla="*/ 708026 h 708026"/>
                <a:gd name="connsiteX0-71" fmla="*/ 0 w 1835150"/>
                <a:gd name="connsiteY0-72" fmla="*/ 708026 h 708026"/>
                <a:gd name="connsiteX1-73" fmla="*/ 384969 w 1835150"/>
                <a:gd name="connsiteY1-74" fmla="*/ 6350 h 708026"/>
                <a:gd name="connsiteX2-75" fmla="*/ 1443831 w 1835150"/>
                <a:gd name="connsiteY2-76" fmla="*/ 0 h 708026"/>
                <a:gd name="connsiteX3-77" fmla="*/ 1835150 w 1835150"/>
                <a:gd name="connsiteY3-78" fmla="*/ 708026 h 708026"/>
                <a:gd name="connsiteX4-79" fmla="*/ 0 w 1835150"/>
                <a:gd name="connsiteY4-80" fmla="*/ 708026 h 7080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35150" h="708026">
                  <a:moveTo>
                    <a:pt x="0" y="708026"/>
                  </a:moveTo>
                  <a:cubicBezTo>
                    <a:pt x="160073" y="467784"/>
                    <a:pt x="377296" y="252942"/>
                    <a:pt x="384969" y="6350"/>
                  </a:cubicBezTo>
                  <a:lnTo>
                    <a:pt x="1443831" y="0"/>
                  </a:lnTo>
                  <a:cubicBezTo>
                    <a:pt x="1449387" y="191559"/>
                    <a:pt x="1670844" y="478367"/>
                    <a:pt x="1835150" y="708026"/>
                  </a:cubicBezTo>
                  <a:lnTo>
                    <a:pt x="0" y="7080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5569744" y="4462463"/>
              <a:ext cx="1052512" cy="139541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5569744" y="4667250"/>
              <a:ext cx="1052512" cy="139541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5569744" y="4864894"/>
              <a:ext cx="1052512" cy="13954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5693569" y="5057775"/>
              <a:ext cx="804863" cy="324456"/>
            </a:xfrm>
            <a:custGeom>
              <a:avLst/>
              <a:gdLst>
                <a:gd name="connsiteX0" fmla="*/ 58777 w 804863"/>
                <a:gd name="connsiteY0" fmla="*/ 0 h 324456"/>
                <a:gd name="connsiteX1" fmla="*/ 746086 w 804863"/>
                <a:gd name="connsiteY1" fmla="*/ 0 h 324456"/>
                <a:gd name="connsiteX2" fmla="*/ 804863 w 804863"/>
                <a:gd name="connsiteY2" fmla="*/ 58777 h 324456"/>
                <a:gd name="connsiteX3" fmla="*/ 804862 w 804863"/>
                <a:gd name="connsiteY3" fmla="*/ 58777 h 324456"/>
                <a:gd name="connsiteX4" fmla="*/ 746085 w 804863"/>
                <a:gd name="connsiteY4" fmla="*/ 117554 h 324456"/>
                <a:gd name="connsiteX5" fmla="*/ 681293 w 804863"/>
                <a:gd name="connsiteY5" fmla="*/ 117554 h 324456"/>
                <a:gd name="connsiteX6" fmla="*/ 478631 w 804863"/>
                <a:gd name="connsiteY6" fmla="*/ 239867 h 324456"/>
                <a:gd name="connsiteX7" fmla="*/ 478631 w 804863"/>
                <a:gd name="connsiteY7" fmla="*/ 293946 h 324456"/>
                <a:gd name="connsiteX8" fmla="*/ 454235 w 804863"/>
                <a:gd name="connsiteY8" fmla="*/ 293946 h 324456"/>
                <a:gd name="connsiteX9" fmla="*/ 454235 w 804863"/>
                <a:gd name="connsiteY9" fmla="*/ 324456 h 324456"/>
                <a:gd name="connsiteX10" fmla="*/ 364914 w 804863"/>
                <a:gd name="connsiteY10" fmla="*/ 324456 h 324456"/>
                <a:gd name="connsiteX11" fmla="*/ 364914 w 804863"/>
                <a:gd name="connsiteY11" fmla="*/ 293946 h 324456"/>
                <a:gd name="connsiteX12" fmla="*/ 330994 w 804863"/>
                <a:gd name="connsiteY12" fmla="*/ 293946 h 324456"/>
                <a:gd name="connsiteX13" fmla="*/ 330994 w 804863"/>
                <a:gd name="connsiteY13" fmla="*/ 235744 h 324456"/>
                <a:gd name="connsiteX14" fmla="*/ 333685 w 804863"/>
                <a:gd name="connsiteY14" fmla="*/ 235744 h 324456"/>
                <a:gd name="connsiteX15" fmla="*/ 137852 w 804863"/>
                <a:gd name="connsiteY15" fmla="*/ 117553 h 324456"/>
                <a:gd name="connsiteX16" fmla="*/ 58777 w 804863"/>
                <a:gd name="connsiteY16" fmla="*/ 117553 h 324456"/>
                <a:gd name="connsiteX17" fmla="*/ 17215 w 804863"/>
                <a:gd name="connsiteY17" fmla="*/ 100338 h 324456"/>
                <a:gd name="connsiteX18" fmla="*/ 0 w 804863"/>
                <a:gd name="connsiteY18" fmla="*/ 58776 h 324456"/>
                <a:gd name="connsiteX19" fmla="*/ 17215 w 804863"/>
                <a:gd name="connsiteY19" fmla="*/ 17215 h 324456"/>
                <a:gd name="connsiteX20" fmla="*/ 58777 w 804863"/>
                <a:gd name="connsiteY20" fmla="*/ 0 h 324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04863" h="324456">
                  <a:moveTo>
                    <a:pt x="58777" y="0"/>
                  </a:moveTo>
                  <a:lnTo>
                    <a:pt x="746086" y="0"/>
                  </a:lnTo>
                  <a:cubicBezTo>
                    <a:pt x="778548" y="0"/>
                    <a:pt x="804863" y="26315"/>
                    <a:pt x="804863" y="58777"/>
                  </a:cubicBezTo>
                  <a:lnTo>
                    <a:pt x="804862" y="58777"/>
                  </a:lnTo>
                  <a:cubicBezTo>
                    <a:pt x="804862" y="91239"/>
                    <a:pt x="778547" y="117554"/>
                    <a:pt x="746085" y="117554"/>
                  </a:cubicBezTo>
                  <a:lnTo>
                    <a:pt x="681293" y="117554"/>
                  </a:lnTo>
                  <a:lnTo>
                    <a:pt x="478631" y="239867"/>
                  </a:lnTo>
                  <a:lnTo>
                    <a:pt x="478631" y="293946"/>
                  </a:lnTo>
                  <a:lnTo>
                    <a:pt x="454235" y="293946"/>
                  </a:lnTo>
                  <a:lnTo>
                    <a:pt x="454235" y="324456"/>
                  </a:lnTo>
                  <a:lnTo>
                    <a:pt x="364914" y="324456"/>
                  </a:lnTo>
                  <a:lnTo>
                    <a:pt x="364914" y="293946"/>
                  </a:lnTo>
                  <a:lnTo>
                    <a:pt x="330994" y="293946"/>
                  </a:lnTo>
                  <a:lnTo>
                    <a:pt x="330994" y="235744"/>
                  </a:lnTo>
                  <a:lnTo>
                    <a:pt x="333685" y="235744"/>
                  </a:lnTo>
                  <a:lnTo>
                    <a:pt x="137852" y="117553"/>
                  </a:lnTo>
                  <a:lnTo>
                    <a:pt x="58777" y="117553"/>
                  </a:lnTo>
                  <a:cubicBezTo>
                    <a:pt x="42546" y="117553"/>
                    <a:pt x="27852" y="110974"/>
                    <a:pt x="17215" y="100338"/>
                  </a:cubicBezTo>
                  <a:lnTo>
                    <a:pt x="0" y="58776"/>
                  </a:lnTo>
                  <a:lnTo>
                    <a:pt x="17215" y="17215"/>
                  </a:lnTo>
                  <a:cubicBezTo>
                    <a:pt x="27852" y="6579"/>
                    <a:pt x="42546" y="0"/>
                    <a:pt x="58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椭圆 12"/>
          <p:cNvSpPr/>
          <p:nvPr/>
        </p:nvSpPr>
        <p:spPr>
          <a:xfrm>
            <a:off x="4182690" y="4759774"/>
            <a:ext cx="634103" cy="634103"/>
          </a:xfrm>
          <a:prstGeom prst="ellipse">
            <a:avLst/>
          </a:prstGeom>
          <a:gradFill>
            <a:gsLst>
              <a:gs pos="0">
                <a:srgbClr val="D3D3D3"/>
              </a:gs>
              <a:gs pos="100000">
                <a:srgbClr val="F7F7F7"/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3934274" y="3832674"/>
            <a:ext cx="634103" cy="634103"/>
          </a:xfrm>
          <a:prstGeom prst="ellipse">
            <a:avLst/>
          </a:prstGeom>
          <a:gradFill>
            <a:gsLst>
              <a:gs pos="0">
                <a:srgbClr val="D3D3D3"/>
              </a:gs>
              <a:gs pos="100000">
                <a:srgbClr val="F7F7F7"/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4182690" y="2905574"/>
            <a:ext cx="634103" cy="634103"/>
          </a:xfrm>
          <a:prstGeom prst="ellipse">
            <a:avLst/>
          </a:prstGeom>
          <a:gradFill>
            <a:gsLst>
              <a:gs pos="0">
                <a:srgbClr val="D3D3D3"/>
              </a:gs>
              <a:gs pos="100000">
                <a:srgbClr val="F7F7F7"/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4861374" y="2226890"/>
            <a:ext cx="634103" cy="634103"/>
          </a:xfrm>
          <a:prstGeom prst="ellipse">
            <a:avLst/>
          </a:prstGeom>
          <a:gradFill>
            <a:gsLst>
              <a:gs pos="0">
                <a:srgbClr val="D3D3D3"/>
              </a:gs>
              <a:gs pos="100000">
                <a:srgbClr val="F7F7F7"/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5788474" y="1978474"/>
            <a:ext cx="634103" cy="634103"/>
          </a:xfrm>
          <a:prstGeom prst="ellipse">
            <a:avLst/>
          </a:prstGeom>
          <a:gradFill>
            <a:gsLst>
              <a:gs pos="0">
                <a:srgbClr val="D3D3D3"/>
              </a:gs>
              <a:gs pos="100000">
                <a:srgbClr val="F7F7F7"/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6715575" y="2226890"/>
            <a:ext cx="634103" cy="634103"/>
          </a:xfrm>
          <a:prstGeom prst="ellipse">
            <a:avLst/>
          </a:prstGeom>
          <a:gradFill>
            <a:gsLst>
              <a:gs pos="0">
                <a:srgbClr val="D3D3D3"/>
              </a:gs>
              <a:gs pos="100000">
                <a:srgbClr val="F7F7F7"/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7394259" y="2905574"/>
            <a:ext cx="634103" cy="634103"/>
          </a:xfrm>
          <a:prstGeom prst="ellipse">
            <a:avLst/>
          </a:prstGeom>
          <a:gradFill>
            <a:gsLst>
              <a:gs pos="0">
                <a:srgbClr val="D3D3D3"/>
              </a:gs>
              <a:gs pos="100000">
                <a:srgbClr val="F7F7F7"/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7642675" y="3832674"/>
            <a:ext cx="634103" cy="634103"/>
          </a:xfrm>
          <a:prstGeom prst="ellipse">
            <a:avLst/>
          </a:prstGeom>
          <a:gradFill>
            <a:gsLst>
              <a:gs pos="0">
                <a:srgbClr val="D3D3D3"/>
              </a:gs>
              <a:gs pos="100000">
                <a:srgbClr val="F7F7F7"/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7394259" y="4759774"/>
            <a:ext cx="634103" cy="634103"/>
          </a:xfrm>
          <a:prstGeom prst="ellipse">
            <a:avLst/>
          </a:prstGeom>
          <a:gradFill>
            <a:gsLst>
              <a:gs pos="0">
                <a:srgbClr val="D3D3D3"/>
              </a:gs>
              <a:gs pos="100000">
                <a:srgbClr val="F7F7F7"/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8028362" y="4727595"/>
            <a:ext cx="2301029" cy="732012"/>
            <a:chOff x="3451161" y="3865165"/>
            <a:chExt cx="2301029" cy="732013"/>
          </a:xfrm>
        </p:grpSpPr>
        <p:sp>
          <p:nvSpPr>
            <p:cNvPr id="23" name="文本框 22"/>
            <p:cNvSpPr txBox="1"/>
            <p:nvPr/>
          </p:nvSpPr>
          <p:spPr>
            <a:xfrm>
              <a:off x="3451161" y="3865165"/>
              <a:ext cx="1725052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在此添加标题</a:t>
              </a:r>
              <a:endPara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3457192" y="4135512"/>
              <a:ext cx="2294998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在此录入图表的综合描述说明。在此录入在此在此在此在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8276778" y="3776551"/>
            <a:ext cx="2301029" cy="732012"/>
            <a:chOff x="3451161" y="3865165"/>
            <a:chExt cx="2301029" cy="732013"/>
          </a:xfrm>
        </p:grpSpPr>
        <p:sp>
          <p:nvSpPr>
            <p:cNvPr id="26" name="文本框 25"/>
            <p:cNvSpPr txBox="1"/>
            <p:nvPr/>
          </p:nvSpPr>
          <p:spPr>
            <a:xfrm>
              <a:off x="3451161" y="3865165"/>
              <a:ext cx="1725052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在此添加标题</a:t>
              </a:r>
              <a:endParaRPr lang="zh-CN" altLang="en-US" sz="16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3457192" y="4135512"/>
              <a:ext cx="2294998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在此录入图表的综合描述说明。在此录入在此在此在此在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8031376" y="2878623"/>
            <a:ext cx="2301029" cy="732012"/>
            <a:chOff x="3451161" y="3865165"/>
            <a:chExt cx="2301029" cy="732013"/>
          </a:xfrm>
        </p:grpSpPr>
        <p:sp>
          <p:nvSpPr>
            <p:cNvPr id="29" name="文本框 28"/>
            <p:cNvSpPr txBox="1"/>
            <p:nvPr/>
          </p:nvSpPr>
          <p:spPr>
            <a:xfrm>
              <a:off x="3451161" y="3865165"/>
              <a:ext cx="1725052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在此添加标题</a:t>
              </a:r>
              <a:endParaRPr lang="zh-CN" altLang="en-US" sz="16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457192" y="4135512"/>
              <a:ext cx="2294998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在此录入图表的综合描述说明。在此录入在此在此在此在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394259" y="2056344"/>
            <a:ext cx="2301029" cy="732012"/>
            <a:chOff x="3451161" y="3865165"/>
            <a:chExt cx="2301029" cy="732013"/>
          </a:xfrm>
        </p:grpSpPr>
        <p:sp>
          <p:nvSpPr>
            <p:cNvPr id="32" name="文本框 31"/>
            <p:cNvSpPr txBox="1"/>
            <p:nvPr/>
          </p:nvSpPr>
          <p:spPr>
            <a:xfrm>
              <a:off x="3451161" y="3865165"/>
              <a:ext cx="1725052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在此添加标题</a:t>
              </a:r>
              <a:endPara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3457192" y="4135512"/>
              <a:ext cx="2294998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在此录入图表的综合描述说明。在此录入在此在此在此在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969123" y="1216966"/>
            <a:ext cx="2294999" cy="732012"/>
            <a:chOff x="3295266" y="3865165"/>
            <a:chExt cx="2294999" cy="732013"/>
          </a:xfrm>
        </p:grpSpPr>
        <p:sp>
          <p:nvSpPr>
            <p:cNvPr id="35" name="文本框 34"/>
            <p:cNvSpPr txBox="1"/>
            <p:nvPr/>
          </p:nvSpPr>
          <p:spPr>
            <a:xfrm>
              <a:off x="3555935" y="3865165"/>
              <a:ext cx="1725052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在此添加标题</a:t>
              </a:r>
              <a:endPara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3295266" y="4135512"/>
              <a:ext cx="2294999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在此录入图表的综合描述说明。在此录入在此在此在此在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2562878" y="2048352"/>
            <a:ext cx="2294999" cy="732012"/>
            <a:chOff x="3457191" y="3865165"/>
            <a:chExt cx="2294999" cy="732013"/>
          </a:xfrm>
        </p:grpSpPr>
        <p:sp>
          <p:nvSpPr>
            <p:cNvPr id="38" name="文本框 37"/>
            <p:cNvSpPr txBox="1"/>
            <p:nvPr/>
          </p:nvSpPr>
          <p:spPr>
            <a:xfrm>
              <a:off x="4017218" y="3865165"/>
              <a:ext cx="1725052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600" dirty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在此添加标题</a:t>
              </a:r>
              <a:endParaRPr lang="zh-CN" altLang="en-US" sz="16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3457191" y="4135512"/>
              <a:ext cx="2294999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ct val="0"/>
                </a:spcBef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在此录入图表的综合描述说明。在此录入在此在此在此在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887691" y="2869223"/>
            <a:ext cx="2294999" cy="732012"/>
            <a:chOff x="3457191" y="3865165"/>
            <a:chExt cx="2294999" cy="732013"/>
          </a:xfrm>
        </p:grpSpPr>
        <p:sp>
          <p:nvSpPr>
            <p:cNvPr id="41" name="文本框 40"/>
            <p:cNvSpPr txBox="1"/>
            <p:nvPr/>
          </p:nvSpPr>
          <p:spPr>
            <a:xfrm>
              <a:off x="4017218" y="3865165"/>
              <a:ext cx="1725052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600" dirty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在此添加标题</a:t>
              </a:r>
              <a:endParaRPr lang="zh-CN" altLang="en-US" sz="16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3457191" y="4135512"/>
              <a:ext cx="2294999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ct val="0"/>
                </a:spcBef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在此录入图表的综合描述说明。在此录入在此在此在此在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614195" y="3802766"/>
            <a:ext cx="2294999" cy="732012"/>
            <a:chOff x="3457191" y="3865165"/>
            <a:chExt cx="2294999" cy="732013"/>
          </a:xfrm>
        </p:grpSpPr>
        <p:sp>
          <p:nvSpPr>
            <p:cNvPr id="44" name="文本框 43"/>
            <p:cNvSpPr txBox="1"/>
            <p:nvPr/>
          </p:nvSpPr>
          <p:spPr>
            <a:xfrm>
              <a:off x="4017218" y="3865165"/>
              <a:ext cx="1725052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600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在此添加标题</a:t>
              </a:r>
              <a:endPara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3457191" y="4135512"/>
              <a:ext cx="2294999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ct val="0"/>
                </a:spcBef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在此录入图表的综合描述说明。在此录入在此在此在此在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887691" y="4706279"/>
            <a:ext cx="2294999" cy="732012"/>
            <a:chOff x="3457191" y="3865165"/>
            <a:chExt cx="2294999" cy="732013"/>
          </a:xfrm>
        </p:grpSpPr>
        <p:sp>
          <p:nvSpPr>
            <p:cNvPr id="47" name="文本框 46"/>
            <p:cNvSpPr txBox="1"/>
            <p:nvPr/>
          </p:nvSpPr>
          <p:spPr>
            <a:xfrm>
              <a:off x="4017218" y="3865165"/>
              <a:ext cx="1725052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6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在此添加标题</a:t>
              </a:r>
              <a:endPara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3457191" y="4135512"/>
              <a:ext cx="2294999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ct val="0"/>
                </a:spcBef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在此录入图表的综合描述说明。在此录入在此在此在此在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Group 8"/>
          <p:cNvGrpSpPr>
            <a:grpSpLocks noChangeAspect="1"/>
          </p:cNvGrpSpPr>
          <p:nvPr/>
        </p:nvGrpSpPr>
        <p:grpSpPr bwMode="auto">
          <a:xfrm>
            <a:off x="5012234" y="2356682"/>
            <a:ext cx="330983" cy="362665"/>
            <a:chOff x="3437" y="2282"/>
            <a:chExt cx="679" cy="744"/>
          </a:xfrm>
          <a:solidFill>
            <a:schemeClr val="accent4"/>
          </a:solidFill>
        </p:grpSpPr>
        <p:sp>
          <p:nvSpPr>
            <p:cNvPr id="50" name="Freeform 9"/>
            <p:cNvSpPr/>
            <p:nvPr/>
          </p:nvSpPr>
          <p:spPr bwMode="auto">
            <a:xfrm>
              <a:off x="3595" y="2282"/>
              <a:ext cx="364" cy="379"/>
            </a:xfrm>
            <a:custGeom>
              <a:avLst/>
              <a:gdLst>
                <a:gd name="T0" fmla="*/ 50 w 152"/>
                <a:gd name="T1" fmla="*/ 147 h 159"/>
                <a:gd name="T2" fmla="*/ 39 w 152"/>
                <a:gd name="T3" fmla="*/ 147 h 159"/>
                <a:gd name="T4" fmla="*/ 76 w 152"/>
                <a:gd name="T5" fmla="*/ 159 h 159"/>
                <a:gd name="T6" fmla="*/ 114 w 152"/>
                <a:gd name="T7" fmla="*/ 147 h 159"/>
                <a:gd name="T8" fmla="*/ 103 w 152"/>
                <a:gd name="T9" fmla="*/ 147 h 159"/>
                <a:gd name="T10" fmla="*/ 152 w 152"/>
                <a:gd name="T11" fmla="*/ 76 h 159"/>
                <a:gd name="T12" fmla="*/ 76 w 152"/>
                <a:gd name="T13" fmla="*/ 0 h 159"/>
                <a:gd name="T14" fmla="*/ 0 w 152"/>
                <a:gd name="T15" fmla="*/ 76 h 159"/>
                <a:gd name="T16" fmla="*/ 50 w 152"/>
                <a:gd name="T17" fmla="*/ 147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159">
                  <a:moveTo>
                    <a:pt x="50" y="147"/>
                  </a:moveTo>
                  <a:cubicBezTo>
                    <a:pt x="39" y="147"/>
                    <a:pt x="39" y="147"/>
                    <a:pt x="39" y="147"/>
                  </a:cubicBezTo>
                  <a:cubicBezTo>
                    <a:pt x="39" y="152"/>
                    <a:pt x="53" y="159"/>
                    <a:pt x="76" y="159"/>
                  </a:cubicBezTo>
                  <a:cubicBezTo>
                    <a:pt x="99" y="159"/>
                    <a:pt x="113" y="152"/>
                    <a:pt x="114" y="147"/>
                  </a:cubicBezTo>
                  <a:cubicBezTo>
                    <a:pt x="103" y="147"/>
                    <a:pt x="103" y="147"/>
                    <a:pt x="103" y="147"/>
                  </a:cubicBezTo>
                  <a:cubicBezTo>
                    <a:pt x="131" y="136"/>
                    <a:pt x="152" y="108"/>
                    <a:pt x="152" y="76"/>
                  </a:cubicBezTo>
                  <a:cubicBezTo>
                    <a:pt x="152" y="34"/>
                    <a:pt x="118" y="0"/>
                    <a:pt x="76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108"/>
                    <a:pt x="21" y="136"/>
                    <a:pt x="50" y="1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Freeform 10"/>
            <p:cNvSpPr/>
            <p:nvPr/>
          </p:nvSpPr>
          <p:spPr bwMode="auto">
            <a:xfrm>
              <a:off x="3437" y="2633"/>
              <a:ext cx="679" cy="393"/>
            </a:xfrm>
            <a:custGeom>
              <a:avLst/>
              <a:gdLst>
                <a:gd name="T0" fmla="*/ 222 w 284"/>
                <a:gd name="T1" fmla="*/ 0 h 165"/>
                <a:gd name="T2" fmla="*/ 188 w 284"/>
                <a:gd name="T3" fmla="*/ 0 h 165"/>
                <a:gd name="T4" fmla="*/ 154 w 284"/>
                <a:gd name="T5" fmla="*/ 19 h 165"/>
                <a:gd name="T6" fmla="*/ 154 w 284"/>
                <a:gd name="T7" fmla="*/ 134 h 165"/>
                <a:gd name="T8" fmla="*/ 143 w 284"/>
                <a:gd name="T9" fmla="*/ 146 h 165"/>
                <a:gd name="T10" fmla="*/ 131 w 284"/>
                <a:gd name="T11" fmla="*/ 134 h 165"/>
                <a:gd name="T12" fmla="*/ 131 w 284"/>
                <a:gd name="T13" fmla="*/ 19 h 165"/>
                <a:gd name="T14" fmla="*/ 97 w 284"/>
                <a:gd name="T15" fmla="*/ 0 h 165"/>
                <a:gd name="T16" fmla="*/ 63 w 284"/>
                <a:gd name="T17" fmla="*/ 0 h 165"/>
                <a:gd name="T18" fmla="*/ 0 w 284"/>
                <a:gd name="T19" fmla="*/ 86 h 165"/>
                <a:gd name="T20" fmla="*/ 0 w 284"/>
                <a:gd name="T21" fmla="*/ 165 h 165"/>
                <a:gd name="T22" fmla="*/ 284 w 284"/>
                <a:gd name="T23" fmla="*/ 165 h 165"/>
                <a:gd name="T24" fmla="*/ 284 w 284"/>
                <a:gd name="T25" fmla="*/ 86 h 165"/>
                <a:gd name="T26" fmla="*/ 222 w 284"/>
                <a:gd name="T27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4" h="165">
                  <a:moveTo>
                    <a:pt x="222" y="0"/>
                  </a:moveTo>
                  <a:cubicBezTo>
                    <a:pt x="188" y="0"/>
                    <a:pt x="188" y="0"/>
                    <a:pt x="188" y="0"/>
                  </a:cubicBezTo>
                  <a:cubicBezTo>
                    <a:pt x="188" y="10"/>
                    <a:pt x="172" y="17"/>
                    <a:pt x="154" y="19"/>
                  </a:cubicBezTo>
                  <a:cubicBezTo>
                    <a:pt x="154" y="134"/>
                    <a:pt x="154" y="134"/>
                    <a:pt x="154" y="134"/>
                  </a:cubicBezTo>
                  <a:cubicBezTo>
                    <a:pt x="154" y="140"/>
                    <a:pt x="149" y="146"/>
                    <a:pt x="143" y="146"/>
                  </a:cubicBezTo>
                  <a:cubicBezTo>
                    <a:pt x="136" y="146"/>
                    <a:pt x="131" y="140"/>
                    <a:pt x="131" y="134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13" y="17"/>
                    <a:pt x="97" y="11"/>
                    <a:pt x="97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28" y="0"/>
                    <a:pt x="0" y="39"/>
                    <a:pt x="0" y="86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284" y="165"/>
                    <a:pt x="284" y="165"/>
                    <a:pt x="284" y="165"/>
                  </a:cubicBezTo>
                  <a:cubicBezTo>
                    <a:pt x="284" y="86"/>
                    <a:pt x="284" y="86"/>
                    <a:pt x="284" y="86"/>
                  </a:cubicBezTo>
                  <a:cubicBezTo>
                    <a:pt x="284" y="39"/>
                    <a:pt x="256" y="0"/>
                    <a:pt x="2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Group 13"/>
          <p:cNvGrpSpPr>
            <a:grpSpLocks noChangeAspect="1"/>
          </p:cNvGrpSpPr>
          <p:nvPr/>
        </p:nvGrpSpPr>
        <p:grpSpPr bwMode="auto">
          <a:xfrm>
            <a:off x="4321765" y="3035325"/>
            <a:ext cx="362945" cy="367231"/>
            <a:chOff x="2426" y="2781"/>
            <a:chExt cx="593" cy="600"/>
          </a:xfrm>
          <a:solidFill>
            <a:schemeClr val="accent3"/>
          </a:solidFill>
        </p:grpSpPr>
        <p:sp>
          <p:nvSpPr>
            <p:cNvPr id="53" name="Freeform 14"/>
            <p:cNvSpPr/>
            <p:nvPr/>
          </p:nvSpPr>
          <p:spPr bwMode="auto">
            <a:xfrm>
              <a:off x="2442" y="2805"/>
              <a:ext cx="577" cy="576"/>
            </a:xfrm>
            <a:custGeom>
              <a:avLst/>
              <a:gdLst>
                <a:gd name="T0" fmla="*/ 0 w 241"/>
                <a:gd name="T1" fmla="*/ 115 h 241"/>
                <a:gd name="T2" fmla="*/ 0 w 241"/>
                <a:gd name="T3" fmla="*/ 121 h 241"/>
                <a:gd name="T4" fmla="*/ 121 w 241"/>
                <a:gd name="T5" fmla="*/ 241 h 241"/>
                <a:gd name="T6" fmla="*/ 241 w 241"/>
                <a:gd name="T7" fmla="*/ 121 h 241"/>
                <a:gd name="T8" fmla="*/ 121 w 241"/>
                <a:gd name="T9" fmla="*/ 0 h 241"/>
                <a:gd name="T10" fmla="*/ 121 w 241"/>
                <a:gd name="T11" fmla="*/ 115 h 241"/>
                <a:gd name="T12" fmla="*/ 0 w 241"/>
                <a:gd name="T13" fmla="*/ 11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1">
                  <a:moveTo>
                    <a:pt x="0" y="115"/>
                  </a:moveTo>
                  <a:cubicBezTo>
                    <a:pt x="0" y="117"/>
                    <a:pt x="0" y="119"/>
                    <a:pt x="0" y="121"/>
                  </a:cubicBezTo>
                  <a:cubicBezTo>
                    <a:pt x="0" y="187"/>
                    <a:pt x="54" y="241"/>
                    <a:pt x="121" y="241"/>
                  </a:cubicBezTo>
                  <a:cubicBezTo>
                    <a:pt x="187" y="241"/>
                    <a:pt x="241" y="187"/>
                    <a:pt x="241" y="121"/>
                  </a:cubicBezTo>
                  <a:cubicBezTo>
                    <a:pt x="241" y="54"/>
                    <a:pt x="187" y="0"/>
                    <a:pt x="121" y="0"/>
                  </a:cubicBezTo>
                  <a:cubicBezTo>
                    <a:pt x="121" y="115"/>
                    <a:pt x="121" y="115"/>
                    <a:pt x="121" y="115"/>
                  </a:cubicBez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Freeform 15"/>
            <p:cNvSpPr>
              <a:spLocks noEditPoints="1"/>
            </p:cNvSpPr>
            <p:nvPr/>
          </p:nvSpPr>
          <p:spPr bwMode="auto">
            <a:xfrm>
              <a:off x="2426" y="2781"/>
              <a:ext cx="275" cy="273"/>
            </a:xfrm>
            <a:custGeom>
              <a:avLst/>
              <a:gdLst>
                <a:gd name="T0" fmla="*/ 0 w 115"/>
                <a:gd name="T1" fmla="*/ 114 h 114"/>
                <a:gd name="T2" fmla="*/ 115 w 115"/>
                <a:gd name="T3" fmla="*/ 114 h 114"/>
                <a:gd name="T4" fmla="*/ 115 w 115"/>
                <a:gd name="T5" fmla="*/ 0 h 114"/>
                <a:gd name="T6" fmla="*/ 0 w 115"/>
                <a:gd name="T7" fmla="*/ 114 h 114"/>
                <a:gd name="T8" fmla="*/ 15 w 115"/>
                <a:gd name="T9" fmla="*/ 104 h 114"/>
                <a:gd name="T10" fmla="*/ 104 w 115"/>
                <a:gd name="T11" fmla="*/ 14 h 114"/>
                <a:gd name="T12" fmla="*/ 104 w 115"/>
                <a:gd name="T13" fmla="*/ 104 h 114"/>
                <a:gd name="T14" fmla="*/ 15 w 115"/>
                <a:gd name="T15" fmla="*/ 10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5" h="114">
                  <a:moveTo>
                    <a:pt x="0" y="114"/>
                  </a:moveTo>
                  <a:cubicBezTo>
                    <a:pt x="115" y="114"/>
                    <a:pt x="115" y="114"/>
                    <a:pt x="115" y="114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51" y="0"/>
                    <a:pt x="0" y="51"/>
                    <a:pt x="0" y="114"/>
                  </a:cubicBezTo>
                  <a:close/>
                  <a:moveTo>
                    <a:pt x="15" y="104"/>
                  </a:moveTo>
                  <a:cubicBezTo>
                    <a:pt x="15" y="54"/>
                    <a:pt x="55" y="14"/>
                    <a:pt x="104" y="14"/>
                  </a:cubicBezTo>
                  <a:cubicBezTo>
                    <a:pt x="104" y="104"/>
                    <a:pt x="104" y="104"/>
                    <a:pt x="104" y="104"/>
                  </a:cubicBezTo>
                  <a:lnTo>
                    <a:pt x="15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5" name="Group 18"/>
          <p:cNvGrpSpPr>
            <a:grpSpLocks noChangeAspect="1"/>
          </p:cNvGrpSpPr>
          <p:nvPr/>
        </p:nvGrpSpPr>
        <p:grpSpPr bwMode="auto">
          <a:xfrm>
            <a:off x="4057122" y="3963978"/>
            <a:ext cx="377023" cy="351316"/>
            <a:chOff x="3802" y="2858"/>
            <a:chExt cx="616" cy="574"/>
          </a:xfrm>
          <a:solidFill>
            <a:schemeClr val="accent2"/>
          </a:solidFill>
        </p:grpSpPr>
        <p:sp>
          <p:nvSpPr>
            <p:cNvPr id="56" name="Rectangle 19"/>
            <p:cNvSpPr>
              <a:spLocks noChangeArrowheads="1"/>
            </p:cNvSpPr>
            <p:nvPr/>
          </p:nvSpPr>
          <p:spPr bwMode="auto">
            <a:xfrm>
              <a:off x="3802" y="3205"/>
              <a:ext cx="129" cy="2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Rectangle 20"/>
            <p:cNvSpPr>
              <a:spLocks noChangeArrowheads="1"/>
            </p:cNvSpPr>
            <p:nvPr/>
          </p:nvSpPr>
          <p:spPr bwMode="auto">
            <a:xfrm>
              <a:off x="3964" y="3174"/>
              <a:ext cx="129" cy="25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Rectangle 21"/>
            <p:cNvSpPr>
              <a:spLocks noChangeArrowheads="1"/>
            </p:cNvSpPr>
            <p:nvPr/>
          </p:nvSpPr>
          <p:spPr bwMode="auto">
            <a:xfrm>
              <a:off x="4129" y="3131"/>
              <a:ext cx="129" cy="3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Rectangle 22"/>
            <p:cNvSpPr>
              <a:spLocks noChangeArrowheads="1"/>
            </p:cNvSpPr>
            <p:nvPr/>
          </p:nvSpPr>
          <p:spPr bwMode="auto">
            <a:xfrm>
              <a:off x="4289" y="3078"/>
              <a:ext cx="129" cy="3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Freeform 23"/>
            <p:cNvSpPr/>
            <p:nvPr/>
          </p:nvSpPr>
          <p:spPr bwMode="auto">
            <a:xfrm>
              <a:off x="3888" y="2858"/>
              <a:ext cx="370" cy="270"/>
            </a:xfrm>
            <a:custGeom>
              <a:avLst/>
              <a:gdLst>
                <a:gd name="T0" fmla="*/ 94 w 155"/>
                <a:gd name="T1" fmla="*/ 21 h 113"/>
                <a:gd name="T2" fmla="*/ 0 w 155"/>
                <a:gd name="T3" fmla="*/ 72 h 113"/>
                <a:gd name="T4" fmla="*/ 114 w 155"/>
                <a:gd name="T5" fmla="*/ 63 h 113"/>
                <a:gd name="T6" fmla="*/ 122 w 155"/>
                <a:gd name="T7" fmla="*/ 82 h 113"/>
                <a:gd name="T8" fmla="*/ 155 w 155"/>
                <a:gd name="T9" fmla="*/ 0 h 113"/>
                <a:gd name="T10" fmla="*/ 85 w 155"/>
                <a:gd name="T11" fmla="*/ 2 h 113"/>
                <a:gd name="T12" fmla="*/ 94 w 155"/>
                <a:gd name="T13" fmla="*/ 2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" h="113">
                  <a:moveTo>
                    <a:pt x="94" y="21"/>
                  </a:moveTo>
                  <a:cubicBezTo>
                    <a:pt x="85" y="33"/>
                    <a:pt x="53" y="68"/>
                    <a:pt x="0" y="72"/>
                  </a:cubicBezTo>
                  <a:cubicBezTo>
                    <a:pt x="0" y="72"/>
                    <a:pt x="31" y="113"/>
                    <a:pt x="114" y="63"/>
                  </a:cubicBezTo>
                  <a:cubicBezTo>
                    <a:pt x="122" y="82"/>
                    <a:pt x="122" y="82"/>
                    <a:pt x="122" y="82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85" y="2"/>
                    <a:pt x="85" y="2"/>
                    <a:pt x="85" y="2"/>
                  </a:cubicBezTo>
                  <a:lnTo>
                    <a:pt x="9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1" name="Group 26"/>
          <p:cNvGrpSpPr>
            <a:grpSpLocks noChangeAspect="1"/>
          </p:cNvGrpSpPr>
          <p:nvPr/>
        </p:nvGrpSpPr>
        <p:grpSpPr bwMode="auto">
          <a:xfrm>
            <a:off x="4279051" y="4966880"/>
            <a:ext cx="443539" cy="219888"/>
            <a:chOff x="5676" y="2597"/>
            <a:chExt cx="1061" cy="526"/>
          </a:xfrm>
          <a:solidFill>
            <a:schemeClr val="accent1"/>
          </a:solidFill>
        </p:grpSpPr>
        <p:sp>
          <p:nvSpPr>
            <p:cNvPr id="62" name="Freeform 27"/>
            <p:cNvSpPr/>
            <p:nvPr/>
          </p:nvSpPr>
          <p:spPr bwMode="auto">
            <a:xfrm>
              <a:off x="5747" y="2597"/>
              <a:ext cx="181" cy="115"/>
            </a:xfrm>
            <a:custGeom>
              <a:avLst/>
              <a:gdLst>
                <a:gd name="T0" fmla="*/ 25 w 76"/>
                <a:gd name="T1" fmla="*/ 48 h 48"/>
                <a:gd name="T2" fmla="*/ 64 w 76"/>
                <a:gd name="T3" fmla="*/ 44 h 48"/>
                <a:gd name="T4" fmla="*/ 76 w 76"/>
                <a:gd name="T5" fmla="*/ 13 h 48"/>
                <a:gd name="T6" fmla="*/ 39 w 76"/>
                <a:gd name="T7" fmla="*/ 15 h 48"/>
                <a:gd name="T8" fmla="*/ 23 w 76"/>
                <a:gd name="T9" fmla="*/ 10 h 48"/>
                <a:gd name="T10" fmla="*/ 7 w 76"/>
                <a:gd name="T11" fmla="*/ 20 h 48"/>
                <a:gd name="T12" fmla="*/ 25 w 76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48">
                  <a:moveTo>
                    <a:pt x="25" y="48"/>
                  </a:moveTo>
                  <a:cubicBezTo>
                    <a:pt x="64" y="44"/>
                    <a:pt x="64" y="44"/>
                    <a:pt x="64" y="44"/>
                  </a:cubicBezTo>
                  <a:cubicBezTo>
                    <a:pt x="66" y="36"/>
                    <a:pt x="69" y="26"/>
                    <a:pt x="76" y="13"/>
                  </a:cubicBezTo>
                  <a:cubicBezTo>
                    <a:pt x="76" y="13"/>
                    <a:pt x="70" y="0"/>
                    <a:pt x="39" y="15"/>
                  </a:cubicBezTo>
                  <a:cubicBezTo>
                    <a:pt x="39" y="15"/>
                    <a:pt x="32" y="14"/>
                    <a:pt x="23" y="10"/>
                  </a:cubicBezTo>
                  <a:cubicBezTo>
                    <a:pt x="23" y="10"/>
                    <a:pt x="0" y="4"/>
                    <a:pt x="7" y="20"/>
                  </a:cubicBezTo>
                  <a:lnTo>
                    <a:pt x="25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Freeform 28"/>
            <p:cNvSpPr>
              <a:spLocks noEditPoints="1"/>
            </p:cNvSpPr>
            <p:nvPr/>
          </p:nvSpPr>
          <p:spPr bwMode="auto">
            <a:xfrm>
              <a:off x="5759" y="2613"/>
              <a:ext cx="169" cy="101"/>
            </a:xfrm>
            <a:custGeom>
              <a:avLst/>
              <a:gdLst>
                <a:gd name="T0" fmla="*/ 20 w 71"/>
                <a:gd name="T1" fmla="*/ 42 h 42"/>
                <a:gd name="T2" fmla="*/ 2 w 71"/>
                <a:gd name="T3" fmla="*/ 13 h 42"/>
                <a:gd name="T4" fmla="*/ 1 w 71"/>
                <a:gd name="T5" fmla="*/ 4 h 42"/>
                <a:gd name="T6" fmla="*/ 10 w 71"/>
                <a:gd name="T7" fmla="*/ 1 h 42"/>
                <a:gd name="T8" fmla="*/ 18 w 71"/>
                <a:gd name="T9" fmla="*/ 2 h 42"/>
                <a:gd name="T10" fmla="*/ 18 w 71"/>
                <a:gd name="T11" fmla="*/ 2 h 42"/>
                <a:gd name="T12" fmla="*/ 34 w 71"/>
                <a:gd name="T13" fmla="*/ 8 h 42"/>
                <a:gd name="T14" fmla="*/ 59 w 71"/>
                <a:gd name="T15" fmla="*/ 0 h 42"/>
                <a:gd name="T16" fmla="*/ 71 w 71"/>
                <a:gd name="T17" fmla="*/ 6 h 42"/>
                <a:gd name="T18" fmla="*/ 71 w 71"/>
                <a:gd name="T19" fmla="*/ 6 h 42"/>
                <a:gd name="T20" fmla="*/ 71 w 71"/>
                <a:gd name="T21" fmla="*/ 6 h 42"/>
                <a:gd name="T22" fmla="*/ 60 w 71"/>
                <a:gd name="T23" fmla="*/ 37 h 42"/>
                <a:gd name="T24" fmla="*/ 60 w 71"/>
                <a:gd name="T25" fmla="*/ 37 h 42"/>
                <a:gd name="T26" fmla="*/ 20 w 71"/>
                <a:gd name="T27" fmla="*/ 42 h 42"/>
                <a:gd name="T28" fmla="*/ 10 w 71"/>
                <a:gd name="T29" fmla="*/ 2 h 42"/>
                <a:gd name="T30" fmla="*/ 2 w 71"/>
                <a:gd name="T31" fmla="*/ 5 h 42"/>
                <a:gd name="T32" fmla="*/ 3 w 71"/>
                <a:gd name="T33" fmla="*/ 13 h 42"/>
                <a:gd name="T34" fmla="*/ 20 w 71"/>
                <a:gd name="T35" fmla="*/ 40 h 42"/>
                <a:gd name="T36" fmla="*/ 59 w 71"/>
                <a:gd name="T37" fmla="*/ 36 h 42"/>
                <a:gd name="T38" fmla="*/ 70 w 71"/>
                <a:gd name="T39" fmla="*/ 6 h 42"/>
                <a:gd name="T40" fmla="*/ 59 w 71"/>
                <a:gd name="T41" fmla="*/ 1 h 42"/>
                <a:gd name="T42" fmla="*/ 34 w 71"/>
                <a:gd name="T43" fmla="*/ 9 h 42"/>
                <a:gd name="T44" fmla="*/ 34 w 71"/>
                <a:gd name="T45" fmla="*/ 9 h 42"/>
                <a:gd name="T46" fmla="*/ 34 w 71"/>
                <a:gd name="T47" fmla="*/ 9 h 42"/>
                <a:gd name="T48" fmla="*/ 18 w 71"/>
                <a:gd name="T49" fmla="*/ 3 h 42"/>
                <a:gd name="T50" fmla="*/ 10 w 71"/>
                <a:gd name="T51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42">
                  <a:moveTo>
                    <a:pt x="20" y="42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0" y="9"/>
                    <a:pt x="0" y="6"/>
                    <a:pt x="1" y="4"/>
                  </a:cubicBezTo>
                  <a:cubicBezTo>
                    <a:pt x="3" y="2"/>
                    <a:pt x="6" y="1"/>
                    <a:pt x="10" y="1"/>
                  </a:cubicBezTo>
                  <a:cubicBezTo>
                    <a:pt x="14" y="1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26" y="6"/>
                    <a:pt x="33" y="7"/>
                    <a:pt x="34" y="8"/>
                  </a:cubicBezTo>
                  <a:cubicBezTo>
                    <a:pt x="44" y="3"/>
                    <a:pt x="52" y="0"/>
                    <a:pt x="59" y="0"/>
                  </a:cubicBezTo>
                  <a:cubicBezTo>
                    <a:pt x="69" y="0"/>
                    <a:pt x="71" y="6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66" y="17"/>
                    <a:pt x="62" y="28"/>
                    <a:pt x="60" y="37"/>
                  </a:cubicBezTo>
                  <a:cubicBezTo>
                    <a:pt x="60" y="37"/>
                    <a:pt x="60" y="37"/>
                    <a:pt x="60" y="37"/>
                  </a:cubicBezTo>
                  <a:lnTo>
                    <a:pt x="20" y="42"/>
                  </a:lnTo>
                  <a:close/>
                  <a:moveTo>
                    <a:pt x="10" y="2"/>
                  </a:moveTo>
                  <a:cubicBezTo>
                    <a:pt x="7" y="2"/>
                    <a:pt x="4" y="3"/>
                    <a:pt x="2" y="5"/>
                  </a:cubicBezTo>
                  <a:cubicBezTo>
                    <a:pt x="1" y="7"/>
                    <a:pt x="1" y="9"/>
                    <a:pt x="3" y="13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61" y="27"/>
                    <a:pt x="64" y="17"/>
                    <a:pt x="70" y="6"/>
                  </a:cubicBezTo>
                  <a:cubicBezTo>
                    <a:pt x="70" y="5"/>
                    <a:pt x="67" y="1"/>
                    <a:pt x="59" y="1"/>
                  </a:cubicBezTo>
                  <a:cubicBezTo>
                    <a:pt x="52" y="1"/>
                    <a:pt x="44" y="4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27" y="8"/>
                    <a:pt x="18" y="3"/>
                  </a:cubicBezTo>
                  <a:cubicBezTo>
                    <a:pt x="17" y="3"/>
                    <a:pt x="14" y="2"/>
                    <a:pt x="1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Freeform 29"/>
            <p:cNvSpPr/>
            <p:nvPr/>
          </p:nvSpPr>
          <p:spPr bwMode="auto">
            <a:xfrm>
              <a:off x="5795" y="2709"/>
              <a:ext cx="119" cy="43"/>
            </a:xfrm>
            <a:custGeom>
              <a:avLst/>
              <a:gdLst>
                <a:gd name="T0" fmla="*/ 41 w 50"/>
                <a:gd name="T1" fmla="*/ 0 h 18"/>
                <a:gd name="T2" fmla="*/ 7 w 50"/>
                <a:gd name="T3" fmla="*/ 4 h 18"/>
                <a:gd name="T4" fmla="*/ 1 w 50"/>
                <a:gd name="T5" fmla="*/ 12 h 18"/>
                <a:gd name="T6" fmla="*/ 8 w 50"/>
                <a:gd name="T7" fmla="*/ 17 h 18"/>
                <a:gd name="T8" fmla="*/ 43 w 50"/>
                <a:gd name="T9" fmla="*/ 14 h 18"/>
                <a:gd name="T10" fmla="*/ 49 w 50"/>
                <a:gd name="T11" fmla="*/ 6 h 18"/>
                <a:gd name="T12" fmla="*/ 41 w 50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18">
                  <a:moveTo>
                    <a:pt x="41" y="0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3" y="5"/>
                    <a:pt x="0" y="8"/>
                    <a:pt x="1" y="12"/>
                  </a:cubicBezTo>
                  <a:cubicBezTo>
                    <a:pt x="1" y="15"/>
                    <a:pt x="5" y="18"/>
                    <a:pt x="8" y="17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7" y="13"/>
                    <a:pt x="50" y="10"/>
                    <a:pt x="49" y="6"/>
                  </a:cubicBezTo>
                  <a:cubicBezTo>
                    <a:pt x="49" y="3"/>
                    <a:pt x="45" y="0"/>
                    <a:pt x="4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Freeform 30"/>
            <p:cNvSpPr>
              <a:spLocks noEditPoints="1"/>
            </p:cNvSpPr>
            <p:nvPr/>
          </p:nvSpPr>
          <p:spPr bwMode="auto">
            <a:xfrm>
              <a:off x="5795" y="2707"/>
              <a:ext cx="119" cy="45"/>
            </a:xfrm>
            <a:custGeom>
              <a:avLst/>
              <a:gdLst>
                <a:gd name="T0" fmla="*/ 8 w 50"/>
                <a:gd name="T1" fmla="*/ 19 h 19"/>
                <a:gd name="T2" fmla="*/ 0 w 50"/>
                <a:gd name="T3" fmla="*/ 13 h 19"/>
                <a:gd name="T4" fmla="*/ 2 w 50"/>
                <a:gd name="T5" fmla="*/ 7 h 19"/>
                <a:gd name="T6" fmla="*/ 7 w 50"/>
                <a:gd name="T7" fmla="*/ 5 h 19"/>
                <a:gd name="T8" fmla="*/ 41 w 50"/>
                <a:gd name="T9" fmla="*/ 1 h 19"/>
                <a:gd name="T10" fmla="*/ 50 w 50"/>
                <a:gd name="T11" fmla="*/ 7 h 19"/>
                <a:gd name="T12" fmla="*/ 48 w 50"/>
                <a:gd name="T13" fmla="*/ 12 h 19"/>
                <a:gd name="T14" fmla="*/ 43 w 50"/>
                <a:gd name="T15" fmla="*/ 15 h 19"/>
                <a:gd name="T16" fmla="*/ 9 w 50"/>
                <a:gd name="T17" fmla="*/ 19 h 19"/>
                <a:gd name="T18" fmla="*/ 8 w 50"/>
                <a:gd name="T19" fmla="*/ 19 h 19"/>
                <a:gd name="T20" fmla="*/ 42 w 50"/>
                <a:gd name="T21" fmla="*/ 2 h 19"/>
                <a:gd name="T22" fmla="*/ 41 w 50"/>
                <a:gd name="T23" fmla="*/ 2 h 19"/>
                <a:gd name="T24" fmla="*/ 7 w 50"/>
                <a:gd name="T25" fmla="*/ 6 h 19"/>
                <a:gd name="T26" fmla="*/ 3 w 50"/>
                <a:gd name="T27" fmla="*/ 8 h 19"/>
                <a:gd name="T28" fmla="*/ 1 w 50"/>
                <a:gd name="T29" fmla="*/ 12 h 19"/>
                <a:gd name="T30" fmla="*/ 8 w 50"/>
                <a:gd name="T31" fmla="*/ 18 h 19"/>
                <a:gd name="T32" fmla="*/ 43 w 50"/>
                <a:gd name="T33" fmla="*/ 14 h 19"/>
                <a:gd name="T34" fmla="*/ 47 w 50"/>
                <a:gd name="T35" fmla="*/ 12 h 19"/>
                <a:gd name="T36" fmla="*/ 49 w 50"/>
                <a:gd name="T37" fmla="*/ 7 h 19"/>
                <a:gd name="T38" fmla="*/ 42 w 50"/>
                <a:gd name="T3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19">
                  <a:moveTo>
                    <a:pt x="8" y="19"/>
                  </a:moveTo>
                  <a:cubicBezTo>
                    <a:pt x="4" y="19"/>
                    <a:pt x="0" y="16"/>
                    <a:pt x="0" y="13"/>
                  </a:cubicBezTo>
                  <a:cubicBezTo>
                    <a:pt x="0" y="11"/>
                    <a:pt x="0" y="9"/>
                    <a:pt x="2" y="7"/>
                  </a:cubicBezTo>
                  <a:cubicBezTo>
                    <a:pt x="3" y="6"/>
                    <a:pt x="5" y="5"/>
                    <a:pt x="7" y="5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5" y="0"/>
                    <a:pt x="49" y="3"/>
                    <a:pt x="50" y="7"/>
                  </a:cubicBezTo>
                  <a:cubicBezTo>
                    <a:pt x="50" y="9"/>
                    <a:pt x="49" y="11"/>
                    <a:pt x="48" y="12"/>
                  </a:cubicBezTo>
                  <a:cubicBezTo>
                    <a:pt x="47" y="14"/>
                    <a:pt x="45" y="15"/>
                    <a:pt x="43" y="15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19"/>
                    <a:pt x="8" y="19"/>
                    <a:pt x="8" y="19"/>
                  </a:cubicBezTo>
                  <a:close/>
                  <a:moveTo>
                    <a:pt x="42" y="2"/>
                  </a:moveTo>
                  <a:cubicBezTo>
                    <a:pt x="42" y="2"/>
                    <a:pt x="42" y="2"/>
                    <a:pt x="41" y="2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5" y="6"/>
                    <a:pt x="4" y="7"/>
                    <a:pt x="3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2" y="16"/>
                    <a:pt x="5" y="18"/>
                    <a:pt x="8" y="18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5" y="14"/>
                    <a:pt x="46" y="13"/>
                    <a:pt x="47" y="12"/>
                  </a:cubicBezTo>
                  <a:cubicBezTo>
                    <a:pt x="48" y="10"/>
                    <a:pt x="49" y="9"/>
                    <a:pt x="49" y="7"/>
                  </a:cubicBezTo>
                  <a:cubicBezTo>
                    <a:pt x="48" y="4"/>
                    <a:pt x="45" y="2"/>
                    <a:pt x="4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Freeform 31"/>
            <p:cNvSpPr>
              <a:spLocks noEditPoints="1"/>
            </p:cNvSpPr>
            <p:nvPr/>
          </p:nvSpPr>
          <p:spPr bwMode="auto">
            <a:xfrm>
              <a:off x="5676" y="2752"/>
              <a:ext cx="424" cy="371"/>
            </a:xfrm>
            <a:custGeom>
              <a:avLst/>
              <a:gdLst>
                <a:gd name="T0" fmla="*/ 153 w 178"/>
                <a:gd name="T1" fmla="*/ 137 h 155"/>
                <a:gd name="T2" fmla="*/ 157 w 178"/>
                <a:gd name="T3" fmla="*/ 137 h 155"/>
                <a:gd name="T4" fmla="*/ 165 w 178"/>
                <a:gd name="T5" fmla="*/ 138 h 155"/>
                <a:gd name="T6" fmla="*/ 168 w 178"/>
                <a:gd name="T7" fmla="*/ 139 h 155"/>
                <a:gd name="T8" fmla="*/ 176 w 178"/>
                <a:gd name="T9" fmla="*/ 135 h 155"/>
                <a:gd name="T10" fmla="*/ 172 w 178"/>
                <a:gd name="T11" fmla="*/ 128 h 155"/>
                <a:gd name="T12" fmla="*/ 166 w 178"/>
                <a:gd name="T13" fmla="*/ 105 h 155"/>
                <a:gd name="T14" fmla="*/ 134 w 178"/>
                <a:gd name="T15" fmla="*/ 34 h 155"/>
                <a:gd name="T16" fmla="*/ 95 w 178"/>
                <a:gd name="T17" fmla="*/ 2 h 155"/>
                <a:gd name="T18" fmla="*/ 94 w 178"/>
                <a:gd name="T19" fmla="*/ 0 h 155"/>
                <a:gd name="T20" fmla="*/ 58 w 178"/>
                <a:gd name="T21" fmla="*/ 4 h 155"/>
                <a:gd name="T22" fmla="*/ 35 w 178"/>
                <a:gd name="T23" fmla="*/ 37 h 155"/>
                <a:gd name="T24" fmla="*/ 21 w 178"/>
                <a:gd name="T25" fmla="*/ 133 h 155"/>
                <a:gd name="T26" fmla="*/ 15 w 178"/>
                <a:gd name="T27" fmla="*/ 148 h 155"/>
                <a:gd name="T28" fmla="*/ 15 w 178"/>
                <a:gd name="T29" fmla="*/ 153 h 155"/>
                <a:gd name="T30" fmla="*/ 24 w 178"/>
                <a:gd name="T31" fmla="*/ 153 h 155"/>
                <a:gd name="T32" fmla="*/ 36 w 178"/>
                <a:gd name="T33" fmla="*/ 150 h 155"/>
                <a:gd name="T34" fmla="*/ 36 w 178"/>
                <a:gd name="T35" fmla="*/ 150 h 155"/>
                <a:gd name="T36" fmla="*/ 36 w 178"/>
                <a:gd name="T37" fmla="*/ 150 h 155"/>
                <a:gd name="T38" fmla="*/ 68 w 178"/>
                <a:gd name="T39" fmla="*/ 153 h 155"/>
                <a:gd name="T40" fmla="*/ 153 w 178"/>
                <a:gd name="T41" fmla="*/ 137 h 155"/>
                <a:gd name="T42" fmla="*/ 67 w 178"/>
                <a:gd name="T43" fmla="*/ 57 h 155"/>
                <a:gd name="T44" fmla="*/ 81 w 178"/>
                <a:gd name="T45" fmla="*/ 50 h 155"/>
                <a:gd name="T46" fmla="*/ 80 w 178"/>
                <a:gd name="T47" fmla="*/ 42 h 155"/>
                <a:gd name="T48" fmla="*/ 86 w 178"/>
                <a:gd name="T49" fmla="*/ 41 h 155"/>
                <a:gd name="T50" fmla="*/ 88 w 178"/>
                <a:gd name="T51" fmla="*/ 49 h 155"/>
                <a:gd name="T52" fmla="*/ 102 w 178"/>
                <a:gd name="T53" fmla="*/ 50 h 155"/>
                <a:gd name="T54" fmla="*/ 100 w 178"/>
                <a:gd name="T55" fmla="*/ 55 h 155"/>
                <a:gd name="T56" fmla="*/ 75 w 178"/>
                <a:gd name="T57" fmla="*/ 62 h 155"/>
                <a:gd name="T58" fmla="*/ 92 w 178"/>
                <a:gd name="T59" fmla="*/ 70 h 155"/>
                <a:gd name="T60" fmla="*/ 106 w 178"/>
                <a:gd name="T61" fmla="*/ 92 h 155"/>
                <a:gd name="T62" fmla="*/ 93 w 178"/>
                <a:gd name="T63" fmla="*/ 98 h 155"/>
                <a:gd name="T64" fmla="*/ 94 w 178"/>
                <a:gd name="T65" fmla="*/ 106 h 155"/>
                <a:gd name="T66" fmla="*/ 87 w 178"/>
                <a:gd name="T67" fmla="*/ 107 h 155"/>
                <a:gd name="T68" fmla="*/ 86 w 178"/>
                <a:gd name="T69" fmla="*/ 99 h 155"/>
                <a:gd name="T70" fmla="*/ 69 w 178"/>
                <a:gd name="T71" fmla="*/ 97 h 155"/>
                <a:gd name="T72" fmla="*/ 70 w 178"/>
                <a:gd name="T73" fmla="*/ 92 h 155"/>
                <a:gd name="T74" fmla="*/ 97 w 178"/>
                <a:gd name="T75" fmla="*/ 90 h 155"/>
                <a:gd name="T76" fmla="*/ 93 w 178"/>
                <a:gd name="T77" fmla="*/ 78 h 155"/>
                <a:gd name="T78" fmla="*/ 78 w 178"/>
                <a:gd name="T79" fmla="*/ 74 h 155"/>
                <a:gd name="T80" fmla="*/ 67 w 178"/>
                <a:gd name="T81" fmla="*/ 5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" h="155">
                  <a:moveTo>
                    <a:pt x="153" y="137"/>
                  </a:moveTo>
                  <a:cubicBezTo>
                    <a:pt x="153" y="137"/>
                    <a:pt x="154" y="137"/>
                    <a:pt x="157" y="137"/>
                  </a:cubicBezTo>
                  <a:cubicBezTo>
                    <a:pt x="160" y="137"/>
                    <a:pt x="162" y="137"/>
                    <a:pt x="165" y="138"/>
                  </a:cubicBezTo>
                  <a:cubicBezTo>
                    <a:pt x="165" y="138"/>
                    <a:pt x="166" y="139"/>
                    <a:pt x="168" y="139"/>
                  </a:cubicBezTo>
                  <a:cubicBezTo>
                    <a:pt x="172" y="139"/>
                    <a:pt x="174" y="137"/>
                    <a:pt x="176" y="135"/>
                  </a:cubicBezTo>
                  <a:cubicBezTo>
                    <a:pt x="176" y="135"/>
                    <a:pt x="178" y="132"/>
                    <a:pt x="172" y="128"/>
                  </a:cubicBezTo>
                  <a:cubicBezTo>
                    <a:pt x="172" y="128"/>
                    <a:pt x="162" y="123"/>
                    <a:pt x="166" y="105"/>
                  </a:cubicBezTo>
                  <a:cubicBezTo>
                    <a:pt x="166" y="105"/>
                    <a:pt x="171" y="57"/>
                    <a:pt x="134" y="34"/>
                  </a:cubicBezTo>
                  <a:cubicBezTo>
                    <a:pt x="133" y="33"/>
                    <a:pt x="96" y="10"/>
                    <a:pt x="95" y="2"/>
                  </a:cubicBezTo>
                  <a:cubicBezTo>
                    <a:pt x="95" y="2"/>
                    <a:pt x="95" y="1"/>
                    <a:pt x="94" y="0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4" y="12"/>
                    <a:pt x="46" y="24"/>
                    <a:pt x="35" y="37"/>
                  </a:cubicBezTo>
                  <a:cubicBezTo>
                    <a:pt x="35" y="37"/>
                    <a:pt x="0" y="78"/>
                    <a:pt x="21" y="133"/>
                  </a:cubicBezTo>
                  <a:cubicBezTo>
                    <a:pt x="21" y="134"/>
                    <a:pt x="22" y="137"/>
                    <a:pt x="15" y="148"/>
                  </a:cubicBezTo>
                  <a:cubicBezTo>
                    <a:pt x="15" y="148"/>
                    <a:pt x="14" y="151"/>
                    <a:pt x="15" y="153"/>
                  </a:cubicBezTo>
                  <a:cubicBezTo>
                    <a:pt x="16" y="155"/>
                    <a:pt x="19" y="155"/>
                    <a:pt x="24" y="153"/>
                  </a:cubicBezTo>
                  <a:cubicBezTo>
                    <a:pt x="24" y="153"/>
                    <a:pt x="28" y="151"/>
                    <a:pt x="36" y="150"/>
                  </a:cubicBezTo>
                  <a:cubicBezTo>
                    <a:pt x="36" y="150"/>
                    <a:pt x="36" y="150"/>
                    <a:pt x="36" y="150"/>
                  </a:cubicBezTo>
                  <a:cubicBezTo>
                    <a:pt x="36" y="150"/>
                    <a:pt x="36" y="150"/>
                    <a:pt x="36" y="150"/>
                  </a:cubicBezTo>
                  <a:cubicBezTo>
                    <a:pt x="36" y="150"/>
                    <a:pt x="49" y="153"/>
                    <a:pt x="68" y="153"/>
                  </a:cubicBezTo>
                  <a:cubicBezTo>
                    <a:pt x="88" y="153"/>
                    <a:pt x="119" y="150"/>
                    <a:pt x="153" y="137"/>
                  </a:cubicBezTo>
                  <a:close/>
                  <a:moveTo>
                    <a:pt x="67" y="57"/>
                  </a:moveTo>
                  <a:cubicBezTo>
                    <a:pt x="67" y="57"/>
                    <a:pt x="69" y="52"/>
                    <a:pt x="81" y="50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9"/>
                    <a:pt x="96" y="48"/>
                    <a:pt x="102" y="50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5"/>
                    <a:pt x="78" y="52"/>
                    <a:pt x="75" y="62"/>
                  </a:cubicBezTo>
                  <a:cubicBezTo>
                    <a:pt x="75" y="62"/>
                    <a:pt x="73" y="69"/>
                    <a:pt x="92" y="70"/>
                  </a:cubicBezTo>
                  <a:cubicBezTo>
                    <a:pt x="92" y="70"/>
                    <a:pt x="119" y="73"/>
                    <a:pt x="106" y="92"/>
                  </a:cubicBezTo>
                  <a:cubicBezTo>
                    <a:pt x="106" y="92"/>
                    <a:pt x="102" y="97"/>
                    <a:pt x="93" y="98"/>
                  </a:cubicBezTo>
                  <a:cubicBezTo>
                    <a:pt x="94" y="106"/>
                    <a:pt x="94" y="106"/>
                    <a:pt x="94" y="106"/>
                  </a:cubicBezTo>
                  <a:cubicBezTo>
                    <a:pt x="87" y="107"/>
                    <a:pt x="87" y="107"/>
                    <a:pt x="87" y="107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99"/>
                    <a:pt x="75" y="100"/>
                    <a:pt x="69" y="97"/>
                  </a:cubicBezTo>
                  <a:cubicBezTo>
                    <a:pt x="70" y="92"/>
                    <a:pt x="70" y="92"/>
                    <a:pt x="70" y="92"/>
                  </a:cubicBezTo>
                  <a:cubicBezTo>
                    <a:pt x="70" y="92"/>
                    <a:pt x="84" y="98"/>
                    <a:pt x="97" y="90"/>
                  </a:cubicBezTo>
                  <a:cubicBezTo>
                    <a:pt x="97" y="90"/>
                    <a:pt x="108" y="82"/>
                    <a:pt x="93" y="78"/>
                  </a:cubicBezTo>
                  <a:cubicBezTo>
                    <a:pt x="93" y="78"/>
                    <a:pt x="85" y="76"/>
                    <a:pt x="78" y="74"/>
                  </a:cubicBezTo>
                  <a:cubicBezTo>
                    <a:pt x="78" y="74"/>
                    <a:pt x="60" y="70"/>
                    <a:pt x="67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Freeform 32"/>
            <p:cNvSpPr/>
            <p:nvPr/>
          </p:nvSpPr>
          <p:spPr bwMode="auto">
            <a:xfrm>
              <a:off x="6433" y="2606"/>
              <a:ext cx="176" cy="108"/>
            </a:xfrm>
            <a:custGeom>
              <a:avLst/>
              <a:gdLst>
                <a:gd name="T0" fmla="*/ 21 w 74"/>
                <a:gd name="T1" fmla="*/ 45 h 45"/>
                <a:gd name="T2" fmla="*/ 60 w 74"/>
                <a:gd name="T3" fmla="*/ 44 h 45"/>
                <a:gd name="T4" fmla="*/ 74 w 74"/>
                <a:gd name="T5" fmla="*/ 15 h 45"/>
                <a:gd name="T6" fmla="*/ 38 w 74"/>
                <a:gd name="T7" fmla="*/ 14 h 45"/>
                <a:gd name="T8" fmla="*/ 23 w 74"/>
                <a:gd name="T9" fmla="*/ 8 h 45"/>
                <a:gd name="T10" fmla="*/ 6 w 74"/>
                <a:gd name="T11" fmla="*/ 17 h 45"/>
                <a:gd name="T12" fmla="*/ 21 w 74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45">
                  <a:moveTo>
                    <a:pt x="21" y="45"/>
                  </a:moveTo>
                  <a:cubicBezTo>
                    <a:pt x="60" y="44"/>
                    <a:pt x="60" y="44"/>
                    <a:pt x="60" y="44"/>
                  </a:cubicBezTo>
                  <a:cubicBezTo>
                    <a:pt x="62" y="37"/>
                    <a:pt x="66" y="27"/>
                    <a:pt x="74" y="15"/>
                  </a:cubicBezTo>
                  <a:cubicBezTo>
                    <a:pt x="74" y="15"/>
                    <a:pt x="69" y="2"/>
                    <a:pt x="38" y="14"/>
                  </a:cubicBezTo>
                  <a:cubicBezTo>
                    <a:pt x="38" y="14"/>
                    <a:pt x="31" y="13"/>
                    <a:pt x="23" y="8"/>
                  </a:cubicBezTo>
                  <a:cubicBezTo>
                    <a:pt x="23" y="8"/>
                    <a:pt x="0" y="0"/>
                    <a:pt x="6" y="17"/>
                  </a:cubicBezTo>
                  <a:lnTo>
                    <a:pt x="21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8" name="Freeform 33"/>
            <p:cNvSpPr>
              <a:spLocks noEditPoints="1"/>
            </p:cNvSpPr>
            <p:nvPr/>
          </p:nvSpPr>
          <p:spPr bwMode="auto">
            <a:xfrm>
              <a:off x="6442" y="2621"/>
              <a:ext cx="167" cy="95"/>
            </a:xfrm>
            <a:custGeom>
              <a:avLst/>
              <a:gdLst>
                <a:gd name="T0" fmla="*/ 17 w 70"/>
                <a:gd name="T1" fmla="*/ 40 h 40"/>
                <a:gd name="T2" fmla="*/ 2 w 70"/>
                <a:gd name="T3" fmla="*/ 11 h 40"/>
                <a:gd name="T4" fmla="*/ 2 w 70"/>
                <a:gd name="T5" fmla="*/ 2 h 40"/>
                <a:gd name="T6" fmla="*/ 9 w 70"/>
                <a:gd name="T7" fmla="*/ 0 h 40"/>
                <a:gd name="T8" fmla="*/ 19 w 70"/>
                <a:gd name="T9" fmla="*/ 1 h 40"/>
                <a:gd name="T10" fmla="*/ 19 w 70"/>
                <a:gd name="T11" fmla="*/ 1 h 40"/>
                <a:gd name="T12" fmla="*/ 34 w 70"/>
                <a:gd name="T13" fmla="*/ 8 h 40"/>
                <a:gd name="T14" fmla="*/ 56 w 70"/>
                <a:gd name="T15" fmla="*/ 2 h 40"/>
                <a:gd name="T16" fmla="*/ 70 w 70"/>
                <a:gd name="T17" fmla="*/ 9 h 40"/>
                <a:gd name="T18" fmla="*/ 70 w 70"/>
                <a:gd name="T19" fmla="*/ 9 h 40"/>
                <a:gd name="T20" fmla="*/ 70 w 70"/>
                <a:gd name="T21" fmla="*/ 10 h 40"/>
                <a:gd name="T22" fmla="*/ 56 w 70"/>
                <a:gd name="T23" fmla="*/ 39 h 40"/>
                <a:gd name="T24" fmla="*/ 56 w 70"/>
                <a:gd name="T25" fmla="*/ 39 h 40"/>
                <a:gd name="T26" fmla="*/ 17 w 70"/>
                <a:gd name="T27" fmla="*/ 40 h 40"/>
                <a:gd name="T28" fmla="*/ 9 w 70"/>
                <a:gd name="T29" fmla="*/ 1 h 40"/>
                <a:gd name="T30" fmla="*/ 3 w 70"/>
                <a:gd name="T31" fmla="*/ 3 h 40"/>
                <a:gd name="T32" fmla="*/ 3 w 70"/>
                <a:gd name="T33" fmla="*/ 11 h 40"/>
                <a:gd name="T34" fmla="*/ 17 w 70"/>
                <a:gd name="T35" fmla="*/ 39 h 40"/>
                <a:gd name="T36" fmla="*/ 55 w 70"/>
                <a:gd name="T37" fmla="*/ 38 h 40"/>
                <a:gd name="T38" fmla="*/ 69 w 70"/>
                <a:gd name="T39" fmla="*/ 9 h 40"/>
                <a:gd name="T40" fmla="*/ 56 w 70"/>
                <a:gd name="T41" fmla="*/ 4 h 40"/>
                <a:gd name="T42" fmla="*/ 34 w 70"/>
                <a:gd name="T43" fmla="*/ 9 h 40"/>
                <a:gd name="T44" fmla="*/ 34 w 70"/>
                <a:gd name="T45" fmla="*/ 9 h 40"/>
                <a:gd name="T46" fmla="*/ 34 w 70"/>
                <a:gd name="T47" fmla="*/ 9 h 40"/>
                <a:gd name="T48" fmla="*/ 18 w 70"/>
                <a:gd name="T49" fmla="*/ 2 h 40"/>
                <a:gd name="T50" fmla="*/ 9 w 70"/>
                <a:gd name="T51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0" h="40">
                  <a:moveTo>
                    <a:pt x="17" y="40"/>
                  </a:moveTo>
                  <a:cubicBezTo>
                    <a:pt x="2" y="11"/>
                    <a:pt x="2" y="11"/>
                    <a:pt x="2" y="11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3" y="0"/>
                    <a:pt x="5" y="0"/>
                    <a:pt x="9" y="0"/>
                  </a:cubicBezTo>
                  <a:cubicBezTo>
                    <a:pt x="14" y="0"/>
                    <a:pt x="19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6" y="6"/>
                    <a:pt x="33" y="8"/>
                    <a:pt x="34" y="8"/>
                  </a:cubicBezTo>
                  <a:cubicBezTo>
                    <a:pt x="43" y="4"/>
                    <a:pt x="50" y="2"/>
                    <a:pt x="56" y="2"/>
                  </a:cubicBezTo>
                  <a:cubicBezTo>
                    <a:pt x="68" y="2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64" y="20"/>
                    <a:pt x="59" y="30"/>
                    <a:pt x="56" y="39"/>
                  </a:cubicBezTo>
                  <a:cubicBezTo>
                    <a:pt x="56" y="39"/>
                    <a:pt x="56" y="39"/>
                    <a:pt x="56" y="39"/>
                  </a:cubicBezTo>
                  <a:lnTo>
                    <a:pt x="17" y="40"/>
                  </a:lnTo>
                  <a:close/>
                  <a:moveTo>
                    <a:pt x="9" y="1"/>
                  </a:moveTo>
                  <a:cubicBezTo>
                    <a:pt x="6" y="1"/>
                    <a:pt x="4" y="1"/>
                    <a:pt x="3" y="3"/>
                  </a:cubicBezTo>
                  <a:cubicBezTo>
                    <a:pt x="1" y="4"/>
                    <a:pt x="1" y="7"/>
                    <a:pt x="3" y="11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8" y="29"/>
                    <a:pt x="63" y="19"/>
                    <a:pt x="69" y="9"/>
                  </a:cubicBezTo>
                  <a:cubicBezTo>
                    <a:pt x="69" y="8"/>
                    <a:pt x="66" y="4"/>
                    <a:pt x="56" y="4"/>
                  </a:cubicBezTo>
                  <a:cubicBezTo>
                    <a:pt x="50" y="4"/>
                    <a:pt x="43" y="5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9"/>
                    <a:pt x="27" y="8"/>
                    <a:pt x="18" y="2"/>
                  </a:cubicBezTo>
                  <a:cubicBezTo>
                    <a:pt x="18" y="2"/>
                    <a:pt x="13" y="1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" name="Freeform 34"/>
            <p:cNvSpPr/>
            <p:nvPr/>
          </p:nvSpPr>
          <p:spPr bwMode="auto">
            <a:xfrm>
              <a:off x="6471" y="2721"/>
              <a:ext cx="114" cy="34"/>
            </a:xfrm>
            <a:custGeom>
              <a:avLst/>
              <a:gdLst>
                <a:gd name="T0" fmla="*/ 40 w 48"/>
                <a:gd name="T1" fmla="*/ 0 h 14"/>
                <a:gd name="T2" fmla="*/ 6 w 48"/>
                <a:gd name="T3" fmla="*/ 1 h 14"/>
                <a:gd name="T4" fmla="*/ 0 w 48"/>
                <a:gd name="T5" fmla="*/ 7 h 14"/>
                <a:gd name="T6" fmla="*/ 7 w 48"/>
                <a:gd name="T7" fmla="*/ 14 h 14"/>
                <a:gd name="T8" fmla="*/ 41 w 48"/>
                <a:gd name="T9" fmla="*/ 13 h 14"/>
                <a:gd name="T10" fmla="*/ 48 w 48"/>
                <a:gd name="T11" fmla="*/ 6 h 14"/>
                <a:gd name="T12" fmla="*/ 40 w 48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14">
                  <a:moveTo>
                    <a:pt x="40" y="0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3" y="1"/>
                    <a:pt x="0" y="4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5" y="12"/>
                    <a:pt x="48" y="10"/>
                    <a:pt x="48" y="6"/>
                  </a:cubicBezTo>
                  <a:cubicBezTo>
                    <a:pt x="47" y="2"/>
                    <a:pt x="44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0" name="Freeform 35"/>
            <p:cNvSpPr>
              <a:spLocks noEditPoints="1"/>
            </p:cNvSpPr>
            <p:nvPr/>
          </p:nvSpPr>
          <p:spPr bwMode="auto">
            <a:xfrm>
              <a:off x="6468" y="2719"/>
              <a:ext cx="117" cy="36"/>
            </a:xfrm>
            <a:custGeom>
              <a:avLst/>
              <a:gdLst>
                <a:gd name="T0" fmla="*/ 8 w 49"/>
                <a:gd name="T1" fmla="*/ 15 h 15"/>
                <a:gd name="T2" fmla="*/ 0 w 49"/>
                <a:gd name="T3" fmla="*/ 8 h 15"/>
                <a:gd name="T4" fmla="*/ 2 w 49"/>
                <a:gd name="T5" fmla="*/ 3 h 15"/>
                <a:gd name="T6" fmla="*/ 7 w 49"/>
                <a:gd name="T7" fmla="*/ 1 h 15"/>
                <a:gd name="T8" fmla="*/ 42 w 49"/>
                <a:gd name="T9" fmla="*/ 0 h 15"/>
                <a:gd name="T10" fmla="*/ 49 w 49"/>
                <a:gd name="T11" fmla="*/ 7 h 15"/>
                <a:gd name="T12" fmla="*/ 42 w 49"/>
                <a:gd name="T13" fmla="*/ 14 h 15"/>
                <a:gd name="T14" fmla="*/ 8 w 49"/>
                <a:gd name="T15" fmla="*/ 15 h 15"/>
                <a:gd name="T16" fmla="*/ 42 w 49"/>
                <a:gd name="T17" fmla="*/ 1 h 15"/>
                <a:gd name="T18" fmla="*/ 41 w 49"/>
                <a:gd name="T19" fmla="*/ 1 h 15"/>
                <a:gd name="T20" fmla="*/ 7 w 49"/>
                <a:gd name="T21" fmla="*/ 2 h 15"/>
                <a:gd name="T22" fmla="*/ 3 w 49"/>
                <a:gd name="T23" fmla="*/ 4 h 15"/>
                <a:gd name="T24" fmla="*/ 1 w 49"/>
                <a:gd name="T25" fmla="*/ 8 h 15"/>
                <a:gd name="T26" fmla="*/ 8 w 49"/>
                <a:gd name="T27" fmla="*/ 14 h 15"/>
                <a:gd name="T28" fmla="*/ 8 w 49"/>
                <a:gd name="T29" fmla="*/ 14 h 15"/>
                <a:gd name="T30" fmla="*/ 42 w 49"/>
                <a:gd name="T31" fmla="*/ 13 h 15"/>
                <a:gd name="T32" fmla="*/ 48 w 49"/>
                <a:gd name="T33" fmla="*/ 7 h 15"/>
                <a:gd name="T34" fmla="*/ 42 w 49"/>
                <a:gd name="T3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" h="15">
                  <a:moveTo>
                    <a:pt x="8" y="15"/>
                  </a:moveTo>
                  <a:cubicBezTo>
                    <a:pt x="4" y="15"/>
                    <a:pt x="0" y="12"/>
                    <a:pt x="0" y="8"/>
                  </a:cubicBezTo>
                  <a:cubicBezTo>
                    <a:pt x="0" y="6"/>
                    <a:pt x="1" y="5"/>
                    <a:pt x="2" y="3"/>
                  </a:cubicBezTo>
                  <a:cubicBezTo>
                    <a:pt x="4" y="2"/>
                    <a:pt x="5" y="1"/>
                    <a:pt x="7" y="1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6" y="0"/>
                    <a:pt x="49" y="3"/>
                    <a:pt x="49" y="7"/>
                  </a:cubicBezTo>
                  <a:cubicBezTo>
                    <a:pt x="49" y="11"/>
                    <a:pt x="46" y="14"/>
                    <a:pt x="42" y="14"/>
                  </a:cubicBezTo>
                  <a:lnTo>
                    <a:pt x="8" y="15"/>
                  </a:lnTo>
                  <a:close/>
                  <a:moveTo>
                    <a:pt x="42" y="1"/>
                  </a:moveTo>
                  <a:cubicBezTo>
                    <a:pt x="41" y="1"/>
                    <a:pt x="41" y="1"/>
                    <a:pt x="41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4" y="3"/>
                    <a:pt x="3" y="4"/>
                  </a:cubicBezTo>
                  <a:cubicBezTo>
                    <a:pt x="2" y="5"/>
                    <a:pt x="1" y="7"/>
                    <a:pt x="1" y="8"/>
                  </a:cubicBezTo>
                  <a:cubicBezTo>
                    <a:pt x="1" y="12"/>
                    <a:pt x="4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5" y="13"/>
                    <a:pt x="48" y="10"/>
                    <a:pt x="48" y="7"/>
                  </a:cubicBezTo>
                  <a:cubicBezTo>
                    <a:pt x="48" y="4"/>
                    <a:pt x="45" y="1"/>
                    <a:pt x="4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1" name="Freeform 36"/>
            <p:cNvSpPr>
              <a:spLocks noEditPoints="1"/>
            </p:cNvSpPr>
            <p:nvPr/>
          </p:nvSpPr>
          <p:spPr bwMode="auto">
            <a:xfrm>
              <a:off x="6335" y="2762"/>
              <a:ext cx="402" cy="354"/>
            </a:xfrm>
            <a:custGeom>
              <a:avLst/>
              <a:gdLst>
                <a:gd name="T0" fmla="*/ 163 w 169"/>
                <a:gd name="T1" fmla="*/ 131 h 148"/>
                <a:gd name="T2" fmla="*/ 159 w 169"/>
                <a:gd name="T3" fmla="*/ 108 h 148"/>
                <a:gd name="T4" fmla="*/ 135 w 169"/>
                <a:gd name="T5" fmla="*/ 36 h 148"/>
                <a:gd name="T6" fmla="*/ 99 w 169"/>
                <a:gd name="T7" fmla="*/ 2 h 148"/>
                <a:gd name="T8" fmla="*/ 99 w 169"/>
                <a:gd name="T9" fmla="*/ 0 h 148"/>
                <a:gd name="T10" fmla="*/ 63 w 169"/>
                <a:gd name="T11" fmla="*/ 1 h 148"/>
                <a:gd name="T12" fmla="*/ 38 w 169"/>
                <a:gd name="T13" fmla="*/ 31 h 148"/>
                <a:gd name="T14" fmla="*/ 15 w 169"/>
                <a:gd name="T15" fmla="*/ 124 h 148"/>
                <a:gd name="T16" fmla="*/ 8 w 169"/>
                <a:gd name="T17" fmla="*/ 139 h 148"/>
                <a:gd name="T18" fmla="*/ 8 w 169"/>
                <a:gd name="T19" fmla="*/ 139 h 148"/>
                <a:gd name="T20" fmla="*/ 7 w 169"/>
                <a:gd name="T21" fmla="*/ 143 h 148"/>
                <a:gd name="T22" fmla="*/ 16 w 169"/>
                <a:gd name="T23" fmla="*/ 144 h 148"/>
                <a:gd name="T24" fmla="*/ 28 w 169"/>
                <a:gd name="T25" fmla="*/ 142 h 148"/>
                <a:gd name="T26" fmla="*/ 28 w 169"/>
                <a:gd name="T27" fmla="*/ 142 h 148"/>
                <a:gd name="T28" fmla="*/ 29 w 169"/>
                <a:gd name="T29" fmla="*/ 142 h 148"/>
                <a:gd name="T30" fmla="*/ 78 w 169"/>
                <a:gd name="T31" fmla="*/ 148 h 148"/>
                <a:gd name="T32" fmla="*/ 143 w 169"/>
                <a:gd name="T33" fmla="*/ 139 h 148"/>
                <a:gd name="T34" fmla="*/ 155 w 169"/>
                <a:gd name="T35" fmla="*/ 141 h 148"/>
                <a:gd name="T36" fmla="*/ 159 w 169"/>
                <a:gd name="T37" fmla="*/ 142 h 148"/>
                <a:gd name="T38" fmla="*/ 167 w 169"/>
                <a:gd name="T39" fmla="*/ 138 h 148"/>
                <a:gd name="T40" fmla="*/ 163 w 169"/>
                <a:gd name="T41" fmla="*/ 131 h 148"/>
                <a:gd name="T42" fmla="*/ 107 w 169"/>
                <a:gd name="T43" fmla="*/ 101 h 148"/>
                <a:gd name="T44" fmla="*/ 56 w 169"/>
                <a:gd name="T45" fmla="*/ 100 h 148"/>
                <a:gd name="T46" fmla="*/ 56 w 169"/>
                <a:gd name="T47" fmla="*/ 96 h 148"/>
                <a:gd name="T48" fmla="*/ 70 w 169"/>
                <a:gd name="T49" fmla="*/ 79 h 148"/>
                <a:gd name="T50" fmla="*/ 70 w 169"/>
                <a:gd name="T51" fmla="*/ 73 h 148"/>
                <a:gd name="T52" fmla="*/ 57 w 169"/>
                <a:gd name="T53" fmla="*/ 73 h 148"/>
                <a:gd name="T54" fmla="*/ 57 w 169"/>
                <a:gd name="T55" fmla="*/ 67 h 148"/>
                <a:gd name="T56" fmla="*/ 68 w 169"/>
                <a:gd name="T57" fmla="*/ 67 h 148"/>
                <a:gd name="T58" fmla="*/ 67 w 169"/>
                <a:gd name="T59" fmla="*/ 57 h 148"/>
                <a:gd name="T60" fmla="*/ 91 w 169"/>
                <a:gd name="T61" fmla="*/ 39 h 148"/>
                <a:gd name="T62" fmla="*/ 104 w 169"/>
                <a:gd name="T63" fmla="*/ 41 h 148"/>
                <a:gd name="T64" fmla="*/ 102 w 169"/>
                <a:gd name="T65" fmla="*/ 47 h 148"/>
                <a:gd name="T66" fmla="*/ 91 w 169"/>
                <a:gd name="T67" fmla="*/ 45 h 148"/>
                <a:gd name="T68" fmla="*/ 77 w 169"/>
                <a:gd name="T69" fmla="*/ 57 h 148"/>
                <a:gd name="T70" fmla="*/ 79 w 169"/>
                <a:gd name="T71" fmla="*/ 67 h 148"/>
                <a:gd name="T72" fmla="*/ 97 w 169"/>
                <a:gd name="T73" fmla="*/ 67 h 148"/>
                <a:gd name="T74" fmla="*/ 96 w 169"/>
                <a:gd name="T75" fmla="*/ 73 h 148"/>
                <a:gd name="T76" fmla="*/ 80 w 169"/>
                <a:gd name="T77" fmla="*/ 73 h 148"/>
                <a:gd name="T78" fmla="*/ 79 w 169"/>
                <a:gd name="T79" fmla="*/ 83 h 148"/>
                <a:gd name="T80" fmla="*/ 71 w 169"/>
                <a:gd name="T81" fmla="*/ 93 h 148"/>
                <a:gd name="T82" fmla="*/ 71 w 169"/>
                <a:gd name="T83" fmla="*/ 94 h 148"/>
                <a:gd name="T84" fmla="*/ 107 w 169"/>
                <a:gd name="T85" fmla="*/ 94 h 148"/>
                <a:gd name="T86" fmla="*/ 107 w 169"/>
                <a:gd name="T87" fmla="*/ 10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9" h="148">
                  <a:moveTo>
                    <a:pt x="163" y="131"/>
                  </a:moveTo>
                  <a:cubicBezTo>
                    <a:pt x="163" y="131"/>
                    <a:pt x="154" y="125"/>
                    <a:pt x="159" y="108"/>
                  </a:cubicBezTo>
                  <a:cubicBezTo>
                    <a:pt x="159" y="108"/>
                    <a:pt x="168" y="62"/>
                    <a:pt x="135" y="36"/>
                  </a:cubicBezTo>
                  <a:cubicBezTo>
                    <a:pt x="133" y="35"/>
                    <a:pt x="100" y="10"/>
                    <a:pt x="99" y="2"/>
                  </a:cubicBezTo>
                  <a:cubicBezTo>
                    <a:pt x="99" y="2"/>
                    <a:pt x="99" y="1"/>
                    <a:pt x="99" y="0"/>
                  </a:cubicBezTo>
                  <a:cubicBezTo>
                    <a:pt x="63" y="1"/>
                    <a:pt x="63" y="1"/>
                    <a:pt x="63" y="1"/>
                  </a:cubicBezTo>
                  <a:cubicBezTo>
                    <a:pt x="58" y="9"/>
                    <a:pt x="50" y="19"/>
                    <a:pt x="38" y="31"/>
                  </a:cubicBezTo>
                  <a:cubicBezTo>
                    <a:pt x="37" y="32"/>
                    <a:pt x="0" y="69"/>
                    <a:pt x="15" y="124"/>
                  </a:cubicBezTo>
                  <a:cubicBezTo>
                    <a:pt x="15" y="125"/>
                    <a:pt x="16" y="128"/>
                    <a:pt x="8" y="139"/>
                  </a:cubicBezTo>
                  <a:cubicBezTo>
                    <a:pt x="8" y="139"/>
                    <a:pt x="8" y="139"/>
                    <a:pt x="8" y="139"/>
                  </a:cubicBezTo>
                  <a:cubicBezTo>
                    <a:pt x="8" y="139"/>
                    <a:pt x="6" y="142"/>
                    <a:pt x="7" y="143"/>
                  </a:cubicBezTo>
                  <a:cubicBezTo>
                    <a:pt x="9" y="145"/>
                    <a:pt x="12" y="145"/>
                    <a:pt x="16" y="144"/>
                  </a:cubicBezTo>
                  <a:cubicBezTo>
                    <a:pt x="16" y="144"/>
                    <a:pt x="21" y="143"/>
                    <a:pt x="28" y="142"/>
                  </a:cubicBezTo>
                  <a:cubicBezTo>
                    <a:pt x="28" y="142"/>
                    <a:pt x="28" y="142"/>
                    <a:pt x="28" y="142"/>
                  </a:cubicBezTo>
                  <a:cubicBezTo>
                    <a:pt x="29" y="142"/>
                    <a:pt x="29" y="142"/>
                    <a:pt x="29" y="142"/>
                  </a:cubicBezTo>
                  <a:cubicBezTo>
                    <a:pt x="29" y="142"/>
                    <a:pt x="48" y="148"/>
                    <a:pt x="78" y="148"/>
                  </a:cubicBezTo>
                  <a:cubicBezTo>
                    <a:pt x="100" y="148"/>
                    <a:pt x="122" y="145"/>
                    <a:pt x="143" y="139"/>
                  </a:cubicBezTo>
                  <a:cubicBezTo>
                    <a:pt x="143" y="139"/>
                    <a:pt x="149" y="138"/>
                    <a:pt x="155" y="141"/>
                  </a:cubicBezTo>
                  <a:cubicBezTo>
                    <a:pt x="155" y="141"/>
                    <a:pt x="157" y="142"/>
                    <a:pt x="159" y="142"/>
                  </a:cubicBezTo>
                  <a:cubicBezTo>
                    <a:pt x="162" y="142"/>
                    <a:pt x="165" y="140"/>
                    <a:pt x="167" y="138"/>
                  </a:cubicBezTo>
                  <a:cubicBezTo>
                    <a:pt x="167" y="138"/>
                    <a:pt x="169" y="135"/>
                    <a:pt x="163" y="131"/>
                  </a:cubicBezTo>
                  <a:close/>
                  <a:moveTo>
                    <a:pt x="107" y="101"/>
                  </a:moveTo>
                  <a:cubicBezTo>
                    <a:pt x="56" y="100"/>
                    <a:pt x="56" y="100"/>
                    <a:pt x="56" y="100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64" y="93"/>
                    <a:pt x="70" y="86"/>
                    <a:pt x="70" y="79"/>
                  </a:cubicBezTo>
                  <a:cubicBezTo>
                    <a:pt x="70" y="77"/>
                    <a:pt x="70" y="75"/>
                    <a:pt x="70" y="73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68" y="67"/>
                    <a:pt x="68" y="67"/>
                    <a:pt x="68" y="67"/>
                  </a:cubicBezTo>
                  <a:cubicBezTo>
                    <a:pt x="68" y="64"/>
                    <a:pt x="67" y="61"/>
                    <a:pt x="67" y="57"/>
                  </a:cubicBezTo>
                  <a:cubicBezTo>
                    <a:pt x="67" y="46"/>
                    <a:pt x="77" y="39"/>
                    <a:pt x="91" y="39"/>
                  </a:cubicBezTo>
                  <a:cubicBezTo>
                    <a:pt x="97" y="39"/>
                    <a:pt x="102" y="40"/>
                    <a:pt x="104" y="41"/>
                  </a:cubicBezTo>
                  <a:cubicBezTo>
                    <a:pt x="102" y="47"/>
                    <a:pt x="102" y="47"/>
                    <a:pt x="102" y="47"/>
                  </a:cubicBezTo>
                  <a:cubicBezTo>
                    <a:pt x="100" y="46"/>
                    <a:pt x="96" y="45"/>
                    <a:pt x="91" y="45"/>
                  </a:cubicBezTo>
                  <a:cubicBezTo>
                    <a:pt x="81" y="45"/>
                    <a:pt x="77" y="50"/>
                    <a:pt x="77" y="57"/>
                  </a:cubicBezTo>
                  <a:cubicBezTo>
                    <a:pt x="77" y="61"/>
                    <a:pt x="78" y="64"/>
                    <a:pt x="79" y="67"/>
                  </a:cubicBezTo>
                  <a:cubicBezTo>
                    <a:pt x="97" y="67"/>
                    <a:pt x="97" y="67"/>
                    <a:pt x="97" y="67"/>
                  </a:cubicBezTo>
                  <a:cubicBezTo>
                    <a:pt x="96" y="73"/>
                    <a:pt x="96" y="73"/>
                    <a:pt x="96" y="73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80" y="76"/>
                    <a:pt x="80" y="80"/>
                    <a:pt x="79" y="83"/>
                  </a:cubicBezTo>
                  <a:cubicBezTo>
                    <a:pt x="78" y="87"/>
                    <a:pt x="75" y="91"/>
                    <a:pt x="71" y="93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107" y="94"/>
                    <a:pt x="107" y="94"/>
                    <a:pt x="107" y="94"/>
                  </a:cubicBezTo>
                  <a:lnTo>
                    <a:pt x="107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Freeform 37"/>
            <p:cNvSpPr/>
            <p:nvPr/>
          </p:nvSpPr>
          <p:spPr bwMode="auto">
            <a:xfrm>
              <a:off x="6147" y="2633"/>
              <a:ext cx="129" cy="81"/>
            </a:xfrm>
            <a:custGeom>
              <a:avLst/>
              <a:gdLst>
                <a:gd name="T0" fmla="*/ 14 w 54"/>
                <a:gd name="T1" fmla="*/ 34 h 34"/>
                <a:gd name="T2" fmla="*/ 43 w 54"/>
                <a:gd name="T3" fmla="*/ 34 h 34"/>
                <a:gd name="T4" fmla="*/ 54 w 54"/>
                <a:gd name="T5" fmla="*/ 13 h 34"/>
                <a:gd name="T6" fmla="*/ 28 w 54"/>
                <a:gd name="T7" fmla="*/ 12 h 34"/>
                <a:gd name="T8" fmla="*/ 16 w 54"/>
                <a:gd name="T9" fmla="*/ 6 h 34"/>
                <a:gd name="T10" fmla="*/ 4 w 54"/>
                <a:gd name="T11" fmla="*/ 13 h 34"/>
                <a:gd name="T12" fmla="*/ 14 w 54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34">
                  <a:moveTo>
                    <a:pt x="14" y="34"/>
                  </a:moveTo>
                  <a:cubicBezTo>
                    <a:pt x="43" y="34"/>
                    <a:pt x="43" y="34"/>
                    <a:pt x="43" y="34"/>
                  </a:cubicBezTo>
                  <a:cubicBezTo>
                    <a:pt x="45" y="29"/>
                    <a:pt x="48" y="22"/>
                    <a:pt x="54" y="13"/>
                  </a:cubicBezTo>
                  <a:cubicBezTo>
                    <a:pt x="54" y="13"/>
                    <a:pt x="51" y="3"/>
                    <a:pt x="28" y="12"/>
                  </a:cubicBezTo>
                  <a:cubicBezTo>
                    <a:pt x="28" y="12"/>
                    <a:pt x="22" y="11"/>
                    <a:pt x="16" y="6"/>
                  </a:cubicBezTo>
                  <a:cubicBezTo>
                    <a:pt x="16" y="6"/>
                    <a:pt x="0" y="0"/>
                    <a:pt x="4" y="13"/>
                  </a:cubicBezTo>
                  <a:lnTo>
                    <a:pt x="14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3" name="Freeform 38"/>
            <p:cNvSpPr>
              <a:spLocks noEditPoints="1"/>
            </p:cNvSpPr>
            <p:nvPr/>
          </p:nvSpPr>
          <p:spPr bwMode="auto">
            <a:xfrm>
              <a:off x="6152" y="2642"/>
              <a:ext cx="126" cy="74"/>
            </a:xfrm>
            <a:custGeom>
              <a:avLst/>
              <a:gdLst>
                <a:gd name="T0" fmla="*/ 12 w 53"/>
                <a:gd name="T1" fmla="*/ 31 h 31"/>
                <a:gd name="T2" fmla="*/ 1 w 53"/>
                <a:gd name="T3" fmla="*/ 9 h 31"/>
                <a:gd name="T4" fmla="*/ 2 w 53"/>
                <a:gd name="T5" fmla="*/ 2 h 31"/>
                <a:gd name="T6" fmla="*/ 7 w 53"/>
                <a:gd name="T7" fmla="*/ 0 h 31"/>
                <a:gd name="T8" fmla="*/ 15 w 53"/>
                <a:gd name="T9" fmla="*/ 2 h 31"/>
                <a:gd name="T10" fmla="*/ 15 w 53"/>
                <a:gd name="T11" fmla="*/ 2 h 31"/>
                <a:gd name="T12" fmla="*/ 25 w 53"/>
                <a:gd name="T13" fmla="*/ 7 h 31"/>
                <a:gd name="T14" fmla="*/ 42 w 53"/>
                <a:gd name="T15" fmla="*/ 3 h 31"/>
                <a:gd name="T16" fmla="*/ 53 w 53"/>
                <a:gd name="T17" fmla="*/ 9 h 31"/>
                <a:gd name="T18" fmla="*/ 53 w 53"/>
                <a:gd name="T19" fmla="*/ 9 h 31"/>
                <a:gd name="T20" fmla="*/ 53 w 53"/>
                <a:gd name="T21" fmla="*/ 9 h 31"/>
                <a:gd name="T22" fmla="*/ 42 w 53"/>
                <a:gd name="T23" fmla="*/ 31 h 31"/>
                <a:gd name="T24" fmla="*/ 42 w 53"/>
                <a:gd name="T25" fmla="*/ 31 h 31"/>
                <a:gd name="T26" fmla="*/ 12 w 53"/>
                <a:gd name="T27" fmla="*/ 31 h 31"/>
                <a:gd name="T28" fmla="*/ 7 w 53"/>
                <a:gd name="T29" fmla="*/ 1 h 31"/>
                <a:gd name="T30" fmla="*/ 2 w 53"/>
                <a:gd name="T31" fmla="*/ 3 h 31"/>
                <a:gd name="T32" fmla="*/ 2 w 53"/>
                <a:gd name="T33" fmla="*/ 9 h 31"/>
                <a:gd name="T34" fmla="*/ 13 w 53"/>
                <a:gd name="T35" fmla="*/ 30 h 31"/>
                <a:gd name="T36" fmla="*/ 41 w 53"/>
                <a:gd name="T37" fmla="*/ 30 h 31"/>
                <a:gd name="T38" fmla="*/ 52 w 53"/>
                <a:gd name="T39" fmla="*/ 9 h 31"/>
                <a:gd name="T40" fmla="*/ 42 w 53"/>
                <a:gd name="T41" fmla="*/ 4 h 31"/>
                <a:gd name="T42" fmla="*/ 26 w 53"/>
                <a:gd name="T43" fmla="*/ 8 h 31"/>
                <a:gd name="T44" fmla="*/ 26 w 53"/>
                <a:gd name="T45" fmla="*/ 8 h 31"/>
                <a:gd name="T46" fmla="*/ 25 w 53"/>
                <a:gd name="T47" fmla="*/ 8 h 31"/>
                <a:gd name="T48" fmla="*/ 14 w 53"/>
                <a:gd name="T49" fmla="*/ 3 h 31"/>
                <a:gd name="T50" fmla="*/ 7 w 53"/>
                <a:gd name="T51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3" h="31">
                  <a:moveTo>
                    <a:pt x="12" y="31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0" y="6"/>
                    <a:pt x="0" y="4"/>
                    <a:pt x="2" y="2"/>
                  </a:cubicBezTo>
                  <a:cubicBezTo>
                    <a:pt x="3" y="1"/>
                    <a:pt x="4" y="0"/>
                    <a:pt x="7" y="0"/>
                  </a:cubicBezTo>
                  <a:cubicBezTo>
                    <a:pt x="10" y="0"/>
                    <a:pt x="14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20" y="6"/>
                    <a:pt x="25" y="7"/>
                    <a:pt x="25" y="7"/>
                  </a:cubicBezTo>
                  <a:cubicBezTo>
                    <a:pt x="32" y="5"/>
                    <a:pt x="37" y="3"/>
                    <a:pt x="42" y="3"/>
                  </a:cubicBezTo>
                  <a:cubicBezTo>
                    <a:pt x="51" y="3"/>
                    <a:pt x="53" y="9"/>
                    <a:pt x="53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8" y="17"/>
                    <a:pt x="44" y="24"/>
                    <a:pt x="42" y="31"/>
                  </a:cubicBezTo>
                  <a:cubicBezTo>
                    <a:pt x="42" y="31"/>
                    <a:pt x="42" y="31"/>
                    <a:pt x="42" y="31"/>
                  </a:cubicBezTo>
                  <a:lnTo>
                    <a:pt x="12" y="31"/>
                  </a:lnTo>
                  <a:close/>
                  <a:moveTo>
                    <a:pt x="7" y="1"/>
                  </a:moveTo>
                  <a:cubicBezTo>
                    <a:pt x="5" y="1"/>
                    <a:pt x="3" y="2"/>
                    <a:pt x="2" y="3"/>
                  </a:cubicBezTo>
                  <a:cubicBezTo>
                    <a:pt x="1" y="4"/>
                    <a:pt x="1" y="6"/>
                    <a:pt x="2" y="9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41" y="30"/>
                    <a:pt x="41" y="30"/>
                    <a:pt x="41" y="30"/>
                  </a:cubicBezTo>
                  <a:cubicBezTo>
                    <a:pt x="43" y="23"/>
                    <a:pt x="47" y="16"/>
                    <a:pt x="52" y="9"/>
                  </a:cubicBezTo>
                  <a:cubicBezTo>
                    <a:pt x="51" y="8"/>
                    <a:pt x="49" y="4"/>
                    <a:pt x="42" y="4"/>
                  </a:cubicBezTo>
                  <a:cubicBezTo>
                    <a:pt x="37" y="4"/>
                    <a:pt x="32" y="6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0" y="7"/>
                    <a:pt x="14" y="3"/>
                  </a:cubicBezTo>
                  <a:cubicBezTo>
                    <a:pt x="14" y="3"/>
                    <a:pt x="10" y="1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" name="Freeform 39"/>
            <p:cNvSpPr/>
            <p:nvPr/>
          </p:nvSpPr>
          <p:spPr bwMode="auto">
            <a:xfrm>
              <a:off x="6171" y="2721"/>
              <a:ext cx="86" cy="24"/>
            </a:xfrm>
            <a:custGeom>
              <a:avLst/>
              <a:gdLst>
                <a:gd name="T0" fmla="*/ 31 w 36"/>
                <a:gd name="T1" fmla="*/ 0 h 10"/>
                <a:gd name="T2" fmla="*/ 5 w 36"/>
                <a:gd name="T3" fmla="*/ 0 h 10"/>
                <a:gd name="T4" fmla="*/ 0 w 36"/>
                <a:gd name="T5" fmla="*/ 5 h 10"/>
                <a:gd name="T6" fmla="*/ 5 w 36"/>
                <a:gd name="T7" fmla="*/ 10 h 10"/>
                <a:gd name="T8" fmla="*/ 31 w 36"/>
                <a:gd name="T9" fmla="*/ 10 h 10"/>
                <a:gd name="T10" fmla="*/ 36 w 36"/>
                <a:gd name="T11" fmla="*/ 5 h 10"/>
                <a:gd name="T12" fmla="*/ 31 w 36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0">
                  <a:moveTo>
                    <a:pt x="3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10"/>
                    <a:pt x="5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4" y="10"/>
                    <a:pt x="36" y="7"/>
                    <a:pt x="36" y="5"/>
                  </a:cubicBezTo>
                  <a:cubicBezTo>
                    <a:pt x="36" y="2"/>
                    <a:pt x="34" y="0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5" name="Freeform 40"/>
            <p:cNvSpPr>
              <a:spLocks noEditPoints="1"/>
            </p:cNvSpPr>
            <p:nvPr/>
          </p:nvSpPr>
          <p:spPr bwMode="auto">
            <a:xfrm>
              <a:off x="6171" y="2719"/>
              <a:ext cx="86" cy="26"/>
            </a:xfrm>
            <a:custGeom>
              <a:avLst/>
              <a:gdLst>
                <a:gd name="T0" fmla="*/ 5 w 36"/>
                <a:gd name="T1" fmla="*/ 11 h 11"/>
                <a:gd name="T2" fmla="*/ 0 w 36"/>
                <a:gd name="T3" fmla="*/ 6 h 11"/>
                <a:gd name="T4" fmla="*/ 1 w 36"/>
                <a:gd name="T5" fmla="*/ 2 h 11"/>
                <a:gd name="T6" fmla="*/ 5 w 36"/>
                <a:gd name="T7" fmla="*/ 0 h 11"/>
                <a:gd name="T8" fmla="*/ 31 w 36"/>
                <a:gd name="T9" fmla="*/ 0 h 11"/>
                <a:gd name="T10" fmla="*/ 36 w 36"/>
                <a:gd name="T11" fmla="*/ 6 h 11"/>
                <a:gd name="T12" fmla="*/ 31 w 36"/>
                <a:gd name="T13" fmla="*/ 11 h 11"/>
                <a:gd name="T14" fmla="*/ 5 w 36"/>
                <a:gd name="T15" fmla="*/ 11 h 11"/>
                <a:gd name="T16" fmla="*/ 31 w 36"/>
                <a:gd name="T17" fmla="*/ 1 h 11"/>
                <a:gd name="T18" fmla="*/ 5 w 36"/>
                <a:gd name="T19" fmla="*/ 1 h 11"/>
                <a:gd name="T20" fmla="*/ 2 w 36"/>
                <a:gd name="T21" fmla="*/ 3 h 11"/>
                <a:gd name="T22" fmla="*/ 1 w 36"/>
                <a:gd name="T23" fmla="*/ 6 h 11"/>
                <a:gd name="T24" fmla="*/ 5 w 36"/>
                <a:gd name="T25" fmla="*/ 10 h 11"/>
                <a:gd name="T26" fmla="*/ 5 w 36"/>
                <a:gd name="T27" fmla="*/ 11 h 11"/>
                <a:gd name="T28" fmla="*/ 5 w 36"/>
                <a:gd name="T29" fmla="*/ 10 h 11"/>
                <a:gd name="T30" fmla="*/ 31 w 36"/>
                <a:gd name="T31" fmla="*/ 10 h 11"/>
                <a:gd name="T32" fmla="*/ 35 w 36"/>
                <a:gd name="T33" fmla="*/ 6 h 11"/>
                <a:gd name="T34" fmla="*/ 31 w 36"/>
                <a:gd name="T35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11">
                  <a:moveTo>
                    <a:pt x="5" y="11"/>
                  </a:moveTo>
                  <a:cubicBezTo>
                    <a:pt x="2" y="11"/>
                    <a:pt x="0" y="9"/>
                    <a:pt x="0" y="6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2" y="1"/>
                    <a:pt x="4" y="0"/>
                    <a:pt x="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4" y="0"/>
                    <a:pt x="36" y="3"/>
                    <a:pt x="36" y="6"/>
                  </a:cubicBezTo>
                  <a:cubicBezTo>
                    <a:pt x="36" y="9"/>
                    <a:pt x="34" y="11"/>
                    <a:pt x="31" y="11"/>
                  </a:cubicBezTo>
                  <a:lnTo>
                    <a:pt x="5" y="11"/>
                  </a:lnTo>
                  <a:close/>
                  <a:moveTo>
                    <a:pt x="31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2"/>
                    <a:pt x="2" y="3"/>
                  </a:cubicBezTo>
                  <a:cubicBezTo>
                    <a:pt x="1" y="3"/>
                    <a:pt x="1" y="5"/>
                    <a:pt x="1" y="6"/>
                  </a:cubicBezTo>
                  <a:cubicBezTo>
                    <a:pt x="1" y="8"/>
                    <a:pt x="3" y="10"/>
                    <a:pt x="5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3" y="10"/>
                    <a:pt x="35" y="8"/>
                    <a:pt x="35" y="6"/>
                  </a:cubicBezTo>
                  <a:cubicBezTo>
                    <a:pt x="35" y="3"/>
                    <a:pt x="33" y="1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6" name="Freeform 41"/>
            <p:cNvSpPr>
              <a:spLocks noEditPoints="1"/>
            </p:cNvSpPr>
            <p:nvPr/>
          </p:nvSpPr>
          <p:spPr bwMode="auto">
            <a:xfrm>
              <a:off x="6066" y="2752"/>
              <a:ext cx="300" cy="264"/>
            </a:xfrm>
            <a:custGeom>
              <a:avLst/>
              <a:gdLst>
                <a:gd name="T0" fmla="*/ 120 w 126"/>
                <a:gd name="T1" fmla="*/ 99 h 110"/>
                <a:gd name="T2" fmla="*/ 118 w 126"/>
                <a:gd name="T3" fmla="*/ 82 h 110"/>
                <a:gd name="T4" fmla="*/ 101 w 126"/>
                <a:gd name="T5" fmla="*/ 28 h 110"/>
                <a:gd name="T6" fmla="*/ 76 w 126"/>
                <a:gd name="T7" fmla="*/ 2 h 110"/>
                <a:gd name="T8" fmla="*/ 75 w 126"/>
                <a:gd name="T9" fmla="*/ 0 h 110"/>
                <a:gd name="T10" fmla="*/ 48 w 126"/>
                <a:gd name="T11" fmla="*/ 0 h 110"/>
                <a:gd name="T12" fmla="*/ 29 w 126"/>
                <a:gd name="T13" fmla="*/ 22 h 110"/>
                <a:gd name="T14" fmla="*/ 10 w 126"/>
                <a:gd name="T15" fmla="*/ 91 h 110"/>
                <a:gd name="T16" fmla="*/ 4 w 126"/>
                <a:gd name="T17" fmla="*/ 102 h 110"/>
                <a:gd name="T18" fmla="*/ 4 w 126"/>
                <a:gd name="T19" fmla="*/ 105 h 110"/>
                <a:gd name="T20" fmla="*/ 10 w 126"/>
                <a:gd name="T21" fmla="*/ 106 h 110"/>
                <a:gd name="T22" fmla="*/ 19 w 126"/>
                <a:gd name="T23" fmla="*/ 105 h 110"/>
                <a:gd name="T24" fmla="*/ 19 w 126"/>
                <a:gd name="T25" fmla="*/ 105 h 110"/>
                <a:gd name="T26" fmla="*/ 20 w 126"/>
                <a:gd name="T27" fmla="*/ 105 h 110"/>
                <a:gd name="T28" fmla="*/ 61 w 126"/>
                <a:gd name="T29" fmla="*/ 110 h 110"/>
                <a:gd name="T30" fmla="*/ 105 w 126"/>
                <a:gd name="T31" fmla="*/ 104 h 110"/>
                <a:gd name="T32" fmla="*/ 107 w 126"/>
                <a:gd name="T33" fmla="*/ 104 h 110"/>
                <a:gd name="T34" fmla="*/ 114 w 126"/>
                <a:gd name="T35" fmla="*/ 106 h 110"/>
                <a:gd name="T36" fmla="*/ 118 w 126"/>
                <a:gd name="T37" fmla="*/ 107 h 110"/>
                <a:gd name="T38" fmla="*/ 123 w 126"/>
                <a:gd name="T39" fmla="*/ 104 h 110"/>
                <a:gd name="T40" fmla="*/ 120 w 126"/>
                <a:gd name="T41" fmla="*/ 99 h 110"/>
                <a:gd name="T42" fmla="*/ 81 w 126"/>
                <a:gd name="T43" fmla="*/ 55 h 110"/>
                <a:gd name="T44" fmla="*/ 81 w 126"/>
                <a:gd name="T45" fmla="*/ 58 h 110"/>
                <a:gd name="T46" fmla="*/ 53 w 126"/>
                <a:gd name="T47" fmla="*/ 57 h 110"/>
                <a:gd name="T48" fmla="*/ 53 w 126"/>
                <a:gd name="T49" fmla="*/ 62 h 110"/>
                <a:gd name="T50" fmla="*/ 81 w 126"/>
                <a:gd name="T51" fmla="*/ 62 h 110"/>
                <a:gd name="T52" fmla="*/ 81 w 126"/>
                <a:gd name="T53" fmla="*/ 66 h 110"/>
                <a:gd name="T54" fmla="*/ 53 w 126"/>
                <a:gd name="T55" fmla="*/ 65 h 110"/>
                <a:gd name="T56" fmla="*/ 67 w 126"/>
                <a:gd name="T57" fmla="*/ 80 h 110"/>
                <a:gd name="T58" fmla="*/ 83 w 126"/>
                <a:gd name="T59" fmla="*/ 78 h 110"/>
                <a:gd name="T60" fmla="*/ 85 w 126"/>
                <a:gd name="T61" fmla="*/ 83 h 110"/>
                <a:gd name="T62" fmla="*/ 54 w 126"/>
                <a:gd name="T63" fmla="*/ 81 h 110"/>
                <a:gd name="T64" fmla="*/ 45 w 126"/>
                <a:gd name="T65" fmla="*/ 65 h 110"/>
                <a:gd name="T66" fmla="*/ 38 w 126"/>
                <a:gd name="T67" fmla="*/ 65 h 110"/>
                <a:gd name="T68" fmla="*/ 39 w 126"/>
                <a:gd name="T69" fmla="*/ 61 h 110"/>
                <a:gd name="T70" fmla="*/ 44 w 126"/>
                <a:gd name="T71" fmla="*/ 61 h 110"/>
                <a:gd name="T72" fmla="*/ 45 w 126"/>
                <a:gd name="T73" fmla="*/ 58 h 110"/>
                <a:gd name="T74" fmla="*/ 39 w 126"/>
                <a:gd name="T75" fmla="*/ 57 h 110"/>
                <a:gd name="T76" fmla="*/ 39 w 126"/>
                <a:gd name="T77" fmla="*/ 53 h 110"/>
                <a:gd name="T78" fmla="*/ 45 w 126"/>
                <a:gd name="T79" fmla="*/ 53 h 110"/>
                <a:gd name="T80" fmla="*/ 67 w 126"/>
                <a:gd name="T81" fmla="*/ 35 h 110"/>
                <a:gd name="T82" fmla="*/ 86 w 126"/>
                <a:gd name="T83" fmla="*/ 38 h 110"/>
                <a:gd name="T84" fmla="*/ 83 w 126"/>
                <a:gd name="T85" fmla="*/ 43 h 110"/>
                <a:gd name="T86" fmla="*/ 54 w 126"/>
                <a:gd name="T87" fmla="*/ 54 h 110"/>
                <a:gd name="T88" fmla="*/ 81 w 126"/>
                <a:gd name="T89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6" h="110">
                  <a:moveTo>
                    <a:pt x="120" y="99"/>
                  </a:moveTo>
                  <a:cubicBezTo>
                    <a:pt x="120" y="99"/>
                    <a:pt x="114" y="94"/>
                    <a:pt x="118" y="82"/>
                  </a:cubicBezTo>
                  <a:cubicBezTo>
                    <a:pt x="118" y="82"/>
                    <a:pt x="126" y="48"/>
                    <a:pt x="101" y="28"/>
                  </a:cubicBezTo>
                  <a:cubicBezTo>
                    <a:pt x="99" y="26"/>
                    <a:pt x="76" y="7"/>
                    <a:pt x="76" y="2"/>
                  </a:cubicBezTo>
                  <a:cubicBezTo>
                    <a:pt x="76" y="1"/>
                    <a:pt x="75" y="1"/>
                    <a:pt x="75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5" y="6"/>
                    <a:pt x="38" y="13"/>
                    <a:pt x="29" y="22"/>
                  </a:cubicBezTo>
                  <a:cubicBezTo>
                    <a:pt x="29" y="22"/>
                    <a:pt x="0" y="49"/>
                    <a:pt x="10" y="91"/>
                  </a:cubicBezTo>
                  <a:cubicBezTo>
                    <a:pt x="10" y="92"/>
                    <a:pt x="10" y="94"/>
                    <a:pt x="4" y="102"/>
                  </a:cubicBezTo>
                  <a:cubicBezTo>
                    <a:pt x="4" y="102"/>
                    <a:pt x="3" y="104"/>
                    <a:pt x="4" y="105"/>
                  </a:cubicBezTo>
                  <a:cubicBezTo>
                    <a:pt x="5" y="106"/>
                    <a:pt x="7" y="107"/>
                    <a:pt x="10" y="106"/>
                  </a:cubicBezTo>
                  <a:cubicBezTo>
                    <a:pt x="10" y="106"/>
                    <a:pt x="14" y="105"/>
                    <a:pt x="19" y="105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20" y="105"/>
                    <a:pt x="20" y="105"/>
                    <a:pt x="20" y="105"/>
                  </a:cubicBezTo>
                  <a:cubicBezTo>
                    <a:pt x="20" y="105"/>
                    <a:pt x="36" y="110"/>
                    <a:pt x="61" y="110"/>
                  </a:cubicBezTo>
                  <a:cubicBezTo>
                    <a:pt x="76" y="110"/>
                    <a:pt x="91" y="108"/>
                    <a:pt x="105" y="104"/>
                  </a:cubicBezTo>
                  <a:cubicBezTo>
                    <a:pt x="105" y="104"/>
                    <a:pt x="106" y="104"/>
                    <a:pt x="107" y="104"/>
                  </a:cubicBezTo>
                  <a:cubicBezTo>
                    <a:pt x="109" y="104"/>
                    <a:pt x="112" y="105"/>
                    <a:pt x="114" y="106"/>
                  </a:cubicBezTo>
                  <a:cubicBezTo>
                    <a:pt x="114" y="106"/>
                    <a:pt x="116" y="107"/>
                    <a:pt x="118" y="107"/>
                  </a:cubicBezTo>
                  <a:cubicBezTo>
                    <a:pt x="119" y="107"/>
                    <a:pt x="121" y="106"/>
                    <a:pt x="123" y="104"/>
                  </a:cubicBezTo>
                  <a:cubicBezTo>
                    <a:pt x="123" y="104"/>
                    <a:pt x="125" y="102"/>
                    <a:pt x="120" y="99"/>
                  </a:cubicBezTo>
                  <a:close/>
                  <a:moveTo>
                    <a:pt x="81" y="55"/>
                  </a:moveTo>
                  <a:cubicBezTo>
                    <a:pt x="81" y="58"/>
                    <a:pt x="81" y="58"/>
                    <a:pt x="81" y="58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57"/>
                    <a:pt x="52" y="61"/>
                    <a:pt x="53" y="62"/>
                  </a:cubicBezTo>
                  <a:cubicBezTo>
                    <a:pt x="81" y="62"/>
                    <a:pt x="81" y="62"/>
                    <a:pt x="81" y="62"/>
                  </a:cubicBezTo>
                  <a:cubicBezTo>
                    <a:pt x="81" y="66"/>
                    <a:pt x="81" y="66"/>
                    <a:pt x="81" y="66"/>
                  </a:cubicBezTo>
                  <a:cubicBezTo>
                    <a:pt x="53" y="65"/>
                    <a:pt x="53" y="65"/>
                    <a:pt x="53" y="65"/>
                  </a:cubicBezTo>
                  <a:cubicBezTo>
                    <a:pt x="53" y="65"/>
                    <a:pt x="54" y="78"/>
                    <a:pt x="67" y="80"/>
                  </a:cubicBezTo>
                  <a:cubicBezTo>
                    <a:pt x="67" y="80"/>
                    <a:pt x="76" y="82"/>
                    <a:pt x="83" y="78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3"/>
                    <a:pt x="71" y="91"/>
                    <a:pt x="54" y="81"/>
                  </a:cubicBezTo>
                  <a:cubicBezTo>
                    <a:pt x="54" y="81"/>
                    <a:pt x="46" y="76"/>
                    <a:pt x="45" y="65"/>
                  </a:cubicBezTo>
                  <a:cubicBezTo>
                    <a:pt x="38" y="65"/>
                    <a:pt x="38" y="65"/>
                    <a:pt x="38" y="65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4" y="61"/>
                    <a:pt x="44" y="60"/>
                    <a:pt x="45" y="58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5" y="53"/>
                    <a:pt x="48" y="37"/>
                    <a:pt x="67" y="35"/>
                  </a:cubicBezTo>
                  <a:cubicBezTo>
                    <a:pt x="67" y="35"/>
                    <a:pt x="81" y="33"/>
                    <a:pt x="86" y="38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61" y="33"/>
                    <a:pt x="54" y="54"/>
                  </a:cubicBezTo>
                  <a:lnTo>
                    <a:pt x="81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7" name="Freeform 108"/>
          <p:cNvSpPr>
            <a:spLocks noEditPoints="1"/>
          </p:cNvSpPr>
          <p:nvPr/>
        </p:nvSpPr>
        <p:spPr bwMode="auto">
          <a:xfrm>
            <a:off x="7525177" y="4896771"/>
            <a:ext cx="367976" cy="369300"/>
          </a:xfrm>
          <a:custGeom>
            <a:avLst/>
            <a:gdLst>
              <a:gd name="T0" fmla="*/ 97 w 115"/>
              <a:gd name="T1" fmla="*/ 48 h 115"/>
              <a:gd name="T2" fmla="*/ 91 w 115"/>
              <a:gd name="T3" fmla="*/ 41 h 115"/>
              <a:gd name="T4" fmla="*/ 102 w 115"/>
              <a:gd name="T5" fmla="*/ 26 h 115"/>
              <a:gd name="T6" fmla="*/ 94 w 115"/>
              <a:gd name="T7" fmla="*/ 13 h 115"/>
              <a:gd name="T8" fmla="*/ 79 w 115"/>
              <a:gd name="T9" fmla="*/ 23 h 115"/>
              <a:gd name="T10" fmla="*/ 70 w 115"/>
              <a:gd name="T11" fmla="*/ 22 h 115"/>
              <a:gd name="T12" fmla="*/ 67 w 115"/>
              <a:gd name="T13" fmla="*/ 3 h 115"/>
              <a:gd name="T14" fmla="*/ 52 w 115"/>
              <a:gd name="T15" fmla="*/ 0 h 115"/>
              <a:gd name="T16" fmla="*/ 48 w 115"/>
              <a:gd name="T17" fmla="*/ 18 h 115"/>
              <a:gd name="T18" fmla="*/ 41 w 115"/>
              <a:gd name="T19" fmla="*/ 24 h 115"/>
              <a:gd name="T20" fmla="*/ 26 w 115"/>
              <a:gd name="T21" fmla="*/ 13 h 115"/>
              <a:gd name="T22" fmla="*/ 13 w 115"/>
              <a:gd name="T23" fmla="*/ 21 h 115"/>
              <a:gd name="T24" fmla="*/ 23 w 115"/>
              <a:gd name="T25" fmla="*/ 36 h 115"/>
              <a:gd name="T26" fmla="*/ 22 w 115"/>
              <a:gd name="T27" fmla="*/ 45 h 115"/>
              <a:gd name="T28" fmla="*/ 4 w 115"/>
              <a:gd name="T29" fmla="*/ 48 h 115"/>
              <a:gd name="T30" fmla="*/ 0 w 115"/>
              <a:gd name="T31" fmla="*/ 63 h 115"/>
              <a:gd name="T32" fmla="*/ 18 w 115"/>
              <a:gd name="T33" fmla="*/ 66 h 115"/>
              <a:gd name="T34" fmla="*/ 24 w 115"/>
              <a:gd name="T35" fmla="*/ 73 h 115"/>
              <a:gd name="T36" fmla="*/ 13 w 115"/>
              <a:gd name="T37" fmla="*/ 89 h 115"/>
              <a:gd name="T38" fmla="*/ 21 w 115"/>
              <a:gd name="T39" fmla="*/ 102 h 115"/>
              <a:gd name="T40" fmla="*/ 36 w 115"/>
              <a:gd name="T41" fmla="*/ 92 h 115"/>
              <a:gd name="T42" fmla="*/ 45 w 115"/>
              <a:gd name="T43" fmla="*/ 92 h 115"/>
              <a:gd name="T44" fmla="*/ 48 w 115"/>
              <a:gd name="T45" fmla="*/ 111 h 115"/>
              <a:gd name="T46" fmla="*/ 63 w 115"/>
              <a:gd name="T47" fmla="*/ 115 h 115"/>
              <a:gd name="T48" fmla="*/ 67 w 115"/>
              <a:gd name="T49" fmla="*/ 97 h 115"/>
              <a:gd name="T50" fmla="*/ 74 w 115"/>
              <a:gd name="T51" fmla="*/ 91 h 115"/>
              <a:gd name="T52" fmla="*/ 89 w 115"/>
              <a:gd name="T53" fmla="*/ 102 h 115"/>
              <a:gd name="T54" fmla="*/ 102 w 115"/>
              <a:gd name="T55" fmla="*/ 94 h 115"/>
              <a:gd name="T56" fmla="*/ 92 w 115"/>
              <a:gd name="T57" fmla="*/ 79 h 115"/>
              <a:gd name="T58" fmla="*/ 93 w 115"/>
              <a:gd name="T59" fmla="*/ 70 h 115"/>
              <a:gd name="T60" fmla="*/ 112 w 115"/>
              <a:gd name="T61" fmla="*/ 66 h 115"/>
              <a:gd name="T62" fmla="*/ 115 w 115"/>
              <a:gd name="T63" fmla="*/ 52 h 115"/>
              <a:gd name="T64" fmla="*/ 58 w 115"/>
              <a:gd name="T65" fmla="*/ 79 h 115"/>
              <a:gd name="T66" fmla="*/ 58 w 115"/>
              <a:gd name="T67" fmla="*/ 36 h 115"/>
              <a:gd name="T68" fmla="*/ 58 w 115"/>
              <a:gd name="T69" fmla="*/ 79 h 115"/>
              <a:gd name="T70" fmla="*/ 49 w 115"/>
              <a:gd name="T71" fmla="*/ 57 h 115"/>
              <a:gd name="T72" fmla="*/ 67 w 115"/>
              <a:gd name="T73" fmla="*/ 57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15" h="115">
                <a:moveTo>
                  <a:pt x="112" y="48"/>
                </a:moveTo>
                <a:cubicBezTo>
                  <a:pt x="97" y="48"/>
                  <a:pt x="97" y="48"/>
                  <a:pt x="97" y="48"/>
                </a:cubicBezTo>
                <a:cubicBezTo>
                  <a:pt x="95" y="48"/>
                  <a:pt x="93" y="47"/>
                  <a:pt x="93" y="45"/>
                </a:cubicBezTo>
                <a:cubicBezTo>
                  <a:pt x="91" y="41"/>
                  <a:pt x="91" y="41"/>
                  <a:pt x="91" y="41"/>
                </a:cubicBezTo>
                <a:cubicBezTo>
                  <a:pt x="90" y="40"/>
                  <a:pt x="91" y="37"/>
                  <a:pt x="92" y="36"/>
                </a:cubicBezTo>
                <a:cubicBezTo>
                  <a:pt x="102" y="26"/>
                  <a:pt x="102" y="26"/>
                  <a:pt x="102" y="26"/>
                </a:cubicBezTo>
                <a:cubicBezTo>
                  <a:pt x="104" y="24"/>
                  <a:pt x="104" y="22"/>
                  <a:pt x="102" y="21"/>
                </a:cubicBezTo>
                <a:cubicBezTo>
                  <a:pt x="94" y="13"/>
                  <a:pt x="94" y="13"/>
                  <a:pt x="94" y="13"/>
                </a:cubicBezTo>
                <a:cubicBezTo>
                  <a:pt x="93" y="11"/>
                  <a:pt x="91" y="11"/>
                  <a:pt x="89" y="13"/>
                </a:cubicBezTo>
                <a:cubicBezTo>
                  <a:pt x="79" y="23"/>
                  <a:pt x="79" y="23"/>
                  <a:pt x="79" y="23"/>
                </a:cubicBezTo>
                <a:cubicBezTo>
                  <a:pt x="78" y="24"/>
                  <a:pt x="75" y="25"/>
                  <a:pt x="74" y="24"/>
                </a:cubicBezTo>
                <a:cubicBezTo>
                  <a:pt x="70" y="22"/>
                  <a:pt x="70" y="22"/>
                  <a:pt x="70" y="22"/>
                </a:cubicBezTo>
                <a:cubicBezTo>
                  <a:pt x="68" y="22"/>
                  <a:pt x="67" y="20"/>
                  <a:pt x="67" y="18"/>
                </a:cubicBezTo>
                <a:cubicBezTo>
                  <a:pt x="67" y="3"/>
                  <a:pt x="67" y="3"/>
                  <a:pt x="67" y="3"/>
                </a:cubicBezTo>
                <a:cubicBezTo>
                  <a:pt x="67" y="1"/>
                  <a:pt x="65" y="0"/>
                  <a:pt x="63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50" y="0"/>
                  <a:pt x="48" y="1"/>
                  <a:pt x="48" y="3"/>
                </a:cubicBezTo>
                <a:cubicBezTo>
                  <a:pt x="48" y="18"/>
                  <a:pt x="48" y="18"/>
                  <a:pt x="48" y="18"/>
                </a:cubicBezTo>
                <a:cubicBezTo>
                  <a:pt x="48" y="20"/>
                  <a:pt x="47" y="22"/>
                  <a:pt x="45" y="22"/>
                </a:cubicBezTo>
                <a:cubicBezTo>
                  <a:pt x="41" y="24"/>
                  <a:pt x="41" y="24"/>
                  <a:pt x="41" y="24"/>
                </a:cubicBezTo>
                <a:cubicBezTo>
                  <a:pt x="40" y="25"/>
                  <a:pt x="37" y="24"/>
                  <a:pt x="36" y="23"/>
                </a:cubicBezTo>
                <a:cubicBezTo>
                  <a:pt x="26" y="13"/>
                  <a:pt x="26" y="13"/>
                  <a:pt x="26" y="13"/>
                </a:cubicBezTo>
                <a:cubicBezTo>
                  <a:pt x="25" y="11"/>
                  <a:pt x="22" y="11"/>
                  <a:pt x="21" y="13"/>
                </a:cubicBezTo>
                <a:cubicBezTo>
                  <a:pt x="13" y="21"/>
                  <a:pt x="13" y="21"/>
                  <a:pt x="13" y="21"/>
                </a:cubicBezTo>
                <a:cubicBezTo>
                  <a:pt x="12" y="22"/>
                  <a:pt x="12" y="24"/>
                  <a:pt x="13" y="26"/>
                </a:cubicBezTo>
                <a:cubicBezTo>
                  <a:pt x="23" y="36"/>
                  <a:pt x="23" y="36"/>
                  <a:pt x="23" y="36"/>
                </a:cubicBezTo>
                <a:cubicBezTo>
                  <a:pt x="24" y="37"/>
                  <a:pt x="25" y="40"/>
                  <a:pt x="24" y="41"/>
                </a:cubicBezTo>
                <a:cubicBezTo>
                  <a:pt x="22" y="45"/>
                  <a:pt x="22" y="45"/>
                  <a:pt x="22" y="45"/>
                </a:cubicBezTo>
                <a:cubicBezTo>
                  <a:pt x="22" y="47"/>
                  <a:pt x="20" y="48"/>
                  <a:pt x="1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50"/>
                  <a:pt x="0" y="52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65"/>
                  <a:pt x="2" y="66"/>
                  <a:pt x="4" y="66"/>
                </a:cubicBezTo>
                <a:cubicBezTo>
                  <a:pt x="18" y="66"/>
                  <a:pt x="18" y="66"/>
                  <a:pt x="18" y="66"/>
                </a:cubicBezTo>
                <a:cubicBezTo>
                  <a:pt x="20" y="66"/>
                  <a:pt x="22" y="68"/>
                  <a:pt x="22" y="70"/>
                </a:cubicBezTo>
                <a:cubicBezTo>
                  <a:pt x="24" y="73"/>
                  <a:pt x="24" y="73"/>
                  <a:pt x="24" y="73"/>
                </a:cubicBezTo>
                <a:cubicBezTo>
                  <a:pt x="25" y="75"/>
                  <a:pt x="24" y="78"/>
                  <a:pt x="23" y="79"/>
                </a:cubicBezTo>
                <a:cubicBezTo>
                  <a:pt x="13" y="89"/>
                  <a:pt x="13" y="89"/>
                  <a:pt x="13" y="89"/>
                </a:cubicBezTo>
                <a:cubicBezTo>
                  <a:pt x="12" y="90"/>
                  <a:pt x="12" y="93"/>
                  <a:pt x="13" y="94"/>
                </a:cubicBezTo>
                <a:cubicBezTo>
                  <a:pt x="21" y="102"/>
                  <a:pt x="21" y="102"/>
                  <a:pt x="21" y="102"/>
                </a:cubicBezTo>
                <a:cubicBezTo>
                  <a:pt x="22" y="103"/>
                  <a:pt x="25" y="103"/>
                  <a:pt x="26" y="102"/>
                </a:cubicBezTo>
                <a:cubicBezTo>
                  <a:pt x="36" y="92"/>
                  <a:pt x="36" y="92"/>
                  <a:pt x="36" y="92"/>
                </a:cubicBezTo>
                <a:cubicBezTo>
                  <a:pt x="37" y="90"/>
                  <a:pt x="40" y="90"/>
                  <a:pt x="41" y="91"/>
                </a:cubicBezTo>
                <a:cubicBezTo>
                  <a:pt x="45" y="92"/>
                  <a:pt x="45" y="92"/>
                  <a:pt x="45" y="92"/>
                </a:cubicBezTo>
                <a:cubicBezTo>
                  <a:pt x="47" y="93"/>
                  <a:pt x="48" y="95"/>
                  <a:pt x="48" y="97"/>
                </a:cubicBezTo>
                <a:cubicBezTo>
                  <a:pt x="48" y="111"/>
                  <a:pt x="48" y="111"/>
                  <a:pt x="48" y="111"/>
                </a:cubicBezTo>
                <a:cubicBezTo>
                  <a:pt x="48" y="113"/>
                  <a:pt x="50" y="115"/>
                  <a:pt x="52" y="115"/>
                </a:cubicBezTo>
                <a:cubicBezTo>
                  <a:pt x="63" y="115"/>
                  <a:pt x="63" y="115"/>
                  <a:pt x="63" y="115"/>
                </a:cubicBezTo>
                <a:cubicBezTo>
                  <a:pt x="65" y="115"/>
                  <a:pt x="67" y="113"/>
                  <a:pt x="67" y="111"/>
                </a:cubicBezTo>
                <a:cubicBezTo>
                  <a:pt x="67" y="97"/>
                  <a:pt x="67" y="97"/>
                  <a:pt x="67" y="97"/>
                </a:cubicBezTo>
                <a:cubicBezTo>
                  <a:pt x="67" y="95"/>
                  <a:pt x="68" y="93"/>
                  <a:pt x="70" y="92"/>
                </a:cubicBezTo>
                <a:cubicBezTo>
                  <a:pt x="74" y="91"/>
                  <a:pt x="74" y="91"/>
                  <a:pt x="74" y="91"/>
                </a:cubicBezTo>
                <a:cubicBezTo>
                  <a:pt x="75" y="90"/>
                  <a:pt x="78" y="90"/>
                  <a:pt x="79" y="92"/>
                </a:cubicBezTo>
                <a:cubicBezTo>
                  <a:pt x="89" y="102"/>
                  <a:pt x="89" y="102"/>
                  <a:pt x="89" y="102"/>
                </a:cubicBezTo>
                <a:cubicBezTo>
                  <a:pt x="91" y="103"/>
                  <a:pt x="93" y="103"/>
                  <a:pt x="94" y="102"/>
                </a:cubicBezTo>
                <a:cubicBezTo>
                  <a:pt x="102" y="94"/>
                  <a:pt x="102" y="94"/>
                  <a:pt x="102" y="94"/>
                </a:cubicBezTo>
                <a:cubicBezTo>
                  <a:pt x="104" y="93"/>
                  <a:pt x="104" y="90"/>
                  <a:pt x="102" y="89"/>
                </a:cubicBezTo>
                <a:cubicBezTo>
                  <a:pt x="92" y="79"/>
                  <a:pt x="92" y="79"/>
                  <a:pt x="92" y="79"/>
                </a:cubicBezTo>
                <a:cubicBezTo>
                  <a:pt x="91" y="78"/>
                  <a:pt x="90" y="75"/>
                  <a:pt x="91" y="73"/>
                </a:cubicBezTo>
                <a:cubicBezTo>
                  <a:pt x="93" y="70"/>
                  <a:pt x="93" y="70"/>
                  <a:pt x="93" y="70"/>
                </a:cubicBezTo>
                <a:cubicBezTo>
                  <a:pt x="93" y="68"/>
                  <a:pt x="95" y="66"/>
                  <a:pt x="97" y="66"/>
                </a:cubicBezTo>
                <a:cubicBezTo>
                  <a:pt x="112" y="66"/>
                  <a:pt x="112" y="66"/>
                  <a:pt x="112" y="66"/>
                </a:cubicBezTo>
                <a:cubicBezTo>
                  <a:pt x="113" y="66"/>
                  <a:pt x="115" y="65"/>
                  <a:pt x="115" y="63"/>
                </a:cubicBezTo>
                <a:cubicBezTo>
                  <a:pt x="115" y="52"/>
                  <a:pt x="115" y="52"/>
                  <a:pt x="115" y="52"/>
                </a:cubicBezTo>
                <a:cubicBezTo>
                  <a:pt x="115" y="50"/>
                  <a:pt x="113" y="48"/>
                  <a:pt x="112" y="48"/>
                </a:cubicBezTo>
                <a:close/>
                <a:moveTo>
                  <a:pt x="58" y="79"/>
                </a:moveTo>
                <a:cubicBezTo>
                  <a:pt x="46" y="79"/>
                  <a:pt x="36" y="69"/>
                  <a:pt x="36" y="57"/>
                </a:cubicBezTo>
                <a:cubicBezTo>
                  <a:pt x="36" y="46"/>
                  <a:pt x="46" y="36"/>
                  <a:pt x="58" y="36"/>
                </a:cubicBezTo>
                <a:cubicBezTo>
                  <a:pt x="69" y="36"/>
                  <a:pt x="79" y="46"/>
                  <a:pt x="79" y="57"/>
                </a:cubicBezTo>
                <a:cubicBezTo>
                  <a:pt x="79" y="69"/>
                  <a:pt x="69" y="79"/>
                  <a:pt x="58" y="79"/>
                </a:cubicBezTo>
                <a:close/>
                <a:moveTo>
                  <a:pt x="58" y="48"/>
                </a:moveTo>
                <a:cubicBezTo>
                  <a:pt x="53" y="48"/>
                  <a:pt x="49" y="52"/>
                  <a:pt x="49" y="57"/>
                </a:cubicBezTo>
                <a:cubicBezTo>
                  <a:pt x="49" y="62"/>
                  <a:pt x="53" y="66"/>
                  <a:pt x="58" y="66"/>
                </a:cubicBezTo>
                <a:cubicBezTo>
                  <a:pt x="63" y="66"/>
                  <a:pt x="67" y="62"/>
                  <a:pt x="67" y="57"/>
                </a:cubicBezTo>
                <a:cubicBezTo>
                  <a:pt x="67" y="52"/>
                  <a:pt x="63" y="48"/>
                  <a:pt x="58" y="4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8" name="组合 77"/>
          <p:cNvGrpSpPr/>
          <p:nvPr/>
        </p:nvGrpSpPr>
        <p:grpSpPr>
          <a:xfrm>
            <a:off x="7811439" y="3998719"/>
            <a:ext cx="313296" cy="340939"/>
            <a:chOff x="4873626" y="1965325"/>
            <a:chExt cx="269876" cy="293688"/>
          </a:xfrm>
          <a:solidFill>
            <a:schemeClr val="accent4"/>
          </a:solidFill>
        </p:grpSpPr>
        <p:sp>
          <p:nvSpPr>
            <p:cNvPr id="79" name="Freeform 502"/>
            <p:cNvSpPr/>
            <p:nvPr/>
          </p:nvSpPr>
          <p:spPr bwMode="auto">
            <a:xfrm>
              <a:off x="4873626" y="2127250"/>
              <a:ext cx="112713" cy="131763"/>
            </a:xfrm>
            <a:custGeom>
              <a:avLst/>
              <a:gdLst>
                <a:gd name="T0" fmla="*/ 2 w 30"/>
                <a:gd name="T1" fmla="*/ 0 h 35"/>
                <a:gd name="T2" fmla="*/ 28 w 30"/>
                <a:gd name="T3" fmla="*/ 0 h 35"/>
                <a:gd name="T4" fmla="*/ 30 w 30"/>
                <a:gd name="T5" fmla="*/ 1 h 35"/>
                <a:gd name="T6" fmla="*/ 28 w 30"/>
                <a:gd name="T7" fmla="*/ 3 h 35"/>
                <a:gd name="T8" fmla="*/ 3 w 30"/>
                <a:gd name="T9" fmla="*/ 3 h 35"/>
                <a:gd name="T10" fmla="*/ 3 w 30"/>
                <a:gd name="T11" fmla="*/ 33 h 35"/>
                <a:gd name="T12" fmla="*/ 2 w 30"/>
                <a:gd name="T13" fmla="*/ 35 h 35"/>
                <a:gd name="T14" fmla="*/ 0 w 30"/>
                <a:gd name="T15" fmla="*/ 33 h 35"/>
                <a:gd name="T16" fmla="*/ 0 w 30"/>
                <a:gd name="T17" fmla="*/ 1 h 35"/>
                <a:gd name="T18" fmla="*/ 2 w 30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35">
                  <a:moveTo>
                    <a:pt x="2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30" y="1"/>
                    <a:pt x="30" y="1"/>
                  </a:cubicBezTo>
                  <a:cubicBezTo>
                    <a:pt x="30" y="2"/>
                    <a:pt x="29" y="3"/>
                    <a:pt x="28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3" y="35"/>
                    <a:pt x="2" y="35"/>
                  </a:cubicBezTo>
                  <a:cubicBezTo>
                    <a:pt x="1" y="35"/>
                    <a:pt x="0" y="34"/>
                    <a:pt x="0" y="3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0" name="Freeform 503"/>
            <p:cNvSpPr/>
            <p:nvPr/>
          </p:nvSpPr>
          <p:spPr bwMode="auto">
            <a:xfrm>
              <a:off x="4884739" y="1973263"/>
              <a:ext cx="41275" cy="146050"/>
            </a:xfrm>
            <a:custGeom>
              <a:avLst/>
              <a:gdLst>
                <a:gd name="T0" fmla="*/ 11 w 11"/>
                <a:gd name="T1" fmla="*/ 34 h 39"/>
                <a:gd name="T2" fmla="*/ 11 w 11"/>
                <a:gd name="T3" fmla="*/ 6 h 39"/>
                <a:gd name="T4" fmla="*/ 5 w 11"/>
                <a:gd name="T5" fmla="*/ 0 h 39"/>
                <a:gd name="T6" fmla="*/ 0 w 11"/>
                <a:gd name="T7" fmla="*/ 6 h 39"/>
                <a:gd name="T8" fmla="*/ 0 w 11"/>
                <a:gd name="T9" fmla="*/ 34 h 39"/>
                <a:gd name="T10" fmla="*/ 5 w 11"/>
                <a:gd name="T11" fmla="*/ 39 h 39"/>
                <a:gd name="T12" fmla="*/ 11 w 11"/>
                <a:gd name="T13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9">
                  <a:moveTo>
                    <a:pt x="11" y="34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1" y="3"/>
                    <a:pt x="9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2" y="39"/>
                    <a:pt x="5" y="39"/>
                  </a:cubicBezTo>
                  <a:cubicBezTo>
                    <a:pt x="9" y="39"/>
                    <a:pt x="11" y="37"/>
                    <a:pt x="11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1" name="Freeform 504"/>
            <p:cNvSpPr/>
            <p:nvPr/>
          </p:nvSpPr>
          <p:spPr bwMode="auto">
            <a:xfrm>
              <a:off x="4940301" y="1965325"/>
              <a:ext cx="177800" cy="293688"/>
            </a:xfrm>
            <a:custGeom>
              <a:avLst/>
              <a:gdLst>
                <a:gd name="T0" fmla="*/ 5 w 47"/>
                <a:gd name="T1" fmla="*/ 69 h 78"/>
                <a:gd name="T2" fmla="*/ 6 w 47"/>
                <a:gd name="T3" fmla="*/ 77 h 78"/>
                <a:gd name="T4" fmla="*/ 9 w 47"/>
                <a:gd name="T5" fmla="*/ 78 h 78"/>
                <a:gd name="T6" fmla="*/ 14 w 47"/>
                <a:gd name="T7" fmla="*/ 76 h 78"/>
                <a:gd name="T8" fmla="*/ 26 w 47"/>
                <a:gd name="T9" fmla="*/ 57 h 78"/>
                <a:gd name="T10" fmla="*/ 46 w 47"/>
                <a:gd name="T11" fmla="*/ 57 h 78"/>
                <a:gd name="T12" fmla="*/ 47 w 47"/>
                <a:gd name="T13" fmla="*/ 56 h 78"/>
                <a:gd name="T14" fmla="*/ 47 w 47"/>
                <a:gd name="T15" fmla="*/ 42 h 78"/>
                <a:gd name="T16" fmla="*/ 32 w 47"/>
                <a:gd name="T17" fmla="*/ 19 h 78"/>
                <a:gd name="T18" fmla="*/ 30 w 47"/>
                <a:gd name="T19" fmla="*/ 20 h 78"/>
                <a:gd name="T20" fmla="*/ 35 w 47"/>
                <a:gd name="T21" fmla="*/ 10 h 78"/>
                <a:gd name="T22" fmla="*/ 24 w 47"/>
                <a:gd name="T23" fmla="*/ 0 h 78"/>
                <a:gd name="T24" fmla="*/ 14 w 47"/>
                <a:gd name="T25" fmla="*/ 10 h 78"/>
                <a:gd name="T26" fmla="*/ 24 w 47"/>
                <a:gd name="T27" fmla="*/ 21 h 78"/>
                <a:gd name="T28" fmla="*/ 27 w 47"/>
                <a:gd name="T29" fmla="*/ 20 h 78"/>
                <a:gd name="T30" fmla="*/ 21 w 47"/>
                <a:gd name="T31" fmla="*/ 27 h 78"/>
                <a:gd name="T32" fmla="*/ 5 w 47"/>
                <a:gd name="T33" fmla="*/ 31 h 78"/>
                <a:gd name="T34" fmla="*/ 1 w 47"/>
                <a:gd name="T35" fmla="*/ 34 h 78"/>
                <a:gd name="T36" fmla="*/ 1 w 47"/>
                <a:gd name="T37" fmla="*/ 38 h 78"/>
                <a:gd name="T38" fmla="*/ 6 w 47"/>
                <a:gd name="T39" fmla="*/ 42 h 78"/>
                <a:gd name="T40" fmla="*/ 8 w 47"/>
                <a:gd name="T41" fmla="*/ 42 h 78"/>
                <a:gd name="T42" fmla="*/ 17 w 47"/>
                <a:gd name="T43" fmla="*/ 40 h 78"/>
                <a:gd name="T44" fmla="*/ 17 w 47"/>
                <a:gd name="T45" fmla="*/ 43 h 78"/>
                <a:gd name="T46" fmla="*/ 17 w 47"/>
                <a:gd name="T47" fmla="*/ 47 h 78"/>
                <a:gd name="T48" fmla="*/ 5 w 47"/>
                <a:gd name="T49" fmla="*/ 6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78">
                  <a:moveTo>
                    <a:pt x="5" y="69"/>
                  </a:moveTo>
                  <a:cubicBezTo>
                    <a:pt x="3" y="72"/>
                    <a:pt x="3" y="76"/>
                    <a:pt x="6" y="77"/>
                  </a:cubicBezTo>
                  <a:cubicBezTo>
                    <a:pt x="7" y="78"/>
                    <a:pt x="8" y="78"/>
                    <a:pt x="9" y="78"/>
                  </a:cubicBezTo>
                  <a:cubicBezTo>
                    <a:pt x="11" y="78"/>
                    <a:pt x="13" y="77"/>
                    <a:pt x="14" y="76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7" y="57"/>
                    <a:pt x="47" y="57"/>
                    <a:pt x="47" y="56"/>
                  </a:cubicBezTo>
                  <a:cubicBezTo>
                    <a:pt x="47" y="42"/>
                    <a:pt x="47" y="42"/>
                    <a:pt x="47" y="42"/>
                  </a:cubicBezTo>
                  <a:cubicBezTo>
                    <a:pt x="47" y="29"/>
                    <a:pt x="41" y="19"/>
                    <a:pt x="32" y="19"/>
                  </a:cubicBezTo>
                  <a:cubicBezTo>
                    <a:pt x="31" y="19"/>
                    <a:pt x="30" y="19"/>
                    <a:pt x="30" y="20"/>
                  </a:cubicBezTo>
                  <a:cubicBezTo>
                    <a:pt x="33" y="18"/>
                    <a:pt x="35" y="14"/>
                    <a:pt x="35" y="10"/>
                  </a:cubicBezTo>
                  <a:cubicBezTo>
                    <a:pt x="35" y="5"/>
                    <a:pt x="30" y="0"/>
                    <a:pt x="24" y="0"/>
                  </a:cubicBezTo>
                  <a:cubicBezTo>
                    <a:pt x="19" y="0"/>
                    <a:pt x="14" y="5"/>
                    <a:pt x="14" y="10"/>
                  </a:cubicBezTo>
                  <a:cubicBezTo>
                    <a:pt x="14" y="16"/>
                    <a:pt x="19" y="21"/>
                    <a:pt x="24" y="21"/>
                  </a:cubicBezTo>
                  <a:cubicBezTo>
                    <a:pt x="25" y="21"/>
                    <a:pt x="26" y="21"/>
                    <a:pt x="27" y="20"/>
                  </a:cubicBezTo>
                  <a:cubicBezTo>
                    <a:pt x="25" y="22"/>
                    <a:pt x="23" y="24"/>
                    <a:pt x="21" y="2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3" y="32"/>
                    <a:pt x="2" y="32"/>
                    <a:pt x="1" y="34"/>
                  </a:cubicBezTo>
                  <a:cubicBezTo>
                    <a:pt x="1" y="35"/>
                    <a:pt x="0" y="37"/>
                    <a:pt x="1" y="38"/>
                  </a:cubicBezTo>
                  <a:cubicBezTo>
                    <a:pt x="1" y="41"/>
                    <a:pt x="4" y="42"/>
                    <a:pt x="6" y="42"/>
                  </a:cubicBezTo>
                  <a:cubicBezTo>
                    <a:pt x="7" y="42"/>
                    <a:pt x="7" y="42"/>
                    <a:pt x="8" y="42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1"/>
                    <a:pt x="17" y="42"/>
                    <a:pt x="17" y="43"/>
                  </a:cubicBezTo>
                  <a:cubicBezTo>
                    <a:pt x="17" y="47"/>
                    <a:pt x="17" y="47"/>
                    <a:pt x="17" y="47"/>
                  </a:cubicBezTo>
                  <a:lnTo>
                    <a:pt x="5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" name="Freeform 505"/>
            <p:cNvSpPr/>
            <p:nvPr/>
          </p:nvSpPr>
          <p:spPr bwMode="auto">
            <a:xfrm>
              <a:off x="5046664" y="2093913"/>
              <a:ext cx="96838" cy="112713"/>
            </a:xfrm>
            <a:custGeom>
              <a:avLst/>
              <a:gdLst>
                <a:gd name="T0" fmla="*/ 1 w 26"/>
                <a:gd name="T1" fmla="*/ 27 h 30"/>
                <a:gd name="T2" fmla="*/ 23 w 26"/>
                <a:gd name="T3" fmla="*/ 27 h 30"/>
                <a:gd name="T4" fmla="*/ 23 w 26"/>
                <a:gd name="T5" fmla="*/ 2 h 30"/>
                <a:gd name="T6" fmla="*/ 24 w 26"/>
                <a:gd name="T7" fmla="*/ 0 h 30"/>
                <a:gd name="T8" fmla="*/ 26 w 26"/>
                <a:gd name="T9" fmla="*/ 2 h 30"/>
                <a:gd name="T10" fmla="*/ 26 w 26"/>
                <a:gd name="T11" fmla="*/ 28 h 30"/>
                <a:gd name="T12" fmla="*/ 24 w 26"/>
                <a:gd name="T13" fmla="*/ 30 h 30"/>
                <a:gd name="T14" fmla="*/ 1 w 26"/>
                <a:gd name="T15" fmla="*/ 30 h 30"/>
                <a:gd name="T16" fmla="*/ 0 w 26"/>
                <a:gd name="T17" fmla="*/ 28 h 30"/>
                <a:gd name="T18" fmla="*/ 1 w 26"/>
                <a:gd name="T19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30">
                  <a:moveTo>
                    <a:pt x="1" y="27"/>
                  </a:moveTo>
                  <a:cubicBezTo>
                    <a:pt x="23" y="27"/>
                    <a:pt x="23" y="27"/>
                    <a:pt x="23" y="2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3" y="0"/>
                    <a:pt x="24" y="0"/>
                  </a:cubicBezTo>
                  <a:cubicBezTo>
                    <a:pt x="25" y="0"/>
                    <a:pt x="26" y="1"/>
                    <a:pt x="26" y="2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9"/>
                    <a:pt x="25" y="30"/>
                    <a:pt x="24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29"/>
                    <a:pt x="0" y="28"/>
                  </a:cubicBezTo>
                  <a:cubicBezTo>
                    <a:pt x="0" y="27"/>
                    <a:pt x="0" y="27"/>
                    <a:pt x="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3" name="Group 41"/>
          <p:cNvGrpSpPr>
            <a:grpSpLocks noChangeAspect="1"/>
          </p:cNvGrpSpPr>
          <p:nvPr/>
        </p:nvGrpSpPr>
        <p:grpSpPr bwMode="auto">
          <a:xfrm>
            <a:off x="5987274" y="2112302"/>
            <a:ext cx="284097" cy="347775"/>
            <a:chOff x="3783" y="2089"/>
            <a:chExt cx="116" cy="142"/>
          </a:xfrm>
          <a:solidFill>
            <a:schemeClr val="accent1"/>
          </a:solidFill>
          <a:effectLst/>
        </p:grpSpPr>
        <p:sp>
          <p:nvSpPr>
            <p:cNvPr id="84" name="Freeform 42"/>
            <p:cNvSpPr/>
            <p:nvPr/>
          </p:nvSpPr>
          <p:spPr bwMode="auto">
            <a:xfrm>
              <a:off x="3791" y="2221"/>
              <a:ext cx="20" cy="10"/>
            </a:xfrm>
            <a:custGeom>
              <a:avLst/>
              <a:gdLst>
                <a:gd name="T0" fmla="*/ 8 w 8"/>
                <a:gd name="T1" fmla="*/ 0 h 4"/>
                <a:gd name="T2" fmla="*/ 1 w 8"/>
                <a:gd name="T3" fmla="*/ 0 h 4"/>
                <a:gd name="T4" fmla="*/ 0 w 8"/>
                <a:gd name="T5" fmla="*/ 0 h 4"/>
                <a:gd name="T6" fmla="*/ 0 w 8"/>
                <a:gd name="T7" fmla="*/ 4 h 4"/>
                <a:gd name="T8" fmla="*/ 1 w 8"/>
                <a:gd name="T9" fmla="*/ 4 h 4"/>
                <a:gd name="T10" fmla="*/ 8 w 8"/>
                <a:gd name="T11" fmla="*/ 4 h 4"/>
                <a:gd name="T12" fmla="*/ 8 w 8"/>
                <a:gd name="T13" fmla="*/ 4 h 4"/>
                <a:gd name="T14" fmla="*/ 8 w 8"/>
                <a:gd name="T15" fmla="*/ 0 h 4"/>
                <a:gd name="T16" fmla="*/ 8 w 8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1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5" name="Freeform 43"/>
            <p:cNvSpPr/>
            <p:nvPr/>
          </p:nvSpPr>
          <p:spPr bwMode="auto">
            <a:xfrm>
              <a:off x="3818" y="2208"/>
              <a:ext cx="23" cy="23"/>
            </a:xfrm>
            <a:custGeom>
              <a:avLst/>
              <a:gdLst>
                <a:gd name="T0" fmla="*/ 8 w 9"/>
                <a:gd name="T1" fmla="*/ 0 h 9"/>
                <a:gd name="T2" fmla="*/ 1 w 9"/>
                <a:gd name="T3" fmla="*/ 0 h 9"/>
                <a:gd name="T4" fmla="*/ 0 w 9"/>
                <a:gd name="T5" fmla="*/ 1 h 9"/>
                <a:gd name="T6" fmla="*/ 0 w 9"/>
                <a:gd name="T7" fmla="*/ 9 h 9"/>
                <a:gd name="T8" fmla="*/ 1 w 9"/>
                <a:gd name="T9" fmla="*/ 9 h 9"/>
                <a:gd name="T10" fmla="*/ 8 w 9"/>
                <a:gd name="T11" fmla="*/ 9 h 9"/>
                <a:gd name="T12" fmla="*/ 9 w 9"/>
                <a:gd name="T13" fmla="*/ 9 h 9"/>
                <a:gd name="T14" fmla="*/ 9 w 9"/>
                <a:gd name="T15" fmla="*/ 1 h 9"/>
                <a:gd name="T16" fmla="*/ 8 w 9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9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1" y="9"/>
                    <a:pt x="1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9" y="9"/>
                    <a:pt x="9" y="9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6" name="Freeform 44"/>
            <p:cNvSpPr/>
            <p:nvPr/>
          </p:nvSpPr>
          <p:spPr bwMode="auto">
            <a:xfrm>
              <a:off x="3849" y="2184"/>
              <a:ext cx="20" cy="47"/>
            </a:xfrm>
            <a:custGeom>
              <a:avLst/>
              <a:gdLst>
                <a:gd name="T0" fmla="*/ 7 w 8"/>
                <a:gd name="T1" fmla="*/ 0 h 19"/>
                <a:gd name="T2" fmla="*/ 0 w 8"/>
                <a:gd name="T3" fmla="*/ 0 h 19"/>
                <a:gd name="T4" fmla="*/ 0 w 8"/>
                <a:gd name="T5" fmla="*/ 1 h 19"/>
                <a:gd name="T6" fmla="*/ 0 w 8"/>
                <a:gd name="T7" fmla="*/ 19 h 19"/>
                <a:gd name="T8" fmla="*/ 0 w 8"/>
                <a:gd name="T9" fmla="*/ 19 h 19"/>
                <a:gd name="T10" fmla="*/ 7 w 8"/>
                <a:gd name="T11" fmla="*/ 19 h 19"/>
                <a:gd name="T12" fmla="*/ 8 w 8"/>
                <a:gd name="T13" fmla="*/ 19 h 19"/>
                <a:gd name="T14" fmla="*/ 8 w 8"/>
                <a:gd name="T15" fmla="*/ 1 h 19"/>
                <a:gd name="T16" fmla="*/ 7 w 8"/>
                <a:gd name="T1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9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7" name="Freeform 45"/>
            <p:cNvSpPr/>
            <p:nvPr/>
          </p:nvSpPr>
          <p:spPr bwMode="auto">
            <a:xfrm>
              <a:off x="3877" y="2161"/>
              <a:ext cx="22" cy="70"/>
            </a:xfrm>
            <a:custGeom>
              <a:avLst/>
              <a:gdLst>
                <a:gd name="T0" fmla="*/ 8 w 9"/>
                <a:gd name="T1" fmla="*/ 0 h 28"/>
                <a:gd name="T2" fmla="*/ 1 w 9"/>
                <a:gd name="T3" fmla="*/ 0 h 28"/>
                <a:gd name="T4" fmla="*/ 0 w 9"/>
                <a:gd name="T5" fmla="*/ 1 h 28"/>
                <a:gd name="T6" fmla="*/ 0 w 9"/>
                <a:gd name="T7" fmla="*/ 28 h 28"/>
                <a:gd name="T8" fmla="*/ 1 w 9"/>
                <a:gd name="T9" fmla="*/ 28 h 28"/>
                <a:gd name="T10" fmla="*/ 8 w 9"/>
                <a:gd name="T11" fmla="*/ 28 h 28"/>
                <a:gd name="T12" fmla="*/ 9 w 9"/>
                <a:gd name="T13" fmla="*/ 28 h 28"/>
                <a:gd name="T14" fmla="*/ 9 w 9"/>
                <a:gd name="T15" fmla="*/ 1 h 28"/>
                <a:gd name="T16" fmla="*/ 8 w 9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28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28"/>
                    <a:pt x="9" y="28"/>
                    <a:pt x="9" y="28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8" name="Freeform 46"/>
            <p:cNvSpPr/>
            <p:nvPr/>
          </p:nvSpPr>
          <p:spPr bwMode="auto">
            <a:xfrm>
              <a:off x="3821" y="2089"/>
              <a:ext cx="23" cy="27"/>
            </a:xfrm>
            <a:custGeom>
              <a:avLst/>
              <a:gdLst>
                <a:gd name="T0" fmla="*/ 5 w 9"/>
                <a:gd name="T1" fmla="*/ 10 h 11"/>
                <a:gd name="T2" fmla="*/ 8 w 9"/>
                <a:gd name="T3" fmla="*/ 4 h 11"/>
                <a:gd name="T4" fmla="*/ 5 w 9"/>
                <a:gd name="T5" fmla="*/ 0 h 11"/>
                <a:gd name="T6" fmla="*/ 0 w 9"/>
                <a:gd name="T7" fmla="*/ 4 h 11"/>
                <a:gd name="T8" fmla="*/ 5 w 9"/>
                <a:gd name="T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5" y="10"/>
                  </a:moveTo>
                  <a:cubicBezTo>
                    <a:pt x="8" y="10"/>
                    <a:pt x="8" y="7"/>
                    <a:pt x="8" y="4"/>
                  </a:cubicBezTo>
                  <a:cubicBezTo>
                    <a:pt x="9" y="2"/>
                    <a:pt x="7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1" y="8"/>
                    <a:pt x="4" y="11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9" name="Freeform 47"/>
            <p:cNvSpPr/>
            <p:nvPr/>
          </p:nvSpPr>
          <p:spPr bwMode="auto">
            <a:xfrm>
              <a:off x="3785" y="2164"/>
              <a:ext cx="36" cy="44"/>
            </a:xfrm>
            <a:custGeom>
              <a:avLst/>
              <a:gdLst>
                <a:gd name="T0" fmla="*/ 12 w 14"/>
                <a:gd name="T1" fmla="*/ 1 h 18"/>
                <a:gd name="T2" fmla="*/ 10 w 14"/>
                <a:gd name="T3" fmla="*/ 0 h 18"/>
                <a:gd name="T4" fmla="*/ 8 w 14"/>
                <a:gd name="T5" fmla="*/ 6 h 18"/>
                <a:gd name="T6" fmla="*/ 1 w 14"/>
                <a:gd name="T7" fmla="*/ 14 h 18"/>
                <a:gd name="T8" fmla="*/ 1 w 14"/>
                <a:gd name="T9" fmla="*/ 17 h 18"/>
                <a:gd name="T10" fmla="*/ 4 w 14"/>
                <a:gd name="T11" fmla="*/ 17 h 18"/>
                <a:gd name="T12" fmla="*/ 12 w 14"/>
                <a:gd name="T13" fmla="*/ 9 h 18"/>
                <a:gd name="T14" fmla="*/ 13 w 14"/>
                <a:gd name="T15" fmla="*/ 8 h 18"/>
                <a:gd name="T16" fmla="*/ 14 w 14"/>
                <a:gd name="T17" fmla="*/ 3 h 18"/>
                <a:gd name="T18" fmla="*/ 12 w 14"/>
                <a:gd name="T1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8">
                  <a:moveTo>
                    <a:pt x="12" y="1"/>
                  </a:moveTo>
                  <a:cubicBezTo>
                    <a:pt x="11" y="1"/>
                    <a:pt x="10" y="0"/>
                    <a:pt x="10" y="0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5"/>
                    <a:pt x="0" y="16"/>
                    <a:pt x="1" y="17"/>
                  </a:cubicBezTo>
                  <a:cubicBezTo>
                    <a:pt x="2" y="18"/>
                    <a:pt x="4" y="18"/>
                    <a:pt x="4" y="1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3" y="8"/>
                    <a:pt x="13" y="8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3" y="2"/>
                    <a:pt x="13" y="2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0" name="Freeform 48"/>
            <p:cNvSpPr/>
            <p:nvPr/>
          </p:nvSpPr>
          <p:spPr bwMode="auto">
            <a:xfrm>
              <a:off x="3836" y="2116"/>
              <a:ext cx="33" cy="20"/>
            </a:xfrm>
            <a:custGeom>
              <a:avLst/>
              <a:gdLst>
                <a:gd name="T0" fmla="*/ 6 w 13"/>
                <a:gd name="T1" fmla="*/ 8 h 8"/>
                <a:gd name="T2" fmla="*/ 12 w 13"/>
                <a:gd name="T3" fmla="*/ 4 h 8"/>
                <a:gd name="T4" fmla="*/ 12 w 13"/>
                <a:gd name="T5" fmla="*/ 1 h 8"/>
                <a:gd name="T6" fmla="*/ 10 w 13"/>
                <a:gd name="T7" fmla="*/ 1 h 8"/>
                <a:gd name="T8" fmla="*/ 5 w 13"/>
                <a:gd name="T9" fmla="*/ 4 h 8"/>
                <a:gd name="T10" fmla="*/ 1 w 13"/>
                <a:gd name="T11" fmla="*/ 3 h 8"/>
                <a:gd name="T12" fmla="*/ 1 w 13"/>
                <a:gd name="T13" fmla="*/ 5 h 8"/>
                <a:gd name="T14" fmla="*/ 0 w 13"/>
                <a:gd name="T15" fmla="*/ 7 h 8"/>
                <a:gd name="T16" fmla="*/ 5 w 13"/>
                <a:gd name="T17" fmla="*/ 8 h 8"/>
                <a:gd name="T18" fmla="*/ 6 w 13"/>
                <a:gd name="T1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8">
                  <a:moveTo>
                    <a:pt x="6" y="8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3" y="3"/>
                    <a:pt x="13" y="2"/>
                    <a:pt x="12" y="1"/>
                  </a:cubicBezTo>
                  <a:cubicBezTo>
                    <a:pt x="12" y="1"/>
                    <a:pt x="11" y="0"/>
                    <a:pt x="10" y="1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4"/>
                    <a:pt x="1" y="5"/>
                  </a:cubicBezTo>
                  <a:cubicBezTo>
                    <a:pt x="1" y="6"/>
                    <a:pt x="0" y="7"/>
                    <a:pt x="0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1" name="Freeform 49"/>
            <p:cNvSpPr/>
            <p:nvPr/>
          </p:nvSpPr>
          <p:spPr bwMode="auto">
            <a:xfrm>
              <a:off x="3783" y="2116"/>
              <a:ext cx="58" cy="87"/>
            </a:xfrm>
            <a:custGeom>
              <a:avLst/>
              <a:gdLst>
                <a:gd name="T0" fmla="*/ 18 w 23"/>
                <a:gd name="T1" fmla="*/ 17 h 35"/>
                <a:gd name="T2" fmla="*/ 21 w 23"/>
                <a:gd name="T3" fmla="*/ 5 h 35"/>
                <a:gd name="T4" fmla="*/ 21 w 23"/>
                <a:gd name="T5" fmla="*/ 2 h 35"/>
                <a:gd name="T6" fmla="*/ 20 w 23"/>
                <a:gd name="T7" fmla="*/ 2 h 35"/>
                <a:gd name="T8" fmla="*/ 19 w 23"/>
                <a:gd name="T9" fmla="*/ 7 h 35"/>
                <a:gd name="T10" fmla="*/ 20 w 23"/>
                <a:gd name="T11" fmla="*/ 3 h 35"/>
                <a:gd name="T12" fmla="*/ 20 w 23"/>
                <a:gd name="T13" fmla="*/ 2 h 35"/>
                <a:gd name="T14" fmla="*/ 20 w 23"/>
                <a:gd name="T15" fmla="*/ 1 h 35"/>
                <a:gd name="T16" fmla="*/ 19 w 23"/>
                <a:gd name="T17" fmla="*/ 1 h 35"/>
                <a:gd name="T18" fmla="*/ 18 w 23"/>
                <a:gd name="T19" fmla="*/ 2 h 35"/>
                <a:gd name="T20" fmla="*/ 19 w 23"/>
                <a:gd name="T21" fmla="*/ 3 h 35"/>
                <a:gd name="T22" fmla="*/ 18 w 23"/>
                <a:gd name="T23" fmla="*/ 6 h 35"/>
                <a:gd name="T24" fmla="*/ 17 w 23"/>
                <a:gd name="T25" fmla="*/ 0 h 35"/>
                <a:gd name="T26" fmla="*/ 17 w 23"/>
                <a:gd name="T27" fmla="*/ 0 h 35"/>
                <a:gd name="T28" fmla="*/ 17 w 23"/>
                <a:gd name="T29" fmla="*/ 0 h 35"/>
                <a:gd name="T30" fmla="*/ 15 w 23"/>
                <a:gd name="T31" fmla="*/ 0 h 35"/>
                <a:gd name="T32" fmla="*/ 8 w 23"/>
                <a:gd name="T33" fmla="*/ 0 h 35"/>
                <a:gd name="T34" fmla="*/ 1 w 23"/>
                <a:gd name="T35" fmla="*/ 5 h 35"/>
                <a:gd name="T36" fmla="*/ 1 w 23"/>
                <a:gd name="T37" fmla="*/ 8 h 35"/>
                <a:gd name="T38" fmla="*/ 4 w 23"/>
                <a:gd name="T39" fmla="*/ 8 h 35"/>
                <a:gd name="T40" fmla="*/ 4 w 23"/>
                <a:gd name="T41" fmla="*/ 8 h 35"/>
                <a:gd name="T42" fmla="*/ 9 w 23"/>
                <a:gd name="T43" fmla="*/ 4 h 35"/>
                <a:gd name="T44" fmla="*/ 13 w 23"/>
                <a:gd name="T45" fmla="*/ 4 h 35"/>
                <a:gd name="T46" fmla="*/ 12 w 23"/>
                <a:gd name="T47" fmla="*/ 4 h 35"/>
                <a:gd name="T48" fmla="*/ 9 w 23"/>
                <a:gd name="T49" fmla="*/ 15 h 35"/>
                <a:gd name="T50" fmla="*/ 10 w 23"/>
                <a:gd name="T51" fmla="*/ 16 h 35"/>
                <a:gd name="T52" fmla="*/ 14 w 23"/>
                <a:gd name="T53" fmla="*/ 20 h 35"/>
                <a:gd name="T54" fmla="*/ 18 w 23"/>
                <a:gd name="T55" fmla="*/ 24 h 35"/>
                <a:gd name="T56" fmla="*/ 17 w 23"/>
                <a:gd name="T57" fmla="*/ 32 h 35"/>
                <a:gd name="T58" fmla="*/ 19 w 23"/>
                <a:gd name="T59" fmla="*/ 35 h 35"/>
                <a:gd name="T60" fmla="*/ 22 w 23"/>
                <a:gd name="T61" fmla="*/ 33 h 35"/>
                <a:gd name="T62" fmla="*/ 23 w 23"/>
                <a:gd name="T63" fmla="*/ 24 h 35"/>
                <a:gd name="T64" fmla="*/ 23 w 23"/>
                <a:gd name="T65" fmla="*/ 22 h 35"/>
                <a:gd name="T66" fmla="*/ 18 w 23"/>
                <a:gd name="T67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" h="35">
                  <a:moveTo>
                    <a:pt x="18" y="17"/>
                  </a:moveTo>
                  <a:cubicBezTo>
                    <a:pt x="19" y="10"/>
                    <a:pt x="21" y="6"/>
                    <a:pt x="21" y="5"/>
                  </a:cubicBezTo>
                  <a:cubicBezTo>
                    <a:pt x="21" y="3"/>
                    <a:pt x="21" y="2"/>
                    <a:pt x="21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5"/>
                    <a:pt x="19" y="7"/>
                    <a:pt x="19" y="7"/>
                  </a:cubicBezTo>
                  <a:cubicBezTo>
                    <a:pt x="19" y="7"/>
                    <a:pt x="20" y="4"/>
                    <a:pt x="20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9" y="1"/>
                    <a:pt x="18" y="2"/>
                    <a:pt x="18" y="2"/>
                  </a:cubicBezTo>
                  <a:cubicBezTo>
                    <a:pt x="18" y="2"/>
                    <a:pt x="18" y="2"/>
                    <a:pt x="19" y="3"/>
                  </a:cubicBezTo>
                  <a:cubicBezTo>
                    <a:pt x="19" y="3"/>
                    <a:pt x="18" y="4"/>
                    <a:pt x="18" y="6"/>
                  </a:cubicBezTo>
                  <a:cubicBezTo>
                    <a:pt x="18" y="1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8" y="0"/>
                    <a:pt x="1" y="5"/>
                    <a:pt x="1" y="5"/>
                  </a:cubicBezTo>
                  <a:cubicBezTo>
                    <a:pt x="0" y="6"/>
                    <a:pt x="0" y="7"/>
                    <a:pt x="1" y="8"/>
                  </a:cubicBezTo>
                  <a:cubicBezTo>
                    <a:pt x="2" y="8"/>
                    <a:pt x="3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9" y="4"/>
                    <a:pt x="9" y="4"/>
                  </a:cubicBezTo>
                  <a:cubicBezTo>
                    <a:pt x="9" y="4"/>
                    <a:pt x="13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7"/>
                    <a:pt x="9" y="13"/>
                    <a:pt x="9" y="15"/>
                  </a:cubicBezTo>
                  <a:cubicBezTo>
                    <a:pt x="9" y="15"/>
                    <a:pt x="10" y="15"/>
                    <a:pt x="10" y="16"/>
                  </a:cubicBezTo>
                  <a:cubicBezTo>
                    <a:pt x="10" y="16"/>
                    <a:pt x="11" y="18"/>
                    <a:pt x="14" y="20"/>
                  </a:cubicBezTo>
                  <a:cubicBezTo>
                    <a:pt x="14" y="20"/>
                    <a:pt x="18" y="24"/>
                    <a:pt x="18" y="24"/>
                  </a:cubicBezTo>
                  <a:cubicBezTo>
                    <a:pt x="18" y="24"/>
                    <a:pt x="17" y="32"/>
                    <a:pt x="17" y="32"/>
                  </a:cubicBezTo>
                  <a:cubicBezTo>
                    <a:pt x="17" y="34"/>
                    <a:pt x="18" y="35"/>
                    <a:pt x="19" y="35"/>
                  </a:cubicBezTo>
                  <a:cubicBezTo>
                    <a:pt x="20" y="35"/>
                    <a:pt x="21" y="35"/>
                    <a:pt x="22" y="33"/>
                  </a:cubicBezTo>
                  <a:cubicBezTo>
                    <a:pt x="22" y="33"/>
                    <a:pt x="23" y="24"/>
                    <a:pt x="23" y="24"/>
                  </a:cubicBezTo>
                  <a:cubicBezTo>
                    <a:pt x="23" y="23"/>
                    <a:pt x="23" y="22"/>
                    <a:pt x="23" y="22"/>
                  </a:cubicBezTo>
                  <a:cubicBezTo>
                    <a:pt x="22" y="21"/>
                    <a:pt x="18" y="17"/>
                    <a:pt x="18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2" name="Group 52"/>
          <p:cNvGrpSpPr>
            <a:grpSpLocks noChangeAspect="1"/>
          </p:cNvGrpSpPr>
          <p:nvPr/>
        </p:nvGrpSpPr>
        <p:grpSpPr bwMode="auto">
          <a:xfrm>
            <a:off x="6871783" y="2368599"/>
            <a:ext cx="360475" cy="357367"/>
            <a:chOff x="3783" y="2102"/>
            <a:chExt cx="116" cy="115"/>
          </a:xfrm>
          <a:solidFill>
            <a:schemeClr val="accent2"/>
          </a:solidFill>
          <a:effectLst/>
        </p:grpSpPr>
        <p:sp>
          <p:nvSpPr>
            <p:cNvPr id="93" name="Freeform 53"/>
            <p:cNvSpPr>
              <a:spLocks noEditPoints="1"/>
            </p:cNvSpPr>
            <p:nvPr/>
          </p:nvSpPr>
          <p:spPr bwMode="auto">
            <a:xfrm>
              <a:off x="3783" y="2102"/>
              <a:ext cx="116" cy="115"/>
            </a:xfrm>
            <a:custGeom>
              <a:avLst/>
              <a:gdLst>
                <a:gd name="T0" fmla="*/ 23 w 46"/>
                <a:gd name="T1" fmla="*/ 0 h 46"/>
                <a:gd name="T2" fmla="*/ 0 w 46"/>
                <a:gd name="T3" fmla="*/ 23 h 46"/>
                <a:gd name="T4" fmla="*/ 23 w 46"/>
                <a:gd name="T5" fmla="*/ 46 h 46"/>
                <a:gd name="T6" fmla="*/ 46 w 46"/>
                <a:gd name="T7" fmla="*/ 23 h 46"/>
                <a:gd name="T8" fmla="*/ 23 w 46"/>
                <a:gd name="T9" fmla="*/ 0 h 46"/>
                <a:gd name="T10" fmla="*/ 23 w 46"/>
                <a:gd name="T11" fmla="*/ 42 h 46"/>
                <a:gd name="T12" fmla="*/ 5 w 46"/>
                <a:gd name="T13" fmla="*/ 23 h 46"/>
                <a:gd name="T14" fmla="*/ 23 w 46"/>
                <a:gd name="T15" fmla="*/ 4 h 46"/>
                <a:gd name="T16" fmla="*/ 42 w 46"/>
                <a:gd name="T17" fmla="*/ 23 h 46"/>
                <a:gd name="T18" fmla="*/ 23 w 46"/>
                <a:gd name="T19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6" y="46"/>
                    <a:pt x="46" y="36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lose/>
                  <a:moveTo>
                    <a:pt x="23" y="42"/>
                  </a:moveTo>
                  <a:cubicBezTo>
                    <a:pt x="13" y="42"/>
                    <a:pt x="5" y="33"/>
                    <a:pt x="5" y="23"/>
                  </a:cubicBezTo>
                  <a:cubicBezTo>
                    <a:pt x="5" y="13"/>
                    <a:pt x="13" y="4"/>
                    <a:pt x="23" y="4"/>
                  </a:cubicBezTo>
                  <a:cubicBezTo>
                    <a:pt x="34" y="4"/>
                    <a:pt x="42" y="13"/>
                    <a:pt x="42" y="23"/>
                  </a:cubicBezTo>
                  <a:cubicBezTo>
                    <a:pt x="42" y="33"/>
                    <a:pt x="34" y="42"/>
                    <a:pt x="2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" name="Freeform 54"/>
            <p:cNvSpPr>
              <a:spLocks noEditPoints="1"/>
            </p:cNvSpPr>
            <p:nvPr/>
          </p:nvSpPr>
          <p:spPr bwMode="auto">
            <a:xfrm>
              <a:off x="3783" y="2102"/>
              <a:ext cx="116" cy="115"/>
            </a:xfrm>
            <a:custGeom>
              <a:avLst/>
              <a:gdLst>
                <a:gd name="T0" fmla="*/ 23 w 46"/>
                <a:gd name="T1" fmla="*/ 0 h 46"/>
                <a:gd name="T2" fmla="*/ 0 w 46"/>
                <a:gd name="T3" fmla="*/ 23 h 46"/>
                <a:gd name="T4" fmla="*/ 23 w 46"/>
                <a:gd name="T5" fmla="*/ 46 h 46"/>
                <a:gd name="T6" fmla="*/ 46 w 46"/>
                <a:gd name="T7" fmla="*/ 23 h 46"/>
                <a:gd name="T8" fmla="*/ 23 w 46"/>
                <a:gd name="T9" fmla="*/ 0 h 46"/>
                <a:gd name="T10" fmla="*/ 23 w 46"/>
                <a:gd name="T11" fmla="*/ 42 h 46"/>
                <a:gd name="T12" fmla="*/ 5 w 46"/>
                <a:gd name="T13" fmla="*/ 23 h 46"/>
                <a:gd name="T14" fmla="*/ 23 w 46"/>
                <a:gd name="T15" fmla="*/ 4 h 46"/>
                <a:gd name="T16" fmla="*/ 42 w 46"/>
                <a:gd name="T17" fmla="*/ 23 h 46"/>
                <a:gd name="T18" fmla="*/ 23 w 46"/>
                <a:gd name="T19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6" y="46"/>
                    <a:pt x="46" y="36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lose/>
                  <a:moveTo>
                    <a:pt x="23" y="42"/>
                  </a:moveTo>
                  <a:cubicBezTo>
                    <a:pt x="13" y="42"/>
                    <a:pt x="5" y="33"/>
                    <a:pt x="5" y="23"/>
                  </a:cubicBezTo>
                  <a:cubicBezTo>
                    <a:pt x="5" y="13"/>
                    <a:pt x="13" y="4"/>
                    <a:pt x="23" y="4"/>
                  </a:cubicBezTo>
                  <a:cubicBezTo>
                    <a:pt x="34" y="4"/>
                    <a:pt x="42" y="13"/>
                    <a:pt x="42" y="23"/>
                  </a:cubicBezTo>
                  <a:cubicBezTo>
                    <a:pt x="42" y="33"/>
                    <a:pt x="34" y="42"/>
                    <a:pt x="2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5" name="Freeform 55"/>
            <p:cNvSpPr/>
            <p:nvPr/>
          </p:nvSpPr>
          <p:spPr bwMode="auto">
            <a:xfrm>
              <a:off x="3839" y="2115"/>
              <a:ext cx="7" cy="10"/>
            </a:xfrm>
            <a:custGeom>
              <a:avLst/>
              <a:gdLst>
                <a:gd name="T0" fmla="*/ 1 w 3"/>
                <a:gd name="T1" fmla="*/ 4 h 4"/>
                <a:gd name="T2" fmla="*/ 1 w 3"/>
                <a:gd name="T3" fmla="*/ 4 h 4"/>
                <a:gd name="T4" fmla="*/ 3 w 3"/>
                <a:gd name="T5" fmla="*/ 3 h 4"/>
                <a:gd name="T6" fmla="*/ 3 w 3"/>
                <a:gd name="T7" fmla="*/ 0 h 4"/>
                <a:gd name="T8" fmla="*/ 1 w 3"/>
                <a:gd name="T9" fmla="*/ 0 h 4"/>
                <a:gd name="T10" fmla="*/ 0 w 3"/>
                <a:gd name="T11" fmla="*/ 0 h 4"/>
                <a:gd name="T12" fmla="*/ 0 w 3"/>
                <a:gd name="T13" fmla="*/ 3 h 4"/>
                <a:gd name="T14" fmla="*/ 1 w 3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3" y="4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6" name="Freeform 56"/>
            <p:cNvSpPr/>
            <p:nvPr/>
          </p:nvSpPr>
          <p:spPr bwMode="auto">
            <a:xfrm>
              <a:off x="3839" y="2195"/>
              <a:ext cx="7" cy="10"/>
            </a:xfrm>
            <a:custGeom>
              <a:avLst/>
              <a:gdLst>
                <a:gd name="T0" fmla="*/ 1 w 3"/>
                <a:gd name="T1" fmla="*/ 0 h 4"/>
                <a:gd name="T2" fmla="*/ 1 w 3"/>
                <a:gd name="T3" fmla="*/ 0 h 4"/>
                <a:gd name="T4" fmla="*/ 0 w 3"/>
                <a:gd name="T5" fmla="*/ 1 h 4"/>
                <a:gd name="T6" fmla="*/ 0 w 3"/>
                <a:gd name="T7" fmla="*/ 4 h 4"/>
                <a:gd name="T8" fmla="*/ 1 w 3"/>
                <a:gd name="T9" fmla="*/ 4 h 4"/>
                <a:gd name="T10" fmla="*/ 3 w 3"/>
                <a:gd name="T11" fmla="*/ 4 h 4"/>
                <a:gd name="T12" fmla="*/ 3 w 3"/>
                <a:gd name="T13" fmla="*/ 1 h 4"/>
                <a:gd name="T14" fmla="*/ 1 w 3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7" name="Freeform 57"/>
            <p:cNvSpPr/>
            <p:nvPr/>
          </p:nvSpPr>
          <p:spPr bwMode="auto">
            <a:xfrm>
              <a:off x="3796" y="2155"/>
              <a:ext cx="10" cy="10"/>
            </a:xfrm>
            <a:custGeom>
              <a:avLst/>
              <a:gdLst>
                <a:gd name="T0" fmla="*/ 3 w 4"/>
                <a:gd name="T1" fmla="*/ 0 h 4"/>
                <a:gd name="T2" fmla="*/ 0 w 4"/>
                <a:gd name="T3" fmla="*/ 0 h 4"/>
                <a:gd name="T4" fmla="*/ 0 w 4"/>
                <a:gd name="T5" fmla="*/ 2 h 4"/>
                <a:gd name="T6" fmla="*/ 0 w 4"/>
                <a:gd name="T7" fmla="*/ 4 h 4"/>
                <a:gd name="T8" fmla="*/ 3 w 4"/>
                <a:gd name="T9" fmla="*/ 4 h 4"/>
                <a:gd name="T10" fmla="*/ 4 w 4"/>
                <a:gd name="T11" fmla="*/ 2 h 4"/>
                <a:gd name="T12" fmla="*/ 4 w 4"/>
                <a:gd name="T13" fmla="*/ 2 h 4"/>
                <a:gd name="T14" fmla="*/ 3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8" name="Freeform 58"/>
            <p:cNvSpPr/>
            <p:nvPr/>
          </p:nvSpPr>
          <p:spPr bwMode="auto">
            <a:xfrm>
              <a:off x="3877" y="2155"/>
              <a:ext cx="10" cy="10"/>
            </a:xfrm>
            <a:custGeom>
              <a:avLst/>
              <a:gdLst>
                <a:gd name="T0" fmla="*/ 4 w 4"/>
                <a:gd name="T1" fmla="*/ 0 h 4"/>
                <a:gd name="T2" fmla="*/ 2 w 4"/>
                <a:gd name="T3" fmla="*/ 0 h 4"/>
                <a:gd name="T4" fmla="*/ 0 w 4"/>
                <a:gd name="T5" fmla="*/ 2 h 4"/>
                <a:gd name="T6" fmla="*/ 0 w 4"/>
                <a:gd name="T7" fmla="*/ 2 h 4"/>
                <a:gd name="T8" fmla="*/ 2 w 4"/>
                <a:gd name="T9" fmla="*/ 4 h 4"/>
                <a:gd name="T10" fmla="*/ 4 w 4"/>
                <a:gd name="T11" fmla="*/ 4 h 4"/>
                <a:gd name="T12" fmla="*/ 4 w 4"/>
                <a:gd name="T13" fmla="*/ 2 h 4"/>
                <a:gd name="T14" fmla="*/ 4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1"/>
                    <a:pt x="4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9" name="Freeform 59"/>
            <p:cNvSpPr/>
            <p:nvPr/>
          </p:nvSpPr>
          <p:spPr bwMode="auto">
            <a:xfrm>
              <a:off x="3813" y="2127"/>
              <a:ext cx="33" cy="38"/>
            </a:xfrm>
            <a:custGeom>
              <a:avLst/>
              <a:gdLst>
                <a:gd name="T0" fmla="*/ 11 w 13"/>
                <a:gd name="T1" fmla="*/ 0 h 15"/>
                <a:gd name="T2" fmla="*/ 10 w 13"/>
                <a:gd name="T3" fmla="*/ 2 h 15"/>
                <a:gd name="T4" fmla="*/ 10 w 13"/>
                <a:gd name="T5" fmla="*/ 11 h 15"/>
                <a:gd name="T6" fmla="*/ 9 w 13"/>
                <a:gd name="T7" fmla="*/ 12 h 15"/>
                <a:gd name="T8" fmla="*/ 2 w 13"/>
                <a:gd name="T9" fmla="*/ 12 h 15"/>
                <a:gd name="T10" fmla="*/ 0 w 13"/>
                <a:gd name="T11" fmla="*/ 14 h 15"/>
                <a:gd name="T12" fmla="*/ 2 w 13"/>
                <a:gd name="T13" fmla="*/ 15 h 15"/>
                <a:gd name="T14" fmla="*/ 11 w 13"/>
                <a:gd name="T15" fmla="*/ 15 h 15"/>
                <a:gd name="T16" fmla="*/ 12 w 13"/>
                <a:gd name="T17" fmla="*/ 15 h 15"/>
                <a:gd name="T18" fmla="*/ 12 w 13"/>
                <a:gd name="T19" fmla="*/ 15 h 15"/>
                <a:gd name="T20" fmla="*/ 13 w 13"/>
                <a:gd name="T21" fmla="*/ 13 h 15"/>
                <a:gd name="T22" fmla="*/ 13 w 13"/>
                <a:gd name="T23" fmla="*/ 2 h 15"/>
                <a:gd name="T24" fmla="*/ 11 w 13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5">
                  <a:moveTo>
                    <a:pt x="11" y="0"/>
                  </a:moveTo>
                  <a:cubicBezTo>
                    <a:pt x="10" y="0"/>
                    <a:pt x="10" y="1"/>
                    <a:pt x="10" y="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2"/>
                    <a:pt x="9" y="12"/>
                    <a:pt x="9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4"/>
                    <a:pt x="1" y="15"/>
                    <a:pt x="2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4"/>
                    <a:pt x="13" y="14"/>
                    <a:pt x="13" y="1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1"/>
                    <a:pt x="12" y="0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0" name="Group 62"/>
          <p:cNvGrpSpPr>
            <a:grpSpLocks noChangeAspect="1"/>
          </p:cNvGrpSpPr>
          <p:nvPr/>
        </p:nvGrpSpPr>
        <p:grpSpPr bwMode="auto">
          <a:xfrm>
            <a:off x="7541978" y="3108956"/>
            <a:ext cx="349455" cy="279021"/>
            <a:chOff x="3775" y="2110"/>
            <a:chExt cx="129" cy="103"/>
          </a:xfrm>
          <a:solidFill>
            <a:schemeClr val="accent3"/>
          </a:solidFill>
          <a:effectLst/>
        </p:grpSpPr>
        <p:sp>
          <p:nvSpPr>
            <p:cNvPr id="101" name="Freeform 63"/>
            <p:cNvSpPr/>
            <p:nvPr/>
          </p:nvSpPr>
          <p:spPr bwMode="auto">
            <a:xfrm>
              <a:off x="3775" y="2177"/>
              <a:ext cx="40" cy="36"/>
            </a:xfrm>
            <a:custGeom>
              <a:avLst/>
              <a:gdLst>
                <a:gd name="T0" fmla="*/ 5 w 16"/>
                <a:gd name="T1" fmla="*/ 0 h 14"/>
                <a:gd name="T2" fmla="*/ 0 w 16"/>
                <a:gd name="T3" fmla="*/ 4 h 14"/>
                <a:gd name="T4" fmla="*/ 10 w 16"/>
                <a:gd name="T5" fmla="*/ 14 h 14"/>
                <a:gd name="T6" fmla="*/ 16 w 16"/>
                <a:gd name="T7" fmla="*/ 9 h 14"/>
                <a:gd name="T8" fmla="*/ 5 w 1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5" y="0"/>
                  </a:moveTo>
                  <a:cubicBezTo>
                    <a:pt x="1" y="3"/>
                    <a:pt x="0" y="4"/>
                    <a:pt x="0" y="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3" y="11"/>
                    <a:pt x="16" y="9"/>
                  </a:cubicBez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2" name="Freeform 64"/>
            <p:cNvSpPr/>
            <p:nvPr/>
          </p:nvSpPr>
          <p:spPr bwMode="auto">
            <a:xfrm>
              <a:off x="3795" y="2156"/>
              <a:ext cx="109" cy="41"/>
            </a:xfrm>
            <a:custGeom>
              <a:avLst/>
              <a:gdLst>
                <a:gd name="T0" fmla="*/ 37 w 44"/>
                <a:gd name="T1" fmla="*/ 4 h 16"/>
                <a:gd name="T2" fmla="*/ 29 w 44"/>
                <a:gd name="T3" fmla="*/ 9 h 16"/>
                <a:gd name="T4" fmla="*/ 18 w 44"/>
                <a:gd name="T5" fmla="*/ 8 h 16"/>
                <a:gd name="T6" fmla="*/ 25 w 44"/>
                <a:gd name="T7" fmla="*/ 7 h 16"/>
                <a:gd name="T8" fmla="*/ 31 w 44"/>
                <a:gd name="T9" fmla="*/ 2 h 16"/>
                <a:gd name="T10" fmla="*/ 20 w 44"/>
                <a:gd name="T11" fmla="*/ 2 h 16"/>
                <a:gd name="T12" fmla="*/ 9 w 44"/>
                <a:gd name="T13" fmla="*/ 2 h 16"/>
                <a:gd name="T14" fmla="*/ 0 w 44"/>
                <a:gd name="T15" fmla="*/ 7 h 16"/>
                <a:gd name="T16" fmla="*/ 9 w 44"/>
                <a:gd name="T17" fmla="*/ 16 h 16"/>
                <a:gd name="T18" fmla="*/ 13 w 44"/>
                <a:gd name="T19" fmla="*/ 14 h 16"/>
                <a:gd name="T20" fmla="*/ 29 w 44"/>
                <a:gd name="T21" fmla="*/ 14 h 16"/>
                <a:gd name="T22" fmla="*/ 44 w 44"/>
                <a:gd name="T23" fmla="*/ 2 h 16"/>
                <a:gd name="T24" fmla="*/ 37 w 44"/>
                <a:gd name="T25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16">
                  <a:moveTo>
                    <a:pt x="37" y="4"/>
                  </a:moveTo>
                  <a:cubicBezTo>
                    <a:pt x="34" y="7"/>
                    <a:pt x="32" y="8"/>
                    <a:pt x="29" y="9"/>
                  </a:cubicBezTo>
                  <a:cubicBezTo>
                    <a:pt x="24" y="10"/>
                    <a:pt x="19" y="9"/>
                    <a:pt x="18" y="8"/>
                  </a:cubicBezTo>
                  <a:cubicBezTo>
                    <a:pt x="15" y="6"/>
                    <a:pt x="18" y="7"/>
                    <a:pt x="25" y="7"/>
                  </a:cubicBezTo>
                  <a:cubicBezTo>
                    <a:pt x="32" y="6"/>
                    <a:pt x="31" y="2"/>
                    <a:pt x="31" y="2"/>
                  </a:cubicBezTo>
                  <a:cubicBezTo>
                    <a:pt x="29" y="2"/>
                    <a:pt x="27" y="2"/>
                    <a:pt x="20" y="2"/>
                  </a:cubicBezTo>
                  <a:cubicBezTo>
                    <a:pt x="17" y="2"/>
                    <a:pt x="12" y="1"/>
                    <a:pt x="9" y="2"/>
                  </a:cubicBezTo>
                  <a:cubicBezTo>
                    <a:pt x="6" y="2"/>
                    <a:pt x="4" y="5"/>
                    <a:pt x="0" y="7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1" y="15"/>
                    <a:pt x="12" y="14"/>
                    <a:pt x="13" y="14"/>
                  </a:cubicBezTo>
                  <a:cubicBezTo>
                    <a:pt x="16" y="14"/>
                    <a:pt x="23" y="15"/>
                    <a:pt x="29" y="14"/>
                  </a:cubicBezTo>
                  <a:cubicBezTo>
                    <a:pt x="40" y="9"/>
                    <a:pt x="44" y="2"/>
                    <a:pt x="44" y="2"/>
                  </a:cubicBezTo>
                  <a:cubicBezTo>
                    <a:pt x="44" y="2"/>
                    <a:pt x="41" y="0"/>
                    <a:pt x="3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3" name="Freeform 65"/>
            <p:cNvSpPr>
              <a:spLocks noEditPoints="1"/>
            </p:cNvSpPr>
            <p:nvPr/>
          </p:nvSpPr>
          <p:spPr bwMode="auto">
            <a:xfrm>
              <a:off x="3810" y="2110"/>
              <a:ext cx="94" cy="41"/>
            </a:xfrm>
            <a:custGeom>
              <a:avLst/>
              <a:gdLst>
                <a:gd name="T0" fmla="*/ 38 w 38"/>
                <a:gd name="T1" fmla="*/ 0 h 16"/>
                <a:gd name="T2" fmla="*/ 34 w 38"/>
                <a:gd name="T3" fmla="*/ 0 h 16"/>
                <a:gd name="T4" fmla="*/ 34 w 38"/>
                <a:gd name="T5" fmla="*/ 6 h 16"/>
                <a:gd name="T6" fmla="*/ 32 w 38"/>
                <a:gd name="T7" fmla="*/ 6 h 16"/>
                <a:gd name="T8" fmla="*/ 32 w 38"/>
                <a:gd name="T9" fmla="*/ 0 h 16"/>
                <a:gd name="T10" fmla="*/ 28 w 38"/>
                <a:gd name="T11" fmla="*/ 0 h 16"/>
                <a:gd name="T12" fmla="*/ 28 w 38"/>
                <a:gd name="T13" fmla="*/ 6 h 16"/>
                <a:gd name="T14" fmla="*/ 12 w 38"/>
                <a:gd name="T15" fmla="*/ 6 h 16"/>
                <a:gd name="T16" fmla="*/ 12 w 38"/>
                <a:gd name="T17" fmla="*/ 3 h 16"/>
                <a:gd name="T18" fmla="*/ 12 w 38"/>
                <a:gd name="T19" fmla="*/ 1 h 16"/>
                <a:gd name="T20" fmla="*/ 11 w 38"/>
                <a:gd name="T21" fmla="*/ 0 h 16"/>
                <a:gd name="T22" fmla="*/ 9 w 38"/>
                <a:gd name="T23" fmla="*/ 0 h 16"/>
                <a:gd name="T24" fmla="*/ 3 w 38"/>
                <a:gd name="T25" fmla="*/ 0 h 16"/>
                <a:gd name="T26" fmla="*/ 1 w 38"/>
                <a:gd name="T27" fmla="*/ 0 h 16"/>
                <a:gd name="T28" fmla="*/ 0 w 38"/>
                <a:gd name="T29" fmla="*/ 2 h 16"/>
                <a:gd name="T30" fmla="*/ 0 w 38"/>
                <a:gd name="T31" fmla="*/ 3 h 16"/>
                <a:gd name="T32" fmla="*/ 0 w 38"/>
                <a:gd name="T33" fmla="*/ 13 h 16"/>
                <a:gd name="T34" fmla="*/ 0 w 38"/>
                <a:gd name="T35" fmla="*/ 15 h 16"/>
                <a:gd name="T36" fmla="*/ 2 w 38"/>
                <a:gd name="T37" fmla="*/ 16 h 16"/>
                <a:gd name="T38" fmla="*/ 3 w 38"/>
                <a:gd name="T39" fmla="*/ 16 h 16"/>
                <a:gd name="T40" fmla="*/ 9 w 38"/>
                <a:gd name="T41" fmla="*/ 16 h 16"/>
                <a:gd name="T42" fmla="*/ 11 w 38"/>
                <a:gd name="T43" fmla="*/ 16 h 16"/>
                <a:gd name="T44" fmla="*/ 12 w 38"/>
                <a:gd name="T45" fmla="*/ 14 h 16"/>
                <a:gd name="T46" fmla="*/ 12 w 38"/>
                <a:gd name="T47" fmla="*/ 13 h 16"/>
                <a:gd name="T48" fmla="*/ 12 w 38"/>
                <a:gd name="T49" fmla="*/ 10 h 16"/>
                <a:gd name="T50" fmla="*/ 38 w 38"/>
                <a:gd name="T51" fmla="*/ 10 h 16"/>
                <a:gd name="T52" fmla="*/ 38 w 38"/>
                <a:gd name="T53" fmla="*/ 0 h 16"/>
                <a:gd name="T54" fmla="*/ 3 w 38"/>
                <a:gd name="T55" fmla="*/ 3 h 16"/>
                <a:gd name="T56" fmla="*/ 9 w 38"/>
                <a:gd name="T57" fmla="*/ 3 h 16"/>
                <a:gd name="T58" fmla="*/ 9 w 38"/>
                <a:gd name="T59" fmla="*/ 13 h 16"/>
                <a:gd name="T60" fmla="*/ 3 w 38"/>
                <a:gd name="T61" fmla="*/ 13 h 16"/>
                <a:gd name="T62" fmla="*/ 3 w 38"/>
                <a:gd name="T6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" h="16">
                  <a:moveTo>
                    <a:pt x="38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2"/>
                    <a:pt x="12" y="1"/>
                  </a:cubicBezTo>
                  <a:cubicBezTo>
                    <a:pt x="12" y="1"/>
                    <a:pt x="11" y="0"/>
                    <a:pt x="11" y="0"/>
                  </a:cubicBezTo>
                  <a:cubicBezTo>
                    <a:pt x="10" y="0"/>
                    <a:pt x="10" y="0"/>
                    <a:pt x="9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" y="15"/>
                    <a:pt x="1" y="16"/>
                    <a:pt x="2" y="16"/>
                  </a:cubicBezTo>
                  <a:cubicBezTo>
                    <a:pt x="2" y="16"/>
                    <a:pt x="2" y="16"/>
                    <a:pt x="3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6"/>
                    <a:pt x="11" y="16"/>
                    <a:pt x="11" y="16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38" y="10"/>
                    <a:pt x="38" y="10"/>
                    <a:pt x="38" y="10"/>
                  </a:cubicBezTo>
                  <a:lnTo>
                    <a:pt x="38" y="0"/>
                  </a:lnTo>
                  <a:close/>
                  <a:moveTo>
                    <a:pt x="3" y="3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3" y="13"/>
                    <a:pt x="3" y="13"/>
                    <a:pt x="3" y="13"/>
                  </a:cubicBezTo>
                  <a:lnTo>
                    <a:pt x="3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7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3408706" y="2267376"/>
            <a:ext cx="1408667" cy="1408851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" name="文本框 9"/>
          <p:cNvSpPr txBox="1"/>
          <p:nvPr/>
        </p:nvSpPr>
        <p:spPr>
          <a:xfrm>
            <a:off x="5342014" y="3061240"/>
            <a:ext cx="1556863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1" indent="-228600">
              <a:buFont typeface="Wingdings" panose="05000000000000000000" pitchFamily="2" charset="2"/>
              <a:buChar char="l"/>
            </a:pPr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副标题内容</a:t>
            </a:r>
            <a:endParaRPr lang="zh-CN" altLang="en-US" sz="19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9"/>
          <p:cNvSpPr txBox="1"/>
          <p:nvPr/>
        </p:nvSpPr>
        <p:spPr>
          <a:xfrm>
            <a:off x="7131528" y="3067349"/>
            <a:ext cx="1556863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1" indent="-228600">
              <a:buFont typeface="Wingdings" panose="05000000000000000000" pitchFamily="2" charset="2"/>
              <a:buChar char="l"/>
            </a:pPr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副标题内容</a:t>
            </a:r>
            <a:endParaRPr lang="zh-CN" altLang="en-US" sz="19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9"/>
          <p:cNvSpPr txBox="1"/>
          <p:nvPr/>
        </p:nvSpPr>
        <p:spPr>
          <a:xfrm>
            <a:off x="5342013" y="3431830"/>
            <a:ext cx="1919963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1" indent="-228600">
              <a:buFont typeface="Wingdings" panose="05000000000000000000" pitchFamily="2" charset="2"/>
              <a:buChar char="l"/>
            </a:pPr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副标题内容</a:t>
            </a:r>
            <a:endParaRPr lang="zh-CN" altLang="en-US" sz="19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9"/>
          <p:cNvSpPr txBox="1"/>
          <p:nvPr/>
        </p:nvSpPr>
        <p:spPr>
          <a:xfrm>
            <a:off x="7131528" y="3431829"/>
            <a:ext cx="1556863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1" indent="-228600">
              <a:buFont typeface="Wingdings" panose="05000000000000000000" pitchFamily="2" charset="2"/>
              <a:buChar char="l"/>
            </a:pPr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副标题内容</a:t>
            </a:r>
            <a:endParaRPr lang="zh-CN" altLang="en-US" sz="19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9"/>
          <p:cNvSpPr txBox="1"/>
          <p:nvPr/>
        </p:nvSpPr>
        <p:spPr>
          <a:xfrm>
            <a:off x="5187473" y="2262308"/>
            <a:ext cx="388792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/>
            <a:r>
              <a:rPr lang="zh-CN" altLang="en-US" sz="4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明年工作计划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20"/>
          <p:cNvSpPr txBox="1"/>
          <p:nvPr/>
        </p:nvSpPr>
        <p:spPr>
          <a:xfrm>
            <a:off x="3584850" y="2294694"/>
            <a:ext cx="1056379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zh-CN" sz="8800" spc="400" dirty="0" smtClean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05</a:t>
            </a:r>
            <a:endParaRPr lang="zh-CN" altLang="en-US" sz="8800" spc="400" dirty="0">
              <a:solidFill>
                <a:schemeClr val="bg1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五边形 8"/>
          <p:cNvSpPr/>
          <p:nvPr/>
        </p:nvSpPr>
        <p:spPr>
          <a:xfrm flipH="1">
            <a:off x="9302041" y="2331000"/>
            <a:ext cx="2927267" cy="1281600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8" tIns="60954" rIns="121908" bIns="60954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  <p:bldP spid="8" grpId="0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5135893" y="1508713"/>
            <a:ext cx="5568619" cy="268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 w="31750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0" scaled="0"/>
            </a:gradFill>
          </a:ln>
          <a:effectLst>
            <a:outerShdw blurRad="241300" dist="1778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685" tIns="67840" rIns="135685" bIns="67840" anchor="ctr"/>
          <a:lstStyle/>
          <a:p>
            <a:pPr algn="ctr"/>
            <a:endParaRPr lang="zh-CN" altLang="en-US" sz="2400">
              <a:solidFill>
                <a:prstClr val="white"/>
              </a:solidFill>
              <a:sym typeface="+mn-lt"/>
            </a:endParaRPr>
          </a:p>
        </p:txBody>
      </p:sp>
      <p:cxnSp>
        <p:nvCxnSpPr>
          <p:cNvPr id="3081" name="MH_Other_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2241551" y="4821192"/>
            <a:ext cx="8269816" cy="0"/>
          </a:xfrm>
          <a:prstGeom prst="line">
            <a:avLst/>
          </a:prstGeom>
          <a:noFill/>
          <a:ln w="6350" cap="rnd" algn="ctr">
            <a:solidFill>
              <a:srgbClr val="A8ABB8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组合 1"/>
          <p:cNvGrpSpPr/>
          <p:nvPr/>
        </p:nvGrpSpPr>
        <p:grpSpPr>
          <a:xfrm>
            <a:off x="6027836" y="1892813"/>
            <a:ext cx="1003293" cy="1831977"/>
            <a:chOff x="4520877" y="1419567"/>
            <a:chExt cx="752470" cy="1373983"/>
          </a:xfrm>
        </p:grpSpPr>
        <p:cxnSp>
          <p:nvCxnSpPr>
            <p:cNvPr id="3075" name="MH_Other_1"/>
            <p:cNvCxnSpPr>
              <a:cxnSpLocks noChangeShapeType="1"/>
            </p:cNvCxnSpPr>
            <p:nvPr>
              <p:custDataLst>
                <p:tags r:id="rId2"/>
              </p:custDataLst>
            </p:nvPr>
          </p:nvCxnSpPr>
          <p:spPr bwMode="auto">
            <a:xfrm>
              <a:off x="4855835" y="1419569"/>
              <a:ext cx="0" cy="1373981"/>
            </a:xfrm>
            <a:prstGeom prst="line">
              <a:avLst/>
            </a:prstGeom>
            <a:noFill/>
            <a:ln w="6350" cap="rnd" algn="ctr">
              <a:solidFill>
                <a:srgbClr val="BCBCBC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6" name="MH_Other_2"/>
            <p:cNvCxnSpPr>
              <a:cxnSpLocks noChangeShapeType="1"/>
            </p:cNvCxnSpPr>
            <p:nvPr>
              <p:custDataLst>
                <p:tags r:id="rId3"/>
              </p:custDataLst>
            </p:nvPr>
          </p:nvCxnSpPr>
          <p:spPr bwMode="auto">
            <a:xfrm>
              <a:off x="4520877" y="1419567"/>
              <a:ext cx="334963" cy="0"/>
            </a:xfrm>
            <a:prstGeom prst="line">
              <a:avLst/>
            </a:prstGeom>
            <a:noFill/>
            <a:ln w="6350" cap="rnd" algn="ctr">
              <a:solidFill>
                <a:srgbClr val="BCBCBC"/>
              </a:solidFill>
              <a:prstDash val="sysDash"/>
              <a:miter lim="800000"/>
              <a:head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7" name="MH_Other_3"/>
            <p:cNvCxnSpPr>
              <a:cxnSpLocks noChangeShapeType="1"/>
            </p:cNvCxnSpPr>
            <p:nvPr>
              <p:custDataLst>
                <p:tags r:id="rId4"/>
              </p:custDataLst>
            </p:nvPr>
          </p:nvCxnSpPr>
          <p:spPr bwMode="auto">
            <a:xfrm>
              <a:off x="4520877" y="2778069"/>
              <a:ext cx="334963" cy="0"/>
            </a:xfrm>
            <a:prstGeom prst="line">
              <a:avLst/>
            </a:prstGeom>
            <a:noFill/>
            <a:ln w="6350" cap="rnd" algn="ctr">
              <a:solidFill>
                <a:srgbClr val="BCBCBC"/>
              </a:solidFill>
              <a:prstDash val="sysDash"/>
              <a:miter lim="800000"/>
              <a:head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83" name="MH_Other_9"/>
            <p:cNvCxnSpPr>
              <a:cxnSpLocks noChangeShapeType="1"/>
            </p:cNvCxnSpPr>
            <p:nvPr>
              <p:custDataLst>
                <p:tags r:id="rId5"/>
              </p:custDataLst>
            </p:nvPr>
          </p:nvCxnSpPr>
          <p:spPr bwMode="auto">
            <a:xfrm>
              <a:off x="4860597" y="1689840"/>
              <a:ext cx="406400" cy="8335"/>
            </a:xfrm>
            <a:prstGeom prst="straightConnector1">
              <a:avLst/>
            </a:prstGeom>
            <a:noFill/>
            <a:ln w="6350" cap="rnd" algn="ctr">
              <a:solidFill>
                <a:srgbClr val="BCBCBC"/>
              </a:solidFill>
              <a:prstDash val="sysDash"/>
              <a:miter lim="800000"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84" name="MH_Other_10"/>
            <p:cNvCxnSpPr>
              <a:cxnSpLocks noChangeShapeType="1"/>
            </p:cNvCxnSpPr>
            <p:nvPr>
              <p:custDataLst>
                <p:tags r:id="rId6"/>
              </p:custDataLst>
            </p:nvPr>
          </p:nvCxnSpPr>
          <p:spPr bwMode="auto">
            <a:xfrm>
              <a:off x="4866947" y="2101797"/>
              <a:ext cx="406400" cy="8335"/>
            </a:xfrm>
            <a:prstGeom prst="straightConnector1">
              <a:avLst/>
            </a:prstGeom>
            <a:noFill/>
            <a:ln w="6350" cap="rnd" algn="ctr">
              <a:solidFill>
                <a:srgbClr val="BCBCBC"/>
              </a:solidFill>
              <a:prstDash val="sysDash"/>
              <a:miter lim="800000"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85" name="MH_Other_11"/>
            <p:cNvCxnSpPr>
              <a:cxnSpLocks noChangeShapeType="1"/>
            </p:cNvCxnSpPr>
            <p:nvPr>
              <p:custDataLst>
                <p:tags r:id="rId7"/>
              </p:custDataLst>
            </p:nvPr>
          </p:nvCxnSpPr>
          <p:spPr bwMode="auto">
            <a:xfrm>
              <a:off x="4855835" y="2513753"/>
              <a:ext cx="404812" cy="9525"/>
            </a:xfrm>
            <a:prstGeom prst="straightConnector1">
              <a:avLst/>
            </a:prstGeom>
            <a:noFill/>
            <a:ln w="6350" cap="rnd" algn="ctr">
              <a:solidFill>
                <a:srgbClr val="BCBCBC"/>
              </a:solidFill>
              <a:prstDash val="sysDash"/>
              <a:miter lim="800000"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1" name="MH_Desc_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241552" y="4914661"/>
            <a:ext cx="8426449" cy="1394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9pPr>
          </a:lstStyle>
          <a:p>
            <a:pPr algn="just">
              <a:lnSpc>
                <a:spcPct val="150000"/>
              </a:lnSpc>
              <a:defRPr/>
            </a:pPr>
            <a:r>
              <a:rPr lang="zh-CN" altLang="en-US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/>
                <a:sym typeface="+mn-lt"/>
              </a:rPr>
              <a:t> 点击即可编辑点击即可编辑点击即可编辑 点击即可编辑点击即可编辑点击即可编辑</a:t>
            </a:r>
            <a:endParaRPr lang="en-US" altLang="zh-CN" sz="1600" dirty="0" smtClean="0">
              <a:solidFill>
                <a:srgbClr val="FFFFFF">
                  <a:lumMod val="50000"/>
                </a:srgbClr>
              </a:solidFill>
              <a:latin typeface="Arial" panose="020B0604020202020204"/>
              <a:sym typeface="+mn-lt"/>
            </a:endParaRPr>
          </a:p>
          <a:p>
            <a:pPr algn="just">
              <a:lnSpc>
                <a:spcPct val="150000"/>
              </a:lnSpc>
              <a:defRPr/>
            </a:pPr>
            <a:r>
              <a:rPr lang="zh-CN" altLang="en-US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/>
                <a:sym typeface="+mn-lt"/>
              </a:rPr>
              <a:t> 点击即可编辑点击即可编辑点击即可编辑</a:t>
            </a:r>
            <a:endParaRPr lang="en-US" altLang="zh-CN" sz="1600" dirty="0" smtClean="0">
              <a:solidFill>
                <a:srgbClr val="FFFFFF">
                  <a:lumMod val="50000"/>
                </a:srgbClr>
              </a:solidFill>
              <a:latin typeface="Arial" panose="020B0604020202020204"/>
              <a:sym typeface="+mn-lt"/>
            </a:endParaRPr>
          </a:p>
          <a:p>
            <a:pPr algn="just">
              <a:lnSpc>
                <a:spcPct val="150000"/>
              </a:lnSpc>
              <a:defRPr/>
            </a:pPr>
            <a:endParaRPr lang="en-US" altLang="zh-CN" sz="1600" dirty="0">
              <a:solidFill>
                <a:srgbClr val="FFFFFF">
                  <a:lumMod val="50000"/>
                </a:srgbClr>
              </a:solidFill>
              <a:latin typeface="Arial" panose="020B0604020202020204"/>
              <a:sym typeface="+mn-lt"/>
            </a:endParaRPr>
          </a:p>
        </p:txBody>
      </p:sp>
      <p:sp>
        <p:nvSpPr>
          <p:cNvPr id="3087" name="MH_SubTitle_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588421" y="2064205"/>
            <a:ext cx="234410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135" b="1" dirty="0">
                <a:solidFill>
                  <a:schemeClr val="accent1"/>
                </a:solidFill>
                <a:latin typeface="+mn-lt"/>
                <a:ea typeface="+mn-ea"/>
              </a:rPr>
              <a:t>输入标题文字</a:t>
            </a:r>
            <a:endParaRPr lang="zh-CN" altLang="en-US" sz="2135" b="1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  <p:sp>
        <p:nvSpPr>
          <p:cNvPr id="3089" name="MH_SubTitle_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588421" y="2597605"/>
            <a:ext cx="234410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zh-CN" altLang="en-US" sz="2135" b="1" dirty="0">
                <a:solidFill>
                  <a:schemeClr val="accent1"/>
                </a:solidFill>
                <a:latin typeface="Arial" panose="020B0604020202020204"/>
                <a:ea typeface="微软雅黑" panose="020B0503020204020204" pitchFamily="34" charset="-122"/>
              </a:rPr>
              <a:t>输入标题文字</a:t>
            </a:r>
            <a:endParaRPr lang="zh-CN" altLang="en-US" sz="2135" b="1" dirty="0">
              <a:solidFill>
                <a:schemeClr val="accent1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3091" name="MH_SubTitle_1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588421" y="3169105"/>
            <a:ext cx="234410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zh-CN" altLang="en-US" sz="2135" b="1" dirty="0">
                <a:solidFill>
                  <a:schemeClr val="accent1"/>
                </a:solidFill>
                <a:latin typeface="Arial" panose="020B0604020202020204"/>
                <a:ea typeface="微软雅黑" panose="020B0503020204020204" pitchFamily="34" charset="-122"/>
              </a:rPr>
              <a:t>输入标题文字</a:t>
            </a:r>
            <a:endParaRPr lang="zh-CN" altLang="en-US" sz="2135" b="1" dirty="0">
              <a:solidFill>
                <a:schemeClr val="accent1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375277" y="4485192"/>
            <a:ext cx="672000" cy="672000"/>
            <a:chOff x="1031458" y="3043650"/>
            <a:chExt cx="504000" cy="504000"/>
          </a:xfrm>
        </p:grpSpPr>
        <p:sp>
          <p:nvSpPr>
            <p:cNvPr id="22" name="椭圆 21"/>
            <p:cNvSpPr>
              <a:spLocks noChangeAspect="1"/>
            </p:cNvSpPr>
            <p:nvPr/>
          </p:nvSpPr>
          <p:spPr>
            <a:xfrm>
              <a:off x="1031458" y="3043650"/>
              <a:ext cx="504000" cy="504000"/>
            </a:xfrm>
            <a:prstGeom prst="ellipse">
              <a:avLst/>
            </a:prstGeom>
            <a:solidFill>
              <a:schemeClr val="accent1"/>
            </a:solidFill>
            <a:ln w="15875">
              <a:noFill/>
            </a:ln>
            <a:effectLst>
              <a:outerShdw blurRad="279400" dist="101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35" name="MH_Other_5"/>
            <p:cNvSpPr/>
            <p:nvPr>
              <p:custDataLst>
                <p:tags r:id="rId12"/>
              </p:custDataLst>
            </p:nvPr>
          </p:nvSpPr>
          <p:spPr>
            <a:xfrm>
              <a:off x="1139458" y="3151650"/>
              <a:ext cx="288000" cy="288000"/>
            </a:xfrm>
            <a:prstGeom prst="donut">
              <a:avLst>
                <a:gd name="adj" fmla="val 9123"/>
              </a:avLst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865" ker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9" name="MH_Other_6"/>
            <p:cNvSpPr>
              <a:spLocks noChangeAspect="1"/>
            </p:cNvSpPr>
            <p:nvPr>
              <p:custDataLst>
                <p:tags r:id="rId13"/>
              </p:custDataLst>
            </p:nvPr>
          </p:nvSpPr>
          <p:spPr>
            <a:xfrm>
              <a:off x="1215596" y="3241030"/>
              <a:ext cx="135724" cy="109241"/>
            </a:xfrm>
            <a:prstGeom prst="rightArrow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865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953399" y="1491583"/>
            <a:ext cx="2736571" cy="2801516"/>
            <a:chOff x="1435332" y="1189776"/>
            <a:chExt cx="1691413" cy="1731554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192"/>
            <a:stretch>
              <a:fillRect/>
            </a:stretch>
          </p:blipFill>
          <p:spPr>
            <a:xfrm>
              <a:off x="1435332" y="1189776"/>
              <a:ext cx="1691413" cy="1731554"/>
            </a:xfrm>
            <a:prstGeom prst="rect">
              <a:avLst/>
            </a:prstGeom>
          </p:spPr>
        </p:pic>
        <p:sp>
          <p:nvSpPr>
            <p:cNvPr id="38" name="MH_Picture_3"/>
            <p:cNvSpPr/>
            <p:nvPr>
              <p:custDataLst>
                <p:tags r:id="rId15"/>
              </p:custDataLst>
            </p:nvPr>
          </p:nvSpPr>
          <p:spPr>
            <a:xfrm>
              <a:off x="1699773" y="1346020"/>
              <a:ext cx="1093379" cy="1403984"/>
            </a:xfrm>
            <a:prstGeom prst="rect">
              <a:avLst/>
            </a:prstGeom>
            <a:blipFill dpi="0" rotWithShape="1">
              <a:blip r:embed="rId16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</p:grp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1" grpId="0"/>
      <p:bldP spid="3087" grpId="0"/>
      <p:bldP spid="3089" grpId="0"/>
      <p:bldP spid="309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3767453"/>
            <a:ext cx="12192000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622504" y="1364873"/>
            <a:ext cx="1105637" cy="2522681"/>
            <a:chOff x="466878" y="1023579"/>
            <a:chExt cx="829228" cy="1892011"/>
          </a:xfrm>
        </p:grpSpPr>
        <p:cxnSp>
          <p:nvCxnSpPr>
            <p:cNvPr id="33" name="直接连接符 32"/>
            <p:cNvCxnSpPr/>
            <p:nvPr/>
          </p:nvCxnSpPr>
          <p:spPr>
            <a:xfrm>
              <a:off x="881492" y="1888431"/>
              <a:ext cx="0" cy="90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椭圆 5"/>
            <p:cNvSpPr/>
            <p:nvPr/>
          </p:nvSpPr>
          <p:spPr>
            <a:xfrm>
              <a:off x="791492" y="2735590"/>
              <a:ext cx="180000" cy="180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2" name="椭圆 11"/>
            <p:cNvSpPr/>
            <p:nvPr/>
          </p:nvSpPr>
          <p:spPr>
            <a:xfrm>
              <a:off x="466878" y="1023579"/>
              <a:ext cx="829228" cy="829228"/>
            </a:xfrm>
            <a:prstGeom prst="ellipse">
              <a:avLst/>
            </a:pr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  <a:tileRect/>
            </a:gradFill>
            <a:ln w="3175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580885" y="1137579"/>
              <a:ext cx="601237" cy="6012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76200" dist="101600" dir="180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45713" rIns="0" bIns="45713" numCol="1" spcCol="0" rtlCol="0" fromWordArt="0" anchor="ctr" anchorCtr="0" forceAA="0" compatLnSpc="1">
              <a:noAutofit/>
            </a:bodyPr>
            <a:lstStyle/>
            <a:p>
              <a:pPr algn="ctr" defTabSz="913765"/>
              <a:r>
                <a:rPr lang="en-US" altLang="zh-CN" sz="2135" dirty="0" smtClean="0">
                  <a:latin typeface="Impact" panose="020B0806030902050204" pitchFamily="34" charset="0"/>
                </a:rPr>
                <a:t>2013.5</a:t>
              </a:r>
              <a:endParaRPr lang="zh-CN" altLang="en-US" sz="4265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063552" y="3647453"/>
            <a:ext cx="1105637" cy="2565856"/>
            <a:chOff x="1547664" y="2735590"/>
            <a:chExt cx="829228" cy="1924392"/>
          </a:xfrm>
        </p:grpSpPr>
        <p:cxnSp>
          <p:nvCxnSpPr>
            <p:cNvPr id="34" name="直接连接符 33"/>
            <p:cNvCxnSpPr/>
            <p:nvPr/>
          </p:nvCxnSpPr>
          <p:spPr>
            <a:xfrm>
              <a:off x="1962278" y="2825590"/>
              <a:ext cx="0" cy="90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椭圆 6"/>
            <p:cNvSpPr/>
            <p:nvPr/>
          </p:nvSpPr>
          <p:spPr>
            <a:xfrm>
              <a:off x="1872278" y="2735590"/>
              <a:ext cx="180000" cy="180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6" name="椭圆 15"/>
            <p:cNvSpPr/>
            <p:nvPr/>
          </p:nvSpPr>
          <p:spPr>
            <a:xfrm>
              <a:off x="1547664" y="3830754"/>
              <a:ext cx="829228" cy="829228"/>
            </a:xfrm>
            <a:prstGeom prst="ellipse">
              <a:avLst/>
            </a:pr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  <a:tileRect/>
            </a:gradFill>
            <a:ln w="3175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661671" y="3944755"/>
              <a:ext cx="601237" cy="6012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76200" dist="101600" dir="180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45713" rIns="0" bIns="45713" numCol="1" spcCol="0" rtlCol="0" fromWordArt="0" anchor="ctr" anchorCtr="0" forceAA="0" compatLnSpc="1">
              <a:noAutofit/>
            </a:bodyPr>
            <a:lstStyle/>
            <a:p>
              <a:pPr algn="ctr" defTabSz="913765"/>
              <a:r>
                <a:rPr lang="en-US" altLang="zh-CN" sz="2135" dirty="0">
                  <a:latin typeface="Impact" panose="020B0806030902050204" pitchFamily="34" charset="0"/>
                </a:rPr>
                <a:t>2014.7</a:t>
              </a:r>
              <a:endParaRPr lang="zh-CN" altLang="en-US" sz="2135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934246" y="3647453"/>
            <a:ext cx="1105637" cy="1688208"/>
            <a:chOff x="2950684" y="2735590"/>
            <a:chExt cx="829228" cy="1266156"/>
          </a:xfrm>
        </p:grpSpPr>
        <p:cxnSp>
          <p:nvCxnSpPr>
            <p:cNvPr id="35" name="直接连接符 34"/>
            <p:cNvCxnSpPr/>
            <p:nvPr/>
          </p:nvCxnSpPr>
          <p:spPr>
            <a:xfrm>
              <a:off x="3365298" y="2825590"/>
              <a:ext cx="0" cy="90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椭圆 7"/>
            <p:cNvSpPr/>
            <p:nvPr/>
          </p:nvSpPr>
          <p:spPr>
            <a:xfrm>
              <a:off x="3275298" y="2735590"/>
              <a:ext cx="180000" cy="180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9" name="椭圆 18"/>
            <p:cNvSpPr/>
            <p:nvPr/>
          </p:nvSpPr>
          <p:spPr>
            <a:xfrm>
              <a:off x="2950684" y="3172518"/>
              <a:ext cx="829228" cy="829228"/>
            </a:xfrm>
            <a:prstGeom prst="ellipse">
              <a:avLst/>
            </a:pr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  <a:tileRect/>
            </a:gradFill>
            <a:ln w="3175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3064691" y="3286519"/>
              <a:ext cx="601237" cy="6012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76200" dist="101600" dir="180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45713" rIns="0" bIns="45713" numCol="1" spcCol="0" rtlCol="0" fromWordArt="0" anchor="ctr" anchorCtr="0" forceAA="0" compatLnSpc="1">
              <a:noAutofit/>
            </a:bodyPr>
            <a:lstStyle/>
            <a:p>
              <a:pPr algn="ctr" defTabSz="913765"/>
              <a:r>
                <a:rPr lang="en-US" altLang="zh-CN" sz="2135" dirty="0">
                  <a:latin typeface="Impact" panose="020B0806030902050204" pitchFamily="34" charset="0"/>
                </a:rPr>
                <a:t>2015.3</a:t>
              </a:r>
              <a:endParaRPr lang="zh-CN" altLang="en-US" sz="2135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711958" y="1364873"/>
            <a:ext cx="1105637" cy="2522681"/>
            <a:chOff x="4283968" y="1023579"/>
            <a:chExt cx="829228" cy="1892011"/>
          </a:xfrm>
        </p:grpSpPr>
        <p:cxnSp>
          <p:nvCxnSpPr>
            <p:cNvPr id="36" name="直接连接符 35"/>
            <p:cNvCxnSpPr/>
            <p:nvPr/>
          </p:nvCxnSpPr>
          <p:spPr>
            <a:xfrm>
              <a:off x="4698582" y="1876069"/>
              <a:ext cx="0" cy="90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椭圆 8"/>
            <p:cNvSpPr/>
            <p:nvPr/>
          </p:nvSpPr>
          <p:spPr>
            <a:xfrm>
              <a:off x="4608582" y="2735590"/>
              <a:ext cx="180000" cy="180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2" name="椭圆 21"/>
            <p:cNvSpPr/>
            <p:nvPr/>
          </p:nvSpPr>
          <p:spPr>
            <a:xfrm>
              <a:off x="4283968" y="1023579"/>
              <a:ext cx="829228" cy="829228"/>
            </a:xfrm>
            <a:prstGeom prst="ellipse">
              <a:avLst/>
            </a:pr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  <a:tileRect/>
            </a:gradFill>
            <a:ln w="3175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4397968" y="1137579"/>
              <a:ext cx="601237" cy="6012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76200" dist="101600" dir="180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45713" rIns="0" bIns="45713" numCol="1" spcCol="0" rtlCol="0" fromWordArt="0" anchor="ctr" anchorCtr="0" forceAA="0" compatLnSpc="1">
              <a:noAutofit/>
            </a:bodyPr>
            <a:lstStyle/>
            <a:p>
              <a:pPr algn="ctr" defTabSz="913765"/>
              <a:r>
                <a:rPr lang="en-US" altLang="zh-CN" sz="2135" dirty="0">
                  <a:latin typeface="Impact" panose="020B0806030902050204" pitchFamily="34" charset="0"/>
                </a:rPr>
                <a:t>2016.7</a:t>
              </a:r>
              <a:endParaRPr lang="zh-CN" altLang="en-US" sz="2135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7588420" y="2314776"/>
            <a:ext cx="1105637" cy="1572677"/>
            <a:chOff x="5691315" y="1736082"/>
            <a:chExt cx="829228" cy="1179508"/>
          </a:xfrm>
        </p:grpSpPr>
        <p:cxnSp>
          <p:nvCxnSpPr>
            <p:cNvPr id="37" name="直接连接符 36"/>
            <p:cNvCxnSpPr/>
            <p:nvPr/>
          </p:nvCxnSpPr>
          <p:spPr>
            <a:xfrm>
              <a:off x="6105928" y="2015590"/>
              <a:ext cx="0" cy="90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6015929" y="2735590"/>
              <a:ext cx="180000" cy="180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5" name="椭圆 24"/>
            <p:cNvSpPr/>
            <p:nvPr/>
          </p:nvSpPr>
          <p:spPr>
            <a:xfrm>
              <a:off x="5691315" y="1736082"/>
              <a:ext cx="829228" cy="829228"/>
            </a:xfrm>
            <a:prstGeom prst="ellipse">
              <a:avLst/>
            </a:pr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  <a:tileRect/>
            </a:gradFill>
            <a:ln w="3175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5805322" y="1850083"/>
              <a:ext cx="601237" cy="6012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76200" dist="101600" dir="180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45713" rIns="0" bIns="45713" numCol="1" spcCol="0" rtlCol="0" fromWordArt="0" anchor="ctr" anchorCtr="0" forceAA="0" compatLnSpc="1">
              <a:noAutofit/>
            </a:bodyPr>
            <a:lstStyle/>
            <a:p>
              <a:pPr algn="ctr" defTabSz="913765"/>
              <a:r>
                <a:rPr lang="en-US" altLang="zh-CN" sz="2135" dirty="0">
                  <a:latin typeface="Impact" panose="020B0806030902050204" pitchFamily="34" charset="0"/>
                </a:rPr>
                <a:t>2017.9</a:t>
              </a:r>
              <a:endParaRPr lang="zh-CN" altLang="en-US" sz="2135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9744406" y="3647453"/>
            <a:ext cx="1105637" cy="1688208"/>
            <a:chOff x="7308304" y="2735590"/>
            <a:chExt cx="829228" cy="1266156"/>
          </a:xfrm>
        </p:grpSpPr>
        <p:cxnSp>
          <p:nvCxnSpPr>
            <p:cNvPr id="38" name="直接连接符 37"/>
            <p:cNvCxnSpPr/>
            <p:nvPr/>
          </p:nvCxnSpPr>
          <p:spPr>
            <a:xfrm>
              <a:off x="7722918" y="2836513"/>
              <a:ext cx="0" cy="90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椭圆 10"/>
            <p:cNvSpPr/>
            <p:nvPr/>
          </p:nvSpPr>
          <p:spPr>
            <a:xfrm>
              <a:off x="7632918" y="2735590"/>
              <a:ext cx="180000" cy="180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8" name="椭圆 27"/>
            <p:cNvSpPr/>
            <p:nvPr/>
          </p:nvSpPr>
          <p:spPr>
            <a:xfrm>
              <a:off x="7308304" y="3172518"/>
              <a:ext cx="829228" cy="829228"/>
            </a:xfrm>
            <a:prstGeom prst="ellipse">
              <a:avLst/>
            </a:pr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  <a:tileRect/>
            </a:gradFill>
            <a:ln w="3175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7422311" y="3286519"/>
              <a:ext cx="601237" cy="6012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76200" dist="101600" dir="180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45713" rIns="0" bIns="45713" numCol="1" spcCol="0" rtlCol="0" fromWordArt="0" anchor="ctr" anchorCtr="0" forceAA="0" compatLnSpc="1">
              <a:noAutofit/>
            </a:bodyPr>
            <a:lstStyle/>
            <a:p>
              <a:pPr algn="ctr" defTabSz="913765"/>
              <a:r>
                <a:rPr lang="en-US" altLang="zh-CN" sz="2135" dirty="0">
                  <a:latin typeface="Impact" panose="020B0806030902050204" pitchFamily="34" charset="0"/>
                </a:rPr>
                <a:t>2018.6</a:t>
              </a:r>
              <a:endParaRPr lang="zh-CN" altLang="en-US" sz="2135" dirty="0">
                <a:latin typeface="Impact" panose="020B0806030902050204" pitchFamily="34" charset="0"/>
              </a:endParaRPr>
            </a:p>
          </p:txBody>
        </p:sp>
      </p:grpSp>
      <p:sp>
        <p:nvSpPr>
          <p:cNvPr id="39" name="MH_Text_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71531" y="1796824"/>
            <a:ext cx="2400000" cy="52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8140" tIns="0" rIns="178140" bIns="0" rtlCol="0" anchor="t">
            <a:noAutofit/>
          </a:bodyPr>
          <a:lstStyle>
            <a:defPPr>
              <a:defRPr lang="zh-CN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sz="1465" dirty="0">
                <a:sym typeface="+mn-lt"/>
              </a:rPr>
              <a:t>您的内容打在这里，或者通过复制您的文本</a:t>
            </a:r>
            <a:endParaRPr lang="en-US" altLang="zh-CN" sz="1465" dirty="0">
              <a:sym typeface="+mn-lt"/>
            </a:endParaRPr>
          </a:p>
        </p:txBody>
      </p:sp>
      <p:sp>
        <p:nvSpPr>
          <p:cNvPr id="40" name="MH_SubTitle_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871532" y="1522945"/>
            <a:ext cx="240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8140" tIns="0" rIns="178140" bIns="0" rtlCol="0" anchor="t">
            <a:noAutofit/>
          </a:bodyPr>
          <a:lstStyle>
            <a:defPPr>
              <a:defRPr lang="zh-CN"/>
            </a:defPPr>
            <a:lvl1pPr marL="319405" indent="-319405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  <a:defRPr sz="1200" b="1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</a:lstStyle>
          <a:p>
            <a:r>
              <a:rPr lang="zh-CN" altLang="en-US" sz="1600" dirty="0">
                <a:sym typeface="+mn-lt"/>
              </a:rPr>
              <a:t>点击输入标题</a:t>
            </a:r>
            <a:endParaRPr lang="zh-CN" altLang="en-US" sz="1600" dirty="0">
              <a:sym typeface="+mn-lt"/>
            </a:endParaRPr>
          </a:p>
        </p:txBody>
      </p:sp>
      <p:sp>
        <p:nvSpPr>
          <p:cNvPr id="41" name="MH_Text_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407701" y="6000609"/>
            <a:ext cx="2400000" cy="52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8140" tIns="0" rIns="178140" bIns="0" rtlCol="0" anchor="t">
            <a:noAutofit/>
          </a:bodyPr>
          <a:lstStyle>
            <a:defPPr>
              <a:defRPr lang="zh-CN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sz="1465" dirty="0">
                <a:sym typeface="+mn-lt"/>
              </a:rPr>
              <a:t>您的内容打在这里，或者通过复制您的文本</a:t>
            </a:r>
            <a:endParaRPr lang="en-US" altLang="zh-CN" sz="1465" dirty="0">
              <a:sym typeface="+mn-lt"/>
            </a:endParaRPr>
          </a:p>
        </p:txBody>
      </p:sp>
      <p:sp>
        <p:nvSpPr>
          <p:cNvPr id="42" name="MH_SubTitle_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07703" y="5726731"/>
            <a:ext cx="240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8140" tIns="0" rIns="178140" bIns="0" rtlCol="0" anchor="t">
            <a:noAutofit/>
          </a:bodyPr>
          <a:lstStyle>
            <a:defPPr>
              <a:defRPr lang="zh-CN"/>
            </a:defPPr>
            <a:lvl1pPr marL="319405" indent="-319405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  <a:defRPr sz="1200" b="1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</a:lstStyle>
          <a:p>
            <a:pPr>
              <a:buClr>
                <a:schemeClr val="accent2"/>
              </a:buClr>
            </a:pPr>
            <a:r>
              <a:rPr lang="zh-CN" altLang="en-US" sz="1600" dirty="0">
                <a:sym typeface="+mn-lt"/>
              </a:rPr>
              <a:t>点击输入标题</a:t>
            </a:r>
            <a:endParaRPr lang="zh-CN" altLang="en-US" sz="1600" dirty="0">
              <a:sym typeface="+mn-lt"/>
            </a:endParaRPr>
          </a:p>
        </p:txBody>
      </p:sp>
      <p:sp>
        <p:nvSpPr>
          <p:cNvPr id="43" name="MH_Text_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135893" y="4641437"/>
            <a:ext cx="2400000" cy="52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8140" tIns="0" rIns="178140" bIns="0" rtlCol="0" anchor="t">
            <a:noAutofit/>
          </a:bodyPr>
          <a:lstStyle>
            <a:defPPr>
              <a:defRPr lang="zh-CN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sz="1465" dirty="0">
                <a:sym typeface="+mn-lt"/>
              </a:rPr>
              <a:t>您的内容打在这里，或者通过复制您的文本</a:t>
            </a:r>
            <a:endParaRPr lang="en-US" altLang="zh-CN" sz="1465" dirty="0">
              <a:sym typeface="+mn-lt"/>
            </a:endParaRPr>
          </a:p>
        </p:txBody>
      </p:sp>
      <p:sp>
        <p:nvSpPr>
          <p:cNvPr id="44" name="MH_SubTitle_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135895" y="4367559"/>
            <a:ext cx="240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8140" tIns="0" rIns="178140" bIns="0" rtlCol="0" anchor="t">
            <a:noAutofit/>
          </a:bodyPr>
          <a:lstStyle>
            <a:defPPr>
              <a:defRPr lang="zh-CN"/>
            </a:defPPr>
            <a:lvl1pPr marL="319405" indent="-319405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  <a:defRPr sz="1200" b="1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</a:lstStyle>
          <a:p>
            <a:r>
              <a:rPr lang="zh-CN" altLang="en-US" sz="1600" dirty="0">
                <a:sym typeface="+mn-lt"/>
              </a:rPr>
              <a:t>点击输入标题</a:t>
            </a:r>
            <a:endParaRPr lang="zh-CN" altLang="en-US" sz="1600" dirty="0">
              <a:sym typeface="+mn-lt"/>
            </a:endParaRPr>
          </a:p>
        </p:txBody>
      </p:sp>
      <p:sp>
        <p:nvSpPr>
          <p:cNvPr id="45" name="MH_Text_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960096" y="1494633"/>
            <a:ext cx="2400000" cy="52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8140" tIns="0" rIns="178140" bIns="0" rtlCol="0" anchor="t">
            <a:noAutofit/>
          </a:bodyPr>
          <a:lstStyle>
            <a:defPPr>
              <a:defRPr lang="zh-CN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sz="1465" dirty="0">
                <a:sym typeface="+mn-lt"/>
              </a:rPr>
              <a:t>您的内容打在这里，或者通过复制您的文本</a:t>
            </a:r>
            <a:endParaRPr lang="en-US" altLang="zh-CN" sz="1465" dirty="0">
              <a:sym typeface="+mn-lt"/>
            </a:endParaRPr>
          </a:p>
        </p:txBody>
      </p:sp>
      <p:sp>
        <p:nvSpPr>
          <p:cNvPr id="46" name="MH_SubTitle_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960097" y="1220755"/>
            <a:ext cx="240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8140" tIns="0" rIns="178140" bIns="0" rtlCol="0" anchor="t">
            <a:noAutofit/>
          </a:bodyPr>
          <a:lstStyle>
            <a:defPPr>
              <a:defRPr lang="zh-CN"/>
            </a:defPPr>
            <a:lvl1pPr marL="319405" indent="-319405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  <a:defRPr sz="1200" b="1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</a:lstStyle>
          <a:p>
            <a:pPr>
              <a:buClr>
                <a:schemeClr val="accent2"/>
              </a:buClr>
            </a:pPr>
            <a:r>
              <a:rPr lang="zh-CN" altLang="en-US" sz="1600" dirty="0">
                <a:sym typeface="+mn-lt"/>
              </a:rPr>
              <a:t>点击输入标题</a:t>
            </a:r>
            <a:endParaRPr lang="zh-CN" altLang="en-US" sz="1600" dirty="0">
              <a:sym typeface="+mn-lt"/>
            </a:endParaRPr>
          </a:p>
        </p:txBody>
      </p:sp>
      <p:sp>
        <p:nvSpPr>
          <p:cNvPr id="47" name="MH_Text_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942400" y="2742772"/>
            <a:ext cx="2400000" cy="52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8140" tIns="0" rIns="178140" bIns="0" rtlCol="0" anchor="t">
            <a:noAutofit/>
          </a:bodyPr>
          <a:lstStyle>
            <a:defPPr>
              <a:defRPr lang="zh-CN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sz="1465" dirty="0">
                <a:sym typeface="+mn-lt"/>
              </a:rPr>
              <a:t>您的内容打在这里，或者通过复制您的文本</a:t>
            </a:r>
            <a:endParaRPr lang="en-US" altLang="zh-CN" sz="1465" dirty="0">
              <a:sym typeface="+mn-lt"/>
            </a:endParaRPr>
          </a:p>
        </p:txBody>
      </p:sp>
      <p:sp>
        <p:nvSpPr>
          <p:cNvPr id="48" name="MH_SubTitle_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942401" y="2468893"/>
            <a:ext cx="240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8140" tIns="0" rIns="178140" bIns="0" rtlCol="0" anchor="t">
            <a:noAutofit/>
          </a:bodyPr>
          <a:lstStyle>
            <a:defPPr>
              <a:defRPr lang="zh-CN"/>
            </a:defPPr>
            <a:lvl1pPr marL="319405" indent="-319405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  <a:defRPr sz="1200" b="1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</a:lstStyle>
          <a:p>
            <a:r>
              <a:rPr lang="zh-CN" altLang="en-US" sz="1600" dirty="0">
                <a:sym typeface="+mn-lt"/>
              </a:rPr>
              <a:t>点击输入标题</a:t>
            </a:r>
            <a:endParaRPr lang="zh-CN" altLang="en-US" sz="1600" dirty="0">
              <a:sym typeface="+mn-lt"/>
            </a:endParaRPr>
          </a:p>
        </p:txBody>
      </p:sp>
      <p:sp>
        <p:nvSpPr>
          <p:cNvPr id="49" name="MH_Text_1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997635" y="5947480"/>
            <a:ext cx="2400000" cy="52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8140" tIns="0" rIns="178140" bIns="0" rtlCol="0" anchor="t">
            <a:noAutofit/>
          </a:bodyPr>
          <a:lstStyle>
            <a:defPPr>
              <a:defRPr lang="zh-CN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sz="1465" dirty="0">
                <a:sym typeface="+mn-lt"/>
              </a:rPr>
              <a:t>您的内容打在这里，或者通过复制您的文本</a:t>
            </a:r>
            <a:endParaRPr lang="en-US" altLang="zh-CN" sz="1465" dirty="0">
              <a:sym typeface="+mn-lt"/>
            </a:endParaRPr>
          </a:p>
        </p:txBody>
      </p:sp>
      <p:sp>
        <p:nvSpPr>
          <p:cNvPr id="50" name="MH_SubTitle_1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8997636" y="5673601"/>
            <a:ext cx="240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8140" tIns="0" rIns="178140" bIns="0" rtlCol="0" anchor="t">
            <a:noAutofit/>
          </a:bodyPr>
          <a:lstStyle>
            <a:defPPr>
              <a:defRPr lang="zh-CN"/>
            </a:defPPr>
            <a:lvl1pPr marL="319405" indent="-319405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  <a:defRPr sz="1200" b="1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</a:lstStyle>
          <a:p>
            <a:pPr>
              <a:buClr>
                <a:schemeClr val="accent2"/>
              </a:buClr>
            </a:pPr>
            <a:r>
              <a:rPr lang="zh-CN" altLang="en-US" sz="1600" dirty="0">
                <a:sym typeface="+mn-lt"/>
              </a:rPr>
              <a:t>点击输入标题</a:t>
            </a:r>
            <a:endParaRPr lang="zh-CN" altLang="en-US" sz="1600" dirty="0"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 tmFilter="0,0; .5, 1; 1, 1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899"/>
                                </p:stCondLst>
                                <p:childTnLst>
                                  <p:par>
                                    <p:cTn id="2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9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0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 tmFilter="0,0; .5, 1; 1, 1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299"/>
                                </p:stCondLst>
                                <p:childTnLst>
                                  <p:par>
                                    <p:cTn id="3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1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4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5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 tmFilter="0,0; .5, 1; 1, 1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699"/>
                                </p:stCondLst>
                                <p:childTnLst>
                                  <p:par>
                                    <p:cTn id="5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9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0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 tmFilter="0,0; .5, 1; 1, 1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6099"/>
                                </p:stCondLst>
                                <p:childTnLst>
                                  <p:par>
                                    <p:cTn id="6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4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5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 tmFilter="0,0; .5, 1; 1, 1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1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9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90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 tmFilter="0,0; .5, 1; 1, 1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/>
          <p:bldP spid="40" grpId="0"/>
          <p:bldP spid="41" grpId="0"/>
          <p:bldP spid="42" grpId="0"/>
          <p:bldP spid="43" grpId="0"/>
          <p:bldP spid="44" grpId="0"/>
          <p:bldP spid="45" grpId="0"/>
          <p:bldP spid="46" grpId="0"/>
          <p:bldP spid="47" grpId="0"/>
          <p:bldP spid="48" grpId="0"/>
          <p:bldP spid="49" grpId="0"/>
          <p:bldP spid="5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 tmFilter="0,0; .5, 1; 1, 1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899"/>
                                </p:stCondLst>
                                <p:childTnLst>
                                  <p:par>
                                    <p:cTn id="2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 tmFilter="0,0; .5, 1; 1, 1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299"/>
                                </p:stCondLst>
                                <p:childTnLst>
                                  <p:par>
                                    <p:cTn id="3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 tmFilter="0,0; .5, 1; 1, 1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699"/>
                                </p:stCondLst>
                                <p:childTnLst>
                                  <p:par>
                                    <p:cTn id="5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 tmFilter="0,0; .5, 1; 1, 1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6099"/>
                                </p:stCondLst>
                                <p:childTnLst>
                                  <p:par>
                                    <p:cTn id="6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 tmFilter="0,0; .5, 1; 1, 1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 tmFilter="0,0; .5, 1; 1, 1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/>
          <p:bldP spid="40" grpId="0"/>
          <p:bldP spid="41" grpId="0"/>
          <p:bldP spid="42" grpId="0"/>
          <p:bldP spid="43" grpId="0"/>
          <p:bldP spid="44" grpId="0"/>
          <p:bldP spid="45" grpId="0"/>
          <p:bldP spid="46" grpId="0"/>
          <p:bldP spid="47" grpId="0"/>
          <p:bldP spid="48" grpId="0"/>
          <p:bldP spid="49" grpId="0"/>
          <p:bldP spid="50" grpId="0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MH_Other_4"/>
          <p:cNvSpPr/>
          <p:nvPr>
            <p:custDataLst>
              <p:tags r:id="rId1"/>
            </p:custDataLst>
          </p:nvPr>
        </p:nvSpPr>
        <p:spPr>
          <a:xfrm flipH="1">
            <a:off x="5144481" y="3424343"/>
            <a:ext cx="1111231" cy="2470532"/>
          </a:xfrm>
          <a:custGeom>
            <a:avLst/>
            <a:gdLst>
              <a:gd name="connsiteX0" fmla="*/ 221247 w 863600"/>
              <a:gd name="connsiteY0" fmla="*/ 0 h 1825043"/>
              <a:gd name="connsiteX1" fmla="*/ 0 w 863600"/>
              <a:gd name="connsiteY1" fmla="*/ 221247 h 1825043"/>
              <a:gd name="connsiteX2" fmla="*/ 0 w 863600"/>
              <a:gd name="connsiteY2" fmla="*/ 1013461 h 1825043"/>
              <a:gd name="connsiteX3" fmla="*/ 0 w 863600"/>
              <a:gd name="connsiteY3" fmla="*/ 1615441 h 1825043"/>
              <a:gd name="connsiteX4" fmla="*/ 0 w 863600"/>
              <a:gd name="connsiteY4" fmla="*/ 1825043 h 1825043"/>
              <a:gd name="connsiteX5" fmla="*/ 140965 w 863600"/>
              <a:gd name="connsiteY5" fmla="*/ 1825043 h 1825043"/>
              <a:gd name="connsiteX6" fmla="*/ 140965 w 863600"/>
              <a:gd name="connsiteY6" fmla="*/ 1013461 h 1825043"/>
              <a:gd name="connsiteX7" fmla="*/ 140965 w 863600"/>
              <a:gd name="connsiteY7" fmla="*/ 221247 h 1825043"/>
              <a:gd name="connsiteX8" fmla="*/ 221247 w 863600"/>
              <a:gd name="connsiteY8" fmla="*/ 140965 h 1825043"/>
              <a:gd name="connsiteX9" fmla="*/ 863600 w 863600"/>
              <a:gd name="connsiteY9" fmla="*/ 140965 h 1825043"/>
              <a:gd name="connsiteX10" fmla="*/ 863600 w 863600"/>
              <a:gd name="connsiteY10" fmla="*/ 1 h 182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63600" h="1825043">
                <a:moveTo>
                  <a:pt x="221247" y="0"/>
                </a:moveTo>
                <a:cubicBezTo>
                  <a:pt x="99056" y="0"/>
                  <a:pt x="0" y="99056"/>
                  <a:pt x="0" y="221247"/>
                </a:cubicBezTo>
                <a:lnTo>
                  <a:pt x="0" y="1013461"/>
                </a:lnTo>
                <a:lnTo>
                  <a:pt x="0" y="1615441"/>
                </a:lnTo>
                <a:lnTo>
                  <a:pt x="0" y="1825043"/>
                </a:lnTo>
                <a:lnTo>
                  <a:pt x="140965" y="1825043"/>
                </a:lnTo>
                <a:lnTo>
                  <a:pt x="140965" y="1013461"/>
                </a:lnTo>
                <a:lnTo>
                  <a:pt x="140965" y="221247"/>
                </a:lnTo>
                <a:cubicBezTo>
                  <a:pt x="140965" y="176908"/>
                  <a:pt x="176908" y="140965"/>
                  <a:pt x="221247" y="140965"/>
                </a:cubicBezTo>
                <a:lnTo>
                  <a:pt x="863600" y="140965"/>
                </a:lnTo>
                <a:lnTo>
                  <a:pt x="863600" y="1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rgbClr val="EAEAEA"/>
            </a:solidFill>
          </a:ln>
          <a:effectLst>
            <a:outerShdw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635" tIns="67816" rIns="135635" bIns="67816" anchor="ctr"/>
          <a:lstStyle/>
          <a:p>
            <a:pPr algn="ctr"/>
            <a:endParaRPr lang="zh-CN" altLang="en-US" sz="240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" name="MH_Other_1"/>
          <p:cNvSpPr/>
          <p:nvPr>
            <p:custDataLst>
              <p:tags r:id="rId2"/>
            </p:custDataLst>
          </p:nvPr>
        </p:nvSpPr>
        <p:spPr>
          <a:xfrm>
            <a:off x="6837430" y="3840432"/>
            <a:ext cx="1111231" cy="2054477"/>
          </a:xfrm>
          <a:custGeom>
            <a:avLst/>
            <a:gdLst>
              <a:gd name="connsiteX0" fmla="*/ 221247 w 863600"/>
              <a:gd name="connsiteY0" fmla="*/ 0 h 1615441"/>
              <a:gd name="connsiteX1" fmla="*/ 863600 w 863600"/>
              <a:gd name="connsiteY1" fmla="*/ 1 h 1615441"/>
              <a:gd name="connsiteX2" fmla="*/ 863600 w 863600"/>
              <a:gd name="connsiteY2" fmla="*/ 140965 h 1615441"/>
              <a:gd name="connsiteX3" fmla="*/ 221247 w 863600"/>
              <a:gd name="connsiteY3" fmla="*/ 140965 h 1615441"/>
              <a:gd name="connsiteX4" fmla="*/ 140965 w 863600"/>
              <a:gd name="connsiteY4" fmla="*/ 221247 h 1615441"/>
              <a:gd name="connsiteX5" fmla="*/ 140964 w 863600"/>
              <a:gd name="connsiteY5" fmla="*/ 1615441 h 1615441"/>
              <a:gd name="connsiteX6" fmla="*/ 0 w 863600"/>
              <a:gd name="connsiteY6" fmla="*/ 1615441 h 1615441"/>
              <a:gd name="connsiteX7" fmla="*/ 0 w 863600"/>
              <a:gd name="connsiteY7" fmla="*/ 221247 h 1615441"/>
              <a:gd name="connsiteX8" fmla="*/ 221247 w 863600"/>
              <a:gd name="connsiteY8" fmla="*/ 0 h 161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3600" h="1615441">
                <a:moveTo>
                  <a:pt x="221247" y="0"/>
                </a:moveTo>
                <a:lnTo>
                  <a:pt x="863600" y="1"/>
                </a:lnTo>
                <a:lnTo>
                  <a:pt x="863600" y="140965"/>
                </a:lnTo>
                <a:lnTo>
                  <a:pt x="221247" y="140965"/>
                </a:lnTo>
                <a:cubicBezTo>
                  <a:pt x="176908" y="140965"/>
                  <a:pt x="140965" y="176908"/>
                  <a:pt x="140965" y="221247"/>
                </a:cubicBezTo>
                <a:cubicBezTo>
                  <a:pt x="140965" y="685978"/>
                  <a:pt x="140964" y="1150710"/>
                  <a:pt x="140964" y="1615441"/>
                </a:cubicBezTo>
                <a:lnTo>
                  <a:pt x="0" y="1615441"/>
                </a:lnTo>
                <a:lnTo>
                  <a:pt x="0" y="221247"/>
                </a:lnTo>
                <a:cubicBezTo>
                  <a:pt x="0" y="99056"/>
                  <a:pt x="99056" y="0"/>
                  <a:pt x="221247" y="0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EAEAEA"/>
            </a:solidFill>
          </a:ln>
          <a:effectLst>
            <a:outerShdw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635" tIns="67816" rIns="135635" bIns="67816" anchor="ctr"/>
          <a:lstStyle/>
          <a:p>
            <a:pPr algn="ctr"/>
            <a:endParaRPr lang="zh-CN" altLang="en-US" sz="240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7" name="MH_Other_3"/>
          <p:cNvSpPr/>
          <p:nvPr>
            <p:custDataLst>
              <p:tags r:id="rId3"/>
            </p:custDataLst>
          </p:nvPr>
        </p:nvSpPr>
        <p:spPr>
          <a:xfrm flipH="1">
            <a:off x="4749675" y="4945314"/>
            <a:ext cx="1111231" cy="949641"/>
          </a:xfrm>
          <a:custGeom>
            <a:avLst/>
            <a:gdLst>
              <a:gd name="connsiteX0" fmla="*/ 221247 w 863600"/>
              <a:gd name="connsiteY0" fmla="*/ 0 h 746809"/>
              <a:gd name="connsiteX1" fmla="*/ 0 w 863600"/>
              <a:gd name="connsiteY1" fmla="*/ 221247 h 746809"/>
              <a:gd name="connsiteX2" fmla="*/ 0 w 863600"/>
              <a:gd name="connsiteY2" fmla="*/ 746809 h 746809"/>
              <a:gd name="connsiteX3" fmla="*/ 140965 w 863600"/>
              <a:gd name="connsiteY3" fmla="*/ 746809 h 746809"/>
              <a:gd name="connsiteX4" fmla="*/ 140965 w 863600"/>
              <a:gd name="connsiteY4" fmla="*/ 221247 h 746809"/>
              <a:gd name="connsiteX5" fmla="*/ 221247 w 863600"/>
              <a:gd name="connsiteY5" fmla="*/ 140965 h 746809"/>
              <a:gd name="connsiteX6" fmla="*/ 863600 w 863600"/>
              <a:gd name="connsiteY6" fmla="*/ 140965 h 746809"/>
              <a:gd name="connsiteX7" fmla="*/ 863600 w 863600"/>
              <a:gd name="connsiteY7" fmla="*/ 1 h 74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3600" h="746809">
                <a:moveTo>
                  <a:pt x="221247" y="0"/>
                </a:moveTo>
                <a:cubicBezTo>
                  <a:pt x="99056" y="0"/>
                  <a:pt x="0" y="99056"/>
                  <a:pt x="0" y="221247"/>
                </a:cubicBezTo>
                <a:lnTo>
                  <a:pt x="0" y="746809"/>
                </a:lnTo>
                <a:lnTo>
                  <a:pt x="140965" y="746809"/>
                </a:lnTo>
                <a:lnTo>
                  <a:pt x="140965" y="221247"/>
                </a:lnTo>
                <a:cubicBezTo>
                  <a:pt x="140965" y="176908"/>
                  <a:pt x="176908" y="140965"/>
                  <a:pt x="221247" y="140965"/>
                </a:cubicBezTo>
                <a:lnTo>
                  <a:pt x="863600" y="140965"/>
                </a:lnTo>
                <a:lnTo>
                  <a:pt x="863600" y="1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rgbClr val="EAEAEA"/>
            </a:solidFill>
          </a:ln>
          <a:effectLst>
            <a:outerShdw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635" tIns="67816" rIns="135635" bIns="67816" anchor="ctr"/>
          <a:lstStyle/>
          <a:p>
            <a:pPr algn="ctr"/>
            <a:endParaRPr lang="zh-CN" altLang="en-US" sz="240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6" name="MH_Other_2"/>
          <p:cNvSpPr/>
          <p:nvPr>
            <p:custDataLst>
              <p:tags r:id="rId4"/>
            </p:custDataLst>
          </p:nvPr>
        </p:nvSpPr>
        <p:spPr>
          <a:xfrm>
            <a:off x="6442734" y="2147845"/>
            <a:ext cx="1111231" cy="3747027"/>
          </a:xfrm>
          <a:custGeom>
            <a:avLst/>
            <a:gdLst>
              <a:gd name="connsiteX0" fmla="*/ 221247 w 863600"/>
              <a:gd name="connsiteY0" fmla="*/ 0 h 2741461"/>
              <a:gd name="connsiteX1" fmla="*/ 863600 w 863600"/>
              <a:gd name="connsiteY1" fmla="*/ 1 h 2741461"/>
              <a:gd name="connsiteX2" fmla="*/ 863600 w 863600"/>
              <a:gd name="connsiteY2" fmla="*/ 140965 h 2741461"/>
              <a:gd name="connsiteX3" fmla="*/ 221247 w 863600"/>
              <a:gd name="connsiteY3" fmla="*/ 140965 h 2741461"/>
              <a:gd name="connsiteX4" fmla="*/ 140965 w 863600"/>
              <a:gd name="connsiteY4" fmla="*/ 221247 h 2741461"/>
              <a:gd name="connsiteX5" fmla="*/ 140965 w 863600"/>
              <a:gd name="connsiteY5" fmla="*/ 1013461 h 2741461"/>
              <a:gd name="connsiteX6" fmla="*/ 140965 w 863600"/>
              <a:gd name="connsiteY6" fmla="*/ 1013461 h 2741461"/>
              <a:gd name="connsiteX7" fmla="*/ 140965 w 863600"/>
              <a:gd name="connsiteY7" fmla="*/ 2741461 h 2741461"/>
              <a:gd name="connsiteX8" fmla="*/ 1 w 863600"/>
              <a:gd name="connsiteY8" fmla="*/ 2741461 h 2741461"/>
              <a:gd name="connsiteX9" fmla="*/ 0 w 863600"/>
              <a:gd name="connsiteY9" fmla="*/ 1615441 h 2741461"/>
              <a:gd name="connsiteX10" fmla="*/ 0 w 863600"/>
              <a:gd name="connsiteY10" fmla="*/ 1615441 h 2741461"/>
              <a:gd name="connsiteX11" fmla="*/ 0 w 863600"/>
              <a:gd name="connsiteY11" fmla="*/ 1013461 h 2741461"/>
              <a:gd name="connsiteX12" fmla="*/ 0 w 863600"/>
              <a:gd name="connsiteY12" fmla="*/ 221247 h 2741461"/>
              <a:gd name="connsiteX13" fmla="*/ 221247 w 863600"/>
              <a:gd name="connsiteY13" fmla="*/ 0 h 2741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3600" h="2741461">
                <a:moveTo>
                  <a:pt x="221247" y="0"/>
                </a:moveTo>
                <a:lnTo>
                  <a:pt x="863600" y="1"/>
                </a:lnTo>
                <a:lnTo>
                  <a:pt x="863600" y="140965"/>
                </a:lnTo>
                <a:lnTo>
                  <a:pt x="221247" y="140965"/>
                </a:lnTo>
                <a:cubicBezTo>
                  <a:pt x="176908" y="140965"/>
                  <a:pt x="140965" y="176908"/>
                  <a:pt x="140965" y="221247"/>
                </a:cubicBezTo>
                <a:lnTo>
                  <a:pt x="140965" y="1013461"/>
                </a:lnTo>
                <a:lnTo>
                  <a:pt x="140965" y="1013461"/>
                </a:lnTo>
                <a:lnTo>
                  <a:pt x="140965" y="2741461"/>
                </a:lnTo>
                <a:lnTo>
                  <a:pt x="1" y="2741461"/>
                </a:lnTo>
                <a:lnTo>
                  <a:pt x="0" y="1615441"/>
                </a:lnTo>
                <a:lnTo>
                  <a:pt x="0" y="1615441"/>
                </a:lnTo>
                <a:lnTo>
                  <a:pt x="0" y="1013461"/>
                </a:lnTo>
                <a:lnTo>
                  <a:pt x="0" y="221247"/>
                </a:lnTo>
                <a:cubicBezTo>
                  <a:pt x="0" y="99056"/>
                  <a:pt x="99056" y="0"/>
                  <a:pt x="221247" y="0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EAEAEA"/>
            </a:solidFill>
          </a:ln>
          <a:effectLst>
            <a:outerShdw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635" tIns="67816" rIns="135635" bIns="67816" anchor="ctr"/>
          <a:lstStyle/>
          <a:p>
            <a:pPr algn="ctr"/>
            <a:endParaRPr lang="zh-CN" altLang="en-US" sz="240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7728181" y="3424373"/>
            <a:ext cx="1056000" cy="1056000"/>
            <a:chOff x="4229236" y="3968984"/>
            <a:chExt cx="792000" cy="792000"/>
          </a:xfrm>
        </p:grpSpPr>
        <p:sp>
          <p:nvSpPr>
            <p:cNvPr id="19" name="MH_Other_2"/>
            <p:cNvSpPr/>
            <p:nvPr>
              <p:custDataLst>
                <p:tags r:id="rId5"/>
              </p:custDataLst>
            </p:nvPr>
          </p:nvSpPr>
          <p:spPr>
            <a:xfrm>
              <a:off x="4229236" y="3968984"/>
              <a:ext cx="792000" cy="792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03200" dist="1778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21" name="MH_Title_1"/>
            <p:cNvSpPr/>
            <p:nvPr>
              <p:custDataLst>
                <p:tags r:id="rId6"/>
              </p:custDataLst>
            </p:nvPr>
          </p:nvSpPr>
          <p:spPr>
            <a:xfrm>
              <a:off x="4355236" y="4094984"/>
              <a:ext cx="540000" cy="54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en-US" altLang="zh-CN" sz="2400" dirty="0">
                  <a:latin typeface="Impact" panose="020B0806030902050204" pitchFamily="34" charset="0"/>
                </a:rPr>
                <a:t>02</a:t>
              </a:r>
              <a:endParaRPr lang="en-US" altLang="zh-CN" sz="2400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7368181" y="1719671"/>
            <a:ext cx="1056000" cy="1056000"/>
            <a:chOff x="4229236" y="3968984"/>
            <a:chExt cx="792000" cy="792000"/>
          </a:xfrm>
        </p:grpSpPr>
        <p:sp>
          <p:nvSpPr>
            <p:cNvPr id="23" name="MH_Other_2"/>
            <p:cNvSpPr/>
            <p:nvPr>
              <p:custDataLst>
                <p:tags r:id="rId7"/>
              </p:custDataLst>
            </p:nvPr>
          </p:nvSpPr>
          <p:spPr>
            <a:xfrm>
              <a:off x="4229236" y="3968984"/>
              <a:ext cx="792000" cy="792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03200" dist="1778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24" name="MH_Title_1"/>
            <p:cNvSpPr/>
            <p:nvPr>
              <p:custDataLst>
                <p:tags r:id="rId8"/>
              </p:custDataLst>
            </p:nvPr>
          </p:nvSpPr>
          <p:spPr>
            <a:xfrm>
              <a:off x="4355236" y="4094984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en-US" altLang="zh-CN" sz="2400" dirty="0">
                  <a:latin typeface="Impact" panose="020B0806030902050204" pitchFamily="34" charset="0"/>
                </a:rPr>
                <a:t>04</a:t>
              </a:r>
              <a:endParaRPr lang="en-US" altLang="zh-CN" sz="2400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4559927" y="2985899"/>
            <a:ext cx="1056000" cy="1056000"/>
            <a:chOff x="4229236" y="3968984"/>
            <a:chExt cx="792000" cy="792000"/>
          </a:xfrm>
        </p:grpSpPr>
        <p:sp>
          <p:nvSpPr>
            <p:cNvPr id="38" name="MH_Other_2"/>
            <p:cNvSpPr/>
            <p:nvPr>
              <p:custDataLst>
                <p:tags r:id="rId9"/>
              </p:custDataLst>
            </p:nvPr>
          </p:nvSpPr>
          <p:spPr>
            <a:xfrm>
              <a:off x="4229236" y="3968984"/>
              <a:ext cx="792000" cy="792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03200" dist="1778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39" name="MH_Title_1"/>
            <p:cNvSpPr/>
            <p:nvPr>
              <p:custDataLst>
                <p:tags r:id="rId10"/>
              </p:custDataLst>
            </p:nvPr>
          </p:nvSpPr>
          <p:spPr>
            <a:xfrm>
              <a:off x="4355236" y="4094984"/>
              <a:ext cx="540000" cy="54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en-US" altLang="zh-CN" sz="2400" dirty="0">
                  <a:latin typeface="Impact" panose="020B0806030902050204" pitchFamily="34" charset="0"/>
                </a:rPr>
                <a:t>03</a:t>
              </a:r>
              <a:endParaRPr lang="en-US" altLang="zh-CN" sz="2400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271893" y="4522145"/>
            <a:ext cx="1056000" cy="1056000"/>
            <a:chOff x="4229236" y="3968984"/>
            <a:chExt cx="792000" cy="792000"/>
          </a:xfrm>
        </p:grpSpPr>
        <p:sp>
          <p:nvSpPr>
            <p:cNvPr id="35" name="MH_Other_2"/>
            <p:cNvSpPr/>
            <p:nvPr>
              <p:custDataLst>
                <p:tags r:id="rId11"/>
              </p:custDataLst>
            </p:nvPr>
          </p:nvSpPr>
          <p:spPr>
            <a:xfrm>
              <a:off x="4229236" y="3968984"/>
              <a:ext cx="792000" cy="792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03200" dist="1778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36" name="MH_Title_1"/>
            <p:cNvSpPr/>
            <p:nvPr>
              <p:custDataLst>
                <p:tags r:id="rId12"/>
              </p:custDataLst>
            </p:nvPr>
          </p:nvSpPr>
          <p:spPr>
            <a:xfrm>
              <a:off x="4355238" y="4094984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en-US" altLang="zh-CN" sz="2400" dirty="0">
                  <a:latin typeface="Impact" panose="020B0806030902050204" pitchFamily="34" charset="0"/>
                </a:rPr>
                <a:t>01</a:t>
              </a:r>
              <a:endParaRPr lang="en-US" altLang="zh-CN" sz="2400" dirty="0">
                <a:latin typeface="Impact" panose="020B0806030902050204" pitchFamily="34" charset="0"/>
              </a:endParaRPr>
            </a:p>
          </p:txBody>
        </p:sp>
      </p:grpSp>
      <p:cxnSp>
        <p:nvCxnSpPr>
          <p:cNvPr id="34" name="MH_Other_9"/>
          <p:cNvCxnSpPr/>
          <p:nvPr>
            <p:custDataLst>
              <p:tags r:id="rId13"/>
            </p:custDataLst>
          </p:nvPr>
        </p:nvCxnSpPr>
        <p:spPr>
          <a:xfrm>
            <a:off x="3077257" y="5948697"/>
            <a:ext cx="6807689" cy="0"/>
          </a:xfrm>
          <a:prstGeom prst="line">
            <a:avLst/>
          </a:prstGeom>
          <a:solidFill>
            <a:srgbClr val="FFFFFF"/>
          </a:solidFill>
          <a:ln w="95250">
            <a:solidFill>
              <a:schemeClr val="bg1"/>
            </a:solidFill>
          </a:ln>
          <a:effectLst>
            <a:outerShdw blurRad="63500" dist="38100" dir="8100000" algn="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0" name="MH_Text_1"/>
          <p:cNvSpPr/>
          <p:nvPr>
            <p:custDataLst>
              <p:tags r:id="rId14"/>
            </p:custDataLst>
          </p:nvPr>
        </p:nvSpPr>
        <p:spPr>
          <a:xfrm>
            <a:off x="1000165" y="4539593"/>
            <a:ext cx="2496376" cy="3873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7977" tIns="0" rIns="177977" bIns="0" rtlCol="0" anchor="t">
            <a:noAutofit/>
          </a:bodyPr>
          <a:lstStyle/>
          <a:p>
            <a:pPr marL="425450" indent="-42545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点击输入标题</a:t>
            </a:r>
            <a:endParaRPr lang="en-US" altLang="zh-CN" sz="1600" b="1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1" name="MH_Text_1"/>
          <p:cNvSpPr/>
          <p:nvPr>
            <p:custDataLst>
              <p:tags r:id="rId15"/>
            </p:custDataLst>
          </p:nvPr>
        </p:nvSpPr>
        <p:spPr>
          <a:xfrm>
            <a:off x="1000165" y="4761608"/>
            <a:ext cx="2958200" cy="971648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5635" tIns="67816" rIns="135635" bIns="67816">
            <a:no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2" name="MH_Text_1"/>
          <p:cNvSpPr/>
          <p:nvPr>
            <p:custDataLst>
              <p:tags r:id="rId16"/>
            </p:custDataLst>
          </p:nvPr>
        </p:nvSpPr>
        <p:spPr>
          <a:xfrm>
            <a:off x="1000170" y="2823133"/>
            <a:ext cx="2496377" cy="3873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7977" tIns="0" rIns="177977" bIns="0" rtlCol="0" anchor="t">
            <a:noAutofit/>
          </a:bodyPr>
          <a:lstStyle/>
          <a:p>
            <a:pPr marL="425450" indent="-425450">
              <a:lnSpc>
                <a:spcPct val="120000"/>
              </a:lnSpc>
              <a:buClr>
                <a:schemeClr val="accent2"/>
              </a:buClr>
              <a:buFont typeface="Wingdings" panose="05000000000000000000" pitchFamily="2" charset="2"/>
              <a:buChar char="n"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点击输入标题</a:t>
            </a:r>
            <a:endParaRPr lang="en-US" altLang="zh-CN" sz="1600" b="1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8" name="MH_Text_1"/>
          <p:cNvSpPr/>
          <p:nvPr>
            <p:custDataLst>
              <p:tags r:id="rId17"/>
            </p:custDataLst>
          </p:nvPr>
        </p:nvSpPr>
        <p:spPr>
          <a:xfrm>
            <a:off x="979708" y="3043639"/>
            <a:ext cx="2958200" cy="74857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5635" tIns="67816" rIns="135635" bIns="67816">
            <a:no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9" name="MH_Text_1"/>
          <p:cNvSpPr/>
          <p:nvPr>
            <p:custDataLst>
              <p:tags r:id="rId18"/>
            </p:custDataLst>
          </p:nvPr>
        </p:nvSpPr>
        <p:spPr>
          <a:xfrm>
            <a:off x="8863748" y="1768381"/>
            <a:ext cx="2496376" cy="3873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7977" tIns="0" rIns="177977" bIns="0" rtlCol="0" anchor="t">
            <a:noAutofit/>
          </a:bodyPr>
          <a:lstStyle/>
          <a:p>
            <a:pPr marL="425450" indent="-42545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点击输入标题</a:t>
            </a:r>
            <a:endParaRPr lang="en-US" altLang="zh-CN" sz="1600" b="1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0" name="MH_Text_1"/>
          <p:cNvSpPr/>
          <p:nvPr>
            <p:custDataLst>
              <p:tags r:id="rId19"/>
            </p:custDataLst>
          </p:nvPr>
        </p:nvSpPr>
        <p:spPr>
          <a:xfrm>
            <a:off x="8863748" y="1988882"/>
            <a:ext cx="2958200" cy="74857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5635" tIns="67816" rIns="135635" bIns="67816">
            <a:no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1" name="MH_Text_1"/>
          <p:cNvSpPr/>
          <p:nvPr>
            <p:custDataLst>
              <p:tags r:id="rId20"/>
            </p:custDataLst>
          </p:nvPr>
        </p:nvSpPr>
        <p:spPr>
          <a:xfrm>
            <a:off x="8863748" y="3524113"/>
            <a:ext cx="2496376" cy="3873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7977" tIns="0" rIns="177977" bIns="0" rtlCol="0" anchor="t">
            <a:noAutofit/>
          </a:bodyPr>
          <a:lstStyle/>
          <a:p>
            <a:pPr marL="425450" indent="-425450">
              <a:lnSpc>
                <a:spcPct val="120000"/>
              </a:lnSpc>
              <a:buClr>
                <a:schemeClr val="accent2"/>
              </a:buClr>
              <a:buFont typeface="Wingdings" panose="05000000000000000000" pitchFamily="2" charset="2"/>
              <a:buChar char="n"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点击输入标题</a:t>
            </a:r>
            <a:endParaRPr lang="en-US" altLang="zh-CN" sz="1600" b="1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2" name="MH_Text_1"/>
          <p:cNvSpPr/>
          <p:nvPr>
            <p:custDataLst>
              <p:tags r:id="rId21"/>
            </p:custDataLst>
          </p:nvPr>
        </p:nvSpPr>
        <p:spPr>
          <a:xfrm>
            <a:off x="8863748" y="3746171"/>
            <a:ext cx="2958200" cy="913479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5635" tIns="67816" rIns="135635" bIns="67816">
            <a:no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 animBg="1"/>
      <p:bldP spid="27" grpId="0" animBg="1"/>
      <p:bldP spid="26" grpId="0" animBg="1"/>
      <p:bldP spid="30" grpId="0"/>
      <p:bldP spid="31" grpId="0"/>
      <p:bldP spid="32" grpId="0"/>
      <p:bldP spid="48" grpId="0"/>
      <p:bldP spid="49" grpId="0"/>
      <p:bldP spid="50" grpId="0"/>
      <p:bldP spid="51" grpId="0"/>
      <p:bldP spid="5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H_Other_1"/>
          <p:cNvSpPr/>
          <p:nvPr>
            <p:custDataLst>
              <p:tags r:id="rId1"/>
            </p:custDataLst>
          </p:nvPr>
        </p:nvSpPr>
        <p:spPr>
          <a:xfrm>
            <a:off x="3272549" y="2542745"/>
            <a:ext cx="5807236" cy="395287"/>
          </a:xfrm>
          <a:prstGeom prst="cub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270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1270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960" tIns="67977" rIns="135960" bIns="67977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2" name="MH_Other_2"/>
          <p:cNvSpPr/>
          <p:nvPr>
            <p:custDataLst>
              <p:tags r:id="rId2"/>
            </p:custDataLst>
          </p:nvPr>
        </p:nvSpPr>
        <p:spPr>
          <a:xfrm>
            <a:off x="3272549" y="3957395"/>
            <a:ext cx="5807236" cy="393700"/>
          </a:xfrm>
          <a:prstGeom prst="cub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270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1270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960" tIns="67977" rIns="135960" bIns="67977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7" name="MH_Other_3"/>
          <p:cNvSpPr/>
          <p:nvPr>
            <p:custDataLst>
              <p:tags r:id="rId3"/>
            </p:custDataLst>
          </p:nvPr>
        </p:nvSpPr>
        <p:spPr>
          <a:xfrm>
            <a:off x="3272549" y="3249975"/>
            <a:ext cx="5807236" cy="393700"/>
          </a:xfrm>
          <a:prstGeom prst="cub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270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1270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960" tIns="67977" rIns="135960" bIns="67977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1" name="MH_Other_4"/>
          <p:cNvSpPr/>
          <p:nvPr>
            <p:custDataLst>
              <p:tags r:id="rId4"/>
            </p:custDataLst>
          </p:nvPr>
        </p:nvSpPr>
        <p:spPr>
          <a:xfrm>
            <a:off x="3253525" y="3938243"/>
            <a:ext cx="4712347" cy="432000"/>
          </a:xfrm>
          <a:prstGeom prst="cub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960" tIns="67977" rIns="135960" bIns="67977" anchor="ctr"/>
          <a:lstStyle/>
          <a:p>
            <a:pPr algn="ctr">
              <a:defRPr/>
            </a:pPr>
            <a:endParaRPr lang="zh-CN" altLang="en-US" sz="2400"/>
          </a:p>
        </p:txBody>
      </p:sp>
      <p:sp>
        <p:nvSpPr>
          <p:cNvPr id="5" name="MH_Other_5"/>
          <p:cNvSpPr/>
          <p:nvPr>
            <p:custDataLst>
              <p:tags r:id="rId5"/>
            </p:custDataLst>
          </p:nvPr>
        </p:nvSpPr>
        <p:spPr>
          <a:xfrm>
            <a:off x="3272549" y="1839903"/>
            <a:ext cx="5807236" cy="395287"/>
          </a:xfrm>
          <a:prstGeom prst="cub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270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1270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960" tIns="67977" rIns="135960" bIns="67977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7" name="MH_SubTitle_1"/>
          <p:cNvSpPr txBox="1"/>
          <p:nvPr>
            <p:custDataLst>
              <p:tags r:id="rId6"/>
            </p:custDataLst>
          </p:nvPr>
        </p:nvSpPr>
        <p:spPr>
          <a:xfrm>
            <a:off x="1189917" y="1924317"/>
            <a:ext cx="1808728" cy="336551"/>
          </a:xfrm>
          <a:prstGeom prst="rect">
            <a:avLst/>
          </a:prstGeom>
          <a:noFill/>
        </p:spPr>
        <p:txBody>
          <a:bodyPr lIns="135960" tIns="67977" rIns="135960" bIns="67977" anchor="ctr">
            <a:normAutofit fontScale="62500" lnSpcReduction="20000"/>
          </a:bodyPr>
          <a:lstStyle/>
          <a:p>
            <a:pPr algn="r">
              <a:defRPr/>
            </a:pPr>
            <a:r>
              <a:rPr lang="zh-CN" altLang="en-US" sz="2400" b="1" dirty="0">
                <a:solidFill>
                  <a:schemeClr val="bg1">
                    <a:lumMod val="65000"/>
                  </a:schemeClr>
                </a:solidFill>
              </a:rPr>
              <a:t>第一月</a:t>
            </a:r>
            <a:endParaRPr lang="zh-CN" altLang="en-US" sz="2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57" name="MH_Text_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331259" y="1840889"/>
            <a:ext cx="1011059" cy="33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960" tIns="67977" rIns="135960" bIns="67977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2400" b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70</a:t>
            </a:r>
            <a:r>
              <a:rPr lang="en-US" altLang="zh-CN" sz="2135" b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%</a:t>
            </a:r>
            <a:endParaRPr lang="zh-CN" altLang="en-US" sz="2135" b="1" dirty="0">
              <a:solidFill>
                <a:schemeClr val="bg1">
                  <a:lumMod val="6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1" name="MH_Other_6"/>
          <p:cNvSpPr/>
          <p:nvPr>
            <p:custDataLst>
              <p:tags r:id="rId8"/>
            </p:custDataLst>
          </p:nvPr>
        </p:nvSpPr>
        <p:spPr>
          <a:xfrm>
            <a:off x="3253526" y="2524363"/>
            <a:ext cx="3012853" cy="432000"/>
          </a:xfrm>
          <a:prstGeom prst="cub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960" tIns="67977" rIns="135960" bIns="67977" anchor="ctr"/>
          <a:lstStyle/>
          <a:p>
            <a:pPr algn="ctr">
              <a:defRPr/>
            </a:pPr>
            <a:endParaRPr lang="zh-CN" altLang="en-US" sz="2400"/>
          </a:p>
        </p:txBody>
      </p:sp>
      <p:sp>
        <p:nvSpPr>
          <p:cNvPr id="13" name="MH_SubTitle_2"/>
          <p:cNvSpPr txBox="1"/>
          <p:nvPr>
            <p:custDataLst>
              <p:tags r:id="rId9"/>
            </p:custDataLst>
          </p:nvPr>
        </p:nvSpPr>
        <p:spPr>
          <a:xfrm>
            <a:off x="1189917" y="2618245"/>
            <a:ext cx="1808728" cy="336551"/>
          </a:xfrm>
          <a:prstGeom prst="rect">
            <a:avLst/>
          </a:prstGeom>
          <a:noFill/>
        </p:spPr>
        <p:txBody>
          <a:bodyPr lIns="135960" tIns="67977" rIns="135960" bIns="67977" anchor="ctr">
            <a:normAutofit fontScale="62500" lnSpcReduction="20000"/>
          </a:bodyPr>
          <a:lstStyle/>
          <a:p>
            <a:pPr algn="r">
              <a:defRPr/>
            </a:pPr>
            <a:r>
              <a:rPr lang="zh-CN" altLang="en-US" sz="2400" b="1" dirty="0">
                <a:solidFill>
                  <a:schemeClr val="bg1">
                    <a:lumMod val="65000"/>
                  </a:schemeClr>
                </a:solidFill>
              </a:rPr>
              <a:t>第二月</a:t>
            </a:r>
            <a:endParaRPr lang="zh-CN" altLang="en-US" sz="2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60" name="MH_Text_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9331259" y="2546028"/>
            <a:ext cx="1011059" cy="33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960" tIns="67977" rIns="135960" bIns="67977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2400" b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53</a:t>
            </a:r>
            <a:r>
              <a:rPr lang="en-US" altLang="zh-CN" sz="2135" b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%</a:t>
            </a:r>
            <a:endParaRPr lang="zh-CN" altLang="en-US" sz="2135" b="1" dirty="0">
              <a:solidFill>
                <a:schemeClr val="bg1">
                  <a:lumMod val="6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6" name="MH_Other_7"/>
          <p:cNvSpPr/>
          <p:nvPr>
            <p:custDataLst>
              <p:tags r:id="rId11"/>
            </p:custDataLst>
          </p:nvPr>
        </p:nvSpPr>
        <p:spPr>
          <a:xfrm>
            <a:off x="3253523" y="3230800"/>
            <a:ext cx="5103560" cy="432000"/>
          </a:xfrm>
          <a:prstGeom prst="cub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960" tIns="67977" rIns="135960" bIns="67977" anchor="ctr"/>
          <a:lstStyle/>
          <a:p>
            <a:pPr algn="ctr">
              <a:defRPr/>
            </a:pPr>
            <a:endParaRPr lang="zh-CN" altLang="en-US" sz="2400"/>
          </a:p>
        </p:txBody>
      </p:sp>
      <p:sp>
        <p:nvSpPr>
          <p:cNvPr id="18" name="MH_SubTitle_3"/>
          <p:cNvSpPr txBox="1"/>
          <p:nvPr>
            <p:custDataLst>
              <p:tags r:id="rId12"/>
            </p:custDataLst>
          </p:nvPr>
        </p:nvSpPr>
        <p:spPr>
          <a:xfrm>
            <a:off x="1189917" y="3312157"/>
            <a:ext cx="1808728" cy="336551"/>
          </a:xfrm>
          <a:prstGeom prst="rect">
            <a:avLst/>
          </a:prstGeom>
          <a:noFill/>
        </p:spPr>
        <p:txBody>
          <a:bodyPr lIns="135960" tIns="67977" rIns="135960" bIns="67977" anchor="ctr">
            <a:normAutofit fontScale="62500" lnSpcReduction="20000"/>
          </a:bodyPr>
          <a:lstStyle/>
          <a:p>
            <a:pPr algn="r">
              <a:defRPr/>
            </a:pPr>
            <a:r>
              <a:rPr lang="zh-CN" altLang="en-US" sz="2400" b="1" dirty="0">
                <a:solidFill>
                  <a:schemeClr val="accent2"/>
                </a:solidFill>
              </a:rPr>
              <a:t>第三月</a:t>
            </a:r>
            <a:endParaRPr lang="zh-CN" altLang="en-US" sz="2400" b="1" dirty="0">
              <a:solidFill>
                <a:schemeClr val="accent2"/>
              </a:solidFill>
            </a:endParaRPr>
          </a:p>
        </p:txBody>
      </p:sp>
      <p:sp>
        <p:nvSpPr>
          <p:cNvPr id="2063" name="MH_Text_3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9331259" y="3251189"/>
            <a:ext cx="1085221" cy="33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960" tIns="67977" rIns="135960" bIns="67977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3600" b="1" dirty="0">
                <a:solidFill>
                  <a:schemeClr val="accent2"/>
                </a:solidFill>
                <a:latin typeface="+mn-lt"/>
                <a:ea typeface="+mn-ea"/>
              </a:rPr>
              <a:t>90</a:t>
            </a:r>
            <a:r>
              <a:rPr lang="en-US" altLang="zh-CN" sz="2400" b="1" dirty="0">
                <a:solidFill>
                  <a:schemeClr val="accent2"/>
                </a:solidFill>
                <a:latin typeface="+mn-lt"/>
                <a:ea typeface="+mn-ea"/>
              </a:rPr>
              <a:t>%</a:t>
            </a:r>
            <a:endParaRPr lang="zh-CN" altLang="en-US" sz="2400" b="1" dirty="0">
              <a:solidFill>
                <a:schemeClr val="accent2"/>
              </a:solidFill>
              <a:latin typeface="+mn-lt"/>
              <a:ea typeface="+mn-ea"/>
            </a:endParaRPr>
          </a:p>
        </p:txBody>
      </p:sp>
      <p:sp>
        <p:nvSpPr>
          <p:cNvPr id="23" name="MH_SubTitle_4"/>
          <p:cNvSpPr txBox="1"/>
          <p:nvPr>
            <p:custDataLst>
              <p:tags r:id="rId14"/>
            </p:custDataLst>
          </p:nvPr>
        </p:nvSpPr>
        <p:spPr>
          <a:xfrm>
            <a:off x="1189917" y="4006045"/>
            <a:ext cx="1808728" cy="338139"/>
          </a:xfrm>
          <a:prstGeom prst="rect">
            <a:avLst/>
          </a:prstGeom>
          <a:noFill/>
        </p:spPr>
        <p:txBody>
          <a:bodyPr lIns="135960" tIns="67977" rIns="135960" bIns="67977" anchor="ctr">
            <a:normAutofit fontScale="62500" lnSpcReduction="20000"/>
          </a:bodyPr>
          <a:lstStyle/>
          <a:p>
            <a:pPr algn="r">
              <a:defRPr/>
            </a:pPr>
            <a:r>
              <a:rPr lang="zh-CN" altLang="en-US" sz="2400" b="1" dirty="0">
                <a:solidFill>
                  <a:schemeClr val="bg1">
                    <a:lumMod val="65000"/>
                  </a:schemeClr>
                </a:solidFill>
              </a:rPr>
              <a:t>第四月</a:t>
            </a:r>
            <a:endParaRPr lang="zh-CN" altLang="en-US" sz="2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65" name="MH_Text_4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9331259" y="3954735"/>
            <a:ext cx="1011059" cy="33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960" tIns="67977" rIns="135960" bIns="67977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82</a:t>
            </a:r>
            <a:r>
              <a:rPr lang="en-US" altLang="zh-CN" sz="2135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%</a:t>
            </a:r>
            <a:endParaRPr lang="zh-CN" altLang="en-US" sz="2135" dirty="0">
              <a:solidFill>
                <a:schemeClr val="bg1">
                  <a:lumMod val="6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4" name="MH_Other_8"/>
          <p:cNvSpPr/>
          <p:nvPr>
            <p:custDataLst>
              <p:tags r:id="rId16"/>
            </p:custDataLst>
          </p:nvPr>
        </p:nvSpPr>
        <p:spPr>
          <a:xfrm>
            <a:off x="3253525" y="1821523"/>
            <a:ext cx="3968024" cy="432000"/>
          </a:xfrm>
          <a:prstGeom prst="cub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960" tIns="67977" rIns="135960" bIns="67977" anchor="ctr"/>
          <a:lstStyle/>
          <a:p>
            <a:pPr algn="ctr">
              <a:defRPr/>
            </a:pPr>
            <a:endParaRPr lang="zh-CN" altLang="en-US" sz="2400"/>
          </a:p>
        </p:txBody>
      </p:sp>
      <p:sp>
        <p:nvSpPr>
          <p:cNvPr id="2067" name="MH_Desc_1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159582" y="5330392"/>
            <a:ext cx="8030633" cy="762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960" tIns="67977" rIns="135960" bIns="67977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ts val="895"/>
              </a:spcBef>
              <a:spcAft>
                <a:spcPts val="895"/>
              </a:spcAft>
              <a:defRPr/>
            </a:pPr>
            <a:r>
              <a:rPr lang="zh-CN" altLang="en-US" sz="1465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 点击即可编辑点击即可编辑点击即可编辑</a:t>
            </a:r>
            <a:endParaRPr lang="en-US" altLang="zh-CN" sz="1465" dirty="0" smtClean="0">
              <a:solidFill>
                <a:schemeClr val="bg1">
                  <a:lumMod val="50000"/>
                </a:schemeClr>
              </a:solidFill>
              <a:latin typeface="+mn-ea"/>
              <a:ea typeface="+mn-ea"/>
            </a:endParaRPr>
          </a:p>
          <a:p>
            <a:pPr algn="just">
              <a:spcBef>
                <a:spcPts val="895"/>
              </a:spcBef>
              <a:spcAft>
                <a:spcPts val="895"/>
              </a:spcAft>
              <a:defRPr/>
            </a:pPr>
            <a:endParaRPr lang="zh-CN" altLang="en-US" sz="1465" dirty="0">
              <a:solidFill>
                <a:schemeClr val="bg1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24" name="MH_Text_1"/>
          <p:cNvSpPr/>
          <p:nvPr>
            <p:custDataLst>
              <p:tags r:id="rId18"/>
            </p:custDataLst>
          </p:nvPr>
        </p:nvSpPr>
        <p:spPr>
          <a:xfrm>
            <a:off x="2246070" y="4980109"/>
            <a:ext cx="2269433" cy="3873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8400" tIns="0" rIns="178400" bIns="0" rtlCol="0" anchor="t">
            <a:noAutofit/>
          </a:bodyPr>
          <a:lstStyle/>
          <a:p>
            <a:pPr marL="426085" indent="-426085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点击输入标题</a:t>
            </a:r>
            <a:endParaRPr lang="en-US" altLang="zh-CN" sz="1600" b="1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3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3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2" grpId="0" animBg="1"/>
      <p:bldP spid="17" grpId="0" animBg="1"/>
      <p:bldP spid="21" grpId="0" animBg="1"/>
      <p:bldP spid="5" grpId="0" animBg="1"/>
      <p:bldP spid="7" grpId="0"/>
      <p:bldP spid="2057" grpId="0"/>
      <p:bldP spid="11" grpId="0" animBg="1"/>
      <p:bldP spid="13" grpId="0"/>
      <p:bldP spid="2060" grpId="0"/>
      <p:bldP spid="16" grpId="0" animBg="1"/>
      <p:bldP spid="18" grpId="0"/>
      <p:bldP spid="2063" grpId="0"/>
      <p:bldP spid="23" grpId="0"/>
      <p:bldP spid="2065" grpId="0"/>
      <p:bldP spid="4" grpId="0" animBg="1"/>
      <p:bldP spid="2067" grpId="0"/>
      <p:bldP spid="2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72"/>
          <p:cNvCxnSpPr>
            <a:cxnSpLocks noChangeShapeType="1"/>
          </p:cNvCxnSpPr>
          <p:nvPr/>
        </p:nvCxnSpPr>
        <p:spPr bwMode="auto">
          <a:xfrm>
            <a:off x="9211568" y="2594690"/>
            <a:ext cx="746291" cy="246257"/>
          </a:xfrm>
          <a:prstGeom prst="line">
            <a:avLst/>
          </a:prstGeom>
          <a:noFill/>
          <a:ln w="28575">
            <a:solidFill>
              <a:srgbClr val="5F5F5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直接连接符 20"/>
          <p:cNvCxnSpPr>
            <a:cxnSpLocks noChangeShapeType="1"/>
          </p:cNvCxnSpPr>
          <p:nvPr/>
        </p:nvCxnSpPr>
        <p:spPr bwMode="auto">
          <a:xfrm flipV="1">
            <a:off x="6553619" y="3044361"/>
            <a:ext cx="911899" cy="829623"/>
          </a:xfrm>
          <a:prstGeom prst="line">
            <a:avLst/>
          </a:prstGeom>
          <a:noFill/>
          <a:ln w="28575">
            <a:solidFill>
              <a:srgbClr val="5F5F5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直接连接符 14"/>
          <p:cNvCxnSpPr>
            <a:cxnSpLocks noChangeShapeType="1"/>
          </p:cNvCxnSpPr>
          <p:nvPr/>
        </p:nvCxnSpPr>
        <p:spPr bwMode="auto">
          <a:xfrm flipV="1">
            <a:off x="2690354" y="3401029"/>
            <a:ext cx="551937" cy="429451"/>
          </a:xfrm>
          <a:prstGeom prst="line">
            <a:avLst/>
          </a:prstGeom>
          <a:noFill/>
          <a:ln w="28575">
            <a:solidFill>
              <a:srgbClr val="5F5F5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直接连接符 17"/>
          <p:cNvCxnSpPr>
            <a:cxnSpLocks noChangeShapeType="1"/>
          </p:cNvCxnSpPr>
          <p:nvPr/>
        </p:nvCxnSpPr>
        <p:spPr bwMode="auto">
          <a:xfrm>
            <a:off x="4542721" y="3218008"/>
            <a:ext cx="908431" cy="654896"/>
          </a:xfrm>
          <a:prstGeom prst="line">
            <a:avLst/>
          </a:prstGeom>
          <a:noFill/>
          <a:ln w="28575">
            <a:solidFill>
              <a:srgbClr val="5F5F5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直接连接符 23"/>
          <p:cNvCxnSpPr>
            <a:cxnSpLocks noChangeShapeType="1"/>
          </p:cNvCxnSpPr>
          <p:nvPr/>
        </p:nvCxnSpPr>
        <p:spPr bwMode="auto">
          <a:xfrm>
            <a:off x="1194219" y="3465460"/>
            <a:ext cx="485312" cy="322792"/>
          </a:xfrm>
          <a:prstGeom prst="line">
            <a:avLst/>
          </a:prstGeom>
          <a:noFill/>
          <a:ln w="28575">
            <a:solidFill>
              <a:srgbClr val="5F5F5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直接连接符 43"/>
          <p:cNvCxnSpPr>
            <a:cxnSpLocks noChangeShapeType="1"/>
          </p:cNvCxnSpPr>
          <p:nvPr/>
        </p:nvCxnSpPr>
        <p:spPr bwMode="auto">
          <a:xfrm flipV="1">
            <a:off x="5049123" y="4977649"/>
            <a:ext cx="402028" cy="371067"/>
          </a:xfrm>
          <a:prstGeom prst="line">
            <a:avLst/>
          </a:prstGeom>
          <a:noFill/>
          <a:ln w="28575">
            <a:solidFill>
              <a:srgbClr val="5F5F5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" name="椭圆 40"/>
          <p:cNvSpPr/>
          <p:nvPr/>
        </p:nvSpPr>
        <p:spPr>
          <a:xfrm>
            <a:off x="1562019" y="3507921"/>
            <a:ext cx="1150063" cy="1150063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2540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9799329" y="2530976"/>
            <a:ext cx="816000" cy="816000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5162500" y="3607145"/>
            <a:ext cx="1624955" cy="1624955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3810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7" name="椭圆 6"/>
          <p:cNvSpPr/>
          <p:nvPr/>
        </p:nvSpPr>
        <p:spPr>
          <a:xfrm>
            <a:off x="7152433" y="1157086"/>
            <a:ext cx="2208679" cy="220867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4488558" y="5232197"/>
            <a:ext cx="687359" cy="6873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3003009" y="1957289"/>
            <a:ext cx="1659731" cy="1659731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28" name="文本框 37"/>
          <p:cNvSpPr>
            <a:spLocks noChangeArrowheads="1"/>
          </p:cNvSpPr>
          <p:nvPr/>
        </p:nvSpPr>
        <p:spPr bwMode="auto">
          <a:xfrm>
            <a:off x="7787734" y="1748464"/>
            <a:ext cx="938077" cy="99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935" dirty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  <a:sym typeface="微软雅黑" panose="020B0503020204020204" pitchFamily="34" charset="-122"/>
              </a:rPr>
              <a:t>标题</a:t>
            </a:r>
            <a:endParaRPr lang="zh-CN" altLang="en-US" sz="2935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sym typeface="微软雅黑" panose="020B0503020204020204" pitchFamily="34" charset="-122"/>
            </a:endParaRPr>
          </a:p>
          <a:p>
            <a:pPr algn="ctr">
              <a:spcBef>
                <a:spcPct val="0"/>
              </a:spcBef>
              <a:buNone/>
            </a:pPr>
            <a:r>
              <a:rPr lang="zh-CN" altLang="en-US" sz="2935" dirty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  <a:sym typeface="微软雅黑" panose="020B0503020204020204" pitchFamily="34" charset="-122"/>
              </a:rPr>
              <a:t>文字</a:t>
            </a:r>
            <a:endParaRPr lang="zh-CN" altLang="en-US" sz="2935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29" name="文本框 37"/>
          <p:cNvSpPr>
            <a:spLocks noChangeArrowheads="1"/>
          </p:cNvSpPr>
          <p:nvPr/>
        </p:nvSpPr>
        <p:spPr bwMode="auto">
          <a:xfrm>
            <a:off x="5575059" y="3988831"/>
            <a:ext cx="8002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  <a:sym typeface="微软雅黑" panose="020B0503020204020204" pitchFamily="34" charset="-122"/>
              </a:rPr>
              <a:t>标题</a:t>
            </a:r>
            <a:endParaRPr lang="zh-CN" altLang="en-US" sz="2400" dirty="0">
              <a:solidFill>
                <a:schemeClr val="accent1"/>
              </a:solidFill>
              <a:latin typeface="+mj-ea"/>
              <a:ea typeface="+mj-ea"/>
              <a:sym typeface="微软雅黑" panose="020B0503020204020204" pitchFamily="34" charset="-122"/>
            </a:endParaRPr>
          </a:p>
          <a:p>
            <a:pPr algn="ctr">
              <a:spcBef>
                <a:spcPct val="0"/>
              </a:spcBef>
              <a:buNone/>
            </a:pPr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  <a:sym typeface="微软雅黑" panose="020B0503020204020204" pitchFamily="34" charset="-122"/>
              </a:rPr>
              <a:t>文字</a:t>
            </a:r>
            <a:endParaRPr lang="zh-CN" altLang="en-US" sz="2400" dirty="0">
              <a:solidFill>
                <a:schemeClr val="accent1"/>
              </a:soli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30" name="文本框 37"/>
          <p:cNvSpPr>
            <a:spLocks noChangeArrowheads="1"/>
          </p:cNvSpPr>
          <p:nvPr/>
        </p:nvSpPr>
        <p:spPr bwMode="auto">
          <a:xfrm>
            <a:off x="3415142" y="2335750"/>
            <a:ext cx="835485" cy="87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535" dirty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  <a:sym typeface="微软雅黑" panose="020B0503020204020204" pitchFamily="34" charset="-122"/>
              </a:rPr>
              <a:t>标题</a:t>
            </a:r>
            <a:endParaRPr lang="zh-CN" altLang="en-US" sz="2535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sym typeface="微软雅黑" panose="020B0503020204020204" pitchFamily="34" charset="-122"/>
            </a:endParaRPr>
          </a:p>
          <a:p>
            <a:pPr algn="ctr">
              <a:spcBef>
                <a:spcPct val="0"/>
              </a:spcBef>
              <a:buNone/>
            </a:pPr>
            <a:r>
              <a:rPr lang="zh-CN" altLang="en-US" sz="2535" dirty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  <a:sym typeface="微软雅黑" panose="020B0503020204020204" pitchFamily="34" charset="-122"/>
              </a:rPr>
              <a:t>文字</a:t>
            </a:r>
            <a:endParaRPr lang="zh-CN" altLang="en-US" sz="2535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31" name="文本框 37"/>
          <p:cNvSpPr>
            <a:spLocks noChangeArrowheads="1"/>
          </p:cNvSpPr>
          <p:nvPr/>
        </p:nvSpPr>
        <p:spPr bwMode="auto">
          <a:xfrm>
            <a:off x="1805932" y="3734089"/>
            <a:ext cx="662361" cy="66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1865" dirty="0">
                <a:solidFill>
                  <a:schemeClr val="accent1"/>
                </a:solidFill>
                <a:latin typeface="+mj-ea"/>
                <a:ea typeface="+mj-ea"/>
                <a:sym typeface="微软雅黑" panose="020B0503020204020204" pitchFamily="34" charset="-122"/>
              </a:rPr>
              <a:t>标题</a:t>
            </a:r>
            <a:endParaRPr lang="en-US" altLang="zh-CN" sz="1865" dirty="0">
              <a:solidFill>
                <a:schemeClr val="accent1"/>
              </a:solidFill>
              <a:latin typeface="+mj-ea"/>
              <a:ea typeface="+mj-ea"/>
              <a:sym typeface="微软雅黑" panose="020B0503020204020204" pitchFamily="34" charset="-122"/>
            </a:endParaRPr>
          </a:p>
          <a:p>
            <a:pPr algn="ctr">
              <a:spcBef>
                <a:spcPct val="0"/>
              </a:spcBef>
              <a:buNone/>
            </a:pPr>
            <a:r>
              <a:rPr lang="zh-CN" altLang="en-US" sz="1865" dirty="0">
                <a:solidFill>
                  <a:schemeClr val="accent1"/>
                </a:solidFill>
                <a:latin typeface="+mj-ea"/>
                <a:ea typeface="+mj-ea"/>
                <a:sym typeface="微软雅黑" panose="020B0503020204020204" pitchFamily="34" charset="-122"/>
              </a:rPr>
              <a:t>文字</a:t>
            </a:r>
            <a:endParaRPr lang="zh-CN" altLang="en-US" sz="1865" dirty="0">
              <a:solidFill>
                <a:schemeClr val="accent1"/>
              </a:soli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32" name="矩形 76"/>
          <p:cNvSpPr>
            <a:spLocks noChangeArrowheads="1"/>
          </p:cNvSpPr>
          <p:nvPr/>
        </p:nvSpPr>
        <p:spPr bwMode="auto">
          <a:xfrm>
            <a:off x="1201694" y="4954647"/>
            <a:ext cx="1821980" cy="329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8140" tIns="0" rIns="178140" bIns="0" rtlCol="0" anchor="t">
            <a:noAutofit/>
          </a:bodyPr>
          <a:lstStyle/>
          <a:p>
            <a:pPr algn="ctr"/>
            <a:r>
              <a:rPr lang="zh-CN" altLang="en-US" sz="1465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微软雅黑" panose="020B0503020204020204" pitchFamily="34" charset="-122"/>
              </a:rPr>
              <a:t>点击添加描述</a:t>
            </a:r>
            <a:endParaRPr lang="zh-CN" altLang="en-US" sz="1465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33" name="矩形 80"/>
          <p:cNvSpPr>
            <a:spLocks noChangeArrowheads="1"/>
          </p:cNvSpPr>
          <p:nvPr/>
        </p:nvSpPr>
        <p:spPr bwMode="auto">
          <a:xfrm>
            <a:off x="2860033" y="3867163"/>
            <a:ext cx="1821980" cy="329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8140" tIns="0" rIns="178140" bIns="0" rtlCol="0" anchor="t">
            <a:noAutofit/>
          </a:bodyPr>
          <a:lstStyle/>
          <a:p>
            <a:pPr algn="ctr"/>
            <a:r>
              <a:rPr lang="zh-CN" altLang="en-US" sz="1465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微软雅黑" panose="020B0503020204020204" pitchFamily="34" charset="-122"/>
              </a:rPr>
              <a:t>点击添加描述</a:t>
            </a:r>
            <a:r>
              <a:rPr lang="en-US" altLang="zh-CN" sz="1465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微软雅黑" panose="020B0503020204020204" pitchFamily="34" charset="-122"/>
              </a:rPr>
              <a:t> </a:t>
            </a:r>
            <a:endParaRPr lang="zh-CN" altLang="en-US" sz="1465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34" name="矩形 81"/>
          <p:cNvSpPr>
            <a:spLocks noChangeArrowheads="1"/>
          </p:cNvSpPr>
          <p:nvPr/>
        </p:nvSpPr>
        <p:spPr bwMode="auto">
          <a:xfrm>
            <a:off x="5132098" y="5499343"/>
            <a:ext cx="1821980" cy="329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8140" tIns="0" rIns="178140" bIns="0" rtlCol="0" anchor="t">
            <a:noAutofit/>
          </a:bodyPr>
          <a:lstStyle/>
          <a:p>
            <a:pPr algn="ctr"/>
            <a:r>
              <a:rPr lang="zh-CN" altLang="en-US" sz="1465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微软雅黑" panose="020B0503020204020204" pitchFamily="34" charset="-122"/>
              </a:rPr>
              <a:t>点击添加描述</a:t>
            </a:r>
            <a:r>
              <a:rPr lang="en-US" altLang="zh-CN" sz="1465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微软雅黑" panose="020B0503020204020204" pitchFamily="34" charset="-122"/>
              </a:rPr>
              <a:t> </a:t>
            </a:r>
            <a:endParaRPr lang="zh-CN" altLang="en-US" sz="1465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35" name="矩形 82"/>
          <p:cNvSpPr>
            <a:spLocks noChangeArrowheads="1"/>
          </p:cNvSpPr>
          <p:nvPr/>
        </p:nvSpPr>
        <p:spPr bwMode="auto">
          <a:xfrm>
            <a:off x="7310439" y="3675143"/>
            <a:ext cx="1821980" cy="329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8140" tIns="0" rIns="178140" bIns="0" rtlCol="0" anchor="t">
            <a:noAutofit/>
          </a:bodyPr>
          <a:lstStyle/>
          <a:p>
            <a:pPr algn="ctr"/>
            <a:r>
              <a:rPr lang="zh-CN" altLang="en-US" sz="1465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微软雅黑" panose="020B0503020204020204" pitchFamily="34" charset="-122"/>
              </a:rPr>
              <a:t>点击添加描述</a:t>
            </a:r>
            <a:endParaRPr lang="zh-CN" altLang="en-US" sz="1465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887584" y="3103904"/>
            <a:ext cx="561277" cy="561277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algn="ctr" defTabSz="1218565">
              <a:defRPr/>
            </a:pPr>
            <a:endParaRPr lang="zh-CN" altLang="en-US" sz="2400" kern="0">
              <a:solidFill>
                <a:sysClr val="window" lastClr="FFFFFF"/>
              </a:solidFill>
              <a:latin typeface="+mj-ea"/>
              <a:ea typeface="+mj-ea"/>
            </a:endParaRPr>
          </a:p>
        </p:txBody>
      </p:sp>
      <p:sp>
        <p:nvSpPr>
          <p:cNvPr id="44" name="矩形 43"/>
          <p:cNvSpPr>
            <a:spLocks noChangeArrowheads="1"/>
          </p:cNvSpPr>
          <p:nvPr/>
        </p:nvSpPr>
        <p:spPr bwMode="auto">
          <a:xfrm>
            <a:off x="7199498" y="4389108"/>
            <a:ext cx="3097721" cy="449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8140" tIns="0" rIns="178140" bIns="0" rtlCol="0" anchor="t">
            <a:noAutofit/>
          </a:bodyPr>
          <a:lstStyle/>
          <a:p>
            <a:pPr marL="426085" indent="-426085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cs typeface="+mn-ea"/>
                <a:sym typeface="微软雅黑" panose="020B0503020204020204" pitchFamily="34" charset="-122"/>
              </a:rPr>
              <a:t>添加主要标题内容</a:t>
            </a:r>
            <a:endParaRPr lang="zh-CN" altLang="en-US" sz="1600" b="1" dirty="0">
              <a:solidFill>
                <a:schemeClr val="bg1">
                  <a:lumMod val="50000"/>
                </a:schemeClr>
              </a:solidFill>
              <a:cs typeface="+mn-ea"/>
            </a:endParaRPr>
          </a:p>
        </p:txBody>
      </p:sp>
      <p:sp>
        <p:nvSpPr>
          <p:cNvPr id="45" name="文本框 13"/>
          <p:cNvSpPr txBox="1"/>
          <p:nvPr/>
        </p:nvSpPr>
        <p:spPr>
          <a:xfrm>
            <a:off x="7199469" y="4768525"/>
            <a:ext cx="4753183" cy="1348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8140" tIns="0" rIns="178140" bIns="0" rtlCol="0" anchor="t">
            <a:noAutofit/>
          </a:bodyPr>
          <a:lstStyle>
            <a:defPPr>
              <a:defRPr lang="zh-CN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465" dirty="0">
                <a:sym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465" dirty="0">
              <a:sym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accel="52000" fill="hold" grpId="0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8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2" accel="52000" fill="hold" grpId="0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2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3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3" accel="52000" fill="hold" grpId="0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43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44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2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12" accel="52000" fill="hold" grpId="0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6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6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3" accel="52000" fill="hold" grpId="0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64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6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7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2" accel="52000" fill="hold" grpId="0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78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79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4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4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9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97" presetID="5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99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100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10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animBg="1"/>
          <p:bldP spid="42" grpId="0" animBg="1"/>
          <p:bldP spid="43" grpId="0" animBg="1"/>
          <p:bldP spid="7" grpId="0" animBg="1"/>
          <p:bldP spid="10" grpId="0" animBg="1"/>
          <p:bldP spid="13" grpId="0" animBg="1"/>
          <p:bldP spid="28" grpId="0"/>
          <p:bldP spid="29" grpId="0"/>
          <p:bldP spid="30" grpId="0"/>
          <p:bldP spid="31" grpId="0"/>
          <p:bldP spid="32" grpId="0"/>
          <p:bldP spid="33" grpId="0"/>
          <p:bldP spid="34" grpId="0"/>
          <p:bldP spid="35" grpId="0"/>
          <p:bldP spid="39" grpId="0" animBg="1"/>
          <p:bldP spid="44" grpId="0"/>
          <p:bldP spid="4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accel="5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2" accel="5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3" accel="5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2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12" accel="5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3" accel="5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7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2" accel="5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4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4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9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97" presetID="5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99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100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10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animBg="1"/>
          <p:bldP spid="42" grpId="0" animBg="1"/>
          <p:bldP spid="43" grpId="0" animBg="1"/>
          <p:bldP spid="7" grpId="0" animBg="1"/>
          <p:bldP spid="10" grpId="0" animBg="1"/>
          <p:bldP spid="13" grpId="0" animBg="1"/>
          <p:bldP spid="28" grpId="0"/>
          <p:bldP spid="29" grpId="0"/>
          <p:bldP spid="30" grpId="0"/>
          <p:bldP spid="31" grpId="0"/>
          <p:bldP spid="32" grpId="0"/>
          <p:bldP spid="33" grpId="0"/>
          <p:bldP spid="34" grpId="0"/>
          <p:bldP spid="35" grpId="0"/>
          <p:bldP spid="39" grpId="0" animBg="1"/>
          <p:bldP spid="44" grpId="0"/>
          <p:bldP spid="45" grpId="0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885865" y="2005250"/>
            <a:ext cx="531587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 dirty="0" smtClean="0">
                <a:solidFill>
                  <a:schemeClr val="bg1"/>
                </a:solidFill>
              </a:rPr>
              <a:t>THANKS</a:t>
            </a:r>
            <a:endParaRPr lang="zh-CN" altLang="en-US" sz="9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710273" y="1663036"/>
            <a:ext cx="1820401" cy="1820403"/>
            <a:chOff x="1367367" y="1923540"/>
            <a:chExt cx="2091076" cy="209107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2218" y="2113784"/>
              <a:ext cx="1921373" cy="1829057"/>
            </a:xfrm>
            <a:custGeom>
              <a:avLst/>
              <a:gdLst>
                <a:gd name="connsiteX0" fmla="*/ 0 w 2579915"/>
                <a:gd name="connsiteY0" fmla="*/ 0 h 2296885"/>
                <a:gd name="connsiteX1" fmla="*/ 2579915 w 2579915"/>
                <a:gd name="connsiteY1" fmla="*/ 0 h 2296885"/>
                <a:gd name="connsiteX2" fmla="*/ 2579915 w 2579915"/>
                <a:gd name="connsiteY2" fmla="*/ 2296885 h 2296885"/>
                <a:gd name="connsiteX3" fmla="*/ 0 w 2579915"/>
                <a:gd name="connsiteY3" fmla="*/ 2296885 h 2296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9915" h="2296885">
                  <a:moveTo>
                    <a:pt x="0" y="0"/>
                  </a:moveTo>
                  <a:lnTo>
                    <a:pt x="2579915" y="0"/>
                  </a:lnTo>
                  <a:lnTo>
                    <a:pt x="2579915" y="2296885"/>
                  </a:lnTo>
                  <a:lnTo>
                    <a:pt x="0" y="2296885"/>
                  </a:lnTo>
                  <a:close/>
                </a:path>
              </a:pathLst>
            </a:custGeom>
          </p:spPr>
        </p:pic>
        <p:grpSp>
          <p:nvGrpSpPr>
            <p:cNvPr id="7" name="组合 6"/>
            <p:cNvGrpSpPr/>
            <p:nvPr/>
          </p:nvGrpSpPr>
          <p:grpSpPr>
            <a:xfrm>
              <a:off x="1367367" y="1923540"/>
              <a:ext cx="2091076" cy="2091076"/>
              <a:chOff x="4742449" y="2216782"/>
              <a:chExt cx="3801476" cy="3801476"/>
            </a:xfrm>
          </p:grpSpPr>
          <p:sp>
            <p:nvSpPr>
              <p:cNvPr id="8" name="任意多边形 7"/>
              <p:cNvSpPr/>
              <p:nvPr/>
            </p:nvSpPr>
            <p:spPr>
              <a:xfrm>
                <a:off x="4742449" y="2216782"/>
                <a:ext cx="3801476" cy="3801476"/>
              </a:xfrm>
              <a:custGeom>
                <a:avLst/>
                <a:gdLst>
                  <a:gd name="connsiteX0" fmla="*/ 627244 w 3801476"/>
                  <a:gd name="connsiteY0" fmla="*/ 310063 h 3801476"/>
                  <a:gd name="connsiteX1" fmla="*/ 310063 w 3801476"/>
                  <a:gd name="connsiteY1" fmla="*/ 627244 h 3801476"/>
                  <a:gd name="connsiteX2" fmla="*/ 310063 w 3801476"/>
                  <a:gd name="connsiteY2" fmla="*/ 3174232 h 3801476"/>
                  <a:gd name="connsiteX3" fmla="*/ 627244 w 3801476"/>
                  <a:gd name="connsiteY3" fmla="*/ 3491413 h 3801476"/>
                  <a:gd name="connsiteX4" fmla="*/ 3174232 w 3801476"/>
                  <a:gd name="connsiteY4" fmla="*/ 3491413 h 3801476"/>
                  <a:gd name="connsiteX5" fmla="*/ 3491413 w 3801476"/>
                  <a:gd name="connsiteY5" fmla="*/ 3174232 h 3801476"/>
                  <a:gd name="connsiteX6" fmla="*/ 3491413 w 3801476"/>
                  <a:gd name="connsiteY6" fmla="*/ 627244 h 3801476"/>
                  <a:gd name="connsiteX7" fmla="*/ 3174232 w 3801476"/>
                  <a:gd name="connsiteY7" fmla="*/ 310063 h 3801476"/>
                  <a:gd name="connsiteX8" fmla="*/ 379007 w 3801476"/>
                  <a:gd name="connsiteY8" fmla="*/ 0 h 3801476"/>
                  <a:gd name="connsiteX9" fmla="*/ 3422469 w 3801476"/>
                  <a:gd name="connsiteY9" fmla="*/ 0 h 3801476"/>
                  <a:gd name="connsiteX10" fmla="*/ 3801476 w 3801476"/>
                  <a:gd name="connsiteY10" fmla="*/ 379007 h 3801476"/>
                  <a:gd name="connsiteX11" fmla="*/ 3801476 w 3801476"/>
                  <a:gd name="connsiteY11" fmla="*/ 3422469 h 3801476"/>
                  <a:gd name="connsiteX12" fmla="*/ 3422469 w 3801476"/>
                  <a:gd name="connsiteY12" fmla="*/ 3801476 h 3801476"/>
                  <a:gd name="connsiteX13" fmla="*/ 379007 w 3801476"/>
                  <a:gd name="connsiteY13" fmla="*/ 3801476 h 3801476"/>
                  <a:gd name="connsiteX14" fmla="*/ 0 w 3801476"/>
                  <a:gd name="connsiteY14" fmla="*/ 3422469 h 3801476"/>
                  <a:gd name="connsiteX15" fmla="*/ 0 w 3801476"/>
                  <a:gd name="connsiteY15" fmla="*/ 379007 h 3801476"/>
                  <a:gd name="connsiteX16" fmla="*/ 379007 w 3801476"/>
                  <a:gd name="connsiteY16" fmla="*/ 0 h 38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01476" h="3801476">
                    <a:moveTo>
                      <a:pt x="627244" y="310063"/>
                    </a:moveTo>
                    <a:cubicBezTo>
                      <a:pt x="452070" y="310063"/>
                      <a:pt x="310063" y="452070"/>
                      <a:pt x="310063" y="627244"/>
                    </a:cubicBezTo>
                    <a:lnTo>
                      <a:pt x="310063" y="3174232"/>
                    </a:lnTo>
                    <a:cubicBezTo>
                      <a:pt x="310063" y="3349406"/>
                      <a:pt x="452070" y="3491413"/>
                      <a:pt x="627244" y="3491413"/>
                    </a:cubicBezTo>
                    <a:lnTo>
                      <a:pt x="3174232" y="3491413"/>
                    </a:lnTo>
                    <a:cubicBezTo>
                      <a:pt x="3349406" y="3491413"/>
                      <a:pt x="3491413" y="3349406"/>
                      <a:pt x="3491413" y="3174232"/>
                    </a:cubicBezTo>
                    <a:lnTo>
                      <a:pt x="3491413" y="627244"/>
                    </a:lnTo>
                    <a:cubicBezTo>
                      <a:pt x="3491413" y="452070"/>
                      <a:pt x="3349406" y="310063"/>
                      <a:pt x="3174232" y="310063"/>
                    </a:cubicBezTo>
                    <a:close/>
                    <a:moveTo>
                      <a:pt x="379007" y="0"/>
                    </a:moveTo>
                    <a:lnTo>
                      <a:pt x="3422469" y="0"/>
                    </a:lnTo>
                    <a:cubicBezTo>
                      <a:pt x="3631789" y="0"/>
                      <a:pt x="3801476" y="169687"/>
                      <a:pt x="3801476" y="379007"/>
                    </a:cubicBezTo>
                    <a:lnTo>
                      <a:pt x="3801476" y="3422469"/>
                    </a:lnTo>
                    <a:cubicBezTo>
                      <a:pt x="3801476" y="3631789"/>
                      <a:pt x="3631789" y="3801476"/>
                      <a:pt x="3422469" y="3801476"/>
                    </a:cubicBezTo>
                    <a:lnTo>
                      <a:pt x="379007" y="3801476"/>
                    </a:lnTo>
                    <a:cubicBezTo>
                      <a:pt x="169687" y="3801476"/>
                      <a:pt x="0" y="3631789"/>
                      <a:pt x="0" y="3422469"/>
                    </a:cubicBezTo>
                    <a:lnTo>
                      <a:pt x="0" y="379007"/>
                    </a:lnTo>
                    <a:cubicBezTo>
                      <a:pt x="0" y="169687"/>
                      <a:pt x="169687" y="0"/>
                      <a:pt x="37900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  <a:ln w="25400">
                <a:noFill/>
              </a:ln>
              <a:effectLst>
                <a:outerShdw blurRad="177800" dist="889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" name="圆角矩形 8"/>
              <p:cNvSpPr/>
              <p:nvPr/>
            </p:nvSpPr>
            <p:spPr>
              <a:xfrm>
                <a:off x="5052512" y="2526845"/>
                <a:ext cx="3181350" cy="3181350"/>
              </a:xfrm>
              <a:prstGeom prst="roundRect">
                <a:avLst>
                  <a:gd name="adj" fmla="val 9970"/>
                </a:avLst>
              </a:prstGeom>
              <a:noFill/>
              <a:ln w="76200">
                <a:gradFill flip="none" rotWithShape="1">
                  <a:gsLst>
                    <a:gs pos="100000">
                      <a:schemeClr val="bg1">
                        <a:lumMod val="96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圆角矩形 9"/>
              <p:cNvSpPr/>
              <p:nvPr/>
            </p:nvSpPr>
            <p:spPr>
              <a:xfrm>
                <a:off x="4742449" y="2216782"/>
                <a:ext cx="3801476" cy="3801476"/>
              </a:xfrm>
              <a:prstGeom prst="roundRect">
                <a:avLst>
                  <a:gd name="adj" fmla="val 9970"/>
                </a:avLst>
              </a:prstGeom>
              <a:noFill/>
              <a:ln w="22225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4025908" y="1663036"/>
            <a:ext cx="1820401" cy="1820403"/>
            <a:chOff x="3751324" y="1923540"/>
            <a:chExt cx="2091076" cy="2091076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122" y="2113786"/>
              <a:ext cx="1764724" cy="1829056"/>
            </a:xfrm>
            <a:custGeom>
              <a:avLst/>
              <a:gdLst>
                <a:gd name="connsiteX0" fmla="*/ 0 w 2579915"/>
                <a:gd name="connsiteY0" fmla="*/ 0 h 2296884"/>
                <a:gd name="connsiteX1" fmla="*/ 2579915 w 2579915"/>
                <a:gd name="connsiteY1" fmla="*/ 0 h 2296884"/>
                <a:gd name="connsiteX2" fmla="*/ 2579915 w 2579915"/>
                <a:gd name="connsiteY2" fmla="*/ 2296884 h 2296884"/>
                <a:gd name="connsiteX3" fmla="*/ 0 w 2579915"/>
                <a:gd name="connsiteY3" fmla="*/ 2296884 h 229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9915" h="2296884">
                  <a:moveTo>
                    <a:pt x="0" y="0"/>
                  </a:moveTo>
                  <a:lnTo>
                    <a:pt x="2579915" y="0"/>
                  </a:lnTo>
                  <a:lnTo>
                    <a:pt x="2579915" y="2296884"/>
                  </a:lnTo>
                  <a:lnTo>
                    <a:pt x="0" y="2296884"/>
                  </a:lnTo>
                  <a:close/>
                </a:path>
              </a:pathLst>
            </a:custGeom>
          </p:spPr>
        </p:pic>
        <p:grpSp>
          <p:nvGrpSpPr>
            <p:cNvPr id="13" name="组合 12"/>
            <p:cNvGrpSpPr/>
            <p:nvPr/>
          </p:nvGrpSpPr>
          <p:grpSpPr>
            <a:xfrm>
              <a:off x="3751324" y="1923540"/>
              <a:ext cx="2091076" cy="2091076"/>
              <a:chOff x="4742449" y="2216782"/>
              <a:chExt cx="3801476" cy="3801476"/>
            </a:xfrm>
          </p:grpSpPr>
          <p:sp>
            <p:nvSpPr>
              <p:cNvPr id="14" name="任意多边形 13"/>
              <p:cNvSpPr/>
              <p:nvPr/>
            </p:nvSpPr>
            <p:spPr>
              <a:xfrm>
                <a:off x="4742449" y="2216782"/>
                <a:ext cx="3801476" cy="3801476"/>
              </a:xfrm>
              <a:custGeom>
                <a:avLst/>
                <a:gdLst>
                  <a:gd name="connsiteX0" fmla="*/ 627244 w 3801476"/>
                  <a:gd name="connsiteY0" fmla="*/ 310063 h 3801476"/>
                  <a:gd name="connsiteX1" fmla="*/ 310063 w 3801476"/>
                  <a:gd name="connsiteY1" fmla="*/ 627244 h 3801476"/>
                  <a:gd name="connsiteX2" fmla="*/ 310063 w 3801476"/>
                  <a:gd name="connsiteY2" fmla="*/ 3174232 h 3801476"/>
                  <a:gd name="connsiteX3" fmla="*/ 627244 w 3801476"/>
                  <a:gd name="connsiteY3" fmla="*/ 3491413 h 3801476"/>
                  <a:gd name="connsiteX4" fmla="*/ 3174232 w 3801476"/>
                  <a:gd name="connsiteY4" fmla="*/ 3491413 h 3801476"/>
                  <a:gd name="connsiteX5" fmla="*/ 3491413 w 3801476"/>
                  <a:gd name="connsiteY5" fmla="*/ 3174232 h 3801476"/>
                  <a:gd name="connsiteX6" fmla="*/ 3491413 w 3801476"/>
                  <a:gd name="connsiteY6" fmla="*/ 627244 h 3801476"/>
                  <a:gd name="connsiteX7" fmla="*/ 3174232 w 3801476"/>
                  <a:gd name="connsiteY7" fmla="*/ 310063 h 3801476"/>
                  <a:gd name="connsiteX8" fmla="*/ 379007 w 3801476"/>
                  <a:gd name="connsiteY8" fmla="*/ 0 h 3801476"/>
                  <a:gd name="connsiteX9" fmla="*/ 3422469 w 3801476"/>
                  <a:gd name="connsiteY9" fmla="*/ 0 h 3801476"/>
                  <a:gd name="connsiteX10" fmla="*/ 3801476 w 3801476"/>
                  <a:gd name="connsiteY10" fmla="*/ 379007 h 3801476"/>
                  <a:gd name="connsiteX11" fmla="*/ 3801476 w 3801476"/>
                  <a:gd name="connsiteY11" fmla="*/ 3422469 h 3801476"/>
                  <a:gd name="connsiteX12" fmla="*/ 3422469 w 3801476"/>
                  <a:gd name="connsiteY12" fmla="*/ 3801476 h 3801476"/>
                  <a:gd name="connsiteX13" fmla="*/ 379007 w 3801476"/>
                  <a:gd name="connsiteY13" fmla="*/ 3801476 h 3801476"/>
                  <a:gd name="connsiteX14" fmla="*/ 0 w 3801476"/>
                  <a:gd name="connsiteY14" fmla="*/ 3422469 h 3801476"/>
                  <a:gd name="connsiteX15" fmla="*/ 0 w 3801476"/>
                  <a:gd name="connsiteY15" fmla="*/ 379007 h 3801476"/>
                  <a:gd name="connsiteX16" fmla="*/ 379007 w 3801476"/>
                  <a:gd name="connsiteY16" fmla="*/ 0 h 38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01476" h="3801476">
                    <a:moveTo>
                      <a:pt x="627244" y="310063"/>
                    </a:moveTo>
                    <a:cubicBezTo>
                      <a:pt x="452070" y="310063"/>
                      <a:pt x="310063" y="452070"/>
                      <a:pt x="310063" y="627244"/>
                    </a:cubicBezTo>
                    <a:lnTo>
                      <a:pt x="310063" y="3174232"/>
                    </a:lnTo>
                    <a:cubicBezTo>
                      <a:pt x="310063" y="3349406"/>
                      <a:pt x="452070" y="3491413"/>
                      <a:pt x="627244" y="3491413"/>
                    </a:cubicBezTo>
                    <a:lnTo>
                      <a:pt x="3174232" y="3491413"/>
                    </a:lnTo>
                    <a:cubicBezTo>
                      <a:pt x="3349406" y="3491413"/>
                      <a:pt x="3491413" y="3349406"/>
                      <a:pt x="3491413" y="3174232"/>
                    </a:cubicBezTo>
                    <a:lnTo>
                      <a:pt x="3491413" y="627244"/>
                    </a:lnTo>
                    <a:cubicBezTo>
                      <a:pt x="3491413" y="452070"/>
                      <a:pt x="3349406" y="310063"/>
                      <a:pt x="3174232" y="310063"/>
                    </a:cubicBezTo>
                    <a:close/>
                    <a:moveTo>
                      <a:pt x="379007" y="0"/>
                    </a:moveTo>
                    <a:lnTo>
                      <a:pt x="3422469" y="0"/>
                    </a:lnTo>
                    <a:cubicBezTo>
                      <a:pt x="3631789" y="0"/>
                      <a:pt x="3801476" y="169687"/>
                      <a:pt x="3801476" y="379007"/>
                    </a:cubicBezTo>
                    <a:lnTo>
                      <a:pt x="3801476" y="3422469"/>
                    </a:lnTo>
                    <a:cubicBezTo>
                      <a:pt x="3801476" y="3631789"/>
                      <a:pt x="3631789" y="3801476"/>
                      <a:pt x="3422469" y="3801476"/>
                    </a:cubicBezTo>
                    <a:lnTo>
                      <a:pt x="379007" y="3801476"/>
                    </a:lnTo>
                    <a:cubicBezTo>
                      <a:pt x="169687" y="3801476"/>
                      <a:pt x="0" y="3631789"/>
                      <a:pt x="0" y="3422469"/>
                    </a:cubicBezTo>
                    <a:lnTo>
                      <a:pt x="0" y="379007"/>
                    </a:lnTo>
                    <a:cubicBezTo>
                      <a:pt x="0" y="169687"/>
                      <a:pt x="169687" y="0"/>
                      <a:pt x="37900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  <a:ln w="25400">
                <a:noFill/>
              </a:ln>
              <a:effectLst>
                <a:outerShdw blurRad="177800" dist="889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>
                <a:off x="5052512" y="2526845"/>
                <a:ext cx="3181350" cy="3181350"/>
              </a:xfrm>
              <a:prstGeom prst="roundRect">
                <a:avLst>
                  <a:gd name="adj" fmla="val 9970"/>
                </a:avLst>
              </a:prstGeom>
              <a:noFill/>
              <a:ln w="76200">
                <a:gradFill flip="none" rotWithShape="1">
                  <a:gsLst>
                    <a:gs pos="100000">
                      <a:schemeClr val="bg1">
                        <a:lumMod val="96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>
                <a:off x="4742449" y="2216782"/>
                <a:ext cx="3801476" cy="3801476"/>
              </a:xfrm>
              <a:prstGeom prst="roundRect">
                <a:avLst>
                  <a:gd name="adj" fmla="val 9970"/>
                </a:avLst>
              </a:prstGeom>
              <a:noFill/>
              <a:ln w="22225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6337936" y="1663036"/>
            <a:ext cx="1827608" cy="1820403"/>
            <a:chOff x="6258959" y="1923540"/>
            <a:chExt cx="2099355" cy="2091076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6942" y="2094094"/>
              <a:ext cx="1921372" cy="1749963"/>
            </a:xfrm>
            <a:custGeom>
              <a:avLst/>
              <a:gdLst>
                <a:gd name="connsiteX0" fmla="*/ 0 w 2579915"/>
                <a:gd name="connsiteY0" fmla="*/ 0 h 2296885"/>
                <a:gd name="connsiteX1" fmla="*/ 2579915 w 2579915"/>
                <a:gd name="connsiteY1" fmla="*/ 0 h 2296885"/>
                <a:gd name="connsiteX2" fmla="*/ 2579915 w 2579915"/>
                <a:gd name="connsiteY2" fmla="*/ 2296885 h 2296885"/>
                <a:gd name="connsiteX3" fmla="*/ 0 w 2579915"/>
                <a:gd name="connsiteY3" fmla="*/ 2296885 h 2296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9915" h="2296885">
                  <a:moveTo>
                    <a:pt x="0" y="0"/>
                  </a:moveTo>
                  <a:lnTo>
                    <a:pt x="2579915" y="0"/>
                  </a:lnTo>
                  <a:lnTo>
                    <a:pt x="2579915" y="2296885"/>
                  </a:lnTo>
                  <a:lnTo>
                    <a:pt x="0" y="2296885"/>
                  </a:lnTo>
                  <a:close/>
                </a:path>
              </a:pathLst>
            </a:custGeom>
          </p:spPr>
        </p:pic>
        <p:grpSp>
          <p:nvGrpSpPr>
            <p:cNvPr id="19" name="组合 18"/>
            <p:cNvGrpSpPr/>
            <p:nvPr/>
          </p:nvGrpSpPr>
          <p:grpSpPr>
            <a:xfrm>
              <a:off x="6258959" y="1923540"/>
              <a:ext cx="2091076" cy="2091076"/>
              <a:chOff x="4742449" y="2216782"/>
              <a:chExt cx="3801476" cy="3801476"/>
            </a:xfrm>
          </p:grpSpPr>
          <p:sp>
            <p:nvSpPr>
              <p:cNvPr id="20" name="任意多边形 19"/>
              <p:cNvSpPr/>
              <p:nvPr/>
            </p:nvSpPr>
            <p:spPr>
              <a:xfrm>
                <a:off x="4742449" y="2216782"/>
                <a:ext cx="3801476" cy="3801476"/>
              </a:xfrm>
              <a:custGeom>
                <a:avLst/>
                <a:gdLst>
                  <a:gd name="connsiteX0" fmla="*/ 627244 w 3801476"/>
                  <a:gd name="connsiteY0" fmla="*/ 310063 h 3801476"/>
                  <a:gd name="connsiteX1" fmla="*/ 310063 w 3801476"/>
                  <a:gd name="connsiteY1" fmla="*/ 627244 h 3801476"/>
                  <a:gd name="connsiteX2" fmla="*/ 310063 w 3801476"/>
                  <a:gd name="connsiteY2" fmla="*/ 3174232 h 3801476"/>
                  <a:gd name="connsiteX3" fmla="*/ 627244 w 3801476"/>
                  <a:gd name="connsiteY3" fmla="*/ 3491413 h 3801476"/>
                  <a:gd name="connsiteX4" fmla="*/ 3174232 w 3801476"/>
                  <a:gd name="connsiteY4" fmla="*/ 3491413 h 3801476"/>
                  <a:gd name="connsiteX5" fmla="*/ 3491413 w 3801476"/>
                  <a:gd name="connsiteY5" fmla="*/ 3174232 h 3801476"/>
                  <a:gd name="connsiteX6" fmla="*/ 3491413 w 3801476"/>
                  <a:gd name="connsiteY6" fmla="*/ 627244 h 3801476"/>
                  <a:gd name="connsiteX7" fmla="*/ 3174232 w 3801476"/>
                  <a:gd name="connsiteY7" fmla="*/ 310063 h 3801476"/>
                  <a:gd name="connsiteX8" fmla="*/ 379007 w 3801476"/>
                  <a:gd name="connsiteY8" fmla="*/ 0 h 3801476"/>
                  <a:gd name="connsiteX9" fmla="*/ 3422469 w 3801476"/>
                  <a:gd name="connsiteY9" fmla="*/ 0 h 3801476"/>
                  <a:gd name="connsiteX10" fmla="*/ 3801476 w 3801476"/>
                  <a:gd name="connsiteY10" fmla="*/ 379007 h 3801476"/>
                  <a:gd name="connsiteX11" fmla="*/ 3801476 w 3801476"/>
                  <a:gd name="connsiteY11" fmla="*/ 3422469 h 3801476"/>
                  <a:gd name="connsiteX12" fmla="*/ 3422469 w 3801476"/>
                  <a:gd name="connsiteY12" fmla="*/ 3801476 h 3801476"/>
                  <a:gd name="connsiteX13" fmla="*/ 379007 w 3801476"/>
                  <a:gd name="connsiteY13" fmla="*/ 3801476 h 3801476"/>
                  <a:gd name="connsiteX14" fmla="*/ 0 w 3801476"/>
                  <a:gd name="connsiteY14" fmla="*/ 3422469 h 3801476"/>
                  <a:gd name="connsiteX15" fmla="*/ 0 w 3801476"/>
                  <a:gd name="connsiteY15" fmla="*/ 379007 h 3801476"/>
                  <a:gd name="connsiteX16" fmla="*/ 379007 w 3801476"/>
                  <a:gd name="connsiteY16" fmla="*/ 0 h 38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01476" h="3801476">
                    <a:moveTo>
                      <a:pt x="627244" y="310063"/>
                    </a:moveTo>
                    <a:cubicBezTo>
                      <a:pt x="452070" y="310063"/>
                      <a:pt x="310063" y="452070"/>
                      <a:pt x="310063" y="627244"/>
                    </a:cubicBezTo>
                    <a:lnTo>
                      <a:pt x="310063" y="3174232"/>
                    </a:lnTo>
                    <a:cubicBezTo>
                      <a:pt x="310063" y="3349406"/>
                      <a:pt x="452070" y="3491413"/>
                      <a:pt x="627244" y="3491413"/>
                    </a:cubicBezTo>
                    <a:lnTo>
                      <a:pt x="3174232" y="3491413"/>
                    </a:lnTo>
                    <a:cubicBezTo>
                      <a:pt x="3349406" y="3491413"/>
                      <a:pt x="3491413" y="3349406"/>
                      <a:pt x="3491413" y="3174232"/>
                    </a:cubicBezTo>
                    <a:lnTo>
                      <a:pt x="3491413" y="627244"/>
                    </a:lnTo>
                    <a:cubicBezTo>
                      <a:pt x="3491413" y="452070"/>
                      <a:pt x="3349406" y="310063"/>
                      <a:pt x="3174232" y="310063"/>
                    </a:cubicBezTo>
                    <a:close/>
                    <a:moveTo>
                      <a:pt x="379007" y="0"/>
                    </a:moveTo>
                    <a:lnTo>
                      <a:pt x="3422469" y="0"/>
                    </a:lnTo>
                    <a:cubicBezTo>
                      <a:pt x="3631789" y="0"/>
                      <a:pt x="3801476" y="169687"/>
                      <a:pt x="3801476" y="379007"/>
                    </a:cubicBezTo>
                    <a:lnTo>
                      <a:pt x="3801476" y="3422469"/>
                    </a:lnTo>
                    <a:cubicBezTo>
                      <a:pt x="3801476" y="3631789"/>
                      <a:pt x="3631789" y="3801476"/>
                      <a:pt x="3422469" y="3801476"/>
                    </a:cubicBezTo>
                    <a:lnTo>
                      <a:pt x="379007" y="3801476"/>
                    </a:lnTo>
                    <a:cubicBezTo>
                      <a:pt x="169687" y="3801476"/>
                      <a:pt x="0" y="3631789"/>
                      <a:pt x="0" y="3422469"/>
                    </a:cubicBezTo>
                    <a:lnTo>
                      <a:pt x="0" y="379007"/>
                    </a:lnTo>
                    <a:cubicBezTo>
                      <a:pt x="0" y="169687"/>
                      <a:pt x="169687" y="0"/>
                      <a:pt x="37900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  <a:ln w="25400">
                <a:noFill/>
              </a:ln>
              <a:effectLst>
                <a:outerShdw blurRad="177800" dist="889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圆角矩形 20"/>
              <p:cNvSpPr/>
              <p:nvPr/>
            </p:nvSpPr>
            <p:spPr>
              <a:xfrm>
                <a:off x="5052512" y="2526845"/>
                <a:ext cx="3181350" cy="3181350"/>
              </a:xfrm>
              <a:prstGeom prst="roundRect">
                <a:avLst>
                  <a:gd name="adj" fmla="val 9970"/>
                </a:avLst>
              </a:prstGeom>
              <a:noFill/>
              <a:ln w="76200">
                <a:gradFill flip="none" rotWithShape="1">
                  <a:gsLst>
                    <a:gs pos="100000">
                      <a:schemeClr val="bg1">
                        <a:lumMod val="96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圆角矩形 21"/>
              <p:cNvSpPr/>
              <p:nvPr/>
            </p:nvSpPr>
            <p:spPr>
              <a:xfrm>
                <a:off x="4742449" y="2216782"/>
                <a:ext cx="3801476" cy="3801476"/>
              </a:xfrm>
              <a:prstGeom prst="roundRect">
                <a:avLst>
                  <a:gd name="adj" fmla="val 9970"/>
                </a:avLst>
              </a:prstGeom>
              <a:noFill/>
              <a:ln w="22225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8653018" y="1663036"/>
            <a:ext cx="1828711" cy="1820403"/>
            <a:chOff x="8787513" y="1923540"/>
            <a:chExt cx="2100620" cy="2091076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6762" y="2113784"/>
              <a:ext cx="1921371" cy="1900830"/>
            </a:xfrm>
            <a:custGeom>
              <a:avLst/>
              <a:gdLst>
                <a:gd name="connsiteX0" fmla="*/ 0 w 2579914"/>
                <a:gd name="connsiteY0" fmla="*/ 0 h 2296885"/>
                <a:gd name="connsiteX1" fmla="*/ 2579914 w 2579914"/>
                <a:gd name="connsiteY1" fmla="*/ 0 h 2296885"/>
                <a:gd name="connsiteX2" fmla="*/ 2579914 w 2579914"/>
                <a:gd name="connsiteY2" fmla="*/ 2296885 h 2296885"/>
                <a:gd name="connsiteX3" fmla="*/ 0 w 2579914"/>
                <a:gd name="connsiteY3" fmla="*/ 2296885 h 2296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9914" h="2296885">
                  <a:moveTo>
                    <a:pt x="0" y="0"/>
                  </a:moveTo>
                  <a:lnTo>
                    <a:pt x="2579914" y="0"/>
                  </a:lnTo>
                  <a:lnTo>
                    <a:pt x="2579914" y="2296885"/>
                  </a:lnTo>
                  <a:lnTo>
                    <a:pt x="0" y="2296885"/>
                  </a:lnTo>
                  <a:close/>
                </a:path>
              </a:pathLst>
            </a:custGeom>
          </p:spPr>
        </p:pic>
        <p:grpSp>
          <p:nvGrpSpPr>
            <p:cNvPr id="25" name="组合 24"/>
            <p:cNvGrpSpPr/>
            <p:nvPr/>
          </p:nvGrpSpPr>
          <p:grpSpPr>
            <a:xfrm>
              <a:off x="8787513" y="1923540"/>
              <a:ext cx="2091076" cy="2091076"/>
              <a:chOff x="4742449" y="2216782"/>
              <a:chExt cx="3801476" cy="3801476"/>
            </a:xfrm>
          </p:grpSpPr>
          <p:sp>
            <p:nvSpPr>
              <p:cNvPr id="26" name="任意多边形 25"/>
              <p:cNvSpPr/>
              <p:nvPr/>
            </p:nvSpPr>
            <p:spPr>
              <a:xfrm>
                <a:off x="4742449" y="2216782"/>
                <a:ext cx="3801476" cy="3801476"/>
              </a:xfrm>
              <a:custGeom>
                <a:avLst/>
                <a:gdLst>
                  <a:gd name="connsiteX0" fmla="*/ 627244 w 3801476"/>
                  <a:gd name="connsiteY0" fmla="*/ 310063 h 3801476"/>
                  <a:gd name="connsiteX1" fmla="*/ 310063 w 3801476"/>
                  <a:gd name="connsiteY1" fmla="*/ 627244 h 3801476"/>
                  <a:gd name="connsiteX2" fmla="*/ 310063 w 3801476"/>
                  <a:gd name="connsiteY2" fmla="*/ 3174232 h 3801476"/>
                  <a:gd name="connsiteX3" fmla="*/ 627244 w 3801476"/>
                  <a:gd name="connsiteY3" fmla="*/ 3491413 h 3801476"/>
                  <a:gd name="connsiteX4" fmla="*/ 3174232 w 3801476"/>
                  <a:gd name="connsiteY4" fmla="*/ 3491413 h 3801476"/>
                  <a:gd name="connsiteX5" fmla="*/ 3491413 w 3801476"/>
                  <a:gd name="connsiteY5" fmla="*/ 3174232 h 3801476"/>
                  <a:gd name="connsiteX6" fmla="*/ 3491413 w 3801476"/>
                  <a:gd name="connsiteY6" fmla="*/ 627244 h 3801476"/>
                  <a:gd name="connsiteX7" fmla="*/ 3174232 w 3801476"/>
                  <a:gd name="connsiteY7" fmla="*/ 310063 h 3801476"/>
                  <a:gd name="connsiteX8" fmla="*/ 379007 w 3801476"/>
                  <a:gd name="connsiteY8" fmla="*/ 0 h 3801476"/>
                  <a:gd name="connsiteX9" fmla="*/ 3422469 w 3801476"/>
                  <a:gd name="connsiteY9" fmla="*/ 0 h 3801476"/>
                  <a:gd name="connsiteX10" fmla="*/ 3801476 w 3801476"/>
                  <a:gd name="connsiteY10" fmla="*/ 379007 h 3801476"/>
                  <a:gd name="connsiteX11" fmla="*/ 3801476 w 3801476"/>
                  <a:gd name="connsiteY11" fmla="*/ 3422469 h 3801476"/>
                  <a:gd name="connsiteX12" fmla="*/ 3422469 w 3801476"/>
                  <a:gd name="connsiteY12" fmla="*/ 3801476 h 3801476"/>
                  <a:gd name="connsiteX13" fmla="*/ 379007 w 3801476"/>
                  <a:gd name="connsiteY13" fmla="*/ 3801476 h 3801476"/>
                  <a:gd name="connsiteX14" fmla="*/ 0 w 3801476"/>
                  <a:gd name="connsiteY14" fmla="*/ 3422469 h 3801476"/>
                  <a:gd name="connsiteX15" fmla="*/ 0 w 3801476"/>
                  <a:gd name="connsiteY15" fmla="*/ 379007 h 3801476"/>
                  <a:gd name="connsiteX16" fmla="*/ 379007 w 3801476"/>
                  <a:gd name="connsiteY16" fmla="*/ 0 h 38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01476" h="3801476">
                    <a:moveTo>
                      <a:pt x="627244" y="310063"/>
                    </a:moveTo>
                    <a:cubicBezTo>
                      <a:pt x="452070" y="310063"/>
                      <a:pt x="310063" y="452070"/>
                      <a:pt x="310063" y="627244"/>
                    </a:cubicBezTo>
                    <a:lnTo>
                      <a:pt x="310063" y="3174232"/>
                    </a:lnTo>
                    <a:cubicBezTo>
                      <a:pt x="310063" y="3349406"/>
                      <a:pt x="452070" y="3491413"/>
                      <a:pt x="627244" y="3491413"/>
                    </a:cubicBezTo>
                    <a:lnTo>
                      <a:pt x="3174232" y="3491413"/>
                    </a:lnTo>
                    <a:cubicBezTo>
                      <a:pt x="3349406" y="3491413"/>
                      <a:pt x="3491413" y="3349406"/>
                      <a:pt x="3491413" y="3174232"/>
                    </a:cubicBezTo>
                    <a:lnTo>
                      <a:pt x="3491413" y="627244"/>
                    </a:lnTo>
                    <a:cubicBezTo>
                      <a:pt x="3491413" y="452070"/>
                      <a:pt x="3349406" y="310063"/>
                      <a:pt x="3174232" y="310063"/>
                    </a:cubicBezTo>
                    <a:close/>
                    <a:moveTo>
                      <a:pt x="379007" y="0"/>
                    </a:moveTo>
                    <a:lnTo>
                      <a:pt x="3422469" y="0"/>
                    </a:lnTo>
                    <a:cubicBezTo>
                      <a:pt x="3631789" y="0"/>
                      <a:pt x="3801476" y="169687"/>
                      <a:pt x="3801476" y="379007"/>
                    </a:cubicBezTo>
                    <a:lnTo>
                      <a:pt x="3801476" y="3422469"/>
                    </a:lnTo>
                    <a:cubicBezTo>
                      <a:pt x="3801476" y="3631789"/>
                      <a:pt x="3631789" y="3801476"/>
                      <a:pt x="3422469" y="3801476"/>
                    </a:cubicBezTo>
                    <a:lnTo>
                      <a:pt x="379007" y="3801476"/>
                    </a:lnTo>
                    <a:cubicBezTo>
                      <a:pt x="169687" y="3801476"/>
                      <a:pt x="0" y="3631789"/>
                      <a:pt x="0" y="3422469"/>
                    </a:cubicBezTo>
                    <a:lnTo>
                      <a:pt x="0" y="379007"/>
                    </a:lnTo>
                    <a:cubicBezTo>
                      <a:pt x="0" y="169687"/>
                      <a:pt x="169687" y="0"/>
                      <a:pt x="37900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  <a:ln w="25400">
                <a:noFill/>
              </a:ln>
              <a:effectLst>
                <a:outerShdw blurRad="177800" dist="889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圆角矩形 26"/>
              <p:cNvSpPr/>
              <p:nvPr/>
            </p:nvSpPr>
            <p:spPr>
              <a:xfrm>
                <a:off x="5052512" y="2526845"/>
                <a:ext cx="3181350" cy="3181350"/>
              </a:xfrm>
              <a:prstGeom prst="roundRect">
                <a:avLst>
                  <a:gd name="adj" fmla="val 9970"/>
                </a:avLst>
              </a:prstGeom>
              <a:noFill/>
              <a:ln w="76200">
                <a:gradFill flip="none" rotWithShape="1">
                  <a:gsLst>
                    <a:gs pos="100000">
                      <a:schemeClr val="bg1">
                        <a:lumMod val="96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圆角矩形 27"/>
              <p:cNvSpPr/>
              <p:nvPr/>
            </p:nvSpPr>
            <p:spPr>
              <a:xfrm>
                <a:off x="4742449" y="2216782"/>
                <a:ext cx="3801476" cy="3801476"/>
              </a:xfrm>
              <a:prstGeom prst="roundRect">
                <a:avLst>
                  <a:gd name="adj" fmla="val 9970"/>
                </a:avLst>
              </a:prstGeom>
              <a:noFill/>
              <a:ln w="22225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cxnSp>
        <p:nvCxnSpPr>
          <p:cNvPr id="29" name="直接连接符 28"/>
          <p:cNvCxnSpPr/>
          <p:nvPr/>
        </p:nvCxnSpPr>
        <p:spPr>
          <a:xfrm>
            <a:off x="1710191" y="5154845"/>
            <a:ext cx="8771621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1874404" y="5240844"/>
            <a:ext cx="8443195" cy="91281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13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在此录入图表的综合描述说明。在此录入在此在此在此在此录入图表的综合描述说明。在此录入在此在此在此在此录入图表的综合描述说明。在此录入在此在此在此在此录入图表的综合描述说明。在此录入在此在此在此</a:t>
            </a:r>
            <a:endParaRPr lang="zh-CN" altLang="en-US" sz="133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0"/>
              </a:spcBef>
            </a:pPr>
            <a:endParaRPr lang="zh-CN" altLang="en-US" sz="133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0"/>
              </a:spcBef>
            </a:pPr>
            <a:endParaRPr lang="zh-CN" altLang="en-US" sz="133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1757947" y="3649063"/>
            <a:ext cx="1725052" cy="980178"/>
            <a:chOff x="3451161" y="3801665"/>
            <a:chExt cx="1725052" cy="980176"/>
          </a:xfrm>
        </p:grpSpPr>
        <p:sp>
          <p:nvSpPr>
            <p:cNvPr id="32" name="文本框 31"/>
            <p:cNvSpPr txBox="1"/>
            <p:nvPr/>
          </p:nvSpPr>
          <p:spPr>
            <a:xfrm>
              <a:off x="3451161" y="3801665"/>
              <a:ext cx="1725052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3457192" y="4135511"/>
              <a:ext cx="1719021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在此录入图表的综合描述说明。在此录入在此在此在此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073581" y="3649057"/>
            <a:ext cx="1725052" cy="980177"/>
            <a:chOff x="3451161" y="3801665"/>
            <a:chExt cx="1725052" cy="980177"/>
          </a:xfrm>
        </p:grpSpPr>
        <p:sp>
          <p:nvSpPr>
            <p:cNvPr id="35" name="文本框 34"/>
            <p:cNvSpPr txBox="1"/>
            <p:nvPr/>
          </p:nvSpPr>
          <p:spPr>
            <a:xfrm>
              <a:off x="3451161" y="3801665"/>
              <a:ext cx="17250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2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3457192" y="4135511"/>
              <a:ext cx="17190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在此录入图表的综合描述说明。在此录入在此在此在此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385611" y="3649057"/>
            <a:ext cx="1725052" cy="980177"/>
            <a:chOff x="3451161" y="3801665"/>
            <a:chExt cx="1725052" cy="980177"/>
          </a:xfrm>
        </p:grpSpPr>
        <p:sp>
          <p:nvSpPr>
            <p:cNvPr id="38" name="文本框 37"/>
            <p:cNvSpPr txBox="1"/>
            <p:nvPr/>
          </p:nvSpPr>
          <p:spPr>
            <a:xfrm>
              <a:off x="3451161" y="3801665"/>
              <a:ext cx="17250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20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3457192" y="4135511"/>
              <a:ext cx="17190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在此录入图表的综合描述说明。在此录入在此在此在此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8718703" y="3649057"/>
            <a:ext cx="1725052" cy="980177"/>
            <a:chOff x="3451161" y="3801665"/>
            <a:chExt cx="1725052" cy="980177"/>
          </a:xfrm>
        </p:grpSpPr>
        <p:sp>
          <p:nvSpPr>
            <p:cNvPr id="41" name="文本框 40"/>
            <p:cNvSpPr txBox="1"/>
            <p:nvPr/>
          </p:nvSpPr>
          <p:spPr>
            <a:xfrm>
              <a:off x="3451161" y="3801665"/>
              <a:ext cx="17250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20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3457192" y="4135511"/>
              <a:ext cx="17190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在此录入图表的综合描述说明。在此录入在此在此在此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762011" y="1700808"/>
            <a:ext cx="3707507" cy="9727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1465" dirty="0">
                <a:solidFill>
                  <a:prstClr val="black"/>
                </a:solidFill>
                <a:latin typeface="+mj-ea"/>
                <a:ea typeface="+mj-ea"/>
              </a:rPr>
              <a:t>点击输入简要文字内容，文字内容需概括精炼，不用多余的文字修饰，言简意赅的说明分项内容</a:t>
            </a:r>
            <a:r>
              <a:rPr lang="en-US" altLang="zh-CN" sz="1465" dirty="0">
                <a:solidFill>
                  <a:prstClr val="black"/>
                </a:solidFill>
                <a:latin typeface="+mj-ea"/>
                <a:ea typeface="+mj-ea"/>
              </a:rPr>
              <a:t>……</a:t>
            </a:r>
            <a:endParaRPr lang="en-US" altLang="zh-CN" sz="1465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5" name="TextBox 2"/>
          <p:cNvSpPr txBox="1"/>
          <p:nvPr/>
        </p:nvSpPr>
        <p:spPr>
          <a:xfrm>
            <a:off x="7634327" y="2439259"/>
            <a:ext cx="3360375" cy="972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465" dirty="0">
                <a:solidFill>
                  <a:prstClr val="black"/>
                </a:solidFill>
                <a:latin typeface="+mj-ea"/>
                <a:ea typeface="+mj-ea"/>
              </a:rPr>
              <a:t>01</a:t>
            </a:r>
            <a:r>
              <a:rPr lang="zh-CN" altLang="en-US" sz="1465" dirty="0">
                <a:solidFill>
                  <a:prstClr val="black"/>
                </a:solidFill>
                <a:latin typeface="+mj-ea"/>
                <a:ea typeface="+mj-ea"/>
              </a:rPr>
              <a:t>、点击输入简要文字内容，文字内容需概括精炼，不用多余的文字修饰，言简意赅的说明分项内容</a:t>
            </a:r>
            <a:r>
              <a:rPr lang="en-US" altLang="zh-CN" sz="1465" dirty="0">
                <a:solidFill>
                  <a:prstClr val="black"/>
                </a:solidFill>
                <a:latin typeface="+mj-ea"/>
                <a:ea typeface="+mj-ea"/>
              </a:rPr>
              <a:t>……</a:t>
            </a:r>
            <a:endParaRPr lang="zh-CN" altLang="en-US" sz="1465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48567" y="4775019"/>
            <a:ext cx="1210588" cy="34881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标题内容</a:t>
            </a:r>
            <a:endParaRPr lang="zh-CN" altLang="en-US" sz="20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31904" y="3429001"/>
            <a:ext cx="1210588" cy="34881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2000" dirty="0">
                <a:solidFill>
                  <a:schemeClr val="accent2"/>
                </a:solidFill>
                <a:latin typeface="+mj-ea"/>
                <a:ea typeface="+mj-ea"/>
              </a:rPr>
              <a:t>标题内容</a:t>
            </a:r>
            <a:endParaRPr lang="en-US" altLang="zh-CN" sz="20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69914" y="2048477"/>
            <a:ext cx="1210588" cy="34881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2000" dirty="0">
                <a:solidFill>
                  <a:schemeClr val="accent3"/>
                </a:solidFill>
                <a:latin typeface="+mj-ea"/>
                <a:ea typeface="+mj-ea"/>
              </a:rPr>
              <a:t>标题内容</a:t>
            </a:r>
            <a:endParaRPr lang="zh-CN" altLang="en-US" sz="2000" dirty="0">
              <a:solidFill>
                <a:schemeClr val="accent3"/>
              </a:solidFill>
              <a:latin typeface="+mj-ea"/>
              <a:ea typeface="+mj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340591" y="1743731"/>
            <a:ext cx="1218685" cy="1218685"/>
            <a:chOff x="5105593" y="1379191"/>
            <a:chExt cx="914014" cy="914014"/>
          </a:xfrm>
        </p:grpSpPr>
        <p:grpSp>
          <p:nvGrpSpPr>
            <p:cNvPr id="10" name="组合 9"/>
            <p:cNvGrpSpPr/>
            <p:nvPr/>
          </p:nvGrpSpPr>
          <p:grpSpPr>
            <a:xfrm>
              <a:off x="5105593" y="1379191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" name="同心圆 1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black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5314943" y="1628156"/>
              <a:ext cx="439063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665" dirty="0">
                  <a:solidFill>
                    <a:schemeClr val="accent3"/>
                  </a:solidFill>
                  <a:latin typeface="+mj-ea"/>
                  <a:ea typeface="+mj-ea"/>
                </a:rPr>
                <a:t>03</a:t>
              </a:r>
              <a:endParaRPr lang="zh-CN" altLang="en-US" sz="2665" dirty="0">
                <a:solidFill>
                  <a:schemeClr val="accent3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860174" y="3014107"/>
            <a:ext cx="1218685" cy="1218685"/>
            <a:chOff x="3245280" y="2331973"/>
            <a:chExt cx="914014" cy="914014"/>
          </a:xfrm>
        </p:grpSpPr>
        <p:grpSp>
          <p:nvGrpSpPr>
            <p:cNvPr id="15" name="组合 14"/>
            <p:cNvGrpSpPr/>
            <p:nvPr/>
          </p:nvGrpSpPr>
          <p:grpSpPr>
            <a:xfrm>
              <a:off x="3245280" y="2331973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7" name="同心圆 1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black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3424802" y="2571135"/>
              <a:ext cx="439063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665" dirty="0">
                  <a:solidFill>
                    <a:schemeClr val="accent2"/>
                  </a:solidFill>
                  <a:latin typeface="+mj-ea"/>
                  <a:ea typeface="+mj-ea"/>
                </a:rPr>
                <a:t>02</a:t>
              </a:r>
              <a:endParaRPr lang="zh-CN" altLang="en-US" sz="2665" dirty="0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635607" y="4263083"/>
            <a:ext cx="1218685" cy="1218685"/>
            <a:chOff x="1278794" y="3334906"/>
            <a:chExt cx="914014" cy="914014"/>
          </a:xfrm>
        </p:grpSpPr>
        <p:grpSp>
          <p:nvGrpSpPr>
            <p:cNvPr id="20" name="组合 19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2" name="同心圆 2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black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1483792" y="3591858"/>
              <a:ext cx="439063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665" dirty="0">
                  <a:solidFill>
                    <a:schemeClr val="accent1"/>
                  </a:solidFill>
                  <a:latin typeface="+mj-ea"/>
                  <a:ea typeface="+mj-ea"/>
                </a:rPr>
                <a:t>01</a:t>
              </a:r>
              <a:endParaRPr lang="zh-CN" altLang="en-US" sz="2665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498954" y="3805028"/>
            <a:ext cx="3360375" cy="972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465" dirty="0">
                <a:solidFill>
                  <a:prstClr val="black"/>
                </a:solidFill>
                <a:latin typeface="+mj-ea"/>
                <a:ea typeface="+mj-ea"/>
              </a:rPr>
              <a:t>02</a:t>
            </a:r>
            <a:r>
              <a:rPr lang="zh-CN" altLang="en-US" sz="1465" dirty="0">
                <a:solidFill>
                  <a:prstClr val="black"/>
                </a:solidFill>
                <a:latin typeface="+mj-ea"/>
                <a:ea typeface="+mj-ea"/>
              </a:rPr>
              <a:t>、点击输入简要文字内容，文字内容需概括精炼，不用多余的文字修饰，言简意赅的说明分项内容</a:t>
            </a:r>
            <a:r>
              <a:rPr lang="en-US" altLang="zh-CN" sz="1465" dirty="0">
                <a:solidFill>
                  <a:prstClr val="black"/>
                </a:solidFill>
                <a:latin typeface="+mj-ea"/>
                <a:ea typeface="+mj-ea"/>
              </a:rPr>
              <a:t>……</a:t>
            </a:r>
            <a:endParaRPr lang="zh-CN" altLang="en-US" sz="1465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59830" y="5152879"/>
            <a:ext cx="3360375" cy="972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465" dirty="0" smtClean="0">
                <a:solidFill>
                  <a:prstClr val="black"/>
                </a:solidFill>
                <a:latin typeface="+mj-ea"/>
                <a:ea typeface="+mj-ea"/>
              </a:rPr>
              <a:t>03</a:t>
            </a:r>
            <a:r>
              <a:rPr lang="zh-CN" altLang="en-US" sz="1465" dirty="0" smtClean="0">
                <a:solidFill>
                  <a:prstClr val="black"/>
                </a:solidFill>
                <a:latin typeface="+mj-ea"/>
                <a:ea typeface="+mj-ea"/>
              </a:rPr>
              <a:t>、 点击即可编辑点击即可编辑点击即可编辑</a:t>
            </a:r>
            <a:endParaRPr lang="en-US" altLang="zh-CN" sz="1465" dirty="0" smtClean="0">
              <a:solidFill>
                <a:prstClr val="black"/>
              </a:solidFill>
              <a:latin typeface="+mj-ea"/>
              <a:ea typeface="+mj-ea"/>
            </a:endParaRPr>
          </a:p>
          <a:p>
            <a:pPr>
              <a:lnSpc>
                <a:spcPct val="130000"/>
              </a:lnSpc>
              <a:defRPr/>
            </a:pPr>
            <a:endParaRPr lang="zh-CN" altLang="en-US" sz="1465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3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3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3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15414" y="1881841"/>
            <a:ext cx="4783461" cy="4570863"/>
            <a:chOff x="611560" y="1366732"/>
            <a:chExt cx="3587596" cy="3428146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1366732"/>
              <a:ext cx="3587596" cy="3428146"/>
            </a:xfrm>
            <a:prstGeom prst="rect">
              <a:avLst/>
            </a:prstGeom>
          </p:spPr>
        </p:pic>
        <p:sp>
          <p:nvSpPr>
            <p:cNvPr id="37" name="MH_Picture_3"/>
            <p:cNvSpPr/>
            <p:nvPr>
              <p:custDataLst>
                <p:tags r:id="rId2"/>
              </p:custDataLst>
            </p:nvPr>
          </p:nvSpPr>
          <p:spPr>
            <a:xfrm>
              <a:off x="746051" y="1496013"/>
              <a:ext cx="3204000" cy="1946273"/>
            </a:xfrm>
            <a:prstGeom prst="rect">
              <a:avLst/>
            </a:prstGeom>
            <a:blipFill dpi="0" rotWithShape="1">
              <a:blip r:embed="rId3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6287467" y="1392067"/>
            <a:ext cx="1248000" cy="1248000"/>
            <a:chOff x="4427568" y="1080577"/>
            <a:chExt cx="936000" cy="936000"/>
          </a:xfrm>
        </p:grpSpPr>
        <p:sp>
          <p:nvSpPr>
            <p:cNvPr id="9" name="MH_Other_10"/>
            <p:cNvSpPr/>
            <p:nvPr>
              <p:custDataLst>
                <p:tags r:id="rId4"/>
              </p:custDataLst>
            </p:nvPr>
          </p:nvSpPr>
          <p:spPr>
            <a:xfrm>
              <a:off x="4427568" y="1080577"/>
              <a:ext cx="936000" cy="936000"/>
            </a:xfrm>
            <a:prstGeom prst="donut">
              <a:avLst>
                <a:gd name="adj" fmla="val 9894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1270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152400" dist="127000" dir="8100000" algn="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 dirty="0">
                <a:solidFill>
                  <a:prstClr val="white"/>
                </a:solidFill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4600269" y="1273948"/>
              <a:ext cx="590599" cy="590599"/>
              <a:chOff x="1117184" y="1303577"/>
              <a:chExt cx="720000" cy="720000"/>
            </a:xfrm>
          </p:grpSpPr>
          <p:sp>
            <p:nvSpPr>
              <p:cNvPr id="17" name="MH_Title_1"/>
              <p:cNvSpPr/>
              <p:nvPr>
                <p:custDataLst>
                  <p:tags r:id="rId5"/>
                </p:custDataLst>
              </p:nvPr>
            </p:nvSpPr>
            <p:spPr>
              <a:xfrm>
                <a:off x="1117184" y="1303577"/>
                <a:ext cx="720000" cy="720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 lang="en-US" altLang="zh-CN" sz="3600" dirty="0">
                  <a:latin typeface="Impact" panose="020B0806030902050204" pitchFamily="34" charset="0"/>
                </a:endParaRPr>
              </a:p>
            </p:txBody>
          </p:sp>
          <p:sp>
            <p:nvSpPr>
              <p:cNvPr id="18" name="KSO_Shape"/>
              <p:cNvSpPr/>
              <p:nvPr/>
            </p:nvSpPr>
            <p:spPr bwMode="auto">
              <a:xfrm>
                <a:off x="1246586" y="1470899"/>
                <a:ext cx="461198" cy="385869"/>
              </a:xfrm>
              <a:custGeom>
                <a:avLst/>
                <a:gdLst>
                  <a:gd name="T0" fmla="*/ 259606 w 2301875"/>
                  <a:gd name="T1" fmla="*/ 991831 h 1924050"/>
                  <a:gd name="T2" fmla="*/ 363395 w 2301875"/>
                  <a:gd name="T3" fmla="*/ 1088396 h 1924050"/>
                  <a:gd name="T4" fmla="*/ 373906 w 2301875"/>
                  <a:gd name="T5" fmla="*/ 1217851 h 1924050"/>
                  <a:gd name="T6" fmla="*/ 363658 w 2301875"/>
                  <a:gd name="T7" fmla="*/ 1442819 h 1924050"/>
                  <a:gd name="T8" fmla="*/ 588842 w 2301875"/>
                  <a:gd name="T9" fmla="*/ 1484918 h 1924050"/>
                  <a:gd name="T10" fmla="*/ 0 w 2301875"/>
                  <a:gd name="T11" fmla="*/ 1127338 h 1924050"/>
                  <a:gd name="T12" fmla="*/ 34684 w 2301875"/>
                  <a:gd name="T13" fmla="*/ 1006829 h 1924050"/>
                  <a:gd name="T14" fmla="*/ 1779087 w 2301875"/>
                  <a:gd name="T15" fmla="*/ 956047 h 1924050"/>
                  <a:gd name="T16" fmla="*/ 1870302 w 2301875"/>
                  <a:gd name="T17" fmla="*/ 1005757 h 1924050"/>
                  <a:gd name="T18" fmla="*/ 1905000 w 2301875"/>
                  <a:gd name="T19" fmla="*/ 1126216 h 1924050"/>
                  <a:gd name="T20" fmla="*/ 1316177 w 2301875"/>
                  <a:gd name="T21" fmla="*/ 1483912 h 1924050"/>
                  <a:gd name="T22" fmla="*/ 1541455 w 2301875"/>
                  <a:gd name="T23" fmla="*/ 1441567 h 1924050"/>
                  <a:gd name="T24" fmla="*/ 1531202 w 2301875"/>
                  <a:gd name="T25" fmla="*/ 1216429 h 1924050"/>
                  <a:gd name="T26" fmla="*/ 1541455 w 2301875"/>
                  <a:gd name="T27" fmla="*/ 1087027 h 1924050"/>
                  <a:gd name="T28" fmla="*/ 1645025 w 2301875"/>
                  <a:gd name="T29" fmla="*/ 990765 h 1924050"/>
                  <a:gd name="T30" fmla="*/ 952237 w 2301875"/>
                  <a:gd name="T31" fmla="*/ 799555 h 1924050"/>
                  <a:gd name="T32" fmla="*/ 1296630 w 2301875"/>
                  <a:gd name="T33" fmla="*/ 1376794 h 1924050"/>
                  <a:gd name="T34" fmla="*/ 1192524 w 2301875"/>
                  <a:gd name="T35" fmla="*/ 1453355 h 1924050"/>
                  <a:gd name="T36" fmla="*/ 952237 w 2301875"/>
                  <a:gd name="T37" fmla="*/ 1593850 h 1924050"/>
                  <a:gd name="T38" fmla="*/ 712476 w 2301875"/>
                  <a:gd name="T39" fmla="*/ 1453355 h 1924050"/>
                  <a:gd name="T40" fmla="*/ 608370 w 2301875"/>
                  <a:gd name="T41" fmla="*/ 1376794 h 1924050"/>
                  <a:gd name="T42" fmla="*/ 166316 w 2301875"/>
                  <a:gd name="T43" fmla="*/ 478681 h 1924050"/>
                  <a:gd name="T44" fmla="*/ 263684 w 2301875"/>
                  <a:gd name="T45" fmla="*/ 507331 h 1924050"/>
                  <a:gd name="T46" fmla="*/ 328157 w 2301875"/>
                  <a:gd name="T47" fmla="*/ 612732 h 1924050"/>
                  <a:gd name="T48" fmla="*/ 345262 w 2301875"/>
                  <a:gd name="T49" fmla="*/ 794094 h 1924050"/>
                  <a:gd name="T50" fmla="*/ 277368 w 2301875"/>
                  <a:gd name="T51" fmla="*/ 873209 h 1924050"/>
                  <a:gd name="T52" fmla="*/ 151316 w 2301875"/>
                  <a:gd name="T53" fmla="*/ 883986 h 1924050"/>
                  <a:gd name="T54" fmla="*/ 54473 w 2301875"/>
                  <a:gd name="T55" fmla="*/ 812493 h 1924050"/>
                  <a:gd name="T56" fmla="*/ 263 w 2301875"/>
                  <a:gd name="T57" fmla="*/ 680019 h 1924050"/>
                  <a:gd name="T58" fmla="*/ 36316 w 2301875"/>
                  <a:gd name="T59" fmla="*/ 545180 h 1924050"/>
                  <a:gd name="T60" fmla="*/ 119737 w 2301875"/>
                  <a:gd name="T61" fmla="*/ 485514 h 1924050"/>
                  <a:gd name="T62" fmla="*/ 1779115 w 2301875"/>
                  <a:gd name="T63" fmla="*/ 482627 h 1924050"/>
                  <a:gd name="T64" fmla="*/ 1863390 w 2301875"/>
                  <a:gd name="T65" fmla="*/ 536018 h 1924050"/>
                  <a:gd name="T66" fmla="*/ 1905000 w 2301875"/>
                  <a:gd name="T67" fmla="*/ 668575 h 1924050"/>
                  <a:gd name="T68" fmla="*/ 1856016 w 2301875"/>
                  <a:gd name="T69" fmla="*/ 804553 h 1924050"/>
                  <a:gd name="T70" fmla="*/ 1759890 w 2301875"/>
                  <a:gd name="T71" fmla="*/ 880564 h 1924050"/>
                  <a:gd name="T72" fmla="*/ 1635059 w 2301875"/>
                  <a:gd name="T73" fmla="*/ 875303 h 1924050"/>
                  <a:gd name="T74" fmla="*/ 1560529 w 2301875"/>
                  <a:gd name="T75" fmla="*/ 797188 h 1924050"/>
                  <a:gd name="T76" fmla="*/ 1573433 w 2301875"/>
                  <a:gd name="T77" fmla="*/ 623337 h 1924050"/>
                  <a:gd name="T78" fmla="*/ 1636375 w 2301875"/>
                  <a:gd name="T79" fmla="*/ 509454 h 1924050"/>
                  <a:gd name="T80" fmla="*/ 830317 w 2301875"/>
                  <a:gd name="T81" fmla="*/ 406353 h 1924050"/>
                  <a:gd name="T82" fmla="*/ 922020 w 2301875"/>
                  <a:gd name="T83" fmla="*/ 522867 h 1924050"/>
                  <a:gd name="T84" fmla="*/ 921232 w 2301875"/>
                  <a:gd name="T85" fmla="*/ 461848 h 1924050"/>
                  <a:gd name="T86" fmla="*/ 944091 w 2301875"/>
                  <a:gd name="T87" fmla="*/ 436599 h 1924050"/>
                  <a:gd name="T88" fmla="*/ 997694 w 2301875"/>
                  <a:gd name="T89" fmla="*/ 454747 h 1924050"/>
                  <a:gd name="T90" fmla="*/ 986658 w 2301875"/>
                  <a:gd name="T91" fmla="*/ 501037 h 1924050"/>
                  <a:gd name="T92" fmla="*/ 1055239 w 2301875"/>
                  <a:gd name="T93" fmla="*/ 469476 h 1924050"/>
                  <a:gd name="T94" fmla="*/ 1194763 w 2301875"/>
                  <a:gd name="T95" fmla="*/ 458430 h 1924050"/>
                  <a:gd name="T96" fmla="*/ 669247 w 2301875"/>
                  <a:gd name="T97" fmla="*/ 500774 h 1924050"/>
                  <a:gd name="T98" fmla="*/ 776189 w 2301875"/>
                  <a:gd name="T99" fmla="*/ 423712 h 1924050"/>
                  <a:gd name="T100" fmla="*/ 1013359 w 2301875"/>
                  <a:gd name="T101" fmla="*/ 13659 h 1924050"/>
                  <a:gd name="T102" fmla="*/ 1091793 w 2301875"/>
                  <a:gd name="T103" fmla="*/ 105070 h 1924050"/>
                  <a:gd name="T104" fmla="*/ 1109106 w 2301875"/>
                  <a:gd name="T105" fmla="*/ 189913 h 1924050"/>
                  <a:gd name="T106" fmla="*/ 1087072 w 2301875"/>
                  <a:gd name="T107" fmla="*/ 268453 h 1924050"/>
                  <a:gd name="T108" fmla="*/ 1014671 w 2301875"/>
                  <a:gd name="T109" fmla="*/ 381929 h 1924050"/>
                  <a:gd name="T110" fmla="*/ 937812 w 2301875"/>
                  <a:gd name="T111" fmla="*/ 408459 h 1924050"/>
                  <a:gd name="T112" fmla="*/ 863575 w 2301875"/>
                  <a:gd name="T113" fmla="*/ 352772 h 1924050"/>
                  <a:gd name="T114" fmla="*/ 804290 w 2301875"/>
                  <a:gd name="T115" fmla="*/ 246914 h 1924050"/>
                  <a:gd name="T116" fmla="*/ 802979 w 2301875"/>
                  <a:gd name="T117" fmla="*/ 161282 h 1924050"/>
                  <a:gd name="T118" fmla="*/ 855443 w 2301875"/>
                  <a:gd name="T119" fmla="*/ 38087 h 192405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2301875" h="1924050">
                    <a:moveTo>
                      <a:pt x="143828" y="1155700"/>
                    </a:moveTo>
                    <a:lnTo>
                      <a:pt x="152400" y="1155700"/>
                    </a:lnTo>
                    <a:lnTo>
                      <a:pt x="160973" y="1155700"/>
                    </a:lnTo>
                    <a:lnTo>
                      <a:pt x="170815" y="1156336"/>
                    </a:lnTo>
                    <a:lnTo>
                      <a:pt x="180658" y="1157288"/>
                    </a:lnTo>
                    <a:lnTo>
                      <a:pt x="191453" y="1158877"/>
                    </a:lnTo>
                    <a:lnTo>
                      <a:pt x="202883" y="1160782"/>
                    </a:lnTo>
                    <a:lnTo>
                      <a:pt x="214313" y="1163006"/>
                    </a:lnTo>
                    <a:lnTo>
                      <a:pt x="226060" y="1165547"/>
                    </a:lnTo>
                    <a:lnTo>
                      <a:pt x="238125" y="1168723"/>
                    </a:lnTo>
                    <a:lnTo>
                      <a:pt x="250825" y="1172535"/>
                    </a:lnTo>
                    <a:lnTo>
                      <a:pt x="263208" y="1176664"/>
                    </a:lnTo>
                    <a:lnTo>
                      <a:pt x="275908" y="1181111"/>
                    </a:lnTo>
                    <a:lnTo>
                      <a:pt x="288608" y="1185875"/>
                    </a:lnTo>
                    <a:lnTo>
                      <a:pt x="301308" y="1191275"/>
                    </a:lnTo>
                    <a:lnTo>
                      <a:pt x="313690" y="1197310"/>
                    </a:lnTo>
                    <a:lnTo>
                      <a:pt x="326390" y="1203980"/>
                    </a:lnTo>
                    <a:lnTo>
                      <a:pt x="338455" y="1210650"/>
                    </a:lnTo>
                    <a:lnTo>
                      <a:pt x="350520" y="1217956"/>
                    </a:lnTo>
                    <a:lnTo>
                      <a:pt x="361950" y="1225897"/>
                    </a:lnTo>
                    <a:lnTo>
                      <a:pt x="373380" y="1234155"/>
                    </a:lnTo>
                    <a:lnTo>
                      <a:pt x="384175" y="1243049"/>
                    </a:lnTo>
                    <a:lnTo>
                      <a:pt x="394653" y="1252578"/>
                    </a:lnTo>
                    <a:lnTo>
                      <a:pt x="404495" y="1262424"/>
                    </a:lnTo>
                    <a:lnTo>
                      <a:pt x="413385" y="1272906"/>
                    </a:lnTo>
                    <a:lnTo>
                      <a:pt x="417830" y="1278306"/>
                    </a:lnTo>
                    <a:lnTo>
                      <a:pt x="421958" y="1284023"/>
                    </a:lnTo>
                    <a:lnTo>
                      <a:pt x="425768" y="1289423"/>
                    </a:lnTo>
                    <a:lnTo>
                      <a:pt x="429578" y="1295458"/>
                    </a:lnTo>
                    <a:lnTo>
                      <a:pt x="432753" y="1301175"/>
                    </a:lnTo>
                    <a:lnTo>
                      <a:pt x="436245" y="1307528"/>
                    </a:lnTo>
                    <a:lnTo>
                      <a:pt x="439102" y="1313881"/>
                    </a:lnTo>
                    <a:lnTo>
                      <a:pt x="441960" y="1320233"/>
                    </a:lnTo>
                    <a:lnTo>
                      <a:pt x="444818" y="1326268"/>
                    </a:lnTo>
                    <a:lnTo>
                      <a:pt x="447358" y="1332938"/>
                    </a:lnTo>
                    <a:lnTo>
                      <a:pt x="448945" y="1339926"/>
                    </a:lnTo>
                    <a:lnTo>
                      <a:pt x="451167" y="1346914"/>
                    </a:lnTo>
                    <a:lnTo>
                      <a:pt x="452755" y="1353902"/>
                    </a:lnTo>
                    <a:lnTo>
                      <a:pt x="454025" y="1360890"/>
                    </a:lnTo>
                    <a:lnTo>
                      <a:pt x="454978" y="1368513"/>
                    </a:lnTo>
                    <a:lnTo>
                      <a:pt x="455613" y="1375819"/>
                    </a:lnTo>
                    <a:lnTo>
                      <a:pt x="456565" y="1383442"/>
                    </a:lnTo>
                    <a:lnTo>
                      <a:pt x="456565" y="1391383"/>
                    </a:lnTo>
                    <a:lnTo>
                      <a:pt x="456248" y="1407264"/>
                    </a:lnTo>
                    <a:lnTo>
                      <a:pt x="455613" y="1423146"/>
                    </a:lnTo>
                    <a:lnTo>
                      <a:pt x="454660" y="1438392"/>
                    </a:lnTo>
                    <a:lnTo>
                      <a:pt x="453390" y="1454274"/>
                    </a:lnTo>
                    <a:lnTo>
                      <a:pt x="451803" y="1470155"/>
                    </a:lnTo>
                    <a:lnTo>
                      <a:pt x="449898" y="1485719"/>
                    </a:lnTo>
                    <a:lnTo>
                      <a:pt x="447675" y="1501283"/>
                    </a:lnTo>
                    <a:lnTo>
                      <a:pt x="445135" y="1516847"/>
                    </a:lnTo>
                    <a:lnTo>
                      <a:pt x="442595" y="1531776"/>
                    </a:lnTo>
                    <a:lnTo>
                      <a:pt x="439738" y="1546704"/>
                    </a:lnTo>
                    <a:lnTo>
                      <a:pt x="433705" y="1575609"/>
                    </a:lnTo>
                    <a:lnTo>
                      <a:pt x="427037" y="1603560"/>
                    </a:lnTo>
                    <a:lnTo>
                      <a:pt x="420370" y="1629288"/>
                    </a:lnTo>
                    <a:lnTo>
                      <a:pt x="413703" y="1653111"/>
                    </a:lnTo>
                    <a:lnTo>
                      <a:pt x="407035" y="1674710"/>
                    </a:lnTo>
                    <a:lnTo>
                      <a:pt x="401003" y="1693768"/>
                    </a:lnTo>
                    <a:lnTo>
                      <a:pt x="395605" y="1710284"/>
                    </a:lnTo>
                    <a:lnTo>
                      <a:pt x="387667" y="1733154"/>
                    </a:lnTo>
                    <a:lnTo>
                      <a:pt x="384175" y="1741412"/>
                    </a:lnTo>
                    <a:lnTo>
                      <a:pt x="412433" y="1741412"/>
                    </a:lnTo>
                    <a:lnTo>
                      <a:pt x="439420" y="1741730"/>
                    </a:lnTo>
                    <a:lnTo>
                      <a:pt x="464820" y="1742365"/>
                    </a:lnTo>
                    <a:lnTo>
                      <a:pt x="489268" y="1743636"/>
                    </a:lnTo>
                    <a:lnTo>
                      <a:pt x="512128" y="1745224"/>
                    </a:lnTo>
                    <a:lnTo>
                      <a:pt x="534353" y="1746494"/>
                    </a:lnTo>
                    <a:lnTo>
                      <a:pt x="554990" y="1748400"/>
                    </a:lnTo>
                    <a:lnTo>
                      <a:pt x="574040" y="1750624"/>
                    </a:lnTo>
                    <a:lnTo>
                      <a:pt x="592455" y="1753165"/>
                    </a:lnTo>
                    <a:lnTo>
                      <a:pt x="609918" y="1756023"/>
                    </a:lnTo>
                    <a:lnTo>
                      <a:pt x="626110" y="1759517"/>
                    </a:lnTo>
                    <a:lnTo>
                      <a:pt x="641033" y="1763011"/>
                    </a:lnTo>
                    <a:lnTo>
                      <a:pt x="655320" y="1767140"/>
                    </a:lnTo>
                    <a:lnTo>
                      <a:pt x="668338" y="1771270"/>
                    </a:lnTo>
                    <a:lnTo>
                      <a:pt x="680720" y="1776034"/>
                    </a:lnTo>
                    <a:lnTo>
                      <a:pt x="691833" y="1781116"/>
                    </a:lnTo>
                    <a:lnTo>
                      <a:pt x="701993" y="1786834"/>
                    </a:lnTo>
                    <a:lnTo>
                      <a:pt x="711518" y="1792551"/>
                    </a:lnTo>
                    <a:lnTo>
                      <a:pt x="720090" y="1799221"/>
                    </a:lnTo>
                    <a:lnTo>
                      <a:pt x="727710" y="1805891"/>
                    </a:lnTo>
                    <a:lnTo>
                      <a:pt x="734695" y="1813197"/>
                    </a:lnTo>
                    <a:lnTo>
                      <a:pt x="741045" y="1821138"/>
                    </a:lnTo>
                    <a:lnTo>
                      <a:pt x="746760" y="1829078"/>
                    </a:lnTo>
                    <a:lnTo>
                      <a:pt x="751523" y="1837655"/>
                    </a:lnTo>
                    <a:lnTo>
                      <a:pt x="755968" y="1846866"/>
                    </a:lnTo>
                    <a:lnTo>
                      <a:pt x="759143" y="1856077"/>
                    </a:lnTo>
                    <a:lnTo>
                      <a:pt x="762000" y="1866559"/>
                    </a:lnTo>
                    <a:lnTo>
                      <a:pt x="764223" y="1876723"/>
                    </a:lnTo>
                    <a:lnTo>
                      <a:pt x="766128" y="1887840"/>
                    </a:lnTo>
                    <a:lnTo>
                      <a:pt x="767398" y="1899275"/>
                    </a:lnTo>
                    <a:lnTo>
                      <a:pt x="768033" y="1911345"/>
                    </a:lnTo>
                    <a:lnTo>
                      <a:pt x="768350" y="1924050"/>
                    </a:lnTo>
                    <a:lnTo>
                      <a:pt x="0" y="1924050"/>
                    </a:lnTo>
                    <a:lnTo>
                      <a:pt x="0" y="1360890"/>
                    </a:lnTo>
                    <a:lnTo>
                      <a:pt x="318" y="1350408"/>
                    </a:lnTo>
                    <a:lnTo>
                      <a:pt x="635" y="1339609"/>
                    </a:lnTo>
                    <a:lnTo>
                      <a:pt x="1905" y="1329445"/>
                    </a:lnTo>
                    <a:lnTo>
                      <a:pt x="2858" y="1319280"/>
                    </a:lnTo>
                    <a:lnTo>
                      <a:pt x="4445" y="1309434"/>
                    </a:lnTo>
                    <a:lnTo>
                      <a:pt x="6350" y="1299587"/>
                    </a:lnTo>
                    <a:lnTo>
                      <a:pt x="8573" y="1289741"/>
                    </a:lnTo>
                    <a:lnTo>
                      <a:pt x="11113" y="1280529"/>
                    </a:lnTo>
                    <a:lnTo>
                      <a:pt x="13970" y="1271318"/>
                    </a:lnTo>
                    <a:lnTo>
                      <a:pt x="16828" y="1262424"/>
                    </a:lnTo>
                    <a:lnTo>
                      <a:pt x="20638" y="1254166"/>
                    </a:lnTo>
                    <a:lnTo>
                      <a:pt x="24448" y="1245590"/>
                    </a:lnTo>
                    <a:lnTo>
                      <a:pt x="28258" y="1237967"/>
                    </a:lnTo>
                    <a:lnTo>
                      <a:pt x="32385" y="1230026"/>
                    </a:lnTo>
                    <a:lnTo>
                      <a:pt x="37148" y="1222403"/>
                    </a:lnTo>
                    <a:lnTo>
                      <a:pt x="41910" y="1215415"/>
                    </a:lnTo>
                    <a:lnTo>
                      <a:pt x="47308" y="1208745"/>
                    </a:lnTo>
                    <a:lnTo>
                      <a:pt x="52388" y="1202074"/>
                    </a:lnTo>
                    <a:lnTo>
                      <a:pt x="58103" y="1196039"/>
                    </a:lnTo>
                    <a:lnTo>
                      <a:pt x="64135" y="1190322"/>
                    </a:lnTo>
                    <a:lnTo>
                      <a:pt x="70168" y="1185240"/>
                    </a:lnTo>
                    <a:lnTo>
                      <a:pt x="76835" y="1180158"/>
                    </a:lnTo>
                    <a:lnTo>
                      <a:pt x="83185" y="1175393"/>
                    </a:lnTo>
                    <a:lnTo>
                      <a:pt x="89853" y="1171582"/>
                    </a:lnTo>
                    <a:lnTo>
                      <a:pt x="96838" y="1167770"/>
                    </a:lnTo>
                    <a:lnTo>
                      <a:pt x="104458" y="1164912"/>
                    </a:lnTo>
                    <a:lnTo>
                      <a:pt x="111760" y="1161735"/>
                    </a:lnTo>
                    <a:lnTo>
                      <a:pt x="119380" y="1159512"/>
                    </a:lnTo>
                    <a:lnTo>
                      <a:pt x="127635" y="1157924"/>
                    </a:lnTo>
                    <a:lnTo>
                      <a:pt x="135255" y="1156653"/>
                    </a:lnTo>
                    <a:lnTo>
                      <a:pt x="143828" y="1155700"/>
                    </a:lnTo>
                    <a:close/>
                    <a:moveTo>
                      <a:pt x="2149730" y="1154113"/>
                    </a:moveTo>
                    <a:lnTo>
                      <a:pt x="2158306" y="1154431"/>
                    </a:lnTo>
                    <a:lnTo>
                      <a:pt x="2166564" y="1155066"/>
                    </a:lnTo>
                    <a:lnTo>
                      <a:pt x="2174505" y="1156653"/>
                    </a:lnTo>
                    <a:lnTo>
                      <a:pt x="2182763" y="1158558"/>
                    </a:lnTo>
                    <a:lnTo>
                      <a:pt x="2190069" y="1160781"/>
                    </a:lnTo>
                    <a:lnTo>
                      <a:pt x="2197692" y="1163321"/>
                    </a:lnTo>
                    <a:lnTo>
                      <a:pt x="2204680" y="1166496"/>
                    </a:lnTo>
                    <a:lnTo>
                      <a:pt x="2212303" y="1170306"/>
                    </a:lnTo>
                    <a:lnTo>
                      <a:pt x="2218656" y="1174433"/>
                    </a:lnTo>
                    <a:lnTo>
                      <a:pt x="2225326" y="1178878"/>
                    </a:lnTo>
                    <a:lnTo>
                      <a:pt x="2231679" y="1183958"/>
                    </a:lnTo>
                    <a:lnTo>
                      <a:pt x="2238031" y="1189038"/>
                    </a:lnTo>
                    <a:lnTo>
                      <a:pt x="2243749" y="1195071"/>
                    </a:lnTo>
                    <a:lnTo>
                      <a:pt x="2249466" y="1200786"/>
                    </a:lnTo>
                    <a:lnTo>
                      <a:pt x="2254866" y="1207136"/>
                    </a:lnTo>
                    <a:lnTo>
                      <a:pt x="2259948" y="1214121"/>
                    </a:lnTo>
                    <a:lnTo>
                      <a:pt x="2265030" y="1221106"/>
                    </a:lnTo>
                    <a:lnTo>
                      <a:pt x="2269477" y="1228408"/>
                    </a:lnTo>
                    <a:lnTo>
                      <a:pt x="2273606" y="1236346"/>
                    </a:lnTo>
                    <a:lnTo>
                      <a:pt x="2277735" y="1244283"/>
                    </a:lnTo>
                    <a:lnTo>
                      <a:pt x="2281547" y="1252856"/>
                    </a:lnTo>
                    <a:lnTo>
                      <a:pt x="2284723" y="1261428"/>
                    </a:lnTo>
                    <a:lnTo>
                      <a:pt x="2288217" y="1270318"/>
                    </a:lnTo>
                    <a:lnTo>
                      <a:pt x="2291076" y="1279526"/>
                    </a:lnTo>
                    <a:lnTo>
                      <a:pt x="2293299" y="1288733"/>
                    </a:lnTo>
                    <a:lnTo>
                      <a:pt x="2295523" y="1298258"/>
                    </a:lnTo>
                    <a:lnTo>
                      <a:pt x="2297428" y="1307783"/>
                    </a:lnTo>
                    <a:lnTo>
                      <a:pt x="2299334" y="1317626"/>
                    </a:lnTo>
                    <a:lnTo>
                      <a:pt x="2300287" y="1328103"/>
                    </a:lnTo>
                    <a:lnTo>
                      <a:pt x="2300922" y="1338263"/>
                    </a:lnTo>
                    <a:lnTo>
                      <a:pt x="2301875" y="1348741"/>
                    </a:lnTo>
                    <a:lnTo>
                      <a:pt x="2301875" y="1359536"/>
                    </a:lnTo>
                    <a:lnTo>
                      <a:pt x="2301875" y="1922463"/>
                    </a:lnTo>
                    <a:lnTo>
                      <a:pt x="1533525" y="1922463"/>
                    </a:lnTo>
                    <a:lnTo>
                      <a:pt x="1533843" y="1910081"/>
                    </a:lnTo>
                    <a:lnTo>
                      <a:pt x="1534160" y="1897698"/>
                    </a:lnTo>
                    <a:lnTo>
                      <a:pt x="1535748" y="1886268"/>
                    </a:lnTo>
                    <a:lnTo>
                      <a:pt x="1537019" y="1875473"/>
                    </a:lnTo>
                    <a:lnTo>
                      <a:pt x="1539560" y="1864678"/>
                    </a:lnTo>
                    <a:lnTo>
                      <a:pt x="1542736" y="1854518"/>
                    </a:lnTo>
                    <a:lnTo>
                      <a:pt x="1545913" y="1844993"/>
                    </a:lnTo>
                    <a:lnTo>
                      <a:pt x="1550042" y="1836103"/>
                    </a:lnTo>
                    <a:lnTo>
                      <a:pt x="1554806" y="1827531"/>
                    </a:lnTo>
                    <a:lnTo>
                      <a:pt x="1560524" y="1819276"/>
                    </a:lnTo>
                    <a:lnTo>
                      <a:pt x="1566559" y="1811973"/>
                    </a:lnTo>
                    <a:lnTo>
                      <a:pt x="1573547" y="1804671"/>
                    </a:lnTo>
                    <a:lnTo>
                      <a:pt x="1581487" y="1798003"/>
                    </a:lnTo>
                    <a:lnTo>
                      <a:pt x="1590381" y="1791336"/>
                    </a:lnTo>
                    <a:lnTo>
                      <a:pt x="1599592" y="1785303"/>
                    </a:lnTo>
                    <a:lnTo>
                      <a:pt x="1610074" y="1779906"/>
                    </a:lnTo>
                    <a:lnTo>
                      <a:pt x="1621191" y="1774508"/>
                    </a:lnTo>
                    <a:lnTo>
                      <a:pt x="1633261" y="1769746"/>
                    </a:lnTo>
                    <a:lnTo>
                      <a:pt x="1646602" y="1765301"/>
                    </a:lnTo>
                    <a:lnTo>
                      <a:pt x="1660578" y="1761491"/>
                    </a:lnTo>
                    <a:lnTo>
                      <a:pt x="1675824" y="1757998"/>
                    </a:lnTo>
                    <a:lnTo>
                      <a:pt x="1692023" y="1754823"/>
                    </a:lnTo>
                    <a:lnTo>
                      <a:pt x="1709493" y="1751648"/>
                    </a:lnTo>
                    <a:lnTo>
                      <a:pt x="1727598" y="1749108"/>
                    </a:lnTo>
                    <a:lnTo>
                      <a:pt x="1746973" y="1746886"/>
                    </a:lnTo>
                    <a:lnTo>
                      <a:pt x="1767619" y="1745298"/>
                    </a:lnTo>
                    <a:lnTo>
                      <a:pt x="1789853" y="1743393"/>
                    </a:lnTo>
                    <a:lnTo>
                      <a:pt x="1812723" y="1742123"/>
                    </a:lnTo>
                    <a:lnTo>
                      <a:pt x="1836863" y="1741171"/>
                    </a:lnTo>
                    <a:lnTo>
                      <a:pt x="1862591" y="1740218"/>
                    </a:lnTo>
                    <a:lnTo>
                      <a:pt x="1889272" y="1739901"/>
                    </a:lnTo>
                    <a:lnTo>
                      <a:pt x="1917859" y="1739901"/>
                    </a:lnTo>
                    <a:lnTo>
                      <a:pt x="1914365" y="1731963"/>
                    </a:lnTo>
                    <a:lnTo>
                      <a:pt x="1906424" y="1708786"/>
                    </a:lnTo>
                    <a:lnTo>
                      <a:pt x="1900707" y="1692276"/>
                    </a:lnTo>
                    <a:lnTo>
                      <a:pt x="1894989" y="1673226"/>
                    </a:lnTo>
                    <a:lnTo>
                      <a:pt x="1888319" y="1651636"/>
                    </a:lnTo>
                    <a:lnTo>
                      <a:pt x="1881649" y="1627506"/>
                    </a:lnTo>
                    <a:lnTo>
                      <a:pt x="1874661" y="1601788"/>
                    </a:lnTo>
                    <a:lnTo>
                      <a:pt x="1868308" y="1574166"/>
                    </a:lnTo>
                    <a:lnTo>
                      <a:pt x="1861956" y="1545273"/>
                    </a:lnTo>
                    <a:lnTo>
                      <a:pt x="1859097" y="1530033"/>
                    </a:lnTo>
                    <a:lnTo>
                      <a:pt x="1856556" y="1515111"/>
                    </a:lnTo>
                    <a:lnTo>
                      <a:pt x="1854333" y="1499871"/>
                    </a:lnTo>
                    <a:lnTo>
                      <a:pt x="1852109" y="1484313"/>
                    </a:lnTo>
                    <a:lnTo>
                      <a:pt x="1850203" y="1468438"/>
                    </a:lnTo>
                    <a:lnTo>
                      <a:pt x="1848298" y="1453198"/>
                    </a:lnTo>
                    <a:lnTo>
                      <a:pt x="1847027" y="1437323"/>
                    </a:lnTo>
                    <a:lnTo>
                      <a:pt x="1846392" y="1421448"/>
                    </a:lnTo>
                    <a:lnTo>
                      <a:pt x="1845439" y="1405573"/>
                    </a:lnTo>
                    <a:lnTo>
                      <a:pt x="1845439" y="1390016"/>
                    </a:lnTo>
                    <a:lnTo>
                      <a:pt x="1845439" y="1382396"/>
                    </a:lnTo>
                    <a:lnTo>
                      <a:pt x="1845757" y="1374458"/>
                    </a:lnTo>
                    <a:lnTo>
                      <a:pt x="1846709" y="1367156"/>
                    </a:lnTo>
                    <a:lnTo>
                      <a:pt x="1847662" y="1359853"/>
                    </a:lnTo>
                    <a:lnTo>
                      <a:pt x="1849251" y="1352551"/>
                    </a:lnTo>
                    <a:lnTo>
                      <a:pt x="1850521" y="1345566"/>
                    </a:lnTo>
                    <a:lnTo>
                      <a:pt x="1852427" y="1338263"/>
                    </a:lnTo>
                    <a:lnTo>
                      <a:pt x="1854650" y="1331913"/>
                    </a:lnTo>
                    <a:lnTo>
                      <a:pt x="1856874" y="1325246"/>
                    </a:lnTo>
                    <a:lnTo>
                      <a:pt x="1859732" y="1318578"/>
                    </a:lnTo>
                    <a:lnTo>
                      <a:pt x="1862591" y="1312228"/>
                    </a:lnTo>
                    <a:lnTo>
                      <a:pt x="1865767" y="1305878"/>
                    </a:lnTo>
                    <a:lnTo>
                      <a:pt x="1869261" y="1300163"/>
                    </a:lnTo>
                    <a:lnTo>
                      <a:pt x="1872438" y="1294131"/>
                    </a:lnTo>
                    <a:lnTo>
                      <a:pt x="1876249" y="1288416"/>
                    </a:lnTo>
                    <a:lnTo>
                      <a:pt x="1880061" y="1282383"/>
                    </a:lnTo>
                    <a:lnTo>
                      <a:pt x="1884190" y="1276986"/>
                    </a:lnTo>
                    <a:lnTo>
                      <a:pt x="1888637" y="1271588"/>
                    </a:lnTo>
                    <a:lnTo>
                      <a:pt x="1897531" y="1261111"/>
                    </a:lnTo>
                    <a:lnTo>
                      <a:pt x="1907377" y="1251268"/>
                    </a:lnTo>
                    <a:lnTo>
                      <a:pt x="1917859" y="1241743"/>
                    </a:lnTo>
                    <a:lnTo>
                      <a:pt x="1928341" y="1232853"/>
                    </a:lnTo>
                    <a:lnTo>
                      <a:pt x="1939458" y="1224598"/>
                    </a:lnTo>
                    <a:lnTo>
                      <a:pt x="1951210" y="1216661"/>
                    </a:lnTo>
                    <a:lnTo>
                      <a:pt x="1963280" y="1209358"/>
                    </a:lnTo>
                    <a:lnTo>
                      <a:pt x="1975668" y="1202373"/>
                    </a:lnTo>
                    <a:lnTo>
                      <a:pt x="1987738" y="1196023"/>
                    </a:lnTo>
                    <a:lnTo>
                      <a:pt x="2000761" y="1190308"/>
                    </a:lnTo>
                    <a:lnTo>
                      <a:pt x="2013466" y="1184593"/>
                    </a:lnTo>
                    <a:lnTo>
                      <a:pt x="2026171" y="1179831"/>
                    </a:lnTo>
                    <a:lnTo>
                      <a:pt x="2038876" y="1175068"/>
                    </a:lnTo>
                    <a:lnTo>
                      <a:pt x="2051264" y="1170941"/>
                    </a:lnTo>
                    <a:lnTo>
                      <a:pt x="2063969" y="1167766"/>
                    </a:lnTo>
                    <a:lnTo>
                      <a:pt x="2076039" y="1164273"/>
                    </a:lnTo>
                    <a:lnTo>
                      <a:pt x="2087792" y="1161733"/>
                    </a:lnTo>
                    <a:lnTo>
                      <a:pt x="2099226" y="1159193"/>
                    </a:lnTo>
                    <a:lnTo>
                      <a:pt x="2110344" y="1157288"/>
                    </a:lnTo>
                    <a:lnTo>
                      <a:pt x="2121143" y="1156018"/>
                    </a:lnTo>
                    <a:lnTo>
                      <a:pt x="2131307" y="1155066"/>
                    </a:lnTo>
                    <a:lnTo>
                      <a:pt x="2140836" y="1154431"/>
                    </a:lnTo>
                    <a:lnTo>
                      <a:pt x="2149730" y="1154113"/>
                    </a:lnTo>
                    <a:close/>
                    <a:moveTo>
                      <a:pt x="692229" y="965200"/>
                    </a:moveTo>
                    <a:lnTo>
                      <a:pt x="1150620" y="965200"/>
                    </a:lnTo>
                    <a:lnTo>
                      <a:pt x="1609646" y="965200"/>
                    </a:lnTo>
                    <a:lnTo>
                      <a:pt x="1762125" y="1627407"/>
                    </a:lnTo>
                    <a:lnTo>
                      <a:pt x="1757995" y="1627089"/>
                    </a:lnTo>
                    <a:lnTo>
                      <a:pt x="1745606" y="1627407"/>
                    </a:lnTo>
                    <a:lnTo>
                      <a:pt x="1727817" y="1627725"/>
                    </a:lnTo>
                    <a:lnTo>
                      <a:pt x="1716381" y="1628677"/>
                    </a:lnTo>
                    <a:lnTo>
                      <a:pt x="1703675" y="1629630"/>
                    </a:lnTo>
                    <a:lnTo>
                      <a:pt x="1690015" y="1631218"/>
                    </a:lnTo>
                    <a:lnTo>
                      <a:pt x="1675403" y="1633441"/>
                    </a:lnTo>
                    <a:lnTo>
                      <a:pt x="1660155" y="1635982"/>
                    </a:lnTo>
                    <a:lnTo>
                      <a:pt x="1643954" y="1638841"/>
                    </a:lnTo>
                    <a:lnTo>
                      <a:pt x="1627435" y="1642652"/>
                    </a:lnTo>
                    <a:lnTo>
                      <a:pt x="1610281" y="1647416"/>
                    </a:lnTo>
                    <a:lnTo>
                      <a:pt x="1593127" y="1652498"/>
                    </a:lnTo>
                    <a:lnTo>
                      <a:pt x="1575656" y="1658850"/>
                    </a:lnTo>
                    <a:lnTo>
                      <a:pt x="1566761" y="1662026"/>
                    </a:lnTo>
                    <a:lnTo>
                      <a:pt x="1557866" y="1665837"/>
                    </a:lnTo>
                    <a:lnTo>
                      <a:pt x="1549607" y="1669331"/>
                    </a:lnTo>
                    <a:lnTo>
                      <a:pt x="1540713" y="1673777"/>
                    </a:lnTo>
                    <a:lnTo>
                      <a:pt x="1532135" y="1678224"/>
                    </a:lnTo>
                    <a:lnTo>
                      <a:pt x="1523558" y="1682670"/>
                    </a:lnTo>
                    <a:lnTo>
                      <a:pt x="1515299" y="1688070"/>
                    </a:lnTo>
                    <a:lnTo>
                      <a:pt x="1507040" y="1693151"/>
                    </a:lnTo>
                    <a:lnTo>
                      <a:pt x="1499098" y="1698551"/>
                    </a:lnTo>
                    <a:lnTo>
                      <a:pt x="1490839" y="1704585"/>
                    </a:lnTo>
                    <a:lnTo>
                      <a:pt x="1483215" y="1710302"/>
                    </a:lnTo>
                    <a:lnTo>
                      <a:pt x="1475591" y="1716972"/>
                    </a:lnTo>
                    <a:lnTo>
                      <a:pt x="1467967" y="1723641"/>
                    </a:lnTo>
                    <a:lnTo>
                      <a:pt x="1460978" y="1730629"/>
                    </a:lnTo>
                    <a:lnTo>
                      <a:pt x="1453990" y="1737934"/>
                    </a:lnTo>
                    <a:lnTo>
                      <a:pt x="1447319" y="1745874"/>
                    </a:lnTo>
                    <a:lnTo>
                      <a:pt x="1440966" y="1754449"/>
                    </a:lnTo>
                    <a:lnTo>
                      <a:pt x="1434930" y="1762707"/>
                    </a:lnTo>
                    <a:lnTo>
                      <a:pt x="1428894" y="1771600"/>
                    </a:lnTo>
                    <a:lnTo>
                      <a:pt x="1423494" y="1780810"/>
                    </a:lnTo>
                    <a:lnTo>
                      <a:pt x="1418094" y="1790338"/>
                    </a:lnTo>
                    <a:lnTo>
                      <a:pt x="1413329" y="1800502"/>
                    </a:lnTo>
                    <a:lnTo>
                      <a:pt x="1408881" y="1810665"/>
                    </a:lnTo>
                    <a:lnTo>
                      <a:pt x="1405387" y="1821781"/>
                    </a:lnTo>
                    <a:lnTo>
                      <a:pt x="1401575" y="1832898"/>
                    </a:lnTo>
                    <a:lnTo>
                      <a:pt x="1398398" y="1844649"/>
                    </a:lnTo>
                    <a:lnTo>
                      <a:pt x="1395539" y="1856718"/>
                    </a:lnTo>
                    <a:lnTo>
                      <a:pt x="1392998" y="1869422"/>
                    </a:lnTo>
                    <a:lnTo>
                      <a:pt x="1391727" y="1882444"/>
                    </a:lnTo>
                    <a:lnTo>
                      <a:pt x="1390139" y="1895466"/>
                    </a:lnTo>
                    <a:lnTo>
                      <a:pt x="1389504" y="1909758"/>
                    </a:lnTo>
                    <a:lnTo>
                      <a:pt x="1389186" y="1924050"/>
                    </a:lnTo>
                    <a:lnTo>
                      <a:pt x="1150620" y="1924050"/>
                    </a:lnTo>
                    <a:lnTo>
                      <a:pt x="912689" y="1924050"/>
                    </a:lnTo>
                    <a:lnTo>
                      <a:pt x="912371" y="1909758"/>
                    </a:lnTo>
                    <a:lnTo>
                      <a:pt x="911736" y="1895466"/>
                    </a:lnTo>
                    <a:lnTo>
                      <a:pt x="910147" y="1882444"/>
                    </a:lnTo>
                    <a:lnTo>
                      <a:pt x="908877" y="1869422"/>
                    </a:lnTo>
                    <a:lnTo>
                      <a:pt x="906018" y="1856718"/>
                    </a:lnTo>
                    <a:lnTo>
                      <a:pt x="903476" y="1844649"/>
                    </a:lnTo>
                    <a:lnTo>
                      <a:pt x="900300" y="1832898"/>
                    </a:lnTo>
                    <a:lnTo>
                      <a:pt x="896488" y="1821781"/>
                    </a:lnTo>
                    <a:lnTo>
                      <a:pt x="892993" y="1810665"/>
                    </a:lnTo>
                    <a:lnTo>
                      <a:pt x="888546" y="1800502"/>
                    </a:lnTo>
                    <a:lnTo>
                      <a:pt x="883781" y="1790338"/>
                    </a:lnTo>
                    <a:lnTo>
                      <a:pt x="878381" y="1780810"/>
                    </a:lnTo>
                    <a:lnTo>
                      <a:pt x="872981" y="1771600"/>
                    </a:lnTo>
                    <a:lnTo>
                      <a:pt x="866945" y="1762707"/>
                    </a:lnTo>
                    <a:lnTo>
                      <a:pt x="860909" y="1754449"/>
                    </a:lnTo>
                    <a:lnTo>
                      <a:pt x="854556" y="1745874"/>
                    </a:lnTo>
                    <a:lnTo>
                      <a:pt x="847885" y="1737934"/>
                    </a:lnTo>
                    <a:lnTo>
                      <a:pt x="840896" y="1730629"/>
                    </a:lnTo>
                    <a:lnTo>
                      <a:pt x="833908" y="1723641"/>
                    </a:lnTo>
                    <a:lnTo>
                      <a:pt x="825966" y="1716972"/>
                    </a:lnTo>
                    <a:lnTo>
                      <a:pt x="818660" y="1710302"/>
                    </a:lnTo>
                    <a:lnTo>
                      <a:pt x="811036" y="1704585"/>
                    </a:lnTo>
                    <a:lnTo>
                      <a:pt x="802777" y="1698551"/>
                    </a:lnTo>
                    <a:lnTo>
                      <a:pt x="794835" y="1693151"/>
                    </a:lnTo>
                    <a:lnTo>
                      <a:pt x="786576" y="1688070"/>
                    </a:lnTo>
                    <a:lnTo>
                      <a:pt x="777999" y="1682670"/>
                    </a:lnTo>
                    <a:lnTo>
                      <a:pt x="769740" y="1678224"/>
                    </a:lnTo>
                    <a:lnTo>
                      <a:pt x="761163" y="1673777"/>
                    </a:lnTo>
                    <a:lnTo>
                      <a:pt x="752268" y="1669331"/>
                    </a:lnTo>
                    <a:lnTo>
                      <a:pt x="743691" y="1665837"/>
                    </a:lnTo>
                    <a:lnTo>
                      <a:pt x="735114" y="1662026"/>
                    </a:lnTo>
                    <a:lnTo>
                      <a:pt x="726537" y="1658850"/>
                    </a:lnTo>
                    <a:lnTo>
                      <a:pt x="708748" y="1652498"/>
                    </a:lnTo>
                    <a:lnTo>
                      <a:pt x="691594" y="1647416"/>
                    </a:lnTo>
                    <a:lnTo>
                      <a:pt x="674440" y="1642652"/>
                    </a:lnTo>
                    <a:lnTo>
                      <a:pt x="657921" y="1638841"/>
                    </a:lnTo>
                    <a:lnTo>
                      <a:pt x="641721" y="1635982"/>
                    </a:lnTo>
                    <a:lnTo>
                      <a:pt x="626473" y="1633441"/>
                    </a:lnTo>
                    <a:lnTo>
                      <a:pt x="611860" y="1631218"/>
                    </a:lnTo>
                    <a:lnTo>
                      <a:pt x="598200" y="1629630"/>
                    </a:lnTo>
                    <a:lnTo>
                      <a:pt x="585494" y="1628677"/>
                    </a:lnTo>
                    <a:lnTo>
                      <a:pt x="574058" y="1627725"/>
                    </a:lnTo>
                    <a:lnTo>
                      <a:pt x="555951" y="1627407"/>
                    </a:lnTo>
                    <a:lnTo>
                      <a:pt x="543880" y="1627089"/>
                    </a:lnTo>
                    <a:lnTo>
                      <a:pt x="539750" y="1627407"/>
                    </a:lnTo>
                    <a:lnTo>
                      <a:pt x="692229" y="965200"/>
                    </a:lnTo>
                    <a:close/>
                    <a:moveTo>
                      <a:pt x="200965" y="577850"/>
                    </a:moveTo>
                    <a:lnTo>
                      <a:pt x="209868" y="577850"/>
                    </a:lnTo>
                    <a:lnTo>
                      <a:pt x="218454" y="577850"/>
                    </a:lnTo>
                    <a:lnTo>
                      <a:pt x="227357" y="578802"/>
                    </a:lnTo>
                    <a:lnTo>
                      <a:pt x="235943" y="579436"/>
                    </a:lnTo>
                    <a:lnTo>
                      <a:pt x="244210" y="580705"/>
                    </a:lnTo>
                    <a:lnTo>
                      <a:pt x="251842" y="581975"/>
                    </a:lnTo>
                    <a:lnTo>
                      <a:pt x="259473" y="583878"/>
                    </a:lnTo>
                    <a:lnTo>
                      <a:pt x="267423" y="586099"/>
                    </a:lnTo>
                    <a:lnTo>
                      <a:pt x="274418" y="588321"/>
                    </a:lnTo>
                    <a:lnTo>
                      <a:pt x="281414" y="590859"/>
                    </a:lnTo>
                    <a:lnTo>
                      <a:pt x="288410" y="593715"/>
                    </a:lnTo>
                    <a:lnTo>
                      <a:pt x="294769" y="597205"/>
                    </a:lnTo>
                    <a:lnTo>
                      <a:pt x="300811" y="600378"/>
                    </a:lnTo>
                    <a:lnTo>
                      <a:pt x="307170" y="604185"/>
                    </a:lnTo>
                    <a:lnTo>
                      <a:pt x="313212" y="608310"/>
                    </a:lnTo>
                    <a:lnTo>
                      <a:pt x="318618" y="612435"/>
                    </a:lnTo>
                    <a:lnTo>
                      <a:pt x="324341" y="616560"/>
                    </a:lnTo>
                    <a:lnTo>
                      <a:pt x="329747" y="621637"/>
                    </a:lnTo>
                    <a:lnTo>
                      <a:pt x="334517" y="626396"/>
                    </a:lnTo>
                    <a:lnTo>
                      <a:pt x="339605" y="631156"/>
                    </a:lnTo>
                    <a:lnTo>
                      <a:pt x="344056" y="636233"/>
                    </a:lnTo>
                    <a:lnTo>
                      <a:pt x="348826" y="641627"/>
                    </a:lnTo>
                    <a:lnTo>
                      <a:pt x="352960" y="647338"/>
                    </a:lnTo>
                    <a:lnTo>
                      <a:pt x="357412" y="653049"/>
                    </a:lnTo>
                    <a:lnTo>
                      <a:pt x="361227" y="659078"/>
                    </a:lnTo>
                    <a:lnTo>
                      <a:pt x="365361" y="665107"/>
                    </a:lnTo>
                    <a:lnTo>
                      <a:pt x="368859" y="671135"/>
                    </a:lnTo>
                    <a:lnTo>
                      <a:pt x="375537" y="684144"/>
                    </a:lnTo>
                    <a:lnTo>
                      <a:pt x="381896" y="697471"/>
                    </a:lnTo>
                    <a:lnTo>
                      <a:pt x="387302" y="711115"/>
                    </a:lnTo>
                    <a:lnTo>
                      <a:pt x="392072" y="725393"/>
                    </a:lnTo>
                    <a:lnTo>
                      <a:pt x="396523" y="739672"/>
                    </a:lnTo>
                    <a:lnTo>
                      <a:pt x="400657" y="754267"/>
                    </a:lnTo>
                    <a:lnTo>
                      <a:pt x="403837" y="769180"/>
                    </a:lnTo>
                    <a:lnTo>
                      <a:pt x="407017" y="784093"/>
                    </a:lnTo>
                    <a:lnTo>
                      <a:pt x="409561" y="799006"/>
                    </a:lnTo>
                    <a:lnTo>
                      <a:pt x="411787" y="813919"/>
                    </a:lnTo>
                    <a:lnTo>
                      <a:pt x="413694" y="828515"/>
                    </a:lnTo>
                    <a:lnTo>
                      <a:pt x="414966" y="843428"/>
                    </a:lnTo>
                    <a:lnTo>
                      <a:pt x="416556" y="858024"/>
                    </a:lnTo>
                    <a:lnTo>
                      <a:pt x="417192" y="871985"/>
                    </a:lnTo>
                    <a:lnTo>
                      <a:pt x="418146" y="885946"/>
                    </a:lnTo>
                    <a:lnTo>
                      <a:pt x="418782" y="912281"/>
                    </a:lnTo>
                    <a:lnTo>
                      <a:pt x="419100" y="936713"/>
                    </a:lnTo>
                    <a:lnTo>
                      <a:pt x="419100" y="942425"/>
                    </a:lnTo>
                    <a:lnTo>
                      <a:pt x="418782" y="948136"/>
                    </a:lnTo>
                    <a:lnTo>
                      <a:pt x="418146" y="953530"/>
                    </a:lnTo>
                    <a:lnTo>
                      <a:pt x="417192" y="958607"/>
                    </a:lnTo>
                    <a:lnTo>
                      <a:pt x="416238" y="963684"/>
                    </a:lnTo>
                    <a:lnTo>
                      <a:pt x="414966" y="969078"/>
                    </a:lnTo>
                    <a:lnTo>
                      <a:pt x="413694" y="974154"/>
                    </a:lnTo>
                    <a:lnTo>
                      <a:pt x="411787" y="978914"/>
                    </a:lnTo>
                    <a:lnTo>
                      <a:pt x="409879" y="983356"/>
                    </a:lnTo>
                    <a:lnTo>
                      <a:pt x="407653" y="988116"/>
                    </a:lnTo>
                    <a:lnTo>
                      <a:pt x="403201" y="997000"/>
                    </a:lnTo>
                    <a:lnTo>
                      <a:pt x="397795" y="1005250"/>
                    </a:lnTo>
                    <a:lnTo>
                      <a:pt x="391754" y="1012865"/>
                    </a:lnTo>
                    <a:lnTo>
                      <a:pt x="385076" y="1020163"/>
                    </a:lnTo>
                    <a:lnTo>
                      <a:pt x="377762" y="1026826"/>
                    </a:lnTo>
                    <a:lnTo>
                      <a:pt x="370449" y="1033489"/>
                    </a:lnTo>
                    <a:lnTo>
                      <a:pt x="362181" y="1039518"/>
                    </a:lnTo>
                    <a:lnTo>
                      <a:pt x="353278" y="1044594"/>
                    </a:lnTo>
                    <a:lnTo>
                      <a:pt x="344374" y="1049671"/>
                    </a:lnTo>
                    <a:lnTo>
                      <a:pt x="335153" y="1054113"/>
                    </a:lnTo>
                    <a:lnTo>
                      <a:pt x="325613" y="1058238"/>
                    </a:lnTo>
                    <a:lnTo>
                      <a:pt x="316074" y="1061729"/>
                    </a:lnTo>
                    <a:lnTo>
                      <a:pt x="306217" y="1064902"/>
                    </a:lnTo>
                    <a:lnTo>
                      <a:pt x="296041" y="1067757"/>
                    </a:lnTo>
                    <a:lnTo>
                      <a:pt x="285866" y="1069978"/>
                    </a:lnTo>
                    <a:lnTo>
                      <a:pt x="275690" y="1071882"/>
                    </a:lnTo>
                    <a:lnTo>
                      <a:pt x="265515" y="1072834"/>
                    </a:lnTo>
                    <a:lnTo>
                      <a:pt x="255657" y="1074103"/>
                    </a:lnTo>
                    <a:lnTo>
                      <a:pt x="245482" y="1074738"/>
                    </a:lnTo>
                    <a:lnTo>
                      <a:pt x="235943" y="1074738"/>
                    </a:lnTo>
                    <a:lnTo>
                      <a:pt x="226085" y="1074420"/>
                    </a:lnTo>
                    <a:lnTo>
                      <a:pt x="216864" y="1073786"/>
                    </a:lnTo>
                    <a:lnTo>
                      <a:pt x="207960" y="1072834"/>
                    </a:lnTo>
                    <a:lnTo>
                      <a:pt x="199057" y="1070930"/>
                    </a:lnTo>
                    <a:lnTo>
                      <a:pt x="190471" y="1069344"/>
                    </a:lnTo>
                    <a:lnTo>
                      <a:pt x="182840" y="1067123"/>
                    </a:lnTo>
                    <a:lnTo>
                      <a:pt x="175526" y="1064584"/>
                    </a:lnTo>
                    <a:lnTo>
                      <a:pt x="167894" y="1061411"/>
                    </a:lnTo>
                    <a:lnTo>
                      <a:pt x="160899" y="1057921"/>
                    </a:lnTo>
                    <a:lnTo>
                      <a:pt x="153585" y="1054113"/>
                    </a:lnTo>
                    <a:lnTo>
                      <a:pt x="145954" y="1049989"/>
                    </a:lnTo>
                    <a:lnTo>
                      <a:pt x="138322" y="1045229"/>
                    </a:lnTo>
                    <a:lnTo>
                      <a:pt x="131009" y="1040470"/>
                    </a:lnTo>
                    <a:lnTo>
                      <a:pt x="123377" y="1035393"/>
                    </a:lnTo>
                    <a:lnTo>
                      <a:pt x="116063" y="1029364"/>
                    </a:lnTo>
                    <a:lnTo>
                      <a:pt x="108432" y="1023653"/>
                    </a:lnTo>
                    <a:lnTo>
                      <a:pt x="100800" y="1017307"/>
                    </a:lnTo>
                    <a:lnTo>
                      <a:pt x="93805" y="1010644"/>
                    </a:lnTo>
                    <a:lnTo>
                      <a:pt x="86491" y="1003663"/>
                    </a:lnTo>
                    <a:lnTo>
                      <a:pt x="79495" y="996365"/>
                    </a:lnTo>
                    <a:lnTo>
                      <a:pt x="72500" y="988750"/>
                    </a:lnTo>
                    <a:lnTo>
                      <a:pt x="65822" y="980818"/>
                    </a:lnTo>
                    <a:lnTo>
                      <a:pt x="59145" y="972568"/>
                    </a:lnTo>
                    <a:lnTo>
                      <a:pt x="52785" y="964318"/>
                    </a:lnTo>
                    <a:lnTo>
                      <a:pt x="46743" y="955751"/>
                    </a:lnTo>
                    <a:lnTo>
                      <a:pt x="41020" y="946550"/>
                    </a:lnTo>
                    <a:lnTo>
                      <a:pt x="35296" y="937348"/>
                    </a:lnTo>
                    <a:lnTo>
                      <a:pt x="30208" y="927829"/>
                    </a:lnTo>
                    <a:lnTo>
                      <a:pt x="25439" y="917993"/>
                    </a:lnTo>
                    <a:lnTo>
                      <a:pt x="20987" y="908157"/>
                    </a:lnTo>
                    <a:lnTo>
                      <a:pt x="16853" y="898003"/>
                    </a:lnTo>
                    <a:lnTo>
                      <a:pt x="13355" y="887532"/>
                    </a:lnTo>
                    <a:lnTo>
                      <a:pt x="9858" y="876744"/>
                    </a:lnTo>
                    <a:lnTo>
                      <a:pt x="6996" y="866273"/>
                    </a:lnTo>
                    <a:lnTo>
                      <a:pt x="4452" y="855168"/>
                    </a:lnTo>
                    <a:lnTo>
                      <a:pt x="2544" y="843745"/>
                    </a:lnTo>
                    <a:lnTo>
                      <a:pt x="1590" y="832322"/>
                    </a:lnTo>
                    <a:lnTo>
                      <a:pt x="318" y="820900"/>
                    </a:lnTo>
                    <a:lnTo>
                      <a:pt x="0" y="809160"/>
                    </a:lnTo>
                    <a:lnTo>
                      <a:pt x="318" y="799006"/>
                    </a:lnTo>
                    <a:lnTo>
                      <a:pt x="954" y="786632"/>
                    </a:lnTo>
                    <a:lnTo>
                      <a:pt x="2862" y="771401"/>
                    </a:lnTo>
                    <a:lnTo>
                      <a:pt x="4134" y="763469"/>
                    </a:lnTo>
                    <a:lnTo>
                      <a:pt x="5406" y="754585"/>
                    </a:lnTo>
                    <a:lnTo>
                      <a:pt x="7314" y="745700"/>
                    </a:lnTo>
                    <a:lnTo>
                      <a:pt x="9540" y="736181"/>
                    </a:lnTo>
                    <a:lnTo>
                      <a:pt x="12083" y="726662"/>
                    </a:lnTo>
                    <a:lnTo>
                      <a:pt x="15263" y="716826"/>
                    </a:lnTo>
                    <a:lnTo>
                      <a:pt x="18761" y="706990"/>
                    </a:lnTo>
                    <a:lnTo>
                      <a:pt x="22577" y="697154"/>
                    </a:lnTo>
                    <a:lnTo>
                      <a:pt x="27029" y="687000"/>
                    </a:lnTo>
                    <a:lnTo>
                      <a:pt x="32116" y="677164"/>
                    </a:lnTo>
                    <a:lnTo>
                      <a:pt x="37522" y="667645"/>
                    </a:lnTo>
                    <a:lnTo>
                      <a:pt x="43882" y="658126"/>
                    </a:lnTo>
                    <a:lnTo>
                      <a:pt x="50559" y="648607"/>
                    </a:lnTo>
                    <a:lnTo>
                      <a:pt x="57873" y="639405"/>
                    </a:lnTo>
                    <a:lnTo>
                      <a:pt x="66140" y="631156"/>
                    </a:lnTo>
                    <a:lnTo>
                      <a:pt x="75044" y="622906"/>
                    </a:lnTo>
                    <a:lnTo>
                      <a:pt x="79813" y="618781"/>
                    </a:lnTo>
                    <a:lnTo>
                      <a:pt x="84583" y="615291"/>
                    </a:lnTo>
                    <a:lnTo>
                      <a:pt x="89671" y="611483"/>
                    </a:lnTo>
                    <a:lnTo>
                      <a:pt x="94759" y="607993"/>
                    </a:lnTo>
                    <a:lnTo>
                      <a:pt x="100482" y="604503"/>
                    </a:lnTo>
                    <a:lnTo>
                      <a:pt x="105888" y="601647"/>
                    </a:lnTo>
                    <a:lnTo>
                      <a:pt x="111930" y="598157"/>
                    </a:lnTo>
                    <a:lnTo>
                      <a:pt x="118289" y="595618"/>
                    </a:lnTo>
                    <a:lnTo>
                      <a:pt x="124331" y="593080"/>
                    </a:lnTo>
                    <a:lnTo>
                      <a:pt x="131009" y="590542"/>
                    </a:lnTo>
                    <a:lnTo>
                      <a:pt x="137686" y="588321"/>
                    </a:lnTo>
                    <a:lnTo>
                      <a:pt x="144682" y="586099"/>
                    </a:lnTo>
                    <a:lnTo>
                      <a:pt x="151995" y="584196"/>
                    </a:lnTo>
                    <a:lnTo>
                      <a:pt x="159627" y="582927"/>
                    </a:lnTo>
                    <a:lnTo>
                      <a:pt x="167258" y="581340"/>
                    </a:lnTo>
                    <a:lnTo>
                      <a:pt x="175526" y="580071"/>
                    </a:lnTo>
                    <a:lnTo>
                      <a:pt x="183476" y="579119"/>
                    </a:lnTo>
                    <a:lnTo>
                      <a:pt x="192061" y="578484"/>
                    </a:lnTo>
                    <a:lnTo>
                      <a:pt x="200965" y="577850"/>
                    </a:lnTo>
                    <a:close/>
                    <a:moveTo>
                      <a:pt x="2083256" y="576263"/>
                    </a:moveTo>
                    <a:lnTo>
                      <a:pt x="2092166" y="576263"/>
                    </a:lnTo>
                    <a:lnTo>
                      <a:pt x="2101076" y="576263"/>
                    </a:lnTo>
                    <a:lnTo>
                      <a:pt x="2109987" y="576580"/>
                    </a:lnTo>
                    <a:lnTo>
                      <a:pt x="2118579" y="577215"/>
                    </a:lnTo>
                    <a:lnTo>
                      <a:pt x="2126534" y="578168"/>
                    </a:lnTo>
                    <a:lnTo>
                      <a:pt x="2134490" y="579438"/>
                    </a:lnTo>
                    <a:lnTo>
                      <a:pt x="2142127" y="580708"/>
                    </a:lnTo>
                    <a:lnTo>
                      <a:pt x="2149764" y="582613"/>
                    </a:lnTo>
                    <a:lnTo>
                      <a:pt x="2156765" y="584200"/>
                    </a:lnTo>
                    <a:lnTo>
                      <a:pt x="2164084" y="586105"/>
                    </a:lnTo>
                    <a:lnTo>
                      <a:pt x="2171085" y="588645"/>
                    </a:lnTo>
                    <a:lnTo>
                      <a:pt x="2177132" y="590868"/>
                    </a:lnTo>
                    <a:lnTo>
                      <a:pt x="2183814" y="594043"/>
                    </a:lnTo>
                    <a:lnTo>
                      <a:pt x="2189861" y="596583"/>
                    </a:lnTo>
                    <a:lnTo>
                      <a:pt x="2195589" y="599440"/>
                    </a:lnTo>
                    <a:lnTo>
                      <a:pt x="2201635" y="602615"/>
                    </a:lnTo>
                    <a:lnTo>
                      <a:pt x="2206726" y="606108"/>
                    </a:lnTo>
                    <a:lnTo>
                      <a:pt x="2212454" y="609918"/>
                    </a:lnTo>
                    <a:lnTo>
                      <a:pt x="2217546" y="613410"/>
                    </a:lnTo>
                    <a:lnTo>
                      <a:pt x="2222319" y="617220"/>
                    </a:lnTo>
                    <a:lnTo>
                      <a:pt x="2227093" y="620713"/>
                    </a:lnTo>
                    <a:lnTo>
                      <a:pt x="2236003" y="629285"/>
                    </a:lnTo>
                    <a:lnTo>
                      <a:pt x="2244277" y="637858"/>
                    </a:lnTo>
                    <a:lnTo>
                      <a:pt x="2251596" y="647065"/>
                    </a:lnTo>
                    <a:lnTo>
                      <a:pt x="2258279" y="656273"/>
                    </a:lnTo>
                    <a:lnTo>
                      <a:pt x="2264325" y="665798"/>
                    </a:lnTo>
                    <a:lnTo>
                      <a:pt x="2270053" y="675323"/>
                    </a:lnTo>
                    <a:lnTo>
                      <a:pt x="2274826" y="685483"/>
                    </a:lnTo>
                    <a:lnTo>
                      <a:pt x="2279281" y="695325"/>
                    </a:lnTo>
                    <a:lnTo>
                      <a:pt x="2283418" y="705168"/>
                    </a:lnTo>
                    <a:lnTo>
                      <a:pt x="2286600" y="715328"/>
                    </a:lnTo>
                    <a:lnTo>
                      <a:pt x="2290101" y="724853"/>
                    </a:lnTo>
                    <a:lnTo>
                      <a:pt x="2292647" y="734378"/>
                    </a:lnTo>
                    <a:lnTo>
                      <a:pt x="2294874" y="743903"/>
                    </a:lnTo>
                    <a:lnTo>
                      <a:pt x="2296465" y="752793"/>
                    </a:lnTo>
                    <a:lnTo>
                      <a:pt x="2298056" y="761683"/>
                    </a:lnTo>
                    <a:lnTo>
                      <a:pt x="2299329" y="769938"/>
                    </a:lnTo>
                    <a:lnTo>
                      <a:pt x="2300602" y="784860"/>
                    </a:lnTo>
                    <a:lnTo>
                      <a:pt x="2301875" y="797560"/>
                    </a:lnTo>
                    <a:lnTo>
                      <a:pt x="2301875" y="807085"/>
                    </a:lnTo>
                    <a:lnTo>
                      <a:pt x="2301557" y="818833"/>
                    </a:lnTo>
                    <a:lnTo>
                      <a:pt x="2300602" y="830581"/>
                    </a:lnTo>
                    <a:lnTo>
                      <a:pt x="2299329" y="842011"/>
                    </a:lnTo>
                    <a:lnTo>
                      <a:pt x="2297420" y="853123"/>
                    </a:lnTo>
                    <a:lnTo>
                      <a:pt x="2295192" y="864236"/>
                    </a:lnTo>
                    <a:lnTo>
                      <a:pt x="2292328" y="875348"/>
                    </a:lnTo>
                    <a:lnTo>
                      <a:pt x="2288828" y="885508"/>
                    </a:lnTo>
                    <a:lnTo>
                      <a:pt x="2285009" y="896303"/>
                    </a:lnTo>
                    <a:lnTo>
                      <a:pt x="2281191" y="906146"/>
                    </a:lnTo>
                    <a:lnTo>
                      <a:pt x="2276736" y="916306"/>
                    </a:lnTo>
                    <a:lnTo>
                      <a:pt x="2271962" y="926148"/>
                    </a:lnTo>
                    <a:lnTo>
                      <a:pt x="2266234" y="935673"/>
                    </a:lnTo>
                    <a:lnTo>
                      <a:pt x="2261143" y="944881"/>
                    </a:lnTo>
                    <a:lnTo>
                      <a:pt x="2255096" y="953771"/>
                    </a:lnTo>
                    <a:lnTo>
                      <a:pt x="2249050" y="962661"/>
                    </a:lnTo>
                    <a:lnTo>
                      <a:pt x="2242686" y="971233"/>
                    </a:lnTo>
                    <a:lnTo>
                      <a:pt x="2236321" y="979171"/>
                    </a:lnTo>
                    <a:lnTo>
                      <a:pt x="2229320" y="987108"/>
                    </a:lnTo>
                    <a:lnTo>
                      <a:pt x="2222638" y="994728"/>
                    </a:lnTo>
                    <a:lnTo>
                      <a:pt x="2215637" y="1002031"/>
                    </a:lnTo>
                    <a:lnTo>
                      <a:pt x="2208318" y="1008698"/>
                    </a:lnTo>
                    <a:lnTo>
                      <a:pt x="2200998" y="1015366"/>
                    </a:lnTo>
                    <a:lnTo>
                      <a:pt x="2193361" y="1022033"/>
                    </a:lnTo>
                    <a:lnTo>
                      <a:pt x="2186042" y="1028066"/>
                    </a:lnTo>
                    <a:lnTo>
                      <a:pt x="2178723" y="1033463"/>
                    </a:lnTo>
                    <a:lnTo>
                      <a:pt x="2171085" y="1038861"/>
                    </a:lnTo>
                    <a:lnTo>
                      <a:pt x="2163448" y="1043941"/>
                    </a:lnTo>
                    <a:lnTo>
                      <a:pt x="2155811" y="1048068"/>
                    </a:lnTo>
                    <a:lnTo>
                      <a:pt x="2148492" y="1052513"/>
                    </a:lnTo>
                    <a:lnTo>
                      <a:pt x="2141172" y="1056323"/>
                    </a:lnTo>
                    <a:lnTo>
                      <a:pt x="2133535" y="1060133"/>
                    </a:lnTo>
                    <a:lnTo>
                      <a:pt x="2126534" y="1062991"/>
                    </a:lnTo>
                    <a:lnTo>
                      <a:pt x="2119215" y="1065531"/>
                    </a:lnTo>
                    <a:lnTo>
                      <a:pt x="2110941" y="1067753"/>
                    </a:lnTo>
                    <a:lnTo>
                      <a:pt x="2102986" y="1069658"/>
                    </a:lnTo>
                    <a:lnTo>
                      <a:pt x="2094075" y="1070928"/>
                    </a:lnTo>
                    <a:lnTo>
                      <a:pt x="2085165" y="1072198"/>
                    </a:lnTo>
                    <a:lnTo>
                      <a:pt x="2075618" y="1072833"/>
                    </a:lnTo>
                    <a:lnTo>
                      <a:pt x="2066072" y="1073151"/>
                    </a:lnTo>
                    <a:lnTo>
                      <a:pt x="2056525" y="1072833"/>
                    </a:lnTo>
                    <a:lnTo>
                      <a:pt x="2046342" y="1072516"/>
                    </a:lnTo>
                    <a:lnTo>
                      <a:pt x="2036159" y="1071563"/>
                    </a:lnTo>
                    <a:lnTo>
                      <a:pt x="2025976" y="1070293"/>
                    </a:lnTo>
                    <a:lnTo>
                      <a:pt x="2015792" y="1068388"/>
                    </a:lnTo>
                    <a:lnTo>
                      <a:pt x="2005928" y="1065848"/>
                    </a:lnTo>
                    <a:lnTo>
                      <a:pt x="1995744" y="1063308"/>
                    </a:lnTo>
                    <a:lnTo>
                      <a:pt x="1985879" y="1060451"/>
                    </a:lnTo>
                    <a:lnTo>
                      <a:pt x="1975696" y="1056641"/>
                    </a:lnTo>
                    <a:lnTo>
                      <a:pt x="1966468" y="1052513"/>
                    </a:lnTo>
                    <a:lnTo>
                      <a:pt x="1957239" y="1048068"/>
                    </a:lnTo>
                    <a:lnTo>
                      <a:pt x="1948011" y="1042988"/>
                    </a:lnTo>
                    <a:lnTo>
                      <a:pt x="1939737" y="1037591"/>
                    </a:lnTo>
                    <a:lnTo>
                      <a:pt x="1931463" y="1031876"/>
                    </a:lnTo>
                    <a:lnTo>
                      <a:pt x="1923826" y="1025208"/>
                    </a:lnTo>
                    <a:lnTo>
                      <a:pt x="1916825" y="1018858"/>
                    </a:lnTo>
                    <a:lnTo>
                      <a:pt x="1910142" y="1011238"/>
                    </a:lnTo>
                    <a:lnTo>
                      <a:pt x="1904096" y="1003618"/>
                    </a:lnTo>
                    <a:lnTo>
                      <a:pt x="1898686" y="995046"/>
                    </a:lnTo>
                    <a:lnTo>
                      <a:pt x="1893913" y="986791"/>
                    </a:lnTo>
                    <a:lnTo>
                      <a:pt x="1892004" y="981711"/>
                    </a:lnTo>
                    <a:lnTo>
                      <a:pt x="1890094" y="976948"/>
                    </a:lnTo>
                    <a:lnTo>
                      <a:pt x="1888185" y="972186"/>
                    </a:lnTo>
                    <a:lnTo>
                      <a:pt x="1886912" y="967423"/>
                    </a:lnTo>
                    <a:lnTo>
                      <a:pt x="1885639" y="962343"/>
                    </a:lnTo>
                    <a:lnTo>
                      <a:pt x="1884684" y="957263"/>
                    </a:lnTo>
                    <a:lnTo>
                      <a:pt x="1883730" y="951866"/>
                    </a:lnTo>
                    <a:lnTo>
                      <a:pt x="1883093" y="946468"/>
                    </a:lnTo>
                    <a:lnTo>
                      <a:pt x="1882775" y="940753"/>
                    </a:lnTo>
                    <a:lnTo>
                      <a:pt x="1882775" y="935038"/>
                    </a:lnTo>
                    <a:lnTo>
                      <a:pt x="1882775" y="910591"/>
                    </a:lnTo>
                    <a:lnTo>
                      <a:pt x="1883730" y="884556"/>
                    </a:lnTo>
                    <a:lnTo>
                      <a:pt x="1884048" y="870586"/>
                    </a:lnTo>
                    <a:lnTo>
                      <a:pt x="1885321" y="855981"/>
                    </a:lnTo>
                    <a:lnTo>
                      <a:pt x="1886276" y="841693"/>
                    </a:lnTo>
                    <a:lnTo>
                      <a:pt x="1887867" y="827088"/>
                    </a:lnTo>
                    <a:lnTo>
                      <a:pt x="1889776" y="812165"/>
                    </a:lnTo>
                    <a:lnTo>
                      <a:pt x="1892004" y="797243"/>
                    </a:lnTo>
                    <a:lnTo>
                      <a:pt x="1894549" y="782320"/>
                    </a:lnTo>
                    <a:lnTo>
                      <a:pt x="1897413" y="767080"/>
                    </a:lnTo>
                    <a:lnTo>
                      <a:pt x="1901232" y="752475"/>
                    </a:lnTo>
                    <a:lnTo>
                      <a:pt x="1905369" y="738188"/>
                    </a:lnTo>
                    <a:lnTo>
                      <a:pt x="1909824" y="723583"/>
                    </a:lnTo>
                    <a:lnTo>
                      <a:pt x="1914597" y="709295"/>
                    </a:lnTo>
                    <a:lnTo>
                      <a:pt x="1920007" y="695643"/>
                    </a:lnTo>
                    <a:lnTo>
                      <a:pt x="1926372" y="682308"/>
                    </a:lnTo>
                    <a:lnTo>
                      <a:pt x="1933054" y="669608"/>
                    </a:lnTo>
                    <a:lnTo>
                      <a:pt x="1936555" y="663258"/>
                    </a:lnTo>
                    <a:lnTo>
                      <a:pt x="1940374" y="657225"/>
                    </a:lnTo>
                    <a:lnTo>
                      <a:pt x="1944510" y="651510"/>
                    </a:lnTo>
                    <a:lnTo>
                      <a:pt x="1948647" y="645478"/>
                    </a:lnTo>
                    <a:lnTo>
                      <a:pt x="1952784" y="640080"/>
                    </a:lnTo>
                    <a:lnTo>
                      <a:pt x="1957239" y="634365"/>
                    </a:lnTo>
                    <a:lnTo>
                      <a:pt x="1962013" y="629285"/>
                    </a:lnTo>
                    <a:lnTo>
                      <a:pt x="1967104" y="624205"/>
                    </a:lnTo>
                    <a:lnTo>
                      <a:pt x="1972196" y="619443"/>
                    </a:lnTo>
                    <a:lnTo>
                      <a:pt x="1977287" y="614998"/>
                    </a:lnTo>
                    <a:lnTo>
                      <a:pt x="1983015" y="610553"/>
                    </a:lnTo>
                    <a:lnTo>
                      <a:pt x="1988743" y="606425"/>
                    </a:lnTo>
                    <a:lnTo>
                      <a:pt x="1994790" y="602298"/>
                    </a:lnTo>
                    <a:lnTo>
                      <a:pt x="2000518" y="598805"/>
                    </a:lnTo>
                    <a:lnTo>
                      <a:pt x="2006882" y="595313"/>
                    </a:lnTo>
                    <a:lnTo>
                      <a:pt x="2013565" y="592138"/>
                    </a:lnTo>
                    <a:lnTo>
                      <a:pt x="2020248" y="588963"/>
                    </a:lnTo>
                    <a:lnTo>
                      <a:pt x="2027248" y="586423"/>
                    </a:lnTo>
                    <a:lnTo>
                      <a:pt x="2034568" y="583883"/>
                    </a:lnTo>
                    <a:lnTo>
                      <a:pt x="2041887" y="581978"/>
                    </a:lnTo>
                    <a:lnTo>
                      <a:pt x="2049842" y="580390"/>
                    </a:lnTo>
                    <a:lnTo>
                      <a:pt x="2057798" y="578803"/>
                    </a:lnTo>
                    <a:lnTo>
                      <a:pt x="2066072" y="577533"/>
                    </a:lnTo>
                    <a:lnTo>
                      <a:pt x="2074664" y="576898"/>
                    </a:lnTo>
                    <a:lnTo>
                      <a:pt x="2083256" y="576263"/>
                    </a:lnTo>
                    <a:close/>
                    <a:moveTo>
                      <a:pt x="1003300" y="490538"/>
                    </a:moveTo>
                    <a:lnTo>
                      <a:pt x="1013460" y="511810"/>
                    </a:lnTo>
                    <a:lnTo>
                      <a:pt x="1025842" y="536575"/>
                    </a:lnTo>
                    <a:lnTo>
                      <a:pt x="1039812" y="564198"/>
                    </a:lnTo>
                    <a:lnTo>
                      <a:pt x="1054417" y="592455"/>
                    </a:lnTo>
                    <a:lnTo>
                      <a:pt x="1069657" y="620395"/>
                    </a:lnTo>
                    <a:lnTo>
                      <a:pt x="1077277" y="633413"/>
                    </a:lnTo>
                    <a:lnTo>
                      <a:pt x="1084580" y="646113"/>
                    </a:lnTo>
                    <a:lnTo>
                      <a:pt x="1091565" y="657543"/>
                    </a:lnTo>
                    <a:lnTo>
                      <a:pt x="1098550" y="668338"/>
                    </a:lnTo>
                    <a:lnTo>
                      <a:pt x="1105217" y="677545"/>
                    </a:lnTo>
                    <a:lnTo>
                      <a:pt x="1111250" y="685483"/>
                    </a:lnTo>
                    <a:lnTo>
                      <a:pt x="1111250" y="648970"/>
                    </a:lnTo>
                    <a:lnTo>
                      <a:pt x="1111567" y="644525"/>
                    </a:lnTo>
                    <a:lnTo>
                      <a:pt x="1111885" y="640080"/>
                    </a:lnTo>
                    <a:lnTo>
                      <a:pt x="1113155" y="635635"/>
                    </a:lnTo>
                    <a:lnTo>
                      <a:pt x="1114107" y="631190"/>
                    </a:lnTo>
                    <a:lnTo>
                      <a:pt x="1116647" y="621983"/>
                    </a:lnTo>
                    <a:lnTo>
                      <a:pt x="1120140" y="613093"/>
                    </a:lnTo>
                    <a:lnTo>
                      <a:pt x="1123315" y="604838"/>
                    </a:lnTo>
                    <a:lnTo>
                      <a:pt x="1126490" y="596900"/>
                    </a:lnTo>
                    <a:lnTo>
                      <a:pt x="1128077" y="589598"/>
                    </a:lnTo>
                    <a:lnTo>
                      <a:pt x="1129030" y="586423"/>
                    </a:lnTo>
                    <a:lnTo>
                      <a:pt x="1129030" y="583248"/>
                    </a:lnTo>
                    <a:lnTo>
                      <a:pt x="1128712" y="580708"/>
                    </a:lnTo>
                    <a:lnTo>
                      <a:pt x="1128077" y="578168"/>
                    </a:lnTo>
                    <a:lnTo>
                      <a:pt x="1127125" y="575945"/>
                    </a:lnTo>
                    <a:lnTo>
                      <a:pt x="1125855" y="573723"/>
                    </a:lnTo>
                    <a:lnTo>
                      <a:pt x="1122997" y="569595"/>
                    </a:lnTo>
                    <a:lnTo>
                      <a:pt x="1119187" y="566103"/>
                    </a:lnTo>
                    <a:lnTo>
                      <a:pt x="1116012" y="561975"/>
                    </a:lnTo>
                    <a:lnTo>
                      <a:pt x="1114425" y="559753"/>
                    </a:lnTo>
                    <a:lnTo>
                      <a:pt x="1113155" y="557530"/>
                    </a:lnTo>
                    <a:lnTo>
                      <a:pt x="1111885" y="554990"/>
                    </a:lnTo>
                    <a:lnTo>
                      <a:pt x="1110932" y="552450"/>
                    </a:lnTo>
                    <a:lnTo>
                      <a:pt x="1109980" y="548958"/>
                    </a:lnTo>
                    <a:lnTo>
                      <a:pt x="1109980" y="545783"/>
                    </a:lnTo>
                    <a:lnTo>
                      <a:pt x="1109980" y="542290"/>
                    </a:lnTo>
                    <a:lnTo>
                      <a:pt x="1110615" y="539433"/>
                    </a:lnTo>
                    <a:lnTo>
                      <a:pt x="1111250" y="536893"/>
                    </a:lnTo>
                    <a:lnTo>
                      <a:pt x="1112202" y="534988"/>
                    </a:lnTo>
                    <a:lnTo>
                      <a:pt x="1113472" y="533083"/>
                    </a:lnTo>
                    <a:lnTo>
                      <a:pt x="1115060" y="531495"/>
                    </a:lnTo>
                    <a:lnTo>
                      <a:pt x="1116647" y="530225"/>
                    </a:lnTo>
                    <a:lnTo>
                      <a:pt x="1118870" y="529273"/>
                    </a:lnTo>
                    <a:lnTo>
                      <a:pt x="1122045" y="528320"/>
                    </a:lnTo>
                    <a:lnTo>
                      <a:pt x="1124902" y="528003"/>
                    </a:lnTo>
                    <a:lnTo>
                      <a:pt x="1131887" y="527368"/>
                    </a:lnTo>
                    <a:lnTo>
                      <a:pt x="1140777" y="527050"/>
                    </a:lnTo>
                    <a:lnTo>
                      <a:pt x="1150937" y="527050"/>
                    </a:lnTo>
                    <a:lnTo>
                      <a:pt x="1164590" y="527050"/>
                    </a:lnTo>
                    <a:lnTo>
                      <a:pt x="1175385" y="527050"/>
                    </a:lnTo>
                    <a:lnTo>
                      <a:pt x="1184275" y="527368"/>
                    </a:lnTo>
                    <a:lnTo>
                      <a:pt x="1191260" y="528003"/>
                    </a:lnTo>
                    <a:lnTo>
                      <a:pt x="1194117" y="528320"/>
                    </a:lnTo>
                    <a:lnTo>
                      <a:pt x="1196657" y="529273"/>
                    </a:lnTo>
                    <a:lnTo>
                      <a:pt x="1198880" y="530225"/>
                    </a:lnTo>
                    <a:lnTo>
                      <a:pt x="1200785" y="531495"/>
                    </a:lnTo>
                    <a:lnTo>
                      <a:pt x="1202372" y="533083"/>
                    </a:lnTo>
                    <a:lnTo>
                      <a:pt x="1203642" y="534988"/>
                    </a:lnTo>
                    <a:lnTo>
                      <a:pt x="1204595" y="536893"/>
                    </a:lnTo>
                    <a:lnTo>
                      <a:pt x="1205230" y="539433"/>
                    </a:lnTo>
                    <a:lnTo>
                      <a:pt x="1205547" y="542290"/>
                    </a:lnTo>
                    <a:lnTo>
                      <a:pt x="1205547" y="545783"/>
                    </a:lnTo>
                    <a:lnTo>
                      <a:pt x="1205547" y="548958"/>
                    </a:lnTo>
                    <a:lnTo>
                      <a:pt x="1204912" y="552450"/>
                    </a:lnTo>
                    <a:lnTo>
                      <a:pt x="1204277" y="554990"/>
                    </a:lnTo>
                    <a:lnTo>
                      <a:pt x="1202690" y="557530"/>
                    </a:lnTo>
                    <a:lnTo>
                      <a:pt x="1201420" y="559753"/>
                    </a:lnTo>
                    <a:lnTo>
                      <a:pt x="1199832" y="561975"/>
                    </a:lnTo>
                    <a:lnTo>
                      <a:pt x="1196340" y="566103"/>
                    </a:lnTo>
                    <a:lnTo>
                      <a:pt x="1193165" y="569595"/>
                    </a:lnTo>
                    <a:lnTo>
                      <a:pt x="1189672" y="573723"/>
                    </a:lnTo>
                    <a:lnTo>
                      <a:pt x="1188720" y="575945"/>
                    </a:lnTo>
                    <a:lnTo>
                      <a:pt x="1187767" y="578168"/>
                    </a:lnTo>
                    <a:lnTo>
                      <a:pt x="1187132" y="580708"/>
                    </a:lnTo>
                    <a:lnTo>
                      <a:pt x="1187132" y="583248"/>
                    </a:lnTo>
                    <a:lnTo>
                      <a:pt x="1187132" y="586423"/>
                    </a:lnTo>
                    <a:lnTo>
                      <a:pt x="1187767" y="589598"/>
                    </a:lnTo>
                    <a:lnTo>
                      <a:pt x="1189672" y="596900"/>
                    </a:lnTo>
                    <a:lnTo>
                      <a:pt x="1192212" y="604838"/>
                    </a:lnTo>
                    <a:lnTo>
                      <a:pt x="1195705" y="613093"/>
                    </a:lnTo>
                    <a:lnTo>
                      <a:pt x="1198880" y="621983"/>
                    </a:lnTo>
                    <a:lnTo>
                      <a:pt x="1201420" y="631190"/>
                    </a:lnTo>
                    <a:lnTo>
                      <a:pt x="1203007" y="635635"/>
                    </a:lnTo>
                    <a:lnTo>
                      <a:pt x="1203642" y="640080"/>
                    </a:lnTo>
                    <a:lnTo>
                      <a:pt x="1204277" y="644525"/>
                    </a:lnTo>
                    <a:lnTo>
                      <a:pt x="1204595" y="648970"/>
                    </a:lnTo>
                    <a:lnTo>
                      <a:pt x="1204595" y="685483"/>
                    </a:lnTo>
                    <a:lnTo>
                      <a:pt x="1210310" y="677863"/>
                    </a:lnTo>
                    <a:lnTo>
                      <a:pt x="1216977" y="668655"/>
                    </a:lnTo>
                    <a:lnTo>
                      <a:pt x="1223645" y="658178"/>
                    </a:lnTo>
                    <a:lnTo>
                      <a:pt x="1230630" y="646748"/>
                    </a:lnTo>
                    <a:lnTo>
                      <a:pt x="1237932" y="634683"/>
                    </a:lnTo>
                    <a:lnTo>
                      <a:pt x="1245552" y="621665"/>
                    </a:lnTo>
                    <a:lnTo>
                      <a:pt x="1260157" y="594360"/>
                    </a:lnTo>
                    <a:lnTo>
                      <a:pt x="1275080" y="566738"/>
                    </a:lnTo>
                    <a:lnTo>
                      <a:pt x="1288732" y="539750"/>
                    </a:lnTo>
                    <a:lnTo>
                      <a:pt x="1300797" y="514668"/>
                    </a:lnTo>
                    <a:lnTo>
                      <a:pt x="1311592" y="493395"/>
                    </a:lnTo>
                    <a:lnTo>
                      <a:pt x="1324927" y="497523"/>
                    </a:lnTo>
                    <a:lnTo>
                      <a:pt x="1338262" y="501015"/>
                    </a:lnTo>
                    <a:lnTo>
                      <a:pt x="1350645" y="505460"/>
                    </a:lnTo>
                    <a:lnTo>
                      <a:pt x="1362710" y="509905"/>
                    </a:lnTo>
                    <a:lnTo>
                      <a:pt x="1373822" y="514350"/>
                    </a:lnTo>
                    <a:lnTo>
                      <a:pt x="1384300" y="519113"/>
                    </a:lnTo>
                    <a:lnTo>
                      <a:pt x="1394460" y="523875"/>
                    </a:lnTo>
                    <a:lnTo>
                      <a:pt x="1403985" y="528955"/>
                    </a:lnTo>
                    <a:lnTo>
                      <a:pt x="1413192" y="533718"/>
                    </a:lnTo>
                    <a:lnTo>
                      <a:pt x="1421447" y="538480"/>
                    </a:lnTo>
                    <a:lnTo>
                      <a:pt x="1429385" y="543560"/>
                    </a:lnTo>
                    <a:lnTo>
                      <a:pt x="1436687" y="548323"/>
                    </a:lnTo>
                    <a:lnTo>
                      <a:pt x="1443672" y="553403"/>
                    </a:lnTo>
                    <a:lnTo>
                      <a:pt x="1450022" y="558165"/>
                    </a:lnTo>
                    <a:lnTo>
                      <a:pt x="1456055" y="563245"/>
                    </a:lnTo>
                    <a:lnTo>
                      <a:pt x="1461452" y="568008"/>
                    </a:lnTo>
                    <a:lnTo>
                      <a:pt x="1470977" y="576580"/>
                    </a:lnTo>
                    <a:lnTo>
                      <a:pt x="1479232" y="585153"/>
                    </a:lnTo>
                    <a:lnTo>
                      <a:pt x="1485582" y="593090"/>
                    </a:lnTo>
                    <a:lnTo>
                      <a:pt x="1490662" y="599758"/>
                    </a:lnTo>
                    <a:lnTo>
                      <a:pt x="1494155" y="604838"/>
                    </a:lnTo>
                    <a:lnTo>
                      <a:pt x="1497012" y="609283"/>
                    </a:lnTo>
                    <a:lnTo>
                      <a:pt x="1498600" y="612458"/>
                    </a:lnTo>
                    <a:lnTo>
                      <a:pt x="1498600" y="846138"/>
                    </a:lnTo>
                    <a:lnTo>
                      <a:pt x="1150937" y="846138"/>
                    </a:lnTo>
                    <a:lnTo>
                      <a:pt x="803275" y="846138"/>
                    </a:lnTo>
                    <a:lnTo>
                      <a:pt x="803275" y="612458"/>
                    </a:lnTo>
                    <a:lnTo>
                      <a:pt x="805498" y="608965"/>
                    </a:lnTo>
                    <a:lnTo>
                      <a:pt x="808673" y="604520"/>
                    </a:lnTo>
                    <a:lnTo>
                      <a:pt x="812483" y="598805"/>
                    </a:lnTo>
                    <a:lnTo>
                      <a:pt x="818515" y="591820"/>
                    </a:lnTo>
                    <a:lnTo>
                      <a:pt x="825500" y="584200"/>
                    </a:lnTo>
                    <a:lnTo>
                      <a:pt x="834390" y="575310"/>
                    </a:lnTo>
                    <a:lnTo>
                      <a:pt x="844550" y="566103"/>
                    </a:lnTo>
                    <a:lnTo>
                      <a:pt x="850582" y="561023"/>
                    </a:lnTo>
                    <a:lnTo>
                      <a:pt x="856932" y="555943"/>
                    </a:lnTo>
                    <a:lnTo>
                      <a:pt x="863917" y="550863"/>
                    </a:lnTo>
                    <a:lnTo>
                      <a:pt x="871220" y="546100"/>
                    </a:lnTo>
                    <a:lnTo>
                      <a:pt x="879157" y="541020"/>
                    </a:lnTo>
                    <a:lnTo>
                      <a:pt x="887412" y="535940"/>
                    </a:lnTo>
                    <a:lnTo>
                      <a:pt x="896620" y="530543"/>
                    </a:lnTo>
                    <a:lnTo>
                      <a:pt x="905827" y="525780"/>
                    </a:lnTo>
                    <a:lnTo>
                      <a:pt x="916305" y="520700"/>
                    </a:lnTo>
                    <a:lnTo>
                      <a:pt x="926465" y="515938"/>
                    </a:lnTo>
                    <a:lnTo>
                      <a:pt x="937895" y="511493"/>
                    </a:lnTo>
                    <a:lnTo>
                      <a:pt x="949642" y="506730"/>
                    </a:lnTo>
                    <a:lnTo>
                      <a:pt x="962342" y="502285"/>
                    </a:lnTo>
                    <a:lnTo>
                      <a:pt x="975042" y="498158"/>
                    </a:lnTo>
                    <a:lnTo>
                      <a:pt x="988695" y="494030"/>
                    </a:lnTo>
                    <a:lnTo>
                      <a:pt x="1003300" y="490538"/>
                    </a:lnTo>
                    <a:close/>
                    <a:moveTo>
                      <a:pt x="1142381" y="0"/>
                    </a:moveTo>
                    <a:lnTo>
                      <a:pt x="1150622" y="0"/>
                    </a:lnTo>
                    <a:lnTo>
                      <a:pt x="1159180" y="0"/>
                    </a:lnTo>
                    <a:lnTo>
                      <a:pt x="1167421" y="634"/>
                    </a:lnTo>
                    <a:lnTo>
                      <a:pt x="1175663" y="1902"/>
                    </a:lnTo>
                    <a:lnTo>
                      <a:pt x="1183904" y="3171"/>
                    </a:lnTo>
                    <a:lnTo>
                      <a:pt x="1192462" y="5073"/>
                    </a:lnTo>
                    <a:lnTo>
                      <a:pt x="1200386" y="7293"/>
                    </a:lnTo>
                    <a:lnTo>
                      <a:pt x="1208628" y="9830"/>
                    </a:lnTo>
                    <a:lnTo>
                      <a:pt x="1216235" y="12683"/>
                    </a:lnTo>
                    <a:lnTo>
                      <a:pt x="1224476" y="16489"/>
                    </a:lnTo>
                    <a:lnTo>
                      <a:pt x="1232083" y="20294"/>
                    </a:lnTo>
                    <a:lnTo>
                      <a:pt x="1239374" y="24733"/>
                    </a:lnTo>
                    <a:lnTo>
                      <a:pt x="1246664" y="29489"/>
                    </a:lnTo>
                    <a:lnTo>
                      <a:pt x="1254271" y="34563"/>
                    </a:lnTo>
                    <a:lnTo>
                      <a:pt x="1261245" y="39954"/>
                    </a:lnTo>
                    <a:lnTo>
                      <a:pt x="1267901" y="45978"/>
                    </a:lnTo>
                    <a:lnTo>
                      <a:pt x="1274557" y="52320"/>
                    </a:lnTo>
                    <a:lnTo>
                      <a:pt x="1280580" y="58979"/>
                    </a:lnTo>
                    <a:lnTo>
                      <a:pt x="1286602" y="66272"/>
                    </a:lnTo>
                    <a:lnTo>
                      <a:pt x="1291991" y="73565"/>
                    </a:lnTo>
                    <a:lnTo>
                      <a:pt x="1297696" y="81810"/>
                    </a:lnTo>
                    <a:lnTo>
                      <a:pt x="1302768" y="89737"/>
                    </a:lnTo>
                    <a:lnTo>
                      <a:pt x="1307205" y="98616"/>
                    </a:lnTo>
                    <a:lnTo>
                      <a:pt x="1311643" y="107494"/>
                    </a:lnTo>
                    <a:lnTo>
                      <a:pt x="1315763" y="117007"/>
                    </a:lnTo>
                    <a:lnTo>
                      <a:pt x="1319250" y="126837"/>
                    </a:lnTo>
                    <a:lnTo>
                      <a:pt x="1322420" y="137301"/>
                    </a:lnTo>
                    <a:lnTo>
                      <a:pt x="1324955" y="148082"/>
                    </a:lnTo>
                    <a:lnTo>
                      <a:pt x="1327491" y="158864"/>
                    </a:lnTo>
                    <a:lnTo>
                      <a:pt x="1328759" y="170279"/>
                    </a:lnTo>
                    <a:lnTo>
                      <a:pt x="1330344" y="182329"/>
                    </a:lnTo>
                    <a:lnTo>
                      <a:pt x="1330978" y="194695"/>
                    </a:lnTo>
                    <a:lnTo>
                      <a:pt x="1331612" y="207379"/>
                    </a:lnTo>
                    <a:lnTo>
                      <a:pt x="1330978" y="216575"/>
                    </a:lnTo>
                    <a:lnTo>
                      <a:pt x="1331612" y="215940"/>
                    </a:lnTo>
                    <a:lnTo>
                      <a:pt x="1333197" y="216575"/>
                    </a:lnTo>
                    <a:lnTo>
                      <a:pt x="1335099" y="217209"/>
                    </a:lnTo>
                    <a:lnTo>
                      <a:pt x="1336683" y="218794"/>
                    </a:lnTo>
                    <a:lnTo>
                      <a:pt x="1337951" y="221014"/>
                    </a:lnTo>
                    <a:lnTo>
                      <a:pt x="1338902" y="223234"/>
                    </a:lnTo>
                    <a:lnTo>
                      <a:pt x="1339853" y="226087"/>
                    </a:lnTo>
                    <a:lnTo>
                      <a:pt x="1340170" y="229258"/>
                    </a:lnTo>
                    <a:lnTo>
                      <a:pt x="1341121" y="233063"/>
                    </a:lnTo>
                    <a:lnTo>
                      <a:pt x="1341438" y="240991"/>
                    </a:lnTo>
                    <a:lnTo>
                      <a:pt x="1340804" y="250187"/>
                    </a:lnTo>
                    <a:lnTo>
                      <a:pt x="1339853" y="260333"/>
                    </a:lnTo>
                    <a:lnTo>
                      <a:pt x="1337951" y="270163"/>
                    </a:lnTo>
                    <a:lnTo>
                      <a:pt x="1335732" y="280627"/>
                    </a:lnTo>
                    <a:lnTo>
                      <a:pt x="1333197" y="290140"/>
                    </a:lnTo>
                    <a:lnTo>
                      <a:pt x="1330344" y="299336"/>
                    </a:lnTo>
                    <a:lnTo>
                      <a:pt x="1327174" y="307263"/>
                    </a:lnTo>
                    <a:lnTo>
                      <a:pt x="1325272" y="311068"/>
                    </a:lnTo>
                    <a:lnTo>
                      <a:pt x="1323371" y="314556"/>
                    </a:lnTo>
                    <a:lnTo>
                      <a:pt x="1321469" y="317410"/>
                    </a:lnTo>
                    <a:lnTo>
                      <a:pt x="1319567" y="319947"/>
                    </a:lnTo>
                    <a:lnTo>
                      <a:pt x="1317348" y="321850"/>
                    </a:lnTo>
                    <a:lnTo>
                      <a:pt x="1315763" y="323118"/>
                    </a:lnTo>
                    <a:lnTo>
                      <a:pt x="1313545" y="324069"/>
                    </a:lnTo>
                    <a:lnTo>
                      <a:pt x="1311326" y="324386"/>
                    </a:lnTo>
                    <a:lnTo>
                      <a:pt x="1311009" y="324386"/>
                    </a:lnTo>
                    <a:lnTo>
                      <a:pt x="1304669" y="341827"/>
                    </a:lnTo>
                    <a:lnTo>
                      <a:pt x="1297379" y="358632"/>
                    </a:lnTo>
                    <a:lnTo>
                      <a:pt x="1289455" y="374804"/>
                    </a:lnTo>
                    <a:lnTo>
                      <a:pt x="1281531" y="390659"/>
                    </a:lnTo>
                    <a:lnTo>
                      <a:pt x="1272338" y="405245"/>
                    </a:lnTo>
                    <a:lnTo>
                      <a:pt x="1267901" y="412855"/>
                    </a:lnTo>
                    <a:lnTo>
                      <a:pt x="1262512" y="419832"/>
                    </a:lnTo>
                    <a:lnTo>
                      <a:pt x="1257758" y="426490"/>
                    </a:lnTo>
                    <a:lnTo>
                      <a:pt x="1252686" y="432515"/>
                    </a:lnTo>
                    <a:lnTo>
                      <a:pt x="1247932" y="438857"/>
                    </a:lnTo>
                    <a:lnTo>
                      <a:pt x="1242543" y="444882"/>
                    </a:lnTo>
                    <a:lnTo>
                      <a:pt x="1237155" y="450590"/>
                    </a:lnTo>
                    <a:lnTo>
                      <a:pt x="1231766" y="455980"/>
                    </a:lnTo>
                    <a:lnTo>
                      <a:pt x="1226061" y="461054"/>
                    </a:lnTo>
                    <a:lnTo>
                      <a:pt x="1220672" y="465810"/>
                    </a:lnTo>
                    <a:lnTo>
                      <a:pt x="1215284" y="470249"/>
                    </a:lnTo>
                    <a:lnTo>
                      <a:pt x="1209578" y="474372"/>
                    </a:lnTo>
                    <a:lnTo>
                      <a:pt x="1203873" y="478177"/>
                    </a:lnTo>
                    <a:lnTo>
                      <a:pt x="1197851" y="481665"/>
                    </a:lnTo>
                    <a:lnTo>
                      <a:pt x="1191828" y="484519"/>
                    </a:lnTo>
                    <a:lnTo>
                      <a:pt x="1186440" y="487372"/>
                    </a:lnTo>
                    <a:lnTo>
                      <a:pt x="1180417" y="489592"/>
                    </a:lnTo>
                    <a:lnTo>
                      <a:pt x="1174712" y="491495"/>
                    </a:lnTo>
                    <a:lnTo>
                      <a:pt x="1168372" y="493080"/>
                    </a:lnTo>
                    <a:lnTo>
                      <a:pt x="1162667" y="494031"/>
                    </a:lnTo>
                    <a:lnTo>
                      <a:pt x="1156644" y="494983"/>
                    </a:lnTo>
                    <a:lnTo>
                      <a:pt x="1150622" y="495300"/>
                    </a:lnTo>
                    <a:lnTo>
                      <a:pt x="1144917" y="494983"/>
                    </a:lnTo>
                    <a:lnTo>
                      <a:pt x="1138894" y="494031"/>
                    </a:lnTo>
                    <a:lnTo>
                      <a:pt x="1133189" y="493080"/>
                    </a:lnTo>
                    <a:lnTo>
                      <a:pt x="1126849" y="491495"/>
                    </a:lnTo>
                    <a:lnTo>
                      <a:pt x="1120827" y="489592"/>
                    </a:lnTo>
                    <a:lnTo>
                      <a:pt x="1115121" y="487372"/>
                    </a:lnTo>
                    <a:lnTo>
                      <a:pt x="1109099" y="484519"/>
                    </a:lnTo>
                    <a:lnTo>
                      <a:pt x="1103710" y="481665"/>
                    </a:lnTo>
                    <a:lnTo>
                      <a:pt x="1097688" y="478177"/>
                    </a:lnTo>
                    <a:lnTo>
                      <a:pt x="1091983" y="474372"/>
                    </a:lnTo>
                    <a:lnTo>
                      <a:pt x="1086277" y="470249"/>
                    </a:lnTo>
                    <a:lnTo>
                      <a:pt x="1080572" y="465810"/>
                    </a:lnTo>
                    <a:lnTo>
                      <a:pt x="1074866" y="461054"/>
                    </a:lnTo>
                    <a:lnTo>
                      <a:pt x="1069478" y="455980"/>
                    </a:lnTo>
                    <a:lnTo>
                      <a:pt x="1064089" y="450272"/>
                    </a:lnTo>
                    <a:lnTo>
                      <a:pt x="1058701" y="444882"/>
                    </a:lnTo>
                    <a:lnTo>
                      <a:pt x="1053629" y="438857"/>
                    </a:lnTo>
                    <a:lnTo>
                      <a:pt x="1048558" y="432515"/>
                    </a:lnTo>
                    <a:lnTo>
                      <a:pt x="1043486" y="425856"/>
                    </a:lnTo>
                    <a:lnTo>
                      <a:pt x="1038415" y="419514"/>
                    </a:lnTo>
                    <a:lnTo>
                      <a:pt x="1033660" y="412538"/>
                    </a:lnTo>
                    <a:lnTo>
                      <a:pt x="1028906" y="404928"/>
                    </a:lnTo>
                    <a:lnTo>
                      <a:pt x="1020030" y="390342"/>
                    </a:lnTo>
                    <a:lnTo>
                      <a:pt x="1011472" y="374487"/>
                    </a:lnTo>
                    <a:lnTo>
                      <a:pt x="1003865" y="357998"/>
                    </a:lnTo>
                    <a:lnTo>
                      <a:pt x="996892" y="340875"/>
                    </a:lnTo>
                    <a:lnTo>
                      <a:pt x="990552" y="323752"/>
                    </a:lnTo>
                    <a:lnTo>
                      <a:pt x="988333" y="322801"/>
                    </a:lnTo>
                    <a:lnTo>
                      <a:pt x="986432" y="321850"/>
                    </a:lnTo>
                    <a:lnTo>
                      <a:pt x="984213" y="320264"/>
                    </a:lnTo>
                    <a:lnTo>
                      <a:pt x="982628" y="318045"/>
                    </a:lnTo>
                    <a:lnTo>
                      <a:pt x="980726" y="315508"/>
                    </a:lnTo>
                    <a:lnTo>
                      <a:pt x="978507" y="312971"/>
                    </a:lnTo>
                    <a:lnTo>
                      <a:pt x="975021" y="305995"/>
                    </a:lnTo>
                    <a:lnTo>
                      <a:pt x="971851" y="298068"/>
                    </a:lnTo>
                    <a:lnTo>
                      <a:pt x="969315" y="289506"/>
                    </a:lnTo>
                    <a:lnTo>
                      <a:pt x="966779" y="280310"/>
                    </a:lnTo>
                    <a:lnTo>
                      <a:pt x="964878" y="270480"/>
                    </a:lnTo>
                    <a:lnTo>
                      <a:pt x="963293" y="260968"/>
                    </a:lnTo>
                    <a:lnTo>
                      <a:pt x="962342" y="251455"/>
                    </a:lnTo>
                    <a:lnTo>
                      <a:pt x="962025" y="242576"/>
                    </a:lnTo>
                    <a:lnTo>
                      <a:pt x="962342" y="234966"/>
                    </a:lnTo>
                    <a:lnTo>
                      <a:pt x="962976" y="227990"/>
                    </a:lnTo>
                    <a:lnTo>
                      <a:pt x="963610" y="224819"/>
                    </a:lnTo>
                    <a:lnTo>
                      <a:pt x="964878" y="222599"/>
                    </a:lnTo>
                    <a:lnTo>
                      <a:pt x="965829" y="220380"/>
                    </a:lnTo>
                    <a:lnTo>
                      <a:pt x="967096" y="218794"/>
                    </a:lnTo>
                    <a:lnTo>
                      <a:pt x="968998" y="217526"/>
                    </a:lnTo>
                    <a:lnTo>
                      <a:pt x="970266" y="217209"/>
                    </a:lnTo>
                    <a:lnTo>
                      <a:pt x="970266" y="207379"/>
                    </a:lnTo>
                    <a:lnTo>
                      <a:pt x="970266" y="194695"/>
                    </a:lnTo>
                    <a:lnTo>
                      <a:pt x="971217" y="182329"/>
                    </a:lnTo>
                    <a:lnTo>
                      <a:pt x="972485" y="170279"/>
                    </a:lnTo>
                    <a:lnTo>
                      <a:pt x="974387" y="158864"/>
                    </a:lnTo>
                    <a:lnTo>
                      <a:pt x="976606" y="148082"/>
                    </a:lnTo>
                    <a:lnTo>
                      <a:pt x="979141" y="137301"/>
                    </a:lnTo>
                    <a:lnTo>
                      <a:pt x="982628" y="126837"/>
                    </a:lnTo>
                    <a:lnTo>
                      <a:pt x="985798" y="117007"/>
                    </a:lnTo>
                    <a:lnTo>
                      <a:pt x="989918" y="107494"/>
                    </a:lnTo>
                    <a:lnTo>
                      <a:pt x="994356" y="98616"/>
                    </a:lnTo>
                    <a:lnTo>
                      <a:pt x="999110" y="89737"/>
                    </a:lnTo>
                    <a:lnTo>
                      <a:pt x="1003865" y="81810"/>
                    </a:lnTo>
                    <a:lnTo>
                      <a:pt x="1009253" y="73565"/>
                    </a:lnTo>
                    <a:lnTo>
                      <a:pt x="1014959" y="66272"/>
                    </a:lnTo>
                    <a:lnTo>
                      <a:pt x="1021298" y="58979"/>
                    </a:lnTo>
                    <a:lnTo>
                      <a:pt x="1027321" y="52320"/>
                    </a:lnTo>
                    <a:lnTo>
                      <a:pt x="1033660" y="45978"/>
                    </a:lnTo>
                    <a:lnTo>
                      <a:pt x="1040633" y="39954"/>
                    </a:lnTo>
                    <a:lnTo>
                      <a:pt x="1047607" y="34563"/>
                    </a:lnTo>
                    <a:lnTo>
                      <a:pt x="1054580" y="29489"/>
                    </a:lnTo>
                    <a:lnTo>
                      <a:pt x="1061870" y="24733"/>
                    </a:lnTo>
                    <a:lnTo>
                      <a:pt x="1069795" y="20294"/>
                    </a:lnTo>
                    <a:lnTo>
                      <a:pt x="1077402" y="16489"/>
                    </a:lnTo>
                    <a:lnTo>
                      <a:pt x="1085326" y="12683"/>
                    </a:lnTo>
                    <a:lnTo>
                      <a:pt x="1092934" y="9830"/>
                    </a:lnTo>
                    <a:lnTo>
                      <a:pt x="1101175" y="7293"/>
                    </a:lnTo>
                    <a:lnTo>
                      <a:pt x="1109099" y="5073"/>
                    </a:lnTo>
                    <a:lnTo>
                      <a:pt x="1117657" y="3171"/>
                    </a:lnTo>
                    <a:lnTo>
                      <a:pt x="1125581" y="1902"/>
                    </a:lnTo>
                    <a:lnTo>
                      <a:pt x="1134140" y="634"/>
                    </a:lnTo>
                    <a:lnTo>
                      <a:pt x="114238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 sz="240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35" name="组合 34"/>
          <p:cNvGrpSpPr/>
          <p:nvPr/>
        </p:nvGrpSpPr>
        <p:grpSpPr>
          <a:xfrm>
            <a:off x="6287467" y="3106331"/>
            <a:ext cx="1248000" cy="1248000"/>
            <a:chOff x="4427568" y="2283822"/>
            <a:chExt cx="936000" cy="936000"/>
          </a:xfrm>
        </p:grpSpPr>
        <p:sp>
          <p:nvSpPr>
            <p:cNvPr id="10" name="MH_Other_10"/>
            <p:cNvSpPr/>
            <p:nvPr>
              <p:custDataLst>
                <p:tags r:id="rId6"/>
              </p:custDataLst>
            </p:nvPr>
          </p:nvSpPr>
          <p:spPr>
            <a:xfrm>
              <a:off x="4427568" y="2283822"/>
              <a:ext cx="936000" cy="936000"/>
            </a:xfrm>
            <a:prstGeom prst="donut">
              <a:avLst>
                <a:gd name="adj" fmla="val 9894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1270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152400" dist="127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 dirty="0">
                <a:solidFill>
                  <a:prstClr val="white"/>
                </a:solidFill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4607568" y="2491911"/>
              <a:ext cx="576000" cy="576000"/>
              <a:chOff x="5975988" y="2859822"/>
              <a:chExt cx="720000" cy="720000"/>
            </a:xfrm>
          </p:grpSpPr>
          <p:sp>
            <p:nvSpPr>
              <p:cNvPr id="20" name="MH_Title_1"/>
              <p:cNvSpPr/>
              <p:nvPr>
                <p:custDataLst>
                  <p:tags r:id="rId7"/>
                </p:custDataLst>
              </p:nvPr>
            </p:nvSpPr>
            <p:spPr>
              <a:xfrm>
                <a:off x="5975988" y="2859822"/>
                <a:ext cx="720000" cy="720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 lang="en-US" altLang="zh-CN" sz="3600" dirty="0">
                  <a:latin typeface="Impact" panose="020B0806030902050204" pitchFamily="34" charset="0"/>
                </a:endParaRPr>
              </a:p>
            </p:txBody>
          </p:sp>
          <p:sp>
            <p:nvSpPr>
              <p:cNvPr id="21" name="KSO_Shape"/>
              <p:cNvSpPr/>
              <p:nvPr/>
            </p:nvSpPr>
            <p:spPr bwMode="auto">
              <a:xfrm>
                <a:off x="6073795" y="3038902"/>
                <a:ext cx="502102" cy="362350"/>
              </a:xfrm>
              <a:custGeom>
                <a:avLst/>
                <a:gdLst>
                  <a:gd name="T0" fmla="*/ 2881614 w 3362326"/>
                  <a:gd name="T1" fmla="*/ 2245619 h 2424113"/>
                  <a:gd name="T2" fmla="*/ 3207949 w 3362326"/>
                  <a:gd name="T3" fmla="*/ 953766 h 2424113"/>
                  <a:gd name="T4" fmla="*/ 3300702 w 3362326"/>
                  <a:gd name="T5" fmla="*/ 1054704 h 2424113"/>
                  <a:gd name="T6" fmla="*/ 3357879 w 3362326"/>
                  <a:gd name="T7" fmla="*/ 1578442 h 2424113"/>
                  <a:gd name="T8" fmla="*/ 2754348 w 3362326"/>
                  <a:gd name="T9" fmla="*/ 1274991 h 2424113"/>
                  <a:gd name="T10" fmla="*/ 2862031 w 3362326"/>
                  <a:gd name="T11" fmla="*/ 1038516 h 2424113"/>
                  <a:gd name="T12" fmla="*/ 2811207 w 3362326"/>
                  <a:gd name="T13" fmla="*/ 1366725 h 2424113"/>
                  <a:gd name="T14" fmla="*/ 3041820 w 3362326"/>
                  <a:gd name="T15" fmla="*/ 999791 h 2424113"/>
                  <a:gd name="T16" fmla="*/ 3170149 w 3362326"/>
                  <a:gd name="T17" fmla="*/ 942974 h 2424113"/>
                  <a:gd name="T18" fmla="*/ 296683 w 3362326"/>
                  <a:gd name="T19" fmla="*/ 978524 h 2424113"/>
                  <a:gd name="T20" fmla="*/ 498389 w 3362326"/>
                  <a:gd name="T21" fmla="*/ 1265469 h 2424113"/>
                  <a:gd name="T22" fmla="*/ 488542 w 3362326"/>
                  <a:gd name="T23" fmla="*/ 1028041 h 2424113"/>
                  <a:gd name="T24" fmla="*/ 582566 w 3362326"/>
                  <a:gd name="T25" fmla="*/ 1187067 h 2424113"/>
                  <a:gd name="T26" fmla="*/ 319871 w 3362326"/>
                  <a:gd name="T27" fmla="*/ 2147887 h 2424113"/>
                  <a:gd name="T28" fmla="*/ 37800 w 3362326"/>
                  <a:gd name="T29" fmla="*/ 1105808 h 2424113"/>
                  <a:gd name="T30" fmla="*/ 124836 w 3362326"/>
                  <a:gd name="T31" fmla="*/ 975985 h 2424113"/>
                  <a:gd name="T32" fmla="*/ 1545327 w 3362326"/>
                  <a:gd name="T33" fmla="*/ 746198 h 2424113"/>
                  <a:gd name="T34" fmla="*/ 1656547 w 3362326"/>
                  <a:gd name="T35" fmla="*/ 809752 h 2424113"/>
                  <a:gd name="T36" fmla="*/ 1802720 w 3362326"/>
                  <a:gd name="T37" fmla="*/ 881250 h 2424113"/>
                  <a:gd name="T38" fmla="*/ 1889154 w 3362326"/>
                  <a:gd name="T39" fmla="*/ 667392 h 2424113"/>
                  <a:gd name="T40" fmla="*/ 2073778 w 3362326"/>
                  <a:gd name="T41" fmla="*/ 739843 h 2424113"/>
                  <a:gd name="T42" fmla="*/ 2280963 w 3362326"/>
                  <a:gd name="T43" fmla="*/ 997553 h 2424113"/>
                  <a:gd name="T44" fmla="*/ 2456054 w 3362326"/>
                  <a:gd name="T45" fmla="*/ 821509 h 2424113"/>
                  <a:gd name="T46" fmla="*/ 2536132 w 3362326"/>
                  <a:gd name="T47" fmla="*/ 819603 h 2424113"/>
                  <a:gd name="T48" fmla="*/ 2596190 w 3362326"/>
                  <a:gd name="T49" fmla="*/ 876801 h 2424113"/>
                  <a:gd name="T50" fmla="*/ 2598415 w 3362326"/>
                  <a:gd name="T51" fmla="*/ 956879 h 2424113"/>
                  <a:gd name="T52" fmla="*/ 2382332 w 3362326"/>
                  <a:gd name="T53" fmla="*/ 1195206 h 2424113"/>
                  <a:gd name="T54" fmla="*/ 2241242 w 3362326"/>
                  <a:gd name="T55" fmla="*/ 1268610 h 2424113"/>
                  <a:gd name="T56" fmla="*/ 2118265 w 3362326"/>
                  <a:gd name="T57" fmla="*/ 1192028 h 2424113"/>
                  <a:gd name="T58" fmla="*/ 1363246 w 3362326"/>
                  <a:gd name="T59" fmla="*/ 1018526 h 2424113"/>
                  <a:gd name="T60" fmla="*/ 1307636 w 3362326"/>
                  <a:gd name="T61" fmla="*/ 1409700 h 2424113"/>
                  <a:gd name="T62" fmla="*/ 1157013 w 3362326"/>
                  <a:gd name="T63" fmla="*/ 999778 h 2424113"/>
                  <a:gd name="T64" fmla="*/ 1245989 w 3362326"/>
                  <a:gd name="T65" fmla="*/ 780199 h 2424113"/>
                  <a:gd name="T66" fmla="*/ 1499569 w 3362326"/>
                  <a:gd name="T67" fmla="*/ 668027 h 2424113"/>
                  <a:gd name="T68" fmla="*/ 3142462 w 3362326"/>
                  <a:gd name="T69" fmla="*/ 282872 h 2424113"/>
                  <a:gd name="T70" fmla="*/ 3244523 w 3362326"/>
                  <a:gd name="T71" fmla="*/ 440586 h 2424113"/>
                  <a:gd name="T72" fmla="*/ 3210503 w 3362326"/>
                  <a:gd name="T73" fmla="*/ 656690 h 2424113"/>
                  <a:gd name="T74" fmla="*/ 3038811 w 3362326"/>
                  <a:gd name="T75" fmla="*/ 831222 h 2424113"/>
                  <a:gd name="T76" fmla="*/ 2904319 w 3362326"/>
                  <a:gd name="T77" fmla="*/ 826780 h 2424113"/>
                  <a:gd name="T78" fmla="*/ 2817519 w 3362326"/>
                  <a:gd name="T79" fmla="*/ 691913 h 2424113"/>
                  <a:gd name="T80" fmla="*/ 2807981 w 3362326"/>
                  <a:gd name="T81" fmla="*/ 429797 h 2424113"/>
                  <a:gd name="T82" fmla="*/ 2910678 w 3362326"/>
                  <a:gd name="T83" fmla="*/ 280651 h 2424113"/>
                  <a:gd name="T84" fmla="*/ 375153 w 3362326"/>
                  <a:gd name="T85" fmla="*/ 248918 h 2424113"/>
                  <a:gd name="T86" fmla="*/ 514634 w 3362326"/>
                  <a:gd name="T87" fmla="*/ 342213 h 2424113"/>
                  <a:gd name="T88" fmla="*/ 561340 w 3362326"/>
                  <a:gd name="T89" fmla="*/ 566885 h 2424113"/>
                  <a:gd name="T90" fmla="*/ 510821 w 3362326"/>
                  <a:gd name="T91" fmla="*/ 773785 h 2424113"/>
                  <a:gd name="T92" fmla="*/ 418682 w 3362326"/>
                  <a:gd name="T93" fmla="*/ 842646 h 2424113"/>
                  <a:gd name="T94" fmla="*/ 241709 w 3362326"/>
                  <a:gd name="T95" fmla="*/ 778862 h 2424113"/>
                  <a:gd name="T96" fmla="*/ 117162 w 3362326"/>
                  <a:gd name="T97" fmla="*/ 551970 h 2424113"/>
                  <a:gd name="T98" fmla="*/ 148299 w 3362326"/>
                  <a:gd name="T99" fmla="*/ 359984 h 2424113"/>
                  <a:gd name="T100" fmla="*/ 297311 w 3362326"/>
                  <a:gd name="T101" fmla="*/ 250822 h 2424113"/>
                  <a:gd name="T102" fmla="*/ 1834594 w 3362326"/>
                  <a:gd name="T103" fmla="*/ 43475 h 2424113"/>
                  <a:gd name="T104" fmla="*/ 1934457 w 3362326"/>
                  <a:gd name="T105" fmla="*/ 205318 h 2424113"/>
                  <a:gd name="T106" fmla="*/ 1973258 w 3362326"/>
                  <a:gd name="T107" fmla="*/ 288461 h 2424113"/>
                  <a:gd name="T108" fmla="*/ 1942726 w 3362326"/>
                  <a:gd name="T109" fmla="*/ 390961 h 2424113"/>
                  <a:gd name="T110" fmla="*/ 1864808 w 3362326"/>
                  <a:gd name="T111" fmla="*/ 532812 h 2424113"/>
                  <a:gd name="T112" fmla="*/ 1729325 w 3362326"/>
                  <a:gd name="T113" fmla="*/ 622301 h 2424113"/>
                  <a:gd name="T114" fmla="*/ 1571262 w 3362326"/>
                  <a:gd name="T115" fmla="*/ 579778 h 2424113"/>
                  <a:gd name="T116" fmla="*/ 1478714 w 3362326"/>
                  <a:gd name="T117" fmla="*/ 436341 h 2424113"/>
                  <a:gd name="T118" fmla="*/ 1416379 w 3362326"/>
                  <a:gd name="T119" fmla="*/ 348438 h 2424113"/>
                  <a:gd name="T120" fmla="*/ 1429418 w 3362326"/>
                  <a:gd name="T121" fmla="*/ 264978 h 2424113"/>
                  <a:gd name="T122" fmla="*/ 1483484 w 3362326"/>
                  <a:gd name="T123" fmla="*/ 132965 h 2424113"/>
                  <a:gd name="T124" fmla="*/ 1621829 w 3362326"/>
                  <a:gd name="T125" fmla="*/ 11107 h 2424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362326" h="2424113">
                    <a:moveTo>
                      <a:pt x="860805" y="1460500"/>
                    </a:moveTo>
                    <a:lnTo>
                      <a:pt x="965275" y="1460500"/>
                    </a:lnTo>
                    <a:lnTo>
                      <a:pt x="961464" y="1465582"/>
                    </a:lnTo>
                    <a:lnTo>
                      <a:pt x="957654" y="1470664"/>
                    </a:lnTo>
                    <a:lnTo>
                      <a:pt x="953843" y="1476380"/>
                    </a:lnTo>
                    <a:lnTo>
                      <a:pt x="949715" y="1482415"/>
                    </a:lnTo>
                    <a:lnTo>
                      <a:pt x="483570" y="2244666"/>
                    </a:lnTo>
                    <a:lnTo>
                      <a:pt x="483570" y="2248795"/>
                    </a:lnTo>
                    <a:lnTo>
                      <a:pt x="483570" y="2251971"/>
                    </a:lnTo>
                    <a:lnTo>
                      <a:pt x="483888" y="2255147"/>
                    </a:lnTo>
                    <a:lnTo>
                      <a:pt x="484205" y="2257371"/>
                    </a:lnTo>
                    <a:lnTo>
                      <a:pt x="2880661" y="2259594"/>
                    </a:lnTo>
                    <a:lnTo>
                      <a:pt x="2880978" y="2256735"/>
                    </a:lnTo>
                    <a:lnTo>
                      <a:pt x="2881614" y="2253877"/>
                    </a:lnTo>
                    <a:lnTo>
                      <a:pt x="2881931" y="2250066"/>
                    </a:lnTo>
                    <a:lnTo>
                      <a:pt x="2881614" y="2245619"/>
                    </a:lnTo>
                    <a:lnTo>
                      <a:pt x="2422137" y="1485273"/>
                    </a:lnTo>
                    <a:lnTo>
                      <a:pt x="2411023" y="1471934"/>
                    </a:lnTo>
                    <a:lnTo>
                      <a:pt x="2401179" y="1460500"/>
                    </a:lnTo>
                    <a:lnTo>
                      <a:pt x="2509460" y="1460500"/>
                    </a:lnTo>
                    <a:lnTo>
                      <a:pt x="3024188" y="2273251"/>
                    </a:lnTo>
                    <a:lnTo>
                      <a:pt x="3024188" y="2423478"/>
                    </a:lnTo>
                    <a:lnTo>
                      <a:pt x="3021648" y="2424113"/>
                    </a:lnTo>
                    <a:lnTo>
                      <a:pt x="3018472" y="2424113"/>
                    </a:lnTo>
                    <a:lnTo>
                      <a:pt x="345441" y="2421890"/>
                    </a:lnTo>
                    <a:lnTo>
                      <a:pt x="341948" y="2421572"/>
                    </a:lnTo>
                    <a:lnTo>
                      <a:pt x="338138" y="2421255"/>
                    </a:lnTo>
                    <a:lnTo>
                      <a:pt x="338138" y="2277062"/>
                    </a:lnTo>
                    <a:lnTo>
                      <a:pt x="860805" y="1460500"/>
                    </a:lnTo>
                    <a:close/>
                    <a:moveTo>
                      <a:pt x="3185714" y="941387"/>
                    </a:moveTo>
                    <a:lnTo>
                      <a:pt x="3196514" y="947100"/>
                    </a:lnTo>
                    <a:lnTo>
                      <a:pt x="3207949" y="953766"/>
                    </a:lnTo>
                    <a:lnTo>
                      <a:pt x="3213667" y="957575"/>
                    </a:lnTo>
                    <a:lnTo>
                      <a:pt x="3219702" y="962019"/>
                    </a:lnTo>
                    <a:lnTo>
                      <a:pt x="3225420" y="966145"/>
                    </a:lnTo>
                    <a:lnTo>
                      <a:pt x="3231455" y="970906"/>
                    </a:lnTo>
                    <a:lnTo>
                      <a:pt x="3237490" y="975985"/>
                    </a:lnTo>
                    <a:lnTo>
                      <a:pt x="3243526" y="981699"/>
                    </a:lnTo>
                    <a:lnTo>
                      <a:pt x="3249243" y="987095"/>
                    </a:lnTo>
                    <a:lnTo>
                      <a:pt x="3255279" y="993443"/>
                    </a:lnTo>
                    <a:lnTo>
                      <a:pt x="3261314" y="999791"/>
                    </a:lnTo>
                    <a:lnTo>
                      <a:pt x="3267032" y="1006457"/>
                    </a:lnTo>
                    <a:lnTo>
                      <a:pt x="3273067" y="1014075"/>
                    </a:lnTo>
                    <a:lnTo>
                      <a:pt x="3278785" y="1021376"/>
                    </a:lnTo>
                    <a:lnTo>
                      <a:pt x="3284185" y="1029311"/>
                    </a:lnTo>
                    <a:lnTo>
                      <a:pt x="3289902" y="1037247"/>
                    </a:lnTo>
                    <a:lnTo>
                      <a:pt x="3295302" y="1045817"/>
                    </a:lnTo>
                    <a:lnTo>
                      <a:pt x="3300702" y="1054704"/>
                    </a:lnTo>
                    <a:lnTo>
                      <a:pt x="3305785" y="1064544"/>
                    </a:lnTo>
                    <a:lnTo>
                      <a:pt x="3310549" y="1074067"/>
                    </a:lnTo>
                    <a:lnTo>
                      <a:pt x="3315632" y="1084224"/>
                    </a:lnTo>
                    <a:lnTo>
                      <a:pt x="3320079" y="1094699"/>
                    </a:lnTo>
                    <a:lnTo>
                      <a:pt x="3324526" y="1105808"/>
                    </a:lnTo>
                    <a:lnTo>
                      <a:pt x="3328655" y="1116918"/>
                    </a:lnTo>
                    <a:lnTo>
                      <a:pt x="3332467" y="1128662"/>
                    </a:lnTo>
                    <a:lnTo>
                      <a:pt x="3335961" y="1140724"/>
                    </a:lnTo>
                    <a:lnTo>
                      <a:pt x="3339138" y="1153104"/>
                    </a:lnTo>
                    <a:lnTo>
                      <a:pt x="3342632" y="1166118"/>
                    </a:lnTo>
                    <a:lnTo>
                      <a:pt x="3345173" y="1179767"/>
                    </a:lnTo>
                    <a:lnTo>
                      <a:pt x="3347714" y="1193415"/>
                    </a:lnTo>
                    <a:lnTo>
                      <a:pt x="3350573" y="1282609"/>
                    </a:lnTo>
                    <a:lnTo>
                      <a:pt x="3353432" y="1374343"/>
                    </a:lnTo>
                    <a:lnTo>
                      <a:pt x="3355655" y="1472425"/>
                    </a:lnTo>
                    <a:lnTo>
                      <a:pt x="3357879" y="1578442"/>
                    </a:lnTo>
                    <a:lnTo>
                      <a:pt x="3359785" y="1696204"/>
                    </a:lnTo>
                    <a:lnTo>
                      <a:pt x="3361055" y="1828884"/>
                    </a:lnTo>
                    <a:lnTo>
                      <a:pt x="3362008" y="1978387"/>
                    </a:lnTo>
                    <a:lnTo>
                      <a:pt x="3362326" y="2147887"/>
                    </a:lnTo>
                    <a:lnTo>
                      <a:pt x="3042772" y="2147887"/>
                    </a:lnTo>
                    <a:lnTo>
                      <a:pt x="2678113" y="1585108"/>
                    </a:lnTo>
                    <a:lnTo>
                      <a:pt x="2686689" y="1540670"/>
                    </a:lnTo>
                    <a:lnTo>
                      <a:pt x="2694313" y="1501627"/>
                    </a:lnTo>
                    <a:lnTo>
                      <a:pt x="2701937" y="1466711"/>
                    </a:lnTo>
                    <a:lnTo>
                      <a:pt x="2708607" y="1436556"/>
                    </a:lnTo>
                    <a:lnTo>
                      <a:pt x="2715278" y="1409576"/>
                    </a:lnTo>
                    <a:lnTo>
                      <a:pt x="2720995" y="1385770"/>
                    </a:lnTo>
                    <a:lnTo>
                      <a:pt x="2727031" y="1364186"/>
                    </a:lnTo>
                    <a:lnTo>
                      <a:pt x="2732748" y="1344823"/>
                    </a:lnTo>
                    <a:lnTo>
                      <a:pt x="2743548" y="1309272"/>
                    </a:lnTo>
                    <a:lnTo>
                      <a:pt x="2754348" y="1274991"/>
                    </a:lnTo>
                    <a:lnTo>
                      <a:pt x="2759748" y="1256581"/>
                    </a:lnTo>
                    <a:lnTo>
                      <a:pt x="2765784" y="1237219"/>
                    </a:lnTo>
                    <a:lnTo>
                      <a:pt x="2771819" y="1215635"/>
                    </a:lnTo>
                    <a:lnTo>
                      <a:pt x="2778490" y="1191511"/>
                    </a:lnTo>
                    <a:lnTo>
                      <a:pt x="2779760" y="1187067"/>
                    </a:lnTo>
                    <a:lnTo>
                      <a:pt x="2784843" y="1174370"/>
                    </a:lnTo>
                    <a:lnTo>
                      <a:pt x="2792466" y="1155960"/>
                    </a:lnTo>
                    <a:lnTo>
                      <a:pt x="2797866" y="1144851"/>
                    </a:lnTo>
                    <a:lnTo>
                      <a:pt x="2803266" y="1132789"/>
                    </a:lnTo>
                    <a:lnTo>
                      <a:pt x="2809619" y="1119775"/>
                    </a:lnTo>
                    <a:lnTo>
                      <a:pt x="2816607" y="1106443"/>
                    </a:lnTo>
                    <a:lnTo>
                      <a:pt x="2824549" y="1092794"/>
                    </a:lnTo>
                    <a:lnTo>
                      <a:pt x="2833125" y="1078828"/>
                    </a:lnTo>
                    <a:lnTo>
                      <a:pt x="2842019" y="1065179"/>
                    </a:lnTo>
                    <a:lnTo>
                      <a:pt x="2851549" y="1051530"/>
                    </a:lnTo>
                    <a:lnTo>
                      <a:pt x="2862031" y="1038516"/>
                    </a:lnTo>
                    <a:lnTo>
                      <a:pt x="2867113" y="1032168"/>
                    </a:lnTo>
                    <a:lnTo>
                      <a:pt x="2872831" y="1025820"/>
                    </a:lnTo>
                    <a:lnTo>
                      <a:pt x="2873149" y="1025820"/>
                    </a:lnTo>
                    <a:lnTo>
                      <a:pt x="2873466" y="1025820"/>
                    </a:lnTo>
                    <a:lnTo>
                      <a:pt x="2873784" y="1028041"/>
                    </a:lnTo>
                    <a:lnTo>
                      <a:pt x="2873466" y="1032168"/>
                    </a:lnTo>
                    <a:lnTo>
                      <a:pt x="2873149" y="1037881"/>
                    </a:lnTo>
                    <a:lnTo>
                      <a:pt x="2870607" y="1054387"/>
                    </a:lnTo>
                    <a:lnTo>
                      <a:pt x="2866796" y="1076289"/>
                    </a:lnTo>
                    <a:lnTo>
                      <a:pt x="2856313" y="1132471"/>
                    </a:lnTo>
                    <a:lnTo>
                      <a:pt x="2843925" y="1197859"/>
                    </a:lnTo>
                    <a:lnTo>
                      <a:pt x="2819784" y="1318160"/>
                    </a:lnTo>
                    <a:lnTo>
                      <a:pt x="2815654" y="1340062"/>
                    </a:lnTo>
                    <a:lnTo>
                      <a:pt x="2812478" y="1355933"/>
                    </a:lnTo>
                    <a:lnTo>
                      <a:pt x="2811525" y="1365455"/>
                    </a:lnTo>
                    <a:lnTo>
                      <a:pt x="2811207" y="1366725"/>
                    </a:lnTo>
                    <a:lnTo>
                      <a:pt x="2811525" y="1367042"/>
                    </a:lnTo>
                    <a:lnTo>
                      <a:pt x="2811843" y="1366407"/>
                    </a:lnTo>
                    <a:lnTo>
                      <a:pt x="2828678" y="1332761"/>
                    </a:lnTo>
                    <a:lnTo>
                      <a:pt x="2846149" y="1298798"/>
                    </a:lnTo>
                    <a:lnTo>
                      <a:pt x="2864255" y="1265469"/>
                    </a:lnTo>
                    <a:lnTo>
                      <a:pt x="2882360" y="1232775"/>
                    </a:lnTo>
                    <a:lnTo>
                      <a:pt x="2901419" y="1200716"/>
                    </a:lnTo>
                    <a:lnTo>
                      <a:pt x="2920160" y="1169927"/>
                    </a:lnTo>
                    <a:lnTo>
                      <a:pt x="2938584" y="1140089"/>
                    </a:lnTo>
                    <a:lnTo>
                      <a:pt x="2957325" y="1112792"/>
                    </a:lnTo>
                    <a:lnTo>
                      <a:pt x="2974796" y="1086764"/>
                    </a:lnTo>
                    <a:lnTo>
                      <a:pt x="2991314" y="1062957"/>
                    </a:lnTo>
                    <a:lnTo>
                      <a:pt x="3007514" y="1041373"/>
                    </a:lnTo>
                    <a:lnTo>
                      <a:pt x="3022125" y="1022963"/>
                    </a:lnTo>
                    <a:lnTo>
                      <a:pt x="3035467" y="1006775"/>
                    </a:lnTo>
                    <a:lnTo>
                      <a:pt x="3041820" y="999791"/>
                    </a:lnTo>
                    <a:lnTo>
                      <a:pt x="3047537" y="993760"/>
                    </a:lnTo>
                    <a:lnTo>
                      <a:pt x="3052620" y="988682"/>
                    </a:lnTo>
                    <a:lnTo>
                      <a:pt x="3057384" y="984555"/>
                    </a:lnTo>
                    <a:lnTo>
                      <a:pt x="3062149" y="981381"/>
                    </a:lnTo>
                    <a:lnTo>
                      <a:pt x="3065643" y="978524"/>
                    </a:lnTo>
                    <a:lnTo>
                      <a:pt x="3079937" y="971224"/>
                    </a:lnTo>
                    <a:lnTo>
                      <a:pt x="3094549" y="964241"/>
                    </a:lnTo>
                    <a:lnTo>
                      <a:pt x="3109161" y="958210"/>
                    </a:lnTo>
                    <a:lnTo>
                      <a:pt x="3116784" y="955353"/>
                    </a:lnTo>
                    <a:lnTo>
                      <a:pt x="3124408" y="953131"/>
                    </a:lnTo>
                    <a:lnTo>
                      <a:pt x="3132031" y="950909"/>
                    </a:lnTo>
                    <a:lnTo>
                      <a:pt x="3139337" y="948687"/>
                    </a:lnTo>
                    <a:lnTo>
                      <a:pt x="3146961" y="946783"/>
                    </a:lnTo>
                    <a:lnTo>
                      <a:pt x="3154902" y="945196"/>
                    </a:lnTo>
                    <a:lnTo>
                      <a:pt x="3162208" y="943609"/>
                    </a:lnTo>
                    <a:lnTo>
                      <a:pt x="3170149" y="942974"/>
                    </a:lnTo>
                    <a:lnTo>
                      <a:pt x="3178090" y="942339"/>
                    </a:lnTo>
                    <a:lnTo>
                      <a:pt x="3185714" y="941387"/>
                    </a:lnTo>
                    <a:close/>
                    <a:moveTo>
                      <a:pt x="176612" y="941387"/>
                    </a:moveTo>
                    <a:lnTo>
                      <a:pt x="184236" y="942339"/>
                    </a:lnTo>
                    <a:lnTo>
                      <a:pt x="192177" y="942974"/>
                    </a:lnTo>
                    <a:lnTo>
                      <a:pt x="200118" y="943609"/>
                    </a:lnTo>
                    <a:lnTo>
                      <a:pt x="207742" y="945196"/>
                    </a:lnTo>
                    <a:lnTo>
                      <a:pt x="215047" y="946783"/>
                    </a:lnTo>
                    <a:lnTo>
                      <a:pt x="222989" y="948687"/>
                    </a:lnTo>
                    <a:lnTo>
                      <a:pt x="230295" y="950909"/>
                    </a:lnTo>
                    <a:lnTo>
                      <a:pt x="238236" y="953131"/>
                    </a:lnTo>
                    <a:lnTo>
                      <a:pt x="245542" y="955353"/>
                    </a:lnTo>
                    <a:lnTo>
                      <a:pt x="253165" y="958210"/>
                    </a:lnTo>
                    <a:lnTo>
                      <a:pt x="268095" y="964241"/>
                    </a:lnTo>
                    <a:lnTo>
                      <a:pt x="282389" y="971224"/>
                    </a:lnTo>
                    <a:lnTo>
                      <a:pt x="296683" y="978524"/>
                    </a:lnTo>
                    <a:lnTo>
                      <a:pt x="300812" y="981381"/>
                    </a:lnTo>
                    <a:lnTo>
                      <a:pt x="304624" y="984555"/>
                    </a:lnTo>
                    <a:lnTo>
                      <a:pt x="309706" y="988682"/>
                    </a:lnTo>
                    <a:lnTo>
                      <a:pt x="314789" y="993760"/>
                    </a:lnTo>
                    <a:lnTo>
                      <a:pt x="320824" y="999791"/>
                    </a:lnTo>
                    <a:lnTo>
                      <a:pt x="326859" y="1006775"/>
                    </a:lnTo>
                    <a:lnTo>
                      <a:pt x="340201" y="1022963"/>
                    </a:lnTo>
                    <a:lnTo>
                      <a:pt x="354812" y="1041373"/>
                    </a:lnTo>
                    <a:lnTo>
                      <a:pt x="371012" y="1062957"/>
                    </a:lnTo>
                    <a:lnTo>
                      <a:pt x="387530" y="1086764"/>
                    </a:lnTo>
                    <a:lnTo>
                      <a:pt x="405636" y="1112792"/>
                    </a:lnTo>
                    <a:lnTo>
                      <a:pt x="423742" y="1140089"/>
                    </a:lnTo>
                    <a:lnTo>
                      <a:pt x="442166" y="1169927"/>
                    </a:lnTo>
                    <a:lnTo>
                      <a:pt x="460907" y="1200716"/>
                    </a:lnTo>
                    <a:lnTo>
                      <a:pt x="479966" y="1232775"/>
                    </a:lnTo>
                    <a:lnTo>
                      <a:pt x="498389" y="1265469"/>
                    </a:lnTo>
                    <a:lnTo>
                      <a:pt x="516177" y="1298798"/>
                    </a:lnTo>
                    <a:lnTo>
                      <a:pt x="533966" y="1332761"/>
                    </a:lnTo>
                    <a:lnTo>
                      <a:pt x="550801" y="1366407"/>
                    </a:lnTo>
                    <a:lnTo>
                      <a:pt x="550801" y="1367042"/>
                    </a:lnTo>
                    <a:lnTo>
                      <a:pt x="551119" y="1366725"/>
                    </a:lnTo>
                    <a:lnTo>
                      <a:pt x="551119" y="1365455"/>
                    </a:lnTo>
                    <a:lnTo>
                      <a:pt x="549848" y="1355933"/>
                    </a:lnTo>
                    <a:lnTo>
                      <a:pt x="546672" y="1340062"/>
                    </a:lnTo>
                    <a:lnTo>
                      <a:pt x="542542" y="1318160"/>
                    </a:lnTo>
                    <a:lnTo>
                      <a:pt x="519036" y="1197859"/>
                    </a:lnTo>
                    <a:lnTo>
                      <a:pt x="506013" y="1132471"/>
                    </a:lnTo>
                    <a:lnTo>
                      <a:pt x="495530" y="1076289"/>
                    </a:lnTo>
                    <a:lnTo>
                      <a:pt x="491719" y="1054387"/>
                    </a:lnTo>
                    <a:lnTo>
                      <a:pt x="489495" y="1037881"/>
                    </a:lnTo>
                    <a:lnTo>
                      <a:pt x="488860" y="1032168"/>
                    </a:lnTo>
                    <a:lnTo>
                      <a:pt x="488542" y="1028041"/>
                    </a:lnTo>
                    <a:lnTo>
                      <a:pt x="488860" y="1025820"/>
                    </a:lnTo>
                    <a:lnTo>
                      <a:pt x="489177" y="1025820"/>
                    </a:lnTo>
                    <a:lnTo>
                      <a:pt x="489495" y="1025820"/>
                    </a:lnTo>
                    <a:lnTo>
                      <a:pt x="495213" y="1032168"/>
                    </a:lnTo>
                    <a:lnTo>
                      <a:pt x="500295" y="1038516"/>
                    </a:lnTo>
                    <a:lnTo>
                      <a:pt x="510777" y="1051530"/>
                    </a:lnTo>
                    <a:lnTo>
                      <a:pt x="520307" y="1065179"/>
                    </a:lnTo>
                    <a:lnTo>
                      <a:pt x="529201" y="1078828"/>
                    </a:lnTo>
                    <a:lnTo>
                      <a:pt x="537777" y="1092794"/>
                    </a:lnTo>
                    <a:lnTo>
                      <a:pt x="545719" y="1106443"/>
                    </a:lnTo>
                    <a:lnTo>
                      <a:pt x="552707" y="1119775"/>
                    </a:lnTo>
                    <a:lnTo>
                      <a:pt x="559060" y="1132789"/>
                    </a:lnTo>
                    <a:lnTo>
                      <a:pt x="565095" y="1144851"/>
                    </a:lnTo>
                    <a:lnTo>
                      <a:pt x="569860" y="1155960"/>
                    </a:lnTo>
                    <a:lnTo>
                      <a:pt x="577483" y="1174370"/>
                    </a:lnTo>
                    <a:lnTo>
                      <a:pt x="582566" y="1187067"/>
                    </a:lnTo>
                    <a:lnTo>
                      <a:pt x="584154" y="1191511"/>
                    </a:lnTo>
                    <a:lnTo>
                      <a:pt x="590507" y="1215635"/>
                    </a:lnTo>
                    <a:lnTo>
                      <a:pt x="596542" y="1237219"/>
                    </a:lnTo>
                    <a:lnTo>
                      <a:pt x="602578" y="1256581"/>
                    </a:lnTo>
                    <a:lnTo>
                      <a:pt x="607978" y="1274991"/>
                    </a:lnTo>
                    <a:lnTo>
                      <a:pt x="618778" y="1309272"/>
                    </a:lnTo>
                    <a:lnTo>
                      <a:pt x="629895" y="1344823"/>
                    </a:lnTo>
                    <a:lnTo>
                      <a:pt x="635613" y="1364186"/>
                    </a:lnTo>
                    <a:lnTo>
                      <a:pt x="641013" y="1385770"/>
                    </a:lnTo>
                    <a:lnTo>
                      <a:pt x="647366" y="1409576"/>
                    </a:lnTo>
                    <a:lnTo>
                      <a:pt x="653719" y="1436556"/>
                    </a:lnTo>
                    <a:lnTo>
                      <a:pt x="660389" y="1466711"/>
                    </a:lnTo>
                    <a:lnTo>
                      <a:pt x="668013" y="1501627"/>
                    </a:lnTo>
                    <a:lnTo>
                      <a:pt x="675636" y="1540670"/>
                    </a:lnTo>
                    <a:lnTo>
                      <a:pt x="684213" y="1585108"/>
                    </a:lnTo>
                    <a:lnTo>
                      <a:pt x="319871" y="2147887"/>
                    </a:lnTo>
                    <a:lnTo>
                      <a:pt x="0" y="2147887"/>
                    </a:lnTo>
                    <a:lnTo>
                      <a:pt x="318" y="1978387"/>
                    </a:lnTo>
                    <a:lnTo>
                      <a:pt x="953" y="1828884"/>
                    </a:lnTo>
                    <a:lnTo>
                      <a:pt x="2541" y="1696204"/>
                    </a:lnTo>
                    <a:lnTo>
                      <a:pt x="4447" y="1578442"/>
                    </a:lnTo>
                    <a:lnTo>
                      <a:pt x="6671" y="1472425"/>
                    </a:lnTo>
                    <a:lnTo>
                      <a:pt x="8894" y="1374343"/>
                    </a:lnTo>
                    <a:lnTo>
                      <a:pt x="11753" y="1282609"/>
                    </a:lnTo>
                    <a:lnTo>
                      <a:pt x="14612" y="1193415"/>
                    </a:lnTo>
                    <a:lnTo>
                      <a:pt x="17153" y="1179767"/>
                    </a:lnTo>
                    <a:lnTo>
                      <a:pt x="19694" y="1166118"/>
                    </a:lnTo>
                    <a:lnTo>
                      <a:pt x="23188" y="1153104"/>
                    </a:lnTo>
                    <a:lnTo>
                      <a:pt x="26365" y="1140724"/>
                    </a:lnTo>
                    <a:lnTo>
                      <a:pt x="29859" y="1128662"/>
                    </a:lnTo>
                    <a:lnTo>
                      <a:pt x="33671" y="1116918"/>
                    </a:lnTo>
                    <a:lnTo>
                      <a:pt x="37800" y="1105808"/>
                    </a:lnTo>
                    <a:lnTo>
                      <a:pt x="42247" y="1094699"/>
                    </a:lnTo>
                    <a:lnTo>
                      <a:pt x="46694" y="1084224"/>
                    </a:lnTo>
                    <a:lnTo>
                      <a:pt x="51777" y="1074067"/>
                    </a:lnTo>
                    <a:lnTo>
                      <a:pt x="56541" y="1064544"/>
                    </a:lnTo>
                    <a:lnTo>
                      <a:pt x="61624" y="1054704"/>
                    </a:lnTo>
                    <a:lnTo>
                      <a:pt x="67024" y="1045817"/>
                    </a:lnTo>
                    <a:lnTo>
                      <a:pt x="72424" y="1037247"/>
                    </a:lnTo>
                    <a:lnTo>
                      <a:pt x="78141" y="1029311"/>
                    </a:lnTo>
                    <a:lnTo>
                      <a:pt x="83541" y="1021376"/>
                    </a:lnTo>
                    <a:lnTo>
                      <a:pt x="89259" y="1014075"/>
                    </a:lnTo>
                    <a:lnTo>
                      <a:pt x="95294" y="1006457"/>
                    </a:lnTo>
                    <a:lnTo>
                      <a:pt x="101012" y="999791"/>
                    </a:lnTo>
                    <a:lnTo>
                      <a:pt x="107047" y="993443"/>
                    </a:lnTo>
                    <a:lnTo>
                      <a:pt x="113083" y="987095"/>
                    </a:lnTo>
                    <a:lnTo>
                      <a:pt x="118800" y="981699"/>
                    </a:lnTo>
                    <a:lnTo>
                      <a:pt x="124836" y="975985"/>
                    </a:lnTo>
                    <a:lnTo>
                      <a:pt x="130871" y="970906"/>
                    </a:lnTo>
                    <a:lnTo>
                      <a:pt x="136906" y="966145"/>
                    </a:lnTo>
                    <a:lnTo>
                      <a:pt x="142624" y="962019"/>
                    </a:lnTo>
                    <a:lnTo>
                      <a:pt x="148659" y="957575"/>
                    </a:lnTo>
                    <a:lnTo>
                      <a:pt x="154694" y="953766"/>
                    </a:lnTo>
                    <a:lnTo>
                      <a:pt x="165812" y="947100"/>
                    </a:lnTo>
                    <a:lnTo>
                      <a:pt x="176612" y="941387"/>
                    </a:lnTo>
                    <a:close/>
                    <a:moveTo>
                      <a:pt x="1531981" y="658812"/>
                    </a:moveTo>
                    <a:lnTo>
                      <a:pt x="1531981" y="659130"/>
                    </a:lnTo>
                    <a:lnTo>
                      <a:pt x="1532299" y="658812"/>
                    </a:lnTo>
                    <a:lnTo>
                      <a:pt x="1532934" y="669616"/>
                    </a:lnTo>
                    <a:lnTo>
                      <a:pt x="1534523" y="682009"/>
                    </a:lnTo>
                    <a:lnTo>
                      <a:pt x="1536430" y="695673"/>
                    </a:lnTo>
                    <a:lnTo>
                      <a:pt x="1538654" y="711244"/>
                    </a:lnTo>
                    <a:lnTo>
                      <a:pt x="1541514" y="728085"/>
                    </a:lnTo>
                    <a:lnTo>
                      <a:pt x="1545327" y="746198"/>
                    </a:lnTo>
                    <a:lnTo>
                      <a:pt x="1549458" y="765900"/>
                    </a:lnTo>
                    <a:lnTo>
                      <a:pt x="1554543" y="786873"/>
                    </a:lnTo>
                    <a:lnTo>
                      <a:pt x="1560263" y="808799"/>
                    </a:lnTo>
                    <a:lnTo>
                      <a:pt x="1566936" y="831678"/>
                    </a:lnTo>
                    <a:lnTo>
                      <a:pt x="1574562" y="855828"/>
                    </a:lnTo>
                    <a:lnTo>
                      <a:pt x="1583142" y="881250"/>
                    </a:lnTo>
                    <a:lnTo>
                      <a:pt x="1592993" y="907307"/>
                    </a:lnTo>
                    <a:lnTo>
                      <a:pt x="1604115" y="934000"/>
                    </a:lnTo>
                    <a:lnTo>
                      <a:pt x="1615872" y="961963"/>
                    </a:lnTo>
                    <a:lnTo>
                      <a:pt x="1629218" y="990245"/>
                    </a:lnTo>
                    <a:lnTo>
                      <a:pt x="1633667" y="953066"/>
                    </a:lnTo>
                    <a:lnTo>
                      <a:pt x="1638752" y="917476"/>
                    </a:lnTo>
                    <a:lnTo>
                      <a:pt x="1643518" y="884745"/>
                    </a:lnTo>
                    <a:lnTo>
                      <a:pt x="1648285" y="855193"/>
                    </a:lnTo>
                    <a:lnTo>
                      <a:pt x="1652733" y="830089"/>
                    </a:lnTo>
                    <a:lnTo>
                      <a:pt x="1656547" y="809752"/>
                    </a:lnTo>
                    <a:lnTo>
                      <a:pt x="1660678" y="788779"/>
                    </a:lnTo>
                    <a:lnTo>
                      <a:pt x="1633350" y="725225"/>
                    </a:lnTo>
                    <a:lnTo>
                      <a:pt x="1677202" y="683280"/>
                    </a:lnTo>
                    <a:lnTo>
                      <a:pt x="1708661" y="683280"/>
                    </a:lnTo>
                    <a:lnTo>
                      <a:pt x="1752831" y="725225"/>
                    </a:lnTo>
                    <a:lnTo>
                      <a:pt x="1725503" y="788779"/>
                    </a:lnTo>
                    <a:lnTo>
                      <a:pt x="1729634" y="809752"/>
                    </a:lnTo>
                    <a:lnTo>
                      <a:pt x="1737578" y="855193"/>
                    </a:lnTo>
                    <a:lnTo>
                      <a:pt x="1742344" y="884745"/>
                    </a:lnTo>
                    <a:lnTo>
                      <a:pt x="1747111" y="917476"/>
                    </a:lnTo>
                    <a:lnTo>
                      <a:pt x="1752513" y="953066"/>
                    </a:lnTo>
                    <a:lnTo>
                      <a:pt x="1756962" y="990245"/>
                    </a:lnTo>
                    <a:lnTo>
                      <a:pt x="1770308" y="961963"/>
                    </a:lnTo>
                    <a:lnTo>
                      <a:pt x="1782066" y="934000"/>
                    </a:lnTo>
                    <a:lnTo>
                      <a:pt x="1792870" y="907307"/>
                    </a:lnTo>
                    <a:lnTo>
                      <a:pt x="1802720" y="881250"/>
                    </a:lnTo>
                    <a:lnTo>
                      <a:pt x="1811618" y="855828"/>
                    </a:lnTo>
                    <a:lnTo>
                      <a:pt x="1818927" y="831678"/>
                    </a:lnTo>
                    <a:lnTo>
                      <a:pt x="1825600" y="808799"/>
                    </a:lnTo>
                    <a:lnTo>
                      <a:pt x="1831638" y="786873"/>
                    </a:lnTo>
                    <a:lnTo>
                      <a:pt x="1836404" y="765900"/>
                    </a:lnTo>
                    <a:lnTo>
                      <a:pt x="1840853" y="746198"/>
                    </a:lnTo>
                    <a:lnTo>
                      <a:pt x="1844348" y="728085"/>
                    </a:lnTo>
                    <a:lnTo>
                      <a:pt x="1847208" y="711244"/>
                    </a:lnTo>
                    <a:lnTo>
                      <a:pt x="1849750" y="695673"/>
                    </a:lnTo>
                    <a:lnTo>
                      <a:pt x="1851657" y="682009"/>
                    </a:lnTo>
                    <a:lnTo>
                      <a:pt x="1852928" y="669616"/>
                    </a:lnTo>
                    <a:lnTo>
                      <a:pt x="1853881" y="658812"/>
                    </a:lnTo>
                    <a:lnTo>
                      <a:pt x="1854199" y="659130"/>
                    </a:lnTo>
                    <a:lnTo>
                      <a:pt x="1854199" y="658812"/>
                    </a:lnTo>
                    <a:lnTo>
                      <a:pt x="1871359" y="662943"/>
                    </a:lnTo>
                    <a:lnTo>
                      <a:pt x="1889154" y="667392"/>
                    </a:lnTo>
                    <a:lnTo>
                      <a:pt x="1908220" y="673111"/>
                    </a:lnTo>
                    <a:lnTo>
                      <a:pt x="1927922" y="679467"/>
                    </a:lnTo>
                    <a:lnTo>
                      <a:pt x="1946988" y="684869"/>
                    </a:lnTo>
                    <a:lnTo>
                      <a:pt x="1964465" y="690271"/>
                    </a:lnTo>
                    <a:lnTo>
                      <a:pt x="1980354" y="695355"/>
                    </a:lnTo>
                    <a:lnTo>
                      <a:pt x="1994971" y="700122"/>
                    </a:lnTo>
                    <a:lnTo>
                      <a:pt x="2008000" y="704888"/>
                    </a:lnTo>
                    <a:lnTo>
                      <a:pt x="2019757" y="709337"/>
                    </a:lnTo>
                    <a:lnTo>
                      <a:pt x="2030243" y="713786"/>
                    </a:lnTo>
                    <a:lnTo>
                      <a:pt x="2039459" y="717917"/>
                    </a:lnTo>
                    <a:lnTo>
                      <a:pt x="2047721" y="722048"/>
                    </a:lnTo>
                    <a:lnTo>
                      <a:pt x="2054712" y="725861"/>
                    </a:lnTo>
                    <a:lnTo>
                      <a:pt x="2060749" y="729674"/>
                    </a:lnTo>
                    <a:lnTo>
                      <a:pt x="2065834" y="733170"/>
                    </a:lnTo>
                    <a:lnTo>
                      <a:pt x="2070282" y="736665"/>
                    </a:lnTo>
                    <a:lnTo>
                      <a:pt x="2073778" y="739843"/>
                    </a:lnTo>
                    <a:lnTo>
                      <a:pt x="2076638" y="743021"/>
                    </a:lnTo>
                    <a:lnTo>
                      <a:pt x="2078862" y="746198"/>
                    </a:lnTo>
                    <a:lnTo>
                      <a:pt x="2084264" y="751600"/>
                    </a:lnTo>
                    <a:lnTo>
                      <a:pt x="2089348" y="757002"/>
                    </a:lnTo>
                    <a:lnTo>
                      <a:pt x="2093797" y="763040"/>
                    </a:lnTo>
                    <a:lnTo>
                      <a:pt x="2097928" y="769395"/>
                    </a:lnTo>
                    <a:lnTo>
                      <a:pt x="2100788" y="774480"/>
                    </a:lnTo>
                    <a:lnTo>
                      <a:pt x="2109368" y="788779"/>
                    </a:lnTo>
                    <a:lnTo>
                      <a:pt x="2139238" y="838033"/>
                    </a:lnTo>
                    <a:lnTo>
                      <a:pt x="2158940" y="870446"/>
                    </a:lnTo>
                    <a:lnTo>
                      <a:pt x="2180866" y="905400"/>
                    </a:lnTo>
                    <a:lnTo>
                      <a:pt x="2203428" y="941626"/>
                    </a:lnTo>
                    <a:lnTo>
                      <a:pt x="2226942" y="977216"/>
                    </a:lnTo>
                    <a:lnTo>
                      <a:pt x="2242196" y="999778"/>
                    </a:lnTo>
                    <a:lnTo>
                      <a:pt x="2256495" y="1021068"/>
                    </a:lnTo>
                    <a:lnTo>
                      <a:pt x="2280963" y="997553"/>
                    </a:lnTo>
                    <a:lnTo>
                      <a:pt x="2305749" y="972450"/>
                    </a:lnTo>
                    <a:lnTo>
                      <a:pt x="2326086" y="951159"/>
                    </a:lnTo>
                    <a:lnTo>
                      <a:pt x="2345470" y="930186"/>
                    </a:lnTo>
                    <a:lnTo>
                      <a:pt x="2380107" y="892372"/>
                    </a:lnTo>
                    <a:lnTo>
                      <a:pt x="2405529" y="864090"/>
                    </a:lnTo>
                    <a:lnTo>
                      <a:pt x="2417286" y="850109"/>
                    </a:lnTo>
                    <a:lnTo>
                      <a:pt x="2417922" y="849791"/>
                    </a:lnTo>
                    <a:lnTo>
                      <a:pt x="2421735" y="845660"/>
                    </a:lnTo>
                    <a:lnTo>
                      <a:pt x="2425548" y="841847"/>
                    </a:lnTo>
                    <a:lnTo>
                      <a:pt x="2429679" y="838033"/>
                    </a:lnTo>
                    <a:lnTo>
                      <a:pt x="2433493" y="834856"/>
                    </a:lnTo>
                    <a:lnTo>
                      <a:pt x="2437941" y="831678"/>
                    </a:lnTo>
                    <a:lnTo>
                      <a:pt x="2442072" y="828818"/>
                    </a:lnTo>
                    <a:lnTo>
                      <a:pt x="2446521" y="826276"/>
                    </a:lnTo>
                    <a:lnTo>
                      <a:pt x="2451605" y="823734"/>
                    </a:lnTo>
                    <a:lnTo>
                      <a:pt x="2456054" y="821509"/>
                    </a:lnTo>
                    <a:lnTo>
                      <a:pt x="2460821" y="819603"/>
                    </a:lnTo>
                    <a:lnTo>
                      <a:pt x="2465587" y="818014"/>
                    </a:lnTo>
                    <a:lnTo>
                      <a:pt x="2470672" y="816425"/>
                    </a:lnTo>
                    <a:lnTo>
                      <a:pt x="2475756" y="815154"/>
                    </a:lnTo>
                    <a:lnTo>
                      <a:pt x="2480522" y="814201"/>
                    </a:lnTo>
                    <a:lnTo>
                      <a:pt x="2485607" y="813565"/>
                    </a:lnTo>
                    <a:lnTo>
                      <a:pt x="2491009" y="812930"/>
                    </a:lnTo>
                    <a:lnTo>
                      <a:pt x="2495775" y="812930"/>
                    </a:lnTo>
                    <a:lnTo>
                      <a:pt x="2500860" y="812930"/>
                    </a:lnTo>
                    <a:lnTo>
                      <a:pt x="2506262" y="812930"/>
                    </a:lnTo>
                    <a:lnTo>
                      <a:pt x="2511346" y="813565"/>
                    </a:lnTo>
                    <a:lnTo>
                      <a:pt x="2516113" y="814201"/>
                    </a:lnTo>
                    <a:lnTo>
                      <a:pt x="2521515" y="815154"/>
                    </a:lnTo>
                    <a:lnTo>
                      <a:pt x="2526281" y="816425"/>
                    </a:lnTo>
                    <a:lnTo>
                      <a:pt x="2531366" y="817696"/>
                    </a:lnTo>
                    <a:lnTo>
                      <a:pt x="2536132" y="819603"/>
                    </a:lnTo>
                    <a:lnTo>
                      <a:pt x="2541216" y="821509"/>
                    </a:lnTo>
                    <a:lnTo>
                      <a:pt x="2545983" y="823734"/>
                    </a:lnTo>
                    <a:lnTo>
                      <a:pt x="2550432" y="826276"/>
                    </a:lnTo>
                    <a:lnTo>
                      <a:pt x="2555198" y="828818"/>
                    </a:lnTo>
                    <a:lnTo>
                      <a:pt x="2559647" y="831678"/>
                    </a:lnTo>
                    <a:lnTo>
                      <a:pt x="2563778" y="835174"/>
                    </a:lnTo>
                    <a:lnTo>
                      <a:pt x="2568227" y="838351"/>
                    </a:lnTo>
                    <a:lnTo>
                      <a:pt x="2572358" y="842164"/>
                    </a:lnTo>
                    <a:lnTo>
                      <a:pt x="2576171" y="845978"/>
                    </a:lnTo>
                    <a:lnTo>
                      <a:pt x="2579666" y="850109"/>
                    </a:lnTo>
                    <a:lnTo>
                      <a:pt x="2583162" y="854240"/>
                    </a:lnTo>
                    <a:lnTo>
                      <a:pt x="2586022" y="858688"/>
                    </a:lnTo>
                    <a:lnTo>
                      <a:pt x="2589200" y="863137"/>
                    </a:lnTo>
                    <a:lnTo>
                      <a:pt x="2591742" y="867586"/>
                    </a:lnTo>
                    <a:lnTo>
                      <a:pt x="2593966" y="872035"/>
                    </a:lnTo>
                    <a:lnTo>
                      <a:pt x="2596190" y="876801"/>
                    </a:lnTo>
                    <a:lnTo>
                      <a:pt x="2598097" y="881250"/>
                    </a:lnTo>
                    <a:lnTo>
                      <a:pt x="2600004" y="886334"/>
                    </a:lnTo>
                    <a:lnTo>
                      <a:pt x="2601275" y="891419"/>
                    </a:lnTo>
                    <a:lnTo>
                      <a:pt x="2602546" y="896185"/>
                    </a:lnTo>
                    <a:lnTo>
                      <a:pt x="2603499" y="901269"/>
                    </a:lnTo>
                    <a:lnTo>
                      <a:pt x="2604452" y="906036"/>
                    </a:lnTo>
                    <a:lnTo>
                      <a:pt x="2604770" y="911438"/>
                    </a:lnTo>
                    <a:lnTo>
                      <a:pt x="2605088" y="916522"/>
                    </a:lnTo>
                    <a:lnTo>
                      <a:pt x="2605088" y="921289"/>
                    </a:lnTo>
                    <a:lnTo>
                      <a:pt x="2604770" y="926691"/>
                    </a:lnTo>
                    <a:lnTo>
                      <a:pt x="2604452" y="931775"/>
                    </a:lnTo>
                    <a:lnTo>
                      <a:pt x="2603499" y="936542"/>
                    </a:lnTo>
                    <a:lnTo>
                      <a:pt x="2602546" y="941944"/>
                    </a:lnTo>
                    <a:lnTo>
                      <a:pt x="2601275" y="947028"/>
                    </a:lnTo>
                    <a:lnTo>
                      <a:pt x="2600004" y="951795"/>
                    </a:lnTo>
                    <a:lnTo>
                      <a:pt x="2598415" y="956879"/>
                    </a:lnTo>
                    <a:lnTo>
                      <a:pt x="2596190" y="961646"/>
                    </a:lnTo>
                    <a:lnTo>
                      <a:pt x="2593966" y="966412"/>
                    </a:lnTo>
                    <a:lnTo>
                      <a:pt x="2591742" y="970861"/>
                    </a:lnTo>
                    <a:lnTo>
                      <a:pt x="2588564" y="975627"/>
                    </a:lnTo>
                    <a:lnTo>
                      <a:pt x="2585704" y="980076"/>
                    </a:lnTo>
                    <a:lnTo>
                      <a:pt x="2582844" y="984207"/>
                    </a:lnTo>
                    <a:lnTo>
                      <a:pt x="2579349" y="988656"/>
                    </a:lnTo>
                    <a:lnTo>
                      <a:pt x="2566638" y="1003273"/>
                    </a:lnTo>
                    <a:lnTo>
                      <a:pt x="2534543" y="1039181"/>
                    </a:lnTo>
                    <a:lnTo>
                      <a:pt x="2512935" y="1063014"/>
                    </a:lnTo>
                    <a:lnTo>
                      <a:pt x="2488784" y="1089071"/>
                    </a:lnTo>
                    <a:lnTo>
                      <a:pt x="2463045" y="1116399"/>
                    </a:lnTo>
                    <a:lnTo>
                      <a:pt x="2436352" y="1143409"/>
                    </a:lnTo>
                    <a:lnTo>
                      <a:pt x="2417922" y="1161204"/>
                    </a:lnTo>
                    <a:lnTo>
                      <a:pt x="2400127" y="1178682"/>
                    </a:lnTo>
                    <a:lnTo>
                      <a:pt x="2382332" y="1195206"/>
                    </a:lnTo>
                    <a:lnTo>
                      <a:pt x="2364537" y="1210776"/>
                    </a:lnTo>
                    <a:lnTo>
                      <a:pt x="2354050" y="1219038"/>
                    </a:lnTo>
                    <a:lnTo>
                      <a:pt x="2343882" y="1226983"/>
                    </a:lnTo>
                    <a:lnTo>
                      <a:pt x="2333395" y="1234927"/>
                    </a:lnTo>
                    <a:lnTo>
                      <a:pt x="2322591" y="1241918"/>
                    </a:lnTo>
                    <a:lnTo>
                      <a:pt x="2316236" y="1246049"/>
                    </a:lnTo>
                    <a:lnTo>
                      <a:pt x="2309562" y="1249862"/>
                    </a:lnTo>
                    <a:lnTo>
                      <a:pt x="2301936" y="1253357"/>
                    </a:lnTo>
                    <a:lnTo>
                      <a:pt x="2294310" y="1257171"/>
                    </a:lnTo>
                    <a:lnTo>
                      <a:pt x="2284141" y="1260984"/>
                    </a:lnTo>
                    <a:lnTo>
                      <a:pt x="2279057" y="1262891"/>
                    </a:lnTo>
                    <a:lnTo>
                      <a:pt x="2272701" y="1264797"/>
                    </a:lnTo>
                    <a:lnTo>
                      <a:pt x="2266346" y="1266068"/>
                    </a:lnTo>
                    <a:lnTo>
                      <a:pt x="2258720" y="1267339"/>
                    </a:lnTo>
                    <a:lnTo>
                      <a:pt x="2250775" y="1267975"/>
                    </a:lnTo>
                    <a:lnTo>
                      <a:pt x="2241242" y="1268610"/>
                    </a:lnTo>
                    <a:lnTo>
                      <a:pt x="2233934" y="1268293"/>
                    </a:lnTo>
                    <a:lnTo>
                      <a:pt x="2226307" y="1267657"/>
                    </a:lnTo>
                    <a:lnTo>
                      <a:pt x="2217727" y="1266068"/>
                    </a:lnTo>
                    <a:lnTo>
                      <a:pt x="2209148" y="1263844"/>
                    </a:lnTo>
                    <a:lnTo>
                      <a:pt x="2198979" y="1260666"/>
                    </a:lnTo>
                    <a:lnTo>
                      <a:pt x="2190717" y="1257171"/>
                    </a:lnTo>
                    <a:lnTo>
                      <a:pt x="2184044" y="1253357"/>
                    </a:lnTo>
                    <a:lnTo>
                      <a:pt x="2178324" y="1250180"/>
                    </a:lnTo>
                    <a:lnTo>
                      <a:pt x="2172922" y="1246684"/>
                    </a:lnTo>
                    <a:lnTo>
                      <a:pt x="2168473" y="1243824"/>
                    </a:lnTo>
                    <a:lnTo>
                      <a:pt x="2160846" y="1237787"/>
                    </a:lnTo>
                    <a:lnTo>
                      <a:pt x="2154491" y="1232067"/>
                    </a:lnTo>
                    <a:lnTo>
                      <a:pt x="2148454" y="1226347"/>
                    </a:lnTo>
                    <a:lnTo>
                      <a:pt x="2137967" y="1215225"/>
                    </a:lnTo>
                    <a:lnTo>
                      <a:pt x="2128116" y="1204103"/>
                    </a:lnTo>
                    <a:lnTo>
                      <a:pt x="2118265" y="1192028"/>
                    </a:lnTo>
                    <a:lnTo>
                      <a:pt x="2109050" y="1179953"/>
                    </a:lnTo>
                    <a:lnTo>
                      <a:pt x="2098882" y="1166924"/>
                    </a:lnTo>
                    <a:lnTo>
                      <a:pt x="2078862" y="1138961"/>
                    </a:lnTo>
                    <a:lnTo>
                      <a:pt x="2058525" y="1108773"/>
                    </a:lnTo>
                    <a:lnTo>
                      <a:pt x="2037552" y="1077313"/>
                    </a:lnTo>
                    <a:lnTo>
                      <a:pt x="2017215" y="1045219"/>
                    </a:lnTo>
                    <a:lnTo>
                      <a:pt x="2012766" y="1038546"/>
                    </a:lnTo>
                    <a:lnTo>
                      <a:pt x="2012766" y="1409700"/>
                    </a:lnTo>
                    <a:lnTo>
                      <a:pt x="1373096" y="1409700"/>
                    </a:lnTo>
                    <a:lnTo>
                      <a:pt x="1373096" y="1002002"/>
                    </a:lnTo>
                    <a:lnTo>
                      <a:pt x="1372779" y="1002002"/>
                    </a:lnTo>
                    <a:lnTo>
                      <a:pt x="1371190" y="1003591"/>
                    </a:lnTo>
                    <a:lnTo>
                      <a:pt x="1369283" y="1005815"/>
                    </a:lnTo>
                    <a:lnTo>
                      <a:pt x="1367694" y="1009311"/>
                    </a:lnTo>
                    <a:lnTo>
                      <a:pt x="1365470" y="1013124"/>
                    </a:lnTo>
                    <a:lnTo>
                      <a:pt x="1363246" y="1018526"/>
                    </a:lnTo>
                    <a:lnTo>
                      <a:pt x="1361339" y="1024882"/>
                    </a:lnTo>
                    <a:lnTo>
                      <a:pt x="1356572" y="1039181"/>
                    </a:lnTo>
                    <a:lnTo>
                      <a:pt x="1351806" y="1056658"/>
                    </a:lnTo>
                    <a:lnTo>
                      <a:pt x="1347039" y="1077313"/>
                    </a:lnTo>
                    <a:lnTo>
                      <a:pt x="1342273" y="1099557"/>
                    </a:lnTo>
                    <a:lnTo>
                      <a:pt x="1337506" y="1124025"/>
                    </a:lnTo>
                    <a:lnTo>
                      <a:pt x="1332740" y="1149765"/>
                    </a:lnTo>
                    <a:lnTo>
                      <a:pt x="1328291" y="1176775"/>
                    </a:lnTo>
                    <a:lnTo>
                      <a:pt x="1324160" y="1204421"/>
                    </a:lnTo>
                    <a:lnTo>
                      <a:pt x="1320029" y="1232702"/>
                    </a:lnTo>
                    <a:lnTo>
                      <a:pt x="1316534" y="1260984"/>
                    </a:lnTo>
                    <a:lnTo>
                      <a:pt x="1313674" y="1288948"/>
                    </a:lnTo>
                    <a:lnTo>
                      <a:pt x="1311449" y="1316276"/>
                    </a:lnTo>
                    <a:lnTo>
                      <a:pt x="1309543" y="1342333"/>
                    </a:lnTo>
                    <a:lnTo>
                      <a:pt x="1308589" y="1375699"/>
                    </a:lnTo>
                    <a:lnTo>
                      <a:pt x="1307636" y="1409700"/>
                    </a:lnTo>
                    <a:lnTo>
                      <a:pt x="1106488" y="1409700"/>
                    </a:lnTo>
                    <a:lnTo>
                      <a:pt x="1106488" y="1388409"/>
                    </a:lnTo>
                    <a:lnTo>
                      <a:pt x="1106488" y="1368072"/>
                    </a:lnTo>
                    <a:lnTo>
                      <a:pt x="1107441" y="1348688"/>
                    </a:lnTo>
                    <a:lnTo>
                      <a:pt x="1108077" y="1330893"/>
                    </a:lnTo>
                    <a:lnTo>
                      <a:pt x="1111255" y="1293396"/>
                    </a:lnTo>
                    <a:lnTo>
                      <a:pt x="1114750" y="1257171"/>
                    </a:lnTo>
                    <a:lnTo>
                      <a:pt x="1118563" y="1222534"/>
                    </a:lnTo>
                    <a:lnTo>
                      <a:pt x="1122694" y="1189486"/>
                    </a:lnTo>
                    <a:lnTo>
                      <a:pt x="1127143" y="1158345"/>
                    </a:lnTo>
                    <a:lnTo>
                      <a:pt x="1131592" y="1128156"/>
                    </a:lnTo>
                    <a:lnTo>
                      <a:pt x="1136358" y="1099875"/>
                    </a:lnTo>
                    <a:lnTo>
                      <a:pt x="1141125" y="1072865"/>
                    </a:lnTo>
                    <a:lnTo>
                      <a:pt x="1146209" y="1047125"/>
                    </a:lnTo>
                    <a:lnTo>
                      <a:pt x="1151929" y="1022975"/>
                    </a:lnTo>
                    <a:lnTo>
                      <a:pt x="1157013" y="999778"/>
                    </a:lnTo>
                    <a:lnTo>
                      <a:pt x="1162733" y="978170"/>
                    </a:lnTo>
                    <a:lnTo>
                      <a:pt x="1168135" y="957832"/>
                    </a:lnTo>
                    <a:lnTo>
                      <a:pt x="1174173" y="938448"/>
                    </a:lnTo>
                    <a:lnTo>
                      <a:pt x="1179893" y="920653"/>
                    </a:lnTo>
                    <a:lnTo>
                      <a:pt x="1185295" y="903812"/>
                    </a:lnTo>
                    <a:lnTo>
                      <a:pt x="1191332" y="887923"/>
                    </a:lnTo>
                    <a:lnTo>
                      <a:pt x="1197052" y="873306"/>
                    </a:lnTo>
                    <a:lnTo>
                      <a:pt x="1202454" y="859959"/>
                    </a:lnTo>
                    <a:lnTo>
                      <a:pt x="1208174" y="847567"/>
                    </a:lnTo>
                    <a:lnTo>
                      <a:pt x="1213258" y="835809"/>
                    </a:lnTo>
                    <a:lnTo>
                      <a:pt x="1218343" y="825005"/>
                    </a:lnTo>
                    <a:lnTo>
                      <a:pt x="1223745" y="815472"/>
                    </a:lnTo>
                    <a:lnTo>
                      <a:pt x="1228511" y="806892"/>
                    </a:lnTo>
                    <a:lnTo>
                      <a:pt x="1233278" y="798948"/>
                    </a:lnTo>
                    <a:lnTo>
                      <a:pt x="1237727" y="791957"/>
                    </a:lnTo>
                    <a:lnTo>
                      <a:pt x="1245989" y="780199"/>
                    </a:lnTo>
                    <a:lnTo>
                      <a:pt x="1252980" y="771302"/>
                    </a:lnTo>
                    <a:lnTo>
                      <a:pt x="1258700" y="764947"/>
                    </a:lnTo>
                    <a:lnTo>
                      <a:pt x="1269186" y="759545"/>
                    </a:lnTo>
                    <a:lnTo>
                      <a:pt x="1280308" y="754142"/>
                    </a:lnTo>
                    <a:lnTo>
                      <a:pt x="1292383" y="748105"/>
                    </a:lnTo>
                    <a:lnTo>
                      <a:pt x="1304776" y="742703"/>
                    </a:lnTo>
                    <a:lnTo>
                      <a:pt x="1331469" y="731263"/>
                    </a:lnTo>
                    <a:lnTo>
                      <a:pt x="1359750" y="720141"/>
                    </a:lnTo>
                    <a:lnTo>
                      <a:pt x="1388349" y="709973"/>
                    </a:lnTo>
                    <a:lnTo>
                      <a:pt x="1416949" y="699486"/>
                    </a:lnTo>
                    <a:lnTo>
                      <a:pt x="1444595" y="690271"/>
                    </a:lnTo>
                    <a:lnTo>
                      <a:pt x="1470652" y="681691"/>
                    </a:lnTo>
                    <a:lnTo>
                      <a:pt x="1477325" y="677878"/>
                    </a:lnTo>
                    <a:lnTo>
                      <a:pt x="1484316" y="674065"/>
                    </a:lnTo>
                    <a:lnTo>
                      <a:pt x="1491624" y="671205"/>
                    </a:lnTo>
                    <a:lnTo>
                      <a:pt x="1499569" y="668027"/>
                    </a:lnTo>
                    <a:lnTo>
                      <a:pt x="1507513" y="665167"/>
                    </a:lnTo>
                    <a:lnTo>
                      <a:pt x="1515139" y="662943"/>
                    </a:lnTo>
                    <a:lnTo>
                      <a:pt x="1523401" y="660718"/>
                    </a:lnTo>
                    <a:lnTo>
                      <a:pt x="1531981" y="658812"/>
                    </a:lnTo>
                    <a:close/>
                    <a:moveTo>
                      <a:pt x="3016555" y="246062"/>
                    </a:moveTo>
                    <a:lnTo>
                      <a:pt x="3026093" y="246062"/>
                    </a:lnTo>
                    <a:lnTo>
                      <a:pt x="3039447" y="247014"/>
                    </a:lnTo>
                    <a:lnTo>
                      <a:pt x="3052165" y="248600"/>
                    </a:lnTo>
                    <a:lnTo>
                      <a:pt x="3064883" y="250822"/>
                    </a:lnTo>
                    <a:lnTo>
                      <a:pt x="3076965" y="253360"/>
                    </a:lnTo>
                    <a:lnTo>
                      <a:pt x="3089047" y="256851"/>
                    </a:lnTo>
                    <a:lnTo>
                      <a:pt x="3100493" y="260976"/>
                    </a:lnTo>
                    <a:lnTo>
                      <a:pt x="3111303" y="265736"/>
                    </a:lnTo>
                    <a:lnTo>
                      <a:pt x="3122113" y="270496"/>
                    </a:lnTo>
                    <a:lnTo>
                      <a:pt x="3132605" y="276526"/>
                    </a:lnTo>
                    <a:lnTo>
                      <a:pt x="3142462" y="282872"/>
                    </a:lnTo>
                    <a:lnTo>
                      <a:pt x="3152318" y="289536"/>
                    </a:lnTo>
                    <a:lnTo>
                      <a:pt x="3161539" y="296518"/>
                    </a:lnTo>
                    <a:lnTo>
                      <a:pt x="3170123" y="304451"/>
                    </a:lnTo>
                    <a:lnTo>
                      <a:pt x="3178708" y="312384"/>
                    </a:lnTo>
                    <a:lnTo>
                      <a:pt x="3186339" y="320952"/>
                    </a:lnTo>
                    <a:lnTo>
                      <a:pt x="3194287" y="330472"/>
                    </a:lnTo>
                    <a:lnTo>
                      <a:pt x="3201282" y="339675"/>
                    </a:lnTo>
                    <a:lnTo>
                      <a:pt x="3207959" y="349512"/>
                    </a:lnTo>
                    <a:lnTo>
                      <a:pt x="3214318" y="359984"/>
                    </a:lnTo>
                    <a:lnTo>
                      <a:pt x="3220041" y="370456"/>
                    </a:lnTo>
                    <a:lnTo>
                      <a:pt x="3225128" y="381563"/>
                    </a:lnTo>
                    <a:lnTo>
                      <a:pt x="3229898" y="392669"/>
                    </a:lnTo>
                    <a:lnTo>
                      <a:pt x="3234349" y="404093"/>
                    </a:lnTo>
                    <a:lnTo>
                      <a:pt x="3238482" y="416152"/>
                    </a:lnTo>
                    <a:lnTo>
                      <a:pt x="3241980" y="428528"/>
                    </a:lnTo>
                    <a:lnTo>
                      <a:pt x="3244523" y="440586"/>
                    </a:lnTo>
                    <a:lnTo>
                      <a:pt x="3247067" y="453280"/>
                    </a:lnTo>
                    <a:lnTo>
                      <a:pt x="3248974" y="466290"/>
                    </a:lnTo>
                    <a:lnTo>
                      <a:pt x="3249928" y="479301"/>
                    </a:lnTo>
                    <a:lnTo>
                      <a:pt x="3251200" y="492629"/>
                    </a:lnTo>
                    <a:lnTo>
                      <a:pt x="3251200" y="505957"/>
                    </a:lnTo>
                    <a:lnTo>
                      <a:pt x="3251200" y="519602"/>
                    </a:lnTo>
                    <a:lnTo>
                      <a:pt x="3249292" y="530709"/>
                    </a:lnTo>
                    <a:lnTo>
                      <a:pt x="3247385" y="541498"/>
                    </a:lnTo>
                    <a:lnTo>
                      <a:pt x="3245159" y="551970"/>
                    </a:lnTo>
                    <a:lnTo>
                      <a:pt x="3242933" y="562442"/>
                    </a:lnTo>
                    <a:lnTo>
                      <a:pt x="3240390" y="572914"/>
                    </a:lnTo>
                    <a:lnTo>
                      <a:pt x="3237846" y="582751"/>
                    </a:lnTo>
                    <a:lnTo>
                      <a:pt x="3231805" y="602426"/>
                    </a:lnTo>
                    <a:lnTo>
                      <a:pt x="3225446" y="621148"/>
                    </a:lnTo>
                    <a:lnTo>
                      <a:pt x="3218133" y="639236"/>
                    </a:lnTo>
                    <a:lnTo>
                      <a:pt x="3210503" y="656690"/>
                    </a:lnTo>
                    <a:lnTo>
                      <a:pt x="3201918" y="673508"/>
                    </a:lnTo>
                    <a:lnTo>
                      <a:pt x="3193016" y="689057"/>
                    </a:lnTo>
                    <a:lnTo>
                      <a:pt x="3183795" y="704289"/>
                    </a:lnTo>
                    <a:lnTo>
                      <a:pt x="3174257" y="718252"/>
                    </a:lnTo>
                    <a:lnTo>
                      <a:pt x="3164082" y="732215"/>
                    </a:lnTo>
                    <a:lnTo>
                      <a:pt x="3153590" y="745225"/>
                    </a:lnTo>
                    <a:lnTo>
                      <a:pt x="3142780" y="756966"/>
                    </a:lnTo>
                    <a:lnTo>
                      <a:pt x="3131652" y="768390"/>
                    </a:lnTo>
                    <a:lnTo>
                      <a:pt x="3120523" y="778862"/>
                    </a:lnTo>
                    <a:lnTo>
                      <a:pt x="3109077" y="788700"/>
                    </a:lnTo>
                    <a:lnTo>
                      <a:pt x="3097631" y="797902"/>
                    </a:lnTo>
                    <a:lnTo>
                      <a:pt x="3085867" y="806153"/>
                    </a:lnTo>
                    <a:lnTo>
                      <a:pt x="3074103" y="813452"/>
                    </a:lnTo>
                    <a:lnTo>
                      <a:pt x="3062339" y="820116"/>
                    </a:lnTo>
                    <a:lnTo>
                      <a:pt x="3050575" y="826145"/>
                    </a:lnTo>
                    <a:lnTo>
                      <a:pt x="3038811" y="831222"/>
                    </a:lnTo>
                    <a:lnTo>
                      <a:pt x="3027365" y="835665"/>
                    </a:lnTo>
                    <a:lnTo>
                      <a:pt x="3015919" y="839473"/>
                    </a:lnTo>
                    <a:lnTo>
                      <a:pt x="3004472" y="842011"/>
                    </a:lnTo>
                    <a:lnTo>
                      <a:pt x="2993662" y="844233"/>
                    </a:lnTo>
                    <a:lnTo>
                      <a:pt x="2982852" y="845502"/>
                    </a:lnTo>
                    <a:lnTo>
                      <a:pt x="2972678" y="846137"/>
                    </a:lnTo>
                    <a:lnTo>
                      <a:pt x="2962503" y="845819"/>
                    </a:lnTo>
                    <a:lnTo>
                      <a:pt x="2952647" y="844550"/>
                    </a:lnTo>
                    <a:lnTo>
                      <a:pt x="2943427" y="842646"/>
                    </a:lnTo>
                    <a:lnTo>
                      <a:pt x="2937703" y="841059"/>
                    </a:lnTo>
                    <a:lnTo>
                      <a:pt x="2931662" y="839155"/>
                    </a:lnTo>
                    <a:lnTo>
                      <a:pt x="2925939" y="837251"/>
                    </a:lnTo>
                    <a:lnTo>
                      <a:pt x="2920534" y="835030"/>
                    </a:lnTo>
                    <a:lnTo>
                      <a:pt x="2914811" y="832492"/>
                    </a:lnTo>
                    <a:lnTo>
                      <a:pt x="2909724" y="829953"/>
                    </a:lnTo>
                    <a:lnTo>
                      <a:pt x="2904319" y="826780"/>
                    </a:lnTo>
                    <a:lnTo>
                      <a:pt x="2899550" y="823924"/>
                    </a:lnTo>
                    <a:lnTo>
                      <a:pt x="2894780" y="820433"/>
                    </a:lnTo>
                    <a:lnTo>
                      <a:pt x="2890329" y="817260"/>
                    </a:lnTo>
                    <a:lnTo>
                      <a:pt x="2885878" y="813452"/>
                    </a:lnTo>
                    <a:lnTo>
                      <a:pt x="2881427" y="809644"/>
                    </a:lnTo>
                    <a:lnTo>
                      <a:pt x="2873160" y="801710"/>
                    </a:lnTo>
                    <a:lnTo>
                      <a:pt x="2865529" y="793142"/>
                    </a:lnTo>
                    <a:lnTo>
                      <a:pt x="2857899" y="783622"/>
                    </a:lnTo>
                    <a:lnTo>
                      <a:pt x="2851222" y="773785"/>
                    </a:lnTo>
                    <a:lnTo>
                      <a:pt x="2845181" y="763630"/>
                    </a:lnTo>
                    <a:lnTo>
                      <a:pt x="2839458" y="752524"/>
                    </a:lnTo>
                    <a:lnTo>
                      <a:pt x="2834052" y="741417"/>
                    </a:lnTo>
                    <a:lnTo>
                      <a:pt x="2829283" y="729676"/>
                    </a:lnTo>
                    <a:lnTo>
                      <a:pt x="2825150" y="717300"/>
                    </a:lnTo>
                    <a:lnTo>
                      <a:pt x="2821017" y="704607"/>
                    </a:lnTo>
                    <a:lnTo>
                      <a:pt x="2817519" y="691913"/>
                    </a:lnTo>
                    <a:lnTo>
                      <a:pt x="2814340" y="678585"/>
                    </a:lnTo>
                    <a:lnTo>
                      <a:pt x="2811478" y="665257"/>
                    </a:lnTo>
                    <a:lnTo>
                      <a:pt x="2809253" y="651612"/>
                    </a:lnTo>
                    <a:lnTo>
                      <a:pt x="2807027" y="637967"/>
                    </a:lnTo>
                    <a:lnTo>
                      <a:pt x="2805119" y="623687"/>
                    </a:lnTo>
                    <a:lnTo>
                      <a:pt x="2803529" y="609724"/>
                    </a:lnTo>
                    <a:lnTo>
                      <a:pt x="2802576" y="595444"/>
                    </a:lnTo>
                    <a:lnTo>
                      <a:pt x="2801304" y="580847"/>
                    </a:lnTo>
                    <a:lnTo>
                      <a:pt x="2800986" y="566885"/>
                    </a:lnTo>
                    <a:lnTo>
                      <a:pt x="2800350" y="538325"/>
                    </a:lnTo>
                    <a:lnTo>
                      <a:pt x="2800350" y="509765"/>
                    </a:lnTo>
                    <a:lnTo>
                      <a:pt x="2800986" y="482157"/>
                    </a:lnTo>
                    <a:lnTo>
                      <a:pt x="2801622" y="468512"/>
                    </a:lnTo>
                    <a:lnTo>
                      <a:pt x="2803212" y="455501"/>
                    </a:lnTo>
                    <a:lnTo>
                      <a:pt x="2805437" y="442490"/>
                    </a:lnTo>
                    <a:lnTo>
                      <a:pt x="2807981" y="429797"/>
                    </a:lnTo>
                    <a:lnTo>
                      <a:pt x="2811478" y="417738"/>
                    </a:lnTo>
                    <a:lnTo>
                      <a:pt x="2815294" y="405680"/>
                    </a:lnTo>
                    <a:lnTo>
                      <a:pt x="2819109" y="394256"/>
                    </a:lnTo>
                    <a:lnTo>
                      <a:pt x="2824196" y="383149"/>
                    </a:lnTo>
                    <a:lnTo>
                      <a:pt x="2829283" y="372360"/>
                    </a:lnTo>
                    <a:lnTo>
                      <a:pt x="2835006" y="361888"/>
                    </a:lnTo>
                    <a:lnTo>
                      <a:pt x="2840729" y="351733"/>
                    </a:lnTo>
                    <a:lnTo>
                      <a:pt x="2847406" y="342213"/>
                    </a:lnTo>
                    <a:lnTo>
                      <a:pt x="2854083" y="333011"/>
                    </a:lnTo>
                    <a:lnTo>
                      <a:pt x="2861714" y="324125"/>
                    </a:lnTo>
                    <a:lnTo>
                      <a:pt x="2869027" y="315875"/>
                    </a:lnTo>
                    <a:lnTo>
                      <a:pt x="2876975" y="307624"/>
                    </a:lnTo>
                    <a:lnTo>
                      <a:pt x="2885242" y="300326"/>
                    </a:lnTo>
                    <a:lnTo>
                      <a:pt x="2893191" y="293344"/>
                    </a:lnTo>
                    <a:lnTo>
                      <a:pt x="2901775" y="286363"/>
                    </a:lnTo>
                    <a:lnTo>
                      <a:pt x="2910678" y="280651"/>
                    </a:lnTo>
                    <a:lnTo>
                      <a:pt x="2920216" y="274622"/>
                    </a:lnTo>
                    <a:lnTo>
                      <a:pt x="2929119" y="269544"/>
                    </a:lnTo>
                    <a:lnTo>
                      <a:pt x="2938657" y="265102"/>
                    </a:lnTo>
                    <a:lnTo>
                      <a:pt x="2947878" y="260976"/>
                    </a:lnTo>
                    <a:lnTo>
                      <a:pt x="2957734" y="257168"/>
                    </a:lnTo>
                    <a:lnTo>
                      <a:pt x="2967273" y="253995"/>
                    </a:lnTo>
                    <a:lnTo>
                      <a:pt x="2977129" y="251139"/>
                    </a:lnTo>
                    <a:lnTo>
                      <a:pt x="2986985" y="248918"/>
                    </a:lnTo>
                    <a:lnTo>
                      <a:pt x="2996842" y="247648"/>
                    </a:lnTo>
                    <a:lnTo>
                      <a:pt x="3006698" y="246379"/>
                    </a:lnTo>
                    <a:lnTo>
                      <a:pt x="3016555" y="246062"/>
                    </a:lnTo>
                    <a:close/>
                    <a:moveTo>
                      <a:pt x="336073" y="246062"/>
                    </a:moveTo>
                    <a:lnTo>
                      <a:pt x="345605" y="246062"/>
                    </a:lnTo>
                    <a:lnTo>
                      <a:pt x="355772" y="246379"/>
                    </a:lnTo>
                    <a:lnTo>
                      <a:pt x="365304" y="247648"/>
                    </a:lnTo>
                    <a:lnTo>
                      <a:pt x="375153" y="248918"/>
                    </a:lnTo>
                    <a:lnTo>
                      <a:pt x="385003" y="251139"/>
                    </a:lnTo>
                    <a:lnTo>
                      <a:pt x="394852" y="253995"/>
                    </a:lnTo>
                    <a:lnTo>
                      <a:pt x="404384" y="257168"/>
                    </a:lnTo>
                    <a:lnTo>
                      <a:pt x="414233" y="260976"/>
                    </a:lnTo>
                    <a:lnTo>
                      <a:pt x="423765" y="265102"/>
                    </a:lnTo>
                    <a:lnTo>
                      <a:pt x="432979" y="269544"/>
                    </a:lnTo>
                    <a:lnTo>
                      <a:pt x="442511" y="274622"/>
                    </a:lnTo>
                    <a:lnTo>
                      <a:pt x="451407" y="280651"/>
                    </a:lnTo>
                    <a:lnTo>
                      <a:pt x="460303" y="286363"/>
                    </a:lnTo>
                    <a:lnTo>
                      <a:pt x="468882" y="293344"/>
                    </a:lnTo>
                    <a:lnTo>
                      <a:pt x="477460" y="300326"/>
                    </a:lnTo>
                    <a:lnTo>
                      <a:pt x="485086" y="307624"/>
                    </a:lnTo>
                    <a:lnTo>
                      <a:pt x="493029" y="315875"/>
                    </a:lnTo>
                    <a:lnTo>
                      <a:pt x="500654" y="324125"/>
                    </a:lnTo>
                    <a:lnTo>
                      <a:pt x="507962" y="333011"/>
                    </a:lnTo>
                    <a:lnTo>
                      <a:pt x="514634" y="342213"/>
                    </a:lnTo>
                    <a:lnTo>
                      <a:pt x="521306" y="351733"/>
                    </a:lnTo>
                    <a:lnTo>
                      <a:pt x="527025" y="361888"/>
                    </a:lnTo>
                    <a:lnTo>
                      <a:pt x="532744" y="372360"/>
                    </a:lnTo>
                    <a:lnTo>
                      <a:pt x="537828" y="383149"/>
                    </a:lnTo>
                    <a:lnTo>
                      <a:pt x="542912" y="394256"/>
                    </a:lnTo>
                    <a:lnTo>
                      <a:pt x="546724" y="405680"/>
                    </a:lnTo>
                    <a:lnTo>
                      <a:pt x="550855" y="417738"/>
                    </a:lnTo>
                    <a:lnTo>
                      <a:pt x="554032" y="429797"/>
                    </a:lnTo>
                    <a:lnTo>
                      <a:pt x="556574" y="442490"/>
                    </a:lnTo>
                    <a:lnTo>
                      <a:pt x="558798" y="455501"/>
                    </a:lnTo>
                    <a:lnTo>
                      <a:pt x="560386" y="468512"/>
                    </a:lnTo>
                    <a:lnTo>
                      <a:pt x="561022" y="482157"/>
                    </a:lnTo>
                    <a:lnTo>
                      <a:pt x="561657" y="509765"/>
                    </a:lnTo>
                    <a:lnTo>
                      <a:pt x="561975" y="538325"/>
                    </a:lnTo>
                    <a:lnTo>
                      <a:pt x="561657" y="552287"/>
                    </a:lnTo>
                    <a:lnTo>
                      <a:pt x="561340" y="566885"/>
                    </a:lnTo>
                    <a:lnTo>
                      <a:pt x="560704" y="580847"/>
                    </a:lnTo>
                    <a:lnTo>
                      <a:pt x="559433" y="595444"/>
                    </a:lnTo>
                    <a:lnTo>
                      <a:pt x="558480" y="609724"/>
                    </a:lnTo>
                    <a:lnTo>
                      <a:pt x="556891" y="623687"/>
                    </a:lnTo>
                    <a:lnTo>
                      <a:pt x="554985" y="637967"/>
                    </a:lnTo>
                    <a:lnTo>
                      <a:pt x="552761" y="651612"/>
                    </a:lnTo>
                    <a:lnTo>
                      <a:pt x="550537" y="665257"/>
                    </a:lnTo>
                    <a:lnTo>
                      <a:pt x="547677" y="678585"/>
                    </a:lnTo>
                    <a:lnTo>
                      <a:pt x="544500" y="691913"/>
                    </a:lnTo>
                    <a:lnTo>
                      <a:pt x="541005" y="704607"/>
                    </a:lnTo>
                    <a:lnTo>
                      <a:pt x="537193" y="717300"/>
                    </a:lnTo>
                    <a:lnTo>
                      <a:pt x="532744" y="729676"/>
                    </a:lnTo>
                    <a:lnTo>
                      <a:pt x="527979" y="741417"/>
                    </a:lnTo>
                    <a:lnTo>
                      <a:pt x="522577" y="752524"/>
                    </a:lnTo>
                    <a:lnTo>
                      <a:pt x="517176" y="763630"/>
                    </a:lnTo>
                    <a:lnTo>
                      <a:pt x="510821" y="773785"/>
                    </a:lnTo>
                    <a:lnTo>
                      <a:pt x="504149" y="783622"/>
                    </a:lnTo>
                    <a:lnTo>
                      <a:pt x="497159" y="793142"/>
                    </a:lnTo>
                    <a:lnTo>
                      <a:pt x="489216" y="801710"/>
                    </a:lnTo>
                    <a:lnTo>
                      <a:pt x="480638" y="809644"/>
                    </a:lnTo>
                    <a:lnTo>
                      <a:pt x="476507" y="813452"/>
                    </a:lnTo>
                    <a:lnTo>
                      <a:pt x="472059" y="817260"/>
                    </a:lnTo>
                    <a:lnTo>
                      <a:pt x="467293" y="820433"/>
                    </a:lnTo>
                    <a:lnTo>
                      <a:pt x="462527" y="823924"/>
                    </a:lnTo>
                    <a:lnTo>
                      <a:pt x="457762" y="826780"/>
                    </a:lnTo>
                    <a:lnTo>
                      <a:pt x="452360" y="829953"/>
                    </a:lnTo>
                    <a:lnTo>
                      <a:pt x="447277" y="832492"/>
                    </a:lnTo>
                    <a:lnTo>
                      <a:pt x="441875" y="835030"/>
                    </a:lnTo>
                    <a:lnTo>
                      <a:pt x="436474" y="837251"/>
                    </a:lnTo>
                    <a:lnTo>
                      <a:pt x="430437" y="839155"/>
                    </a:lnTo>
                    <a:lnTo>
                      <a:pt x="425036" y="841059"/>
                    </a:lnTo>
                    <a:lnTo>
                      <a:pt x="418682" y="842646"/>
                    </a:lnTo>
                    <a:lnTo>
                      <a:pt x="409150" y="844550"/>
                    </a:lnTo>
                    <a:lnTo>
                      <a:pt x="399618" y="845819"/>
                    </a:lnTo>
                    <a:lnTo>
                      <a:pt x="389451" y="846137"/>
                    </a:lnTo>
                    <a:lnTo>
                      <a:pt x="379284" y="845502"/>
                    </a:lnTo>
                    <a:lnTo>
                      <a:pt x="368481" y="844233"/>
                    </a:lnTo>
                    <a:lnTo>
                      <a:pt x="357679" y="842011"/>
                    </a:lnTo>
                    <a:lnTo>
                      <a:pt x="346558" y="839473"/>
                    </a:lnTo>
                    <a:lnTo>
                      <a:pt x="334803" y="835665"/>
                    </a:lnTo>
                    <a:lnTo>
                      <a:pt x="323364" y="831222"/>
                    </a:lnTo>
                    <a:lnTo>
                      <a:pt x="311609" y="826145"/>
                    </a:lnTo>
                    <a:lnTo>
                      <a:pt x="299853" y="820116"/>
                    </a:lnTo>
                    <a:lnTo>
                      <a:pt x="288097" y="813452"/>
                    </a:lnTo>
                    <a:lnTo>
                      <a:pt x="276659" y="806153"/>
                    </a:lnTo>
                    <a:lnTo>
                      <a:pt x="264586" y="797902"/>
                    </a:lnTo>
                    <a:lnTo>
                      <a:pt x="253148" y="788700"/>
                    </a:lnTo>
                    <a:lnTo>
                      <a:pt x="241709" y="778862"/>
                    </a:lnTo>
                    <a:lnTo>
                      <a:pt x="230589" y="768390"/>
                    </a:lnTo>
                    <a:lnTo>
                      <a:pt x="219469" y="756966"/>
                    </a:lnTo>
                    <a:lnTo>
                      <a:pt x="208666" y="745225"/>
                    </a:lnTo>
                    <a:lnTo>
                      <a:pt x="198181" y="732215"/>
                    </a:lnTo>
                    <a:lnTo>
                      <a:pt x="188014" y="718252"/>
                    </a:lnTo>
                    <a:lnTo>
                      <a:pt x="178482" y="704289"/>
                    </a:lnTo>
                    <a:lnTo>
                      <a:pt x="169268" y="689057"/>
                    </a:lnTo>
                    <a:lnTo>
                      <a:pt x="160054" y="673508"/>
                    </a:lnTo>
                    <a:lnTo>
                      <a:pt x="152111" y="656690"/>
                    </a:lnTo>
                    <a:lnTo>
                      <a:pt x="144168" y="639236"/>
                    </a:lnTo>
                    <a:lnTo>
                      <a:pt x="136861" y="621148"/>
                    </a:lnTo>
                    <a:lnTo>
                      <a:pt x="130506" y="602426"/>
                    </a:lnTo>
                    <a:lnTo>
                      <a:pt x="124469" y="582751"/>
                    </a:lnTo>
                    <a:lnTo>
                      <a:pt x="121928" y="572914"/>
                    </a:lnTo>
                    <a:lnTo>
                      <a:pt x="119386" y="562442"/>
                    </a:lnTo>
                    <a:lnTo>
                      <a:pt x="117162" y="551970"/>
                    </a:lnTo>
                    <a:lnTo>
                      <a:pt x="114938" y="541498"/>
                    </a:lnTo>
                    <a:lnTo>
                      <a:pt x="113031" y="530709"/>
                    </a:lnTo>
                    <a:lnTo>
                      <a:pt x="111443" y="519602"/>
                    </a:lnTo>
                    <a:lnTo>
                      <a:pt x="111125" y="505957"/>
                    </a:lnTo>
                    <a:lnTo>
                      <a:pt x="111443" y="492629"/>
                    </a:lnTo>
                    <a:lnTo>
                      <a:pt x="112396" y="479301"/>
                    </a:lnTo>
                    <a:lnTo>
                      <a:pt x="113349" y="466290"/>
                    </a:lnTo>
                    <a:lnTo>
                      <a:pt x="115255" y="453280"/>
                    </a:lnTo>
                    <a:lnTo>
                      <a:pt x="117797" y="440586"/>
                    </a:lnTo>
                    <a:lnTo>
                      <a:pt x="120657" y="428528"/>
                    </a:lnTo>
                    <a:lnTo>
                      <a:pt x="124152" y="416152"/>
                    </a:lnTo>
                    <a:lnTo>
                      <a:pt x="127964" y="404093"/>
                    </a:lnTo>
                    <a:lnTo>
                      <a:pt x="132412" y="392669"/>
                    </a:lnTo>
                    <a:lnTo>
                      <a:pt x="137178" y="381563"/>
                    </a:lnTo>
                    <a:lnTo>
                      <a:pt x="142262" y="370456"/>
                    </a:lnTo>
                    <a:lnTo>
                      <a:pt x="148299" y="359984"/>
                    </a:lnTo>
                    <a:lnTo>
                      <a:pt x="154335" y="349512"/>
                    </a:lnTo>
                    <a:lnTo>
                      <a:pt x="161008" y="339675"/>
                    </a:lnTo>
                    <a:lnTo>
                      <a:pt x="167998" y="330472"/>
                    </a:lnTo>
                    <a:lnTo>
                      <a:pt x="175941" y="320952"/>
                    </a:lnTo>
                    <a:lnTo>
                      <a:pt x="183566" y="312384"/>
                    </a:lnTo>
                    <a:lnTo>
                      <a:pt x="192145" y="304451"/>
                    </a:lnTo>
                    <a:lnTo>
                      <a:pt x="200723" y="296518"/>
                    </a:lnTo>
                    <a:lnTo>
                      <a:pt x="209937" y="289536"/>
                    </a:lnTo>
                    <a:lnTo>
                      <a:pt x="219787" y="282872"/>
                    </a:lnTo>
                    <a:lnTo>
                      <a:pt x="229636" y="276526"/>
                    </a:lnTo>
                    <a:lnTo>
                      <a:pt x="240121" y="270496"/>
                    </a:lnTo>
                    <a:lnTo>
                      <a:pt x="250923" y="265736"/>
                    </a:lnTo>
                    <a:lnTo>
                      <a:pt x="262044" y="260976"/>
                    </a:lnTo>
                    <a:lnTo>
                      <a:pt x="273482" y="256851"/>
                    </a:lnTo>
                    <a:lnTo>
                      <a:pt x="285238" y="253360"/>
                    </a:lnTo>
                    <a:lnTo>
                      <a:pt x="297311" y="250822"/>
                    </a:lnTo>
                    <a:lnTo>
                      <a:pt x="310020" y="248600"/>
                    </a:lnTo>
                    <a:lnTo>
                      <a:pt x="323047" y="247014"/>
                    </a:lnTo>
                    <a:lnTo>
                      <a:pt x="336073" y="246062"/>
                    </a:lnTo>
                    <a:close/>
                    <a:moveTo>
                      <a:pt x="1696249" y="0"/>
                    </a:moveTo>
                    <a:lnTo>
                      <a:pt x="1709607" y="317"/>
                    </a:lnTo>
                    <a:lnTo>
                      <a:pt x="1722646" y="952"/>
                    </a:lnTo>
                    <a:lnTo>
                      <a:pt x="1735368" y="2856"/>
                    </a:lnTo>
                    <a:lnTo>
                      <a:pt x="1747771" y="5077"/>
                    </a:lnTo>
                    <a:lnTo>
                      <a:pt x="1759538" y="7616"/>
                    </a:lnTo>
                    <a:lnTo>
                      <a:pt x="1771306" y="11424"/>
                    </a:lnTo>
                    <a:lnTo>
                      <a:pt x="1782755" y="15232"/>
                    </a:lnTo>
                    <a:lnTo>
                      <a:pt x="1793886" y="19992"/>
                    </a:lnTo>
                    <a:lnTo>
                      <a:pt x="1804699" y="24752"/>
                    </a:lnTo>
                    <a:lnTo>
                      <a:pt x="1814876" y="30782"/>
                    </a:lnTo>
                    <a:lnTo>
                      <a:pt x="1825053" y="36811"/>
                    </a:lnTo>
                    <a:lnTo>
                      <a:pt x="1834594" y="43475"/>
                    </a:lnTo>
                    <a:lnTo>
                      <a:pt x="1844136" y="50457"/>
                    </a:lnTo>
                    <a:lnTo>
                      <a:pt x="1853040" y="58390"/>
                    </a:lnTo>
                    <a:lnTo>
                      <a:pt x="1861627" y="66006"/>
                    </a:lnTo>
                    <a:lnTo>
                      <a:pt x="1869578" y="74574"/>
                    </a:lnTo>
                    <a:lnTo>
                      <a:pt x="1877529" y="83460"/>
                    </a:lnTo>
                    <a:lnTo>
                      <a:pt x="1884526" y="92663"/>
                    </a:lnTo>
                    <a:lnTo>
                      <a:pt x="1891523" y="102818"/>
                    </a:lnTo>
                    <a:lnTo>
                      <a:pt x="1898201" y="112972"/>
                    </a:lnTo>
                    <a:lnTo>
                      <a:pt x="1904244" y="123127"/>
                    </a:lnTo>
                    <a:lnTo>
                      <a:pt x="1909969" y="133917"/>
                    </a:lnTo>
                    <a:lnTo>
                      <a:pt x="1915057" y="145024"/>
                    </a:lnTo>
                    <a:lnTo>
                      <a:pt x="1919828" y="156765"/>
                    </a:lnTo>
                    <a:lnTo>
                      <a:pt x="1924280" y="168189"/>
                    </a:lnTo>
                    <a:lnTo>
                      <a:pt x="1928097" y="180566"/>
                    </a:lnTo>
                    <a:lnTo>
                      <a:pt x="1931595" y="192624"/>
                    </a:lnTo>
                    <a:lnTo>
                      <a:pt x="1934457" y="205318"/>
                    </a:lnTo>
                    <a:lnTo>
                      <a:pt x="1937002" y="218012"/>
                    </a:lnTo>
                    <a:lnTo>
                      <a:pt x="1938910" y="231022"/>
                    </a:lnTo>
                    <a:lnTo>
                      <a:pt x="1940500" y="244351"/>
                    </a:lnTo>
                    <a:lnTo>
                      <a:pt x="1941136" y="257679"/>
                    </a:lnTo>
                    <a:lnTo>
                      <a:pt x="1947815" y="260218"/>
                    </a:lnTo>
                    <a:lnTo>
                      <a:pt x="1951313" y="261804"/>
                    </a:lnTo>
                    <a:lnTo>
                      <a:pt x="1954176" y="263708"/>
                    </a:lnTo>
                    <a:lnTo>
                      <a:pt x="1957038" y="265612"/>
                    </a:lnTo>
                    <a:lnTo>
                      <a:pt x="1959900" y="267834"/>
                    </a:lnTo>
                    <a:lnTo>
                      <a:pt x="1962444" y="270055"/>
                    </a:lnTo>
                    <a:lnTo>
                      <a:pt x="1964671" y="272594"/>
                    </a:lnTo>
                    <a:lnTo>
                      <a:pt x="1966897" y="275133"/>
                    </a:lnTo>
                    <a:lnTo>
                      <a:pt x="1968805" y="277989"/>
                    </a:lnTo>
                    <a:lnTo>
                      <a:pt x="1970395" y="281479"/>
                    </a:lnTo>
                    <a:lnTo>
                      <a:pt x="1971986" y="284653"/>
                    </a:lnTo>
                    <a:lnTo>
                      <a:pt x="1973258" y="288461"/>
                    </a:lnTo>
                    <a:lnTo>
                      <a:pt x="1974530" y="292269"/>
                    </a:lnTo>
                    <a:lnTo>
                      <a:pt x="1975484" y="296394"/>
                    </a:lnTo>
                    <a:lnTo>
                      <a:pt x="1976120" y="300837"/>
                    </a:lnTo>
                    <a:lnTo>
                      <a:pt x="1976438" y="307819"/>
                    </a:lnTo>
                    <a:lnTo>
                      <a:pt x="1976438" y="315117"/>
                    </a:lnTo>
                    <a:lnTo>
                      <a:pt x="1975802" y="323051"/>
                    </a:lnTo>
                    <a:lnTo>
                      <a:pt x="1974530" y="330350"/>
                    </a:lnTo>
                    <a:lnTo>
                      <a:pt x="1973258" y="337966"/>
                    </a:lnTo>
                    <a:lnTo>
                      <a:pt x="1971031" y="345582"/>
                    </a:lnTo>
                    <a:lnTo>
                      <a:pt x="1968169" y="353198"/>
                    </a:lnTo>
                    <a:lnTo>
                      <a:pt x="1964989" y="360179"/>
                    </a:lnTo>
                    <a:lnTo>
                      <a:pt x="1961172" y="367161"/>
                    </a:lnTo>
                    <a:lnTo>
                      <a:pt x="1957356" y="373825"/>
                    </a:lnTo>
                    <a:lnTo>
                      <a:pt x="1952903" y="379854"/>
                    </a:lnTo>
                    <a:lnTo>
                      <a:pt x="1947815" y="385884"/>
                    </a:lnTo>
                    <a:lnTo>
                      <a:pt x="1942726" y="390961"/>
                    </a:lnTo>
                    <a:lnTo>
                      <a:pt x="1937002" y="395404"/>
                    </a:lnTo>
                    <a:lnTo>
                      <a:pt x="1930959" y="399212"/>
                    </a:lnTo>
                    <a:lnTo>
                      <a:pt x="1924916" y="402068"/>
                    </a:lnTo>
                    <a:lnTo>
                      <a:pt x="1921736" y="413175"/>
                    </a:lnTo>
                    <a:lnTo>
                      <a:pt x="1918556" y="423965"/>
                    </a:lnTo>
                    <a:lnTo>
                      <a:pt x="1914739" y="434754"/>
                    </a:lnTo>
                    <a:lnTo>
                      <a:pt x="1910923" y="445226"/>
                    </a:lnTo>
                    <a:lnTo>
                      <a:pt x="1906788" y="456016"/>
                    </a:lnTo>
                    <a:lnTo>
                      <a:pt x="1902336" y="466171"/>
                    </a:lnTo>
                    <a:lnTo>
                      <a:pt x="1897883" y="476325"/>
                    </a:lnTo>
                    <a:lnTo>
                      <a:pt x="1893113" y="486480"/>
                    </a:lnTo>
                    <a:lnTo>
                      <a:pt x="1888024" y="496000"/>
                    </a:lnTo>
                    <a:lnTo>
                      <a:pt x="1882300" y="505838"/>
                    </a:lnTo>
                    <a:lnTo>
                      <a:pt x="1876893" y="515041"/>
                    </a:lnTo>
                    <a:lnTo>
                      <a:pt x="1870850" y="523926"/>
                    </a:lnTo>
                    <a:lnTo>
                      <a:pt x="1864808" y="532812"/>
                    </a:lnTo>
                    <a:lnTo>
                      <a:pt x="1858129" y="541380"/>
                    </a:lnTo>
                    <a:lnTo>
                      <a:pt x="1851450" y="549631"/>
                    </a:lnTo>
                    <a:lnTo>
                      <a:pt x="1844454" y="557247"/>
                    </a:lnTo>
                    <a:lnTo>
                      <a:pt x="1837457" y="565180"/>
                    </a:lnTo>
                    <a:lnTo>
                      <a:pt x="1829824" y="572162"/>
                    </a:lnTo>
                    <a:lnTo>
                      <a:pt x="1822191" y="578826"/>
                    </a:lnTo>
                    <a:lnTo>
                      <a:pt x="1813922" y="585490"/>
                    </a:lnTo>
                    <a:lnTo>
                      <a:pt x="1805653" y="591520"/>
                    </a:lnTo>
                    <a:lnTo>
                      <a:pt x="1797066" y="597232"/>
                    </a:lnTo>
                    <a:lnTo>
                      <a:pt x="1788161" y="601992"/>
                    </a:lnTo>
                    <a:lnTo>
                      <a:pt x="1779256" y="606752"/>
                    </a:lnTo>
                    <a:lnTo>
                      <a:pt x="1769715" y="610877"/>
                    </a:lnTo>
                    <a:lnTo>
                      <a:pt x="1759856" y="614685"/>
                    </a:lnTo>
                    <a:lnTo>
                      <a:pt x="1750315" y="617859"/>
                    </a:lnTo>
                    <a:lnTo>
                      <a:pt x="1739820" y="620397"/>
                    </a:lnTo>
                    <a:lnTo>
                      <a:pt x="1729325" y="622301"/>
                    </a:lnTo>
                    <a:lnTo>
                      <a:pt x="1718512" y="623888"/>
                    </a:lnTo>
                    <a:lnTo>
                      <a:pt x="1707699" y="624840"/>
                    </a:lnTo>
                    <a:lnTo>
                      <a:pt x="1696249" y="625475"/>
                    </a:lnTo>
                    <a:lnTo>
                      <a:pt x="1685118" y="624840"/>
                    </a:lnTo>
                    <a:lnTo>
                      <a:pt x="1674305" y="623888"/>
                    </a:lnTo>
                    <a:lnTo>
                      <a:pt x="1663492" y="622301"/>
                    </a:lnTo>
                    <a:lnTo>
                      <a:pt x="1652997" y="620397"/>
                    </a:lnTo>
                    <a:lnTo>
                      <a:pt x="1642820" y="617859"/>
                    </a:lnTo>
                    <a:lnTo>
                      <a:pt x="1632960" y="614685"/>
                    </a:lnTo>
                    <a:lnTo>
                      <a:pt x="1623419" y="611195"/>
                    </a:lnTo>
                    <a:lnTo>
                      <a:pt x="1613878" y="606752"/>
                    </a:lnTo>
                    <a:lnTo>
                      <a:pt x="1604655" y="602309"/>
                    </a:lnTo>
                    <a:lnTo>
                      <a:pt x="1596068" y="597232"/>
                    </a:lnTo>
                    <a:lnTo>
                      <a:pt x="1587481" y="591837"/>
                    </a:lnTo>
                    <a:lnTo>
                      <a:pt x="1579531" y="586125"/>
                    </a:lnTo>
                    <a:lnTo>
                      <a:pt x="1571262" y="579778"/>
                    </a:lnTo>
                    <a:lnTo>
                      <a:pt x="1563311" y="572479"/>
                    </a:lnTo>
                    <a:lnTo>
                      <a:pt x="1555996" y="565498"/>
                    </a:lnTo>
                    <a:lnTo>
                      <a:pt x="1548999" y="558199"/>
                    </a:lnTo>
                    <a:lnTo>
                      <a:pt x="1541684" y="550265"/>
                    </a:lnTo>
                    <a:lnTo>
                      <a:pt x="1535006" y="542015"/>
                    </a:lnTo>
                    <a:lnTo>
                      <a:pt x="1528645" y="534081"/>
                    </a:lnTo>
                    <a:lnTo>
                      <a:pt x="1522602" y="525196"/>
                    </a:lnTo>
                    <a:lnTo>
                      <a:pt x="1516560" y="516310"/>
                    </a:lnTo>
                    <a:lnTo>
                      <a:pt x="1510835" y="506790"/>
                    </a:lnTo>
                    <a:lnTo>
                      <a:pt x="1505428" y="497270"/>
                    </a:lnTo>
                    <a:lnTo>
                      <a:pt x="1500022" y="487432"/>
                    </a:lnTo>
                    <a:lnTo>
                      <a:pt x="1495251" y="477912"/>
                    </a:lnTo>
                    <a:lnTo>
                      <a:pt x="1490799" y="467440"/>
                    </a:lnTo>
                    <a:lnTo>
                      <a:pt x="1486346" y="457602"/>
                    </a:lnTo>
                    <a:lnTo>
                      <a:pt x="1482212" y="447130"/>
                    </a:lnTo>
                    <a:lnTo>
                      <a:pt x="1478714" y="436341"/>
                    </a:lnTo>
                    <a:lnTo>
                      <a:pt x="1474897" y="425869"/>
                    </a:lnTo>
                    <a:lnTo>
                      <a:pt x="1471399" y="415079"/>
                    </a:lnTo>
                    <a:lnTo>
                      <a:pt x="1468536" y="404290"/>
                    </a:lnTo>
                    <a:lnTo>
                      <a:pt x="1464720" y="403338"/>
                    </a:lnTo>
                    <a:lnTo>
                      <a:pt x="1461540" y="401751"/>
                    </a:lnTo>
                    <a:lnTo>
                      <a:pt x="1458041" y="400164"/>
                    </a:lnTo>
                    <a:lnTo>
                      <a:pt x="1454861" y="398577"/>
                    </a:lnTo>
                    <a:lnTo>
                      <a:pt x="1451363" y="396673"/>
                    </a:lnTo>
                    <a:lnTo>
                      <a:pt x="1448500" y="394452"/>
                    </a:lnTo>
                    <a:lnTo>
                      <a:pt x="1442458" y="389375"/>
                    </a:lnTo>
                    <a:lnTo>
                      <a:pt x="1436733" y="383980"/>
                    </a:lnTo>
                    <a:lnTo>
                      <a:pt x="1431962" y="377633"/>
                    </a:lnTo>
                    <a:lnTo>
                      <a:pt x="1427192" y="370969"/>
                    </a:lnTo>
                    <a:lnTo>
                      <a:pt x="1423057" y="363988"/>
                    </a:lnTo>
                    <a:lnTo>
                      <a:pt x="1419241" y="356054"/>
                    </a:lnTo>
                    <a:lnTo>
                      <a:pt x="1416379" y="348438"/>
                    </a:lnTo>
                    <a:lnTo>
                      <a:pt x="1413834" y="340504"/>
                    </a:lnTo>
                    <a:lnTo>
                      <a:pt x="1411926" y="332254"/>
                    </a:lnTo>
                    <a:lnTo>
                      <a:pt x="1410336" y="324320"/>
                    </a:lnTo>
                    <a:lnTo>
                      <a:pt x="1409700" y="316387"/>
                    </a:lnTo>
                    <a:lnTo>
                      <a:pt x="1409700" y="308453"/>
                    </a:lnTo>
                    <a:lnTo>
                      <a:pt x="1410336" y="300837"/>
                    </a:lnTo>
                    <a:lnTo>
                      <a:pt x="1411290" y="296077"/>
                    </a:lnTo>
                    <a:lnTo>
                      <a:pt x="1411926" y="291634"/>
                    </a:lnTo>
                    <a:lnTo>
                      <a:pt x="1413516" y="286874"/>
                    </a:lnTo>
                    <a:lnTo>
                      <a:pt x="1414789" y="283383"/>
                    </a:lnTo>
                    <a:lnTo>
                      <a:pt x="1416697" y="279575"/>
                    </a:lnTo>
                    <a:lnTo>
                      <a:pt x="1418923" y="275767"/>
                    </a:lnTo>
                    <a:lnTo>
                      <a:pt x="1421149" y="272911"/>
                    </a:lnTo>
                    <a:lnTo>
                      <a:pt x="1423694" y="270055"/>
                    </a:lnTo>
                    <a:lnTo>
                      <a:pt x="1426556" y="267199"/>
                    </a:lnTo>
                    <a:lnTo>
                      <a:pt x="1429418" y="264978"/>
                    </a:lnTo>
                    <a:lnTo>
                      <a:pt x="1432917" y="262756"/>
                    </a:lnTo>
                    <a:lnTo>
                      <a:pt x="1436097" y="261170"/>
                    </a:lnTo>
                    <a:lnTo>
                      <a:pt x="1439913" y="259266"/>
                    </a:lnTo>
                    <a:lnTo>
                      <a:pt x="1443730" y="257679"/>
                    </a:lnTo>
                    <a:lnTo>
                      <a:pt x="1447228" y="256727"/>
                    </a:lnTo>
                    <a:lnTo>
                      <a:pt x="1451363" y="255458"/>
                    </a:lnTo>
                    <a:lnTo>
                      <a:pt x="1452635" y="242447"/>
                    </a:lnTo>
                    <a:lnTo>
                      <a:pt x="1453907" y="229118"/>
                    </a:lnTo>
                    <a:lnTo>
                      <a:pt x="1455815" y="216108"/>
                    </a:lnTo>
                    <a:lnTo>
                      <a:pt x="1458359" y="203414"/>
                    </a:lnTo>
                    <a:lnTo>
                      <a:pt x="1461540" y="191355"/>
                    </a:lnTo>
                    <a:lnTo>
                      <a:pt x="1464720" y="178979"/>
                    </a:lnTo>
                    <a:lnTo>
                      <a:pt x="1468854" y="167237"/>
                    </a:lnTo>
                    <a:lnTo>
                      <a:pt x="1473307" y="155178"/>
                    </a:lnTo>
                    <a:lnTo>
                      <a:pt x="1478077" y="144072"/>
                    </a:lnTo>
                    <a:lnTo>
                      <a:pt x="1483484" y="132965"/>
                    </a:lnTo>
                    <a:lnTo>
                      <a:pt x="1488891" y="122175"/>
                    </a:lnTo>
                    <a:lnTo>
                      <a:pt x="1494933" y="111703"/>
                    </a:lnTo>
                    <a:lnTo>
                      <a:pt x="1501612" y="101866"/>
                    </a:lnTo>
                    <a:lnTo>
                      <a:pt x="1508609" y="92028"/>
                    </a:lnTo>
                    <a:lnTo>
                      <a:pt x="1516242" y="82825"/>
                    </a:lnTo>
                    <a:lnTo>
                      <a:pt x="1523556" y="74257"/>
                    </a:lnTo>
                    <a:lnTo>
                      <a:pt x="1531825" y="65689"/>
                    </a:lnTo>
                    <a:lnTo>
                      <a:pt x="1540412" y="57438"/>
                    </a:lnTo>
                    <a:lnTo>
                      <a:pt x="1549317" y="50139"/>
                    </a:lnTo>
                    <a:lnTo>
                      <a:pt x="1558540" y="43158"/>
                    </a:lnTo>
                    <a:lnTo>
                      <a:pt x="1568399" y="36494"/>
                    </a:lnTo>
                    <a:lnTo>
                      <a:pt x="1578258" y="30464"/>
                    </a:lnTo>
                    <a:lnTo>
                      <a:pt x="1588754" y="24752"/>
                    </a:lnTo>
                    <a:lnTo>
                      <a:pt x="1599567" y="19675"/>
                    </a:lnTo>
                    <a:lnTo>
                      <a:pt x="1610380" y="15232"/>
                    </a:lnTo>
                    <a:lnTo>
                      <a:pt x="1621829" y="11107"/>
                    </a:lnTo>
                    <a:lnTo>
                      <a:pt x="1633278" y="7616"/>
                    </a:lnTo>
                    <a:lnTo>
                      <a:pt x="1645364" y="5077"/>
                    </a:lnTo>
                    <a:lnTo>
                      <a:pt x="1657449" y="2856"/>
                    </a:lnTo>
                    <a:lnTo>
                      <a:pt x="1670170" y="952"/>
                    </a:lnTo>
                    <a:lnTo>
                      <a:pt x="1683210" y="317"/>
                    </a:lnTo>
                    <a:lnTo>
                      <a:pt x="1696249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 sz="240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34" name="组合 33"/>
          <p:cNvGrpSpPr/>
          <p:nvPr/>
        </p:nvGrpSpPr>
        <p:grpSpPr>
          <a:xfrm>
            <a:off x="6287467" y="4820593"/>
            <a:ext cx="1248000" cy="1248000"/>
            <a:chOff x="4427568" y="3651974"/>
            <a:chExt cx="936000" cy="936000"/>
          </a:xfrm>
        </p:grpSpPr>
        <p:sp>
          <p:nvSpPr>
            <p:cNvPr id="11" name="MH_Other_10"/>
            <p:cNvSpPr/>
            <p:nvPr>
              <p:custDataLst>
                <p:tags r:id="rId8"/>
              </p:custDataLst>
            </p:nvPr>
          </p:nvSpPr>
          <p:spPr>
            <a:xfrm>
              <a:off x="4427568" y="3651974"/>
              <a:ext cx="936000" cy="936000"/>
            </a:xfrm>
            <a:prstGeom prst="donut">
              <a:avLst>
                <a:gd name="adj" fmla="val 9894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1270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152400" dist="127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 dirty="0">
                <a:solidFill>
                  <a:prstClr val="white"/>
                </a:solidFill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4607568" y="3859270"/>
              <a:ext cx="576000" cy="576000"/>
              <a:chOff x="4535568" y="3787270"/>
              <a:chExt cx="720000" cy="720000"/>
            </a:xfrm>
          </p:grpSpPr>
          <p:sp>
            <p:nvSpPr>
              <p:cNvPr id="23" name="MH_Title_1"/>
              <p:cNvSpPr/>
              <p:nvPr>
                <p:custDataLst>
                  <p:tags r:id="rId9"/>
                </p:custDataLst>
              </p:nvPr>
            </p:nvSpPr>
            <p:spPr>
              <a:xfrm>
                <a:off x="4535568" y="3787270"/>
                <a:ext cx="720000" cy="720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 lang="en-US" altLang="zh-CN" sz="3600" dirty="0">
                  <a:latin typeface="Impact" panose="020B0806030902050204" pitchFamily="34" charset="0"/>
                </a:endParaRPr>
              </a:p>
            </p:txBody>
          </p:sp>
          <p:sp>
            <p:nvSpPr>
              <p:cNvPr id="24" name="KSO_Shape"/>
              <p:cNvSpPr/>
              <p:nvPr/>
            </p:nvSpPr>
            <p:spPr bwMode="auto">
              <a:xfrm>
                <a:off x="4643568" y="3913270"/>
                <a:ext cx="504000" cy="468000"/>
              </a:xfrm>
              <a:custGeom>
                <a:avLst/>
                <a:gdLst>
                  <a:gd name="T0" fmla="*/ 1555232 w 2741613"/>
                  <a:gd name="T1" fmla="*/ 1766302 h 2557463"/>
                  <a:gd name="T2" fmla="*/ 1500877 w 2741613"/>
                  <a:gd name="T3" fmla="*/ 1732308 h 2557463"/>
                  <a:gd name="T4" fmla="*/ 410527 w 2741613"/>
                  <a:gd name="T5" fmla="*/ 1777780 h 2557463"/>
                  <a:gd name="T6" fmla="*/ 294306 w 2741613"/>
                  <a:gd name="T7" fmla="*/ 1747980 h 2557463"/>
                  <a:gd name="T8" fmla="*/ 1473436 w 2741613"/>
                  <a:gd name="T9" fmla="*/ 1657260 h 2557463"/>
                  <a:gd name="T10" fmla="*/ 1387009 w 2741613"/>
                  <a:gd name="T11" fmla="*/ 1662603 h 2557463"/>
                  <a:gd name="T12" fmla="*/ 511578 w 2741613"/>
                  <a:gd name="T13" fmla="*/ 1682417 h 2557463"/>
                  <a:gd name="T14" fmla="*/ 414761 w 2741613"/>
                  <a:gd name="T15" fmla="*/ 1659264 h 2557463"/>
                  <a:gd name="T16" fmla="*/ 1116006 w 2741613"/>
                  <a:gd name="T17" fmla="*/ 1639146 h 2557463"/>
                  <a:gd name="T18" fmla="*/ 1025639 w 2741613"/>
                  <a:gd name="T19" fmla="*/ 1606463 h 2557463"/>
                  <a:gd name="T20" fmla="*/ 902419 w 2741613"/>
                  <a:gd name="T21" fmla="*/ 1619000 h 2557463"/>
                  <a:gd name="T22" fmla="*/ 844427 w 2741613"/>
                  <a:gd name="T23" fmla="*/ 1606240 h 2557463"/>
                  <a:gd name="T24" fmla="*/ 445447 w 2741613"/>
                  <a:gd name="T25" fmla="*/ 1163753 h 2557463"/>
                  <a:gd name="T26" fmla="*/ 787487 w 2741613"/>
                  <a:gd name="T27" fmla="*/ 791326 h 2557463"/>
                  <a:gd name="T28" fmla="*/ 436007 w 2741613"/>
                  <a:gd name="T29" fmla="*/ 849224 h 2557463"/>
                  <a:gd name="T30" fmla="*/ 288609 w 2741613"/>
                  <a:gd name="T31" fmla="*/ 1698536 h 2557463"/>
                  <a:gd name="T32" fmla="*/ 48617 w 2741613"/>
                  <a:gd name="T33" fmla="*/ 1149773 h 2557463"/>
                  <a:gd name="T34" fmla="*/ 9281 w 2741613"/>
                  <a:gd name="T35" fmla="*/ 859603 h 2557463"/>
                  <a:gd name="T36" fmla="*/ 145851 w 2741613"/>
                  <a:gd name="T37" fmla="*/ 699059 h 2557463"/>
                  <a:gd name="T38" fmla="*/ 1592699 w 2741613"/>
                  <a:gd name="T39" fmla="*/ 734392 h 2557463"/>
                  <a:gd name="T40" fmla="*/ 1871083 w 2741613"/>
                  <a:gd name="T41" fmla="*/ 787391 h 2557463"/>
                  <a:gd name="T42" fmla="*/ 1890905 w 2741613"/>
                  <a:gd name="T43" fmla="*/ 1065196 h 2557463"/>
                  <a:gd name="T44" fmla="*/ 1812940 w 2741613"/>
                  <a:gd name="T45" fmla="*/ 1357575 h 2557463"/>
                  <a:gd name="T46" fmla="*/ 1457031 w 2741613"/>
                  <a:gd name="T47" fmla="*/ 968693 h 2557463"/>
                  <a:gd name="T48" fmla="*/ 1541163 w 2741613"/>
                  <a:gd name="T49" fmla="*/ 700164 h 2557463"/>
                  <a:gd name="T50" fmla="*/ 1241834 w 2741613"/>
                  <a:gd name="T51" fmla="*/ 723340 h 2557463"/>
                  <a:gd name="T52" fmla="*/ 1102527 w 2741613"/>
                  <a:gd name="T53" fmla="*/ 893083 h 2557463"/>
                  <a:gd name="T54" fmla="*/ 798746 w 2741613"/>
                  <a:gd name="T55" fmla="*/ 901471 h 2557463"/>
                  <a:gd name="T56" fmla="*/ 624337 w 2741613"/>
                  <a:gd name="T57" fmla="*/ 850924 h 2557463"/>
                  <a:gd name="T58" fmla="*/ 750839 w 2741613"/>
                  <a:gd name="T59" fmla="*/ 677208 h 2557463"/>
                  <a:gd name="T60" fmla="*/ 1062788 w 2741613"/>
                  <a:gd name="T61" fmla="*/ 640566 h 2557463"/>
                  <a:gd name="T62" fmla="*/ 137222 w 2741613"/>
                  <a:gd name="T63" fmla="*/ 399417 h 2557463"/>
                  <a:gd name="T64" fmla="*/ 292755 w 2741613"/>
                  <a:gd name="T65" fmla="*/ 345682 h 2557463"/>
                  <a:gd name="T66" fmla="*/ 334009 w 2741613"/>
                  <a:gd name="T67" fmla="*/ 437452 h 2557463"/>
                  <a:gd name="T68" fmla="*/ 372176 w 2741613"/>
                  <a:gd name="T69" fmla="*/ 447403 h 2557463"/>
                  <a:gd name="T70" fmla="*/ 362248 w 2741613"/>
                  <a:gd name="T71" fmla="*/ 593130 h 2557463"/>
                  <a:gd name="T72" fmla="*/ 240028 w 2741613"/>
                  <a:gd name="T73" fmla="*/ 702591 h 2557463"/>
                  <a:gd name="T74" fmla="*/ 122440 w 2741613"/>
                  <a:gd name="T75" fmla="*/ 567478 h 2557463"/>
                  <a:gd name="T76" fmla="*/ 107439 w 2741613"/>
                  <a:gd name="T77" fmla="*/ 480131 h 2557463"/>
                  <a:gd name="T78" fmla="*/ 170093 w 2741613"/>
                  <a:gd name="T79" fmla="*/ 347893 h 2557463"/>
                  <a:gd name="T80" fmla="*/ 1776846 w 2741613"/>
                  <a:gd name="T81" fmla="*/ 366247 h 2557463"/>
                  <a:gd name="T82" fmla="*/ 1798449 w 2741613"/>
                  <a:gd name="T83" fmla="*/ 502465 h 2557463"/>
                  <a:gd name="T84" fmla="*/ 1760093 w 2741613"/>
                  <a:gd name="T85" fmla="*/ 621435 h 2557463"/>
                  <a:gd name="T86" fmla="*/ 1630031 w 2741613"/>
                  <a:gd name="T87" fmla="*/ 697505 h 2557463"/>
                  <a:gd name="T88" fmla="*/ 1535902 w 2741613"/>
                  <a:gd name="T89" fmla="*/ 561508 h 2557463"/>
                  <a:gd name="T90" fmla="*/ 1552215 w 2741613"/>
                  <a:gd name="T91" fmla="*/ 453594 h 2557463"/>
                  <a:gd name="T92" fmla="*/ 1541854 w 2741613"/>
                  <a:gd name="T93" fmla="*/ 422193 h 2557463"/>
                  <a:gd name="T94" fmla="*/ 1010412 w 2741613"/>
                  <a:gd name="T95" fmla="*/ 326683 h 2557463"/>
                  <a:gd name="T96" fmla="*/ 1058285 w 2741613"/>
                  <a:gd name="T97" fmla="*/ 408958 h 2557463"/>
                  <a:gd name="T98" fmla="*/ 1092921 w 2741613"/>
                  <a:gd name="T99" fmla="*/ 435649 h 2557463"/>
                  <a:gd name="T100" fmla="*/ 1092260 w 2741613"/>
                  <a:gd name="T101" fmla="*/ 528071 h 2557463"/>
                  <a:gd name="T102" fmla="*/ 1006661 w 2741613"/>
                  <a:gd name="T103" fmla="*/ 635492 h 2557463"/>
                  <a:gd name="T104" fmla="*/ 893265 w 2741613"/>
                  <a:gd name="T105" fmla="*/ 569098 h 2557463"/>
                  <a:gd name="T106" fmla="*/ 861497 w 2741613"/>
                  <a:gd name="T107" fmla="*/ 458589 h 2557463"/>
                  <a:gd name="T108" fmla="*/ 868115 w 2741613"/>
                  <a:gd name="T109" fmla="*/ 376093 h 2557463"/>
                  <a:gd name="T110" fmla="*/ 514509 w 2741613"/>
                  <a:gd name="T111" fmla="*/ 219583 h 2557463"/>
                  <a:gd name="T112" fmla="*/ 515613 w 2741613"/>
                  <a:gd name="T113" fmla="*/ 155869 h 2557463"/>
                  <a:gd name="T114" fmla="*/ 520248 w 2741613"/>
                  <a:gd name="T115" fmla="*/ 152562 h 2557463"/>
                  <a:gd name="T116" fmla="*/ 791747 w 2741613"/>
                  <a:gd name="T117" fmla="*/ 99650 h 2557463"/>
                  <a:gd name="T118" fmla="*/ 848917 w 2741613"/>
                  <a:gd name="T119" fmla="*/ 59085 h 2557463"/>
                  <a:gd name="T120" fmla="*/ 813158 w 2741613"/>
                  <a:gd name="T121" fmla="*/ 292558 h 2557463"/>
                  <a:gd name="T122" fmla="*/ 481620 w 2741613"/>
                  <a:gd name="T123" fmla="*/ 286605 h 2557463"/>
                  <a:gd name="T124" fmla="*/ 458664 w 2741613"/>
                  <a:gd name="T125" fmla="*/ 50267 h 255746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2741613" h="2557463">
                    <a:moveTo>
                      <a:pt x="2199444" y="2463800"/>
                    </a:moveTo>
                    <a:lnTo>
                      <a:pt x="2327275" y="2463800"/>
                    </a:lnTo>
                    <a:lnTo>
                      <a:pt x="2325367" y="2467928"/>
                    </a:lnTo>
                    <a:lnTo>
                      <a:pt x="2325685" y="2470150"/>
                    </a:lnTo>
                    <a:lnTo>
                      <a:pt x="2326003" y="2473325"/>
                    </a:lnTo>
                    <a:lnTo>
                      <a:pt x="2326321" y="2477770"/>
                    </a:lnTo>
                    <a:lnTo>
                      <a:pt x="2326321" y="2483803"/>
                    </a:lnTo>
                    <a:lnTo>
                      <a:pt x="2325685" y="2492058"/>
                    </a:lnTo>
                    <a:lnTo>
                      <a:pt x="2323777" y="2502218"/>
                    </a:lnTo>
                    <a:lnTo>
                      <a:pt x="2321233" y="2514283"/>
                    </a:lnTo>
                    <a:lnTo>
                      <a:pt x="2319326" y="2515235"/>
                    </a:lnTo>
                    <a:lnTo>
                      <a:pt x="2316464" y="2515870"/>
                    </a:lnTo>
                    <a:lnTo>
                      <a:pt x="2308514" y="2516505"/>
                    </a:lnTo>
                    <a:lnTo>
                      <a:pt x="2293568" y="2517140"/>
                    </a:lnTo>
                    <a:lnTo>
                      <a:pt x="2292614" y="2517140"/>
                    </a:lnTo>
                    <a:lnTo>
                      <a:pt x="2292296" y="2516823"/>
                    </a:lnTo>
                    <a:lnTo>
                      <a:pt x="2291024" y="2515235"/>
                    </a:lnTo>
                    <a:lnTo>
                      <a:pt x="2290388" y="2513965"/>
                    </a:lnTo>
                    <a:lnTo>
                      <a:pt x="2289435" y="2512060"/>
                    </a:lnTo>
                    <a:lnTo>
                      <a:pt x="2288799" y="2511425"/>
                    </a:lnTo>
                    <a:lnTo>
                      <a:pt x="2288163" y="2511108"/>
                    </a:lnTo>
                    <a:lnTo>
                      <a:pt x="2286891" y="2510790"/>
                    </a:lnTo>
                    <a:lnTo>
                      <a:pt x="2285937" y="2511108"/>
                    </a:lnTo>
                    <a:lnTo>
                      <a:pt x="2284029" y="2511425"/>
                    </a:lnTo>
                    <a:lnTo>
                      <a:pt x="2282121" y="2512695"/>
                    </a:lnTo>
                    <a:lnTo>
                      <a:pt x="2276397" y="2516188"/>
                    </a:lnTo>
                    <a:lnTo>
                      <a:pt x="2264313" y="2525078"/>
                    </a:lnTo>
                    <a:lnTo>
                      <a:pt x="2251594" y="2533333"/>
                    </a:lnTo>
                    <a:lnTo>
                      <a:pt x="2245234" y="2537143"/>
                    </a:lnTo>
                    <a:lnTo>
                      <a:pt x="2238238" y="2540636"/>
                    </a:lnTo>
                    <a:lnTo>
                      <a:pt x="2231243" y="2543811"/>
                    </a:lnTo>
                    <a:lnTo>
                      <a:pt x="2223929" y="2547303"/>
                    </a:lnTo>
                    <a:lnTo>
                      <a:pt x="2216615" y="2549843"/>
                    </a:lnTo>
                    <a:lnTo>
                      <a:pt x="2208665" y="2552066"/>
                    </a:lnTo>
                    <a:lnTo>
                      <a:pt x="2200716" y="2554606"/>
                    </a:lnTo>
                    <a:lnTo>
                      <a:pt x="2192130" y="2555876"/>
                    </a:lnTo>
                    <a:lnTo>
                      <a:pt x="2183226" y="2557146"/>
                    </a:lnTo>
                    <a:lnTo>
                      <a:pt x="2174004" y="2557463"/>
                    </a:lnTo>
                    <a:lnTo>
                      <a:pt x="2164147" y="2557463"/>
                    </a:lnTo>
                    <a:lnTo>
                      <a:pt x="2153971" y="2557146"/>
                    </a:lnTo>
                    <a:lnTo>
                      <a:pt x="2145703" y="2556193"/>
                    </a:lnTo>
                    <a:lnTo>
                      <a:pt x="2139026" y="2554923"/>
                    </a:lnTo>
                    <a:lnTo>
                      <a:pt x="2133302" y="2553336"/>
                    </a:lnTo>
                    <a:lnTo>
                      <a:pt x="2128850" y="2551113"/>
                    </a:lnTo>
                    <a:lnTo>
                      <a:pt x="2125352" y="2548891"/>
                    </a:lnTo>
                    <a:lnTo>
                      <a:pt x="2123762" y="2547303"/>
                    </a:lnTo>
                    <a:lnTo>
                      <a:pt x="2122808" y="2545716"/>
                    </a:lnTo>
                    <a:lnTo>
                      <a:pt x="2121854" y="2544446"/>
                    </a:lnTo>
                    <a:lnTo>
                      <a:pt x="2121536" y="2542858"/>
                    </a:lnTo>
                    <a:lnTo>
                      <a:pt x="2120900" y="2539366"/>
                    </a:lnTo>
                    <a:lnTo>
                      <a:pt x="2121218" y="2535873"/>
                    </a:lnTo>
                    <a:lnTo>
                      <a:pt x="2122490" y="2532380"/>
                    </a:lnTo>
                    <a:lnTo>
                      <a:pt x="2124398" y="2528570"/>
                    </a:lnTo>
                    <a:lnTo>
                      <a:pt x="2126624" y="2524443"/>
                    </a:lnTo>
                    <a:lnTo>
                      <a:pt x="2129486" y="2520633"/>
                    </a:lnTo>
                    <a:lnTo>
                      <a:pt x="2132984" y="2516505"/>
                    </a:lnTo>
                    <a:lnTo>
                      <a:pt x="2137118" y="2512060"/>
                    </a:lnTo>
                    <a:lnTo>
                      <a:pt x="2141252" y="2507933"/>
                    </a:lnTo>
                    <a:lnTo>
                      <a:pt x="2150155" y="2499678"/>
                    </a:lnTo>
                    <a:lnTo>
                      <a:pt x="2160013" y="2491740"/>
                    </a:lnTo>
                    <a:lnTo>
                      <a:pt x="2169871" y="2484120"/>
                    </a:lnTo>
                    <a:lnTo>
                      <a:pt x="2178774" y="2477770"/>
                    </a:lnTo>
                    <a:lnTo>
                      <a:pt x="2193402" y="2467610"/>
                    </a:lnTo>
                    <a:lnTo>
                      <a:pt x="2199444" y="2463800"/>
                    </a:lnTo>
                    <a:close/>
                    <a:moveTo>
                      <a:pt x="417513" y="2463800"/>
                    </a:moveTo>
                    <a:lnTo>
                      <a:pt x="545027" y="2463800"/>
                    </a:lnTo>
                    <a:lnTo>
                      <a:pt x="551069" y="2467610"/>
                    </a:lnTo>
                    <a:lnTo>
                      <a:pt x="565696" y="2477770"/>
                    </a:lnTo>
                    <a:lnTo>
                      <a:pt x="574918" y="2484120"/>
                    </a:lnTo>
                    <a:lnTo>
                      <a:pt x="584775" y="2491740"/>
                    </a:lnTo>
                    <a:lnTo>
                      <a:pt x="594315" y="2499678"/>
                    </a:lnTo>
                    <a:lnTo>
                      <a:pt x="603537" y="2507933"/>
                    </a:lnTo>
                    <a:lnTo>
                      <a:pt x="607671" y="2512060"/>
                    </a:lnTo>
                    <a:lnTo>
                      <a:pt x="611805" y="2516505"/>
                    </a:lnTo>
                    <a:lnTo>
                      <a:pt x="614984" y="2520633"/>
                    </a:lnTo>
                    <a:lnTo>
                      <a:pt x="618164" y="2524443"/>
                    </a:lnTo>
                    <a:lnTo>
                      <a:pt x="620390" y="2528570"/>
                    </a:lnTo>
                    <a:lnTo>
                      <a:pt x="622298" y="2532380"/>
                    </a:lnTo>
                    <a:lnTo>
                      <a:pt x="623570" y="2535873"/>
                    </a:lnTo>
                    <a:lnTo>
                      <a:pt x="623888" y="2539366"/>
                    </a:lnTo>
                    <a:lnTo>
                      <a:pt x="622934" y="2542858"/>
                    </a:lnTo>
                    <a:lnTo>
                      <a:pt x="622616" y="2544446"/>
                    </a:lnTo>
                    <a:lnTo>
                      <a:pt x="621980" y="2545716"/>
                    </a:lnTo>
                    <a:lnTo>
                      <a:pt x="620708" y="2547303"/>
                    </a:lnTo>
                    <a:lnTo>
                      <a:pt x="619436" y="2548891"/>
                    </a:lnTo>
                    <a:lnTo>
                      <a:pt x="615938" y="2551113"/>
                    </a:lnTo>
                    <a:lnTo>
                      <a:pt x="611487" y="2553336"/>
                    </a:lnTo>
                    <a:lnTo>
                      <a:pt x="605763" y="2554923"/>
                    </a:lnTo>
                    <a:lnTo>
                      <a:pt x="599085" y="2556193"/>
                    </a:lnTo>
                    <a:lnTo>
                      <a:pt x="590817" y="2557146"/>
                    </a:lnTo>
                    <a:lnTo>
                      <a:pt x="580642" y="2557463"/>
                    </a:lnTo>
                    <a:lnTo>
                      <a:pt x="570784" y="2557463"/>
                    </a:lnTo>
                    <a:lnTo>
                      <a:pt x="561244" y="2557146"/>
                    </a:lnTo>
                    <a:lnTo>
                      <a:pt x="552659" y="2555876"/>
                    </a:lnTo>
                    <a:lnTo>
                      <a:pt x="544073" y="2554606"/>
                    </a:lnTo>
                    <a:lnTo>
                      <a:pt x="536123" y="2552066"/>
                    </a:lnTo>
                    <a:lnTo>
                      <a:pt x="528173" y="2549843"/>
                    </a:lnTo>
                    <a:lnTo>
                      <a:pt x="520542" y="2547303"/>
                    </a:lnTo>
                    <a:lnTo>
                      <a:pt x="513546" y="2543811"/>
                    </a:lnTo>
                    <a:lnTo>
                      <a:pt x="506232" y="2540636"/>
                    </a:lnTo>
                    <a:lnTo>
                      <a:pt x="499554" y="2537143"/>
                    </a:lnTo>
                    <a:lnTo>
                      <a:pt x="493195" y="2533333"/>
                    </a:lnTo>
                    <a:lnTo>
                      <a:pt x="480475" y="2525078"/>
                    </a:lnTo>
                    <a:lnTo>
                      <a:pt x="468391" y="2516188"/>
                    </a:lnTo>
                    <a:lnTo>
                      <a:pt x="462668" y="2512695"/>
                    </a:lnTo>
                    <a:lnTo>
                      <a:pt x="460760" y="2511425"/>
                    </a:lnTo>
                    <a:lnTo>
                      <a:pt x="458852" y="2511108"/>
                    </a:lnTo>
                    <a:lnTo>
                      <a:pt x="457580" y="2510790"/>
                    </a:lnTo>
                    <a:lnTo>
                      <a:pt x="456626" y="2511108"/>
                    </a:lnTo>
                    <a:lnTo>
                      <a:pt x="455990" y="2511425"/>
                    </a:lnTo>
                    <a:lnTo>
                      <a:pt x="455036" y="2512060"/>
                    </a:lnTo>
                    <a:lnTo>
                      <a:pt x="454400" y="2513965"/>
                    </a:lnTo>
                    <a:lnTo>
                      <a:pt x="453446" y="2515235"/>
                    </a:lnTo>
                    <a:lnTo>
                      <a:pt x="452492" y="2516823"/>
                    </a:lnTo>
                    <a:lnTo>
                      <a:pt x="452174" y="2517140"/>
                    </a:lnTo>
                    <a:lnTo>
                      <a:pt x="450902" y="2517140"/>
                    </a:lnTo>
                    <a:lnTo>
                      <a:pt x="436274" y="2516505"/>
                    </a:lnTo>
                    <a:lnTo>
                      <a:pt x="428325" y="2515870"/>
                    </a:lnTo>
                    <a:lnTo>
                      <a:pt x="425463" y="2515235"/>
                    </a:lnTo>
                    <a:lnTo>
                      <a:pt x="423555" y="2514283"/>
                    </a:lnTo>
                    <a:lnTo>
                      <a:pt x="420693" y="2502218"/>
                    </a:lnTo>
                    <a:lnTo>
                      <a:pt x="419421" y="2492058"/>
                    </a:lnTo>
                    <a:lnTo>
                      <a:pt x="418149" y="2483803"/>
                    </a:lnTo>
                    <a:lnTo>
                      <a:pt x="418149" y="2477770"/>
                    </a:lnTo>
                    <a:lnTo>
                      <a:pt x="418467" y="2473325"/>
                    </a:lnTo>
                    <a:lnTo>
                      <a:pt x="418785" y="2470150"/>
                    </a:lnTo>
                    <a:lnTo>
                      <a:pt x="419421" y="2467928"/>
                    </a:lnTo>
                    <a:lnTo>
                      <a:pt x="417513" y="2463800"/>
                    </a:lnTo>
                    <a:close/>
                    <a:moveTo>
                      <a:pt x="2051490" y="2346325"/>
                    </a:moveTo>
                    <a:lnTo>
                      <a:pt x="2152651" y="2346325"/>
                    </a:lnTo>
                    <a:lnTo>
                      <a:pt x="2151061" y="2349527"/>
                    </a:lnTo>
                    <a:lnTo>
                      <a:pt x="2151697" y="2351449"/>
                    </a:lnTo>
                    <a:lnTo>
                      <a:pt x="2152015" y="2353690"/>
                    </a:lnTo>
                    <a:lnTo>
                      <a:pt x="2152333" y="2357533"/>
                    </a:lnTo>
                    <a:lnTo>
                      <a:pt x="2152015" y="2362336"/>
                    </a:lnTo>
                    <a:lnTo>
                      <a:pt x="2151697" y="2368741"/>
                    </a:lnTo>
                    <a:lnTo>
                      <a:pt x="2150106" y="2376747"/>
                    </a:lnTo>
                    <a:lnTo>
                      <a:pt x="2148198" y="2386674"/>
                    </a:lnTo>
                    <a:lnTo>
                      <a:pt x="2146289" y="2387314"/>
                    </a:lnTo>
                    <a:lnTo>
                      <a:pt x="2144062" y="2387634"/>
                    </a:lnTo>
                    <a:lnTo>
                      <a:pt x="2137700" y="2388595"/>
                    </a:lnTo>
                    <a:lnTo>
                      <a:pt x="2125929" y="2388915"/>
                    </a:lnTo>
                    <a:lnTo>
                      <a:pt x="2125611" y="2388915"/>
                    </a:lnTo>
                    <a:lnTo>
                      <a:pt x="2124975" y="2388595"/>
                    </a:lnTo>
                    <a:lnTo>
                      <a:pt x="2124021" y="2387314"/>
                    </a:lnTo>
                    <a:lnTo>
                      <a:pt x="2123702" y="2386354"/>
                    </a:lnTo>
                    <a:lnTo>
                      <a:pt x="2123066" y="2384752"/>
                    </a:lnTo>
                    <a:lnTo>
                      <a:pt x="2122112" y="2384432"/>
                    </a:lnTo>
                    <a:lnTo>
                      <a:pt x="2121794" y="2383792"/>
                    </a:lnTo>
                    <a:lnTo>
                      <a:pt x="2120521" y="2383792"/>
                    </a:lnTo>
                    <a:lnTo>
                      <a:pt x="2119885" y="2383792"/>
                    </a:lnTo>
                    <a:lnTo>
                      <a:pt x="2117022" y="2385073"/>
                    </a:lnTo>
                    <a:lnTo>
                      <a:pt x="2112250" y="2387955"/>
                    </a:lnTo>
                    <a:lnTo>
                      <a:pt x="2103025" y="2395000"/>
                    </a:lnTo>
                    <a:lnTo>
                      <a:pt x="2092845" y="2401724"/>
                    </a:lnTo>
                    <a:lnTo>
                      <a:pt x="2087437" y="2404927"/>
                    </a:lnTo>
                    <a:lnTo>
                      <a:pt x="2082347" y="2407489"/>
                    </a:lnTo>
                    <a:lnTo>
                      <a:pt x="2076621" y="2410371"/>
                    </a:lnTo>
                    <a:lnTo>
                      <a:pt x="2070895" y="2412612"/>
                    </a:lnTo>
                    <a:lnTo>
                      <a:pt x="2064850" y="2415174"/>
                    </a:lnTo>
                    <a:lnTo>
                      <a:pt x="2058806" y="2416775"/>
                    </a:lnTo>
                    <a:lnTo>
                      <a:pt x="2052444" y="2418376"/>
                    </a:lnTo>
                    <a:lnTo>
                      <a:pt x="2045763" y="2419657"/>
                    </a:lnTo>
                    <a:lnTo>
                      <a:pt x="2038447" y="2420618"/>
                    </a:lnTo>
                    <a:lnTo>
                      <a:pt x="2031448" y="2420938"/>
                    </a:lnTo>
                    <a:lnTo>
                      <a:pt x="2023495" y="2420938"/>
                    </a:lnTo>
                    <a:lnTo>
                      <a:pt x="2015542" y="2420618"/>
                    </a:lnTo>
                    <a:lnTo>
                      <a:pt x="2008862" y="2419977"/>
                    </a:lnTo>
                    <a:lnTo>
                      <a:pt x="2003454" y="2418697"/>
                    </a:lnTo>
                    <a:lnTo>
                      <a:pt x="1999000" y="2417736"/>
                    </a:lnTo>
                    <a:lnTo>
                      <a:pt x="1995501" y="2415814"/>
                    </a:lnTo>
                    <a:lnTo>
                      <a:pt x="1992638" y="2413893"/>
                    </a:lnTo>
                    <a:lnTo>
                      <a:pt x="1990729" y="2411652"/>
                    </a:lnTo>
                    <a:lnTo>
                      <a:pt x="1989456" y="2409410"/>
                    </a:lnTo>
                    <a:lnTo>
                      <a:pt x="1989138" y="2406528"/>
                    </a:lnTo>
                    <a:lnTo>
                      <a:pt x="1989456" y="2403966"/>
                    </a:lnTo>
                    <a:lnTo>
                      <a:pt x="1990411" y="2401084"/>
                    </a:lnTo>
                    <a:lnTo>
                      <a:pt x="1991683" y="2397882"/>
                    </a:lnTo>
                    <a:lnTo>
                      <a:pt x="1993592" y="2394679"/>
                    </a:lnTo>
                    <a:lnTo>
                      <a:pt x="1996137" y="2391477"/>
                    </a:lnTo>
                    <a:lnTo>
                      <a:pt x="1999000" y="2387955"/>
                    </a:lnTo>
                    <a:lnTo>
                      <a:pt x="2005362" y="2381230"/>
                    </a:lnTo>
                    <a:lnTo>
                      <a:pt x="2012679" y="2374825"/>
                    </a:lnTo>
                    <a:lnTo>
                      <a:pt x="2019996" y="2368421"/>
                    </a:lnTo>
                    <a:lnTo>
                      <a:pt x="2027949" y="2362336"/>
                    </a:lnTo>
                    <a:lnTo>
                      <a:pt x="2035265" y="2356893"/>
                    </a:lnTo>
                    <a:lnTo>
                      <a:pt x="2046718" y="2349527"/>
                    </a:lnTo>
                    <a:lnTo>
                      <a:pt x="2051490" y="2346325"/>
                    </a:lnTo>
                    <a:close/>
                    <a:moveTo>
                      <a:pt x="592138" y="2346325"/>
                    </a:moveTo>
                    <a:lnTo>
                      <a:pt x="693618" y="2346325"/>
                    </a:lnTo>
                    <a:lnTo>
                      <a:pt x="698072" y="2349527"/>
                    </a:lnTo>
                    <a:lnTo>
                      <a:pt x="709842" y="2356893"/>
                    </a:lnTo>
                    <a:lnTo>
                      <a:pt x="716841" y="2362336"/>
                    </a:lnTo>
                    <a:lnTo>
                      <a:pt x="724794" y="2368421"/>
                    </a:lnTo>
                    <a:lnTo>
                      <a:pt x="732428" y="2374825"/>
                    </a:lnTo>
                    <a:lnTo>
                      <a:pt x="739427" y="2381230"/>
                    </a:lnTo>
                    <a:lnTo>
                      <a:pt x="746108" y="2387955"/>
                    </a:lnTo>
                    <a:lnTo>
                      <a:pt x="748971" y="2391477"/>
                    </a:lnTo>
                    <a:lnTo>
                      <a:pt x="751197" y="2394679"/>
                    </a:lnTo>
                    <a:lnTo>
                      <a:pt x="753106" y="2397882"/>
                    </a:lnTo>
                    <a:lnTo>
                      <a:pt x="754697" y="2401084"/>
                    </a:lnTo>
                    <a:lnTo>
                      <a:pt x="755333" y="2403966"/>
                    </a:lnTo>
                    <a:lnTo>
                      <a:pt x="755651" y="2406528"/>
                    </a:lnTo>
                    <a:lnTo>
                      <a:pt x="755333" y="2409410"/>
                    </a:lnTo>
                    <a:lnTo>
                      <a:pt x="754379" y="2411652"/>
                    </a:lnTo>
                    <a:lnTo>
                      <a:pt x="752470" y="2413893"/>
                    </a:lnTo>
                    <a:lnTo>
                      <a:pt x="749607" y="2415814"/>
                    </a:lnTo>
                    <a:lnTo>
                      <a:pt x="746108" y="2417736"/>
                    </a:lnTo>
                    <a:lnTo>
                      <a:pt x="741336" y="2418697"/>
                    </a:lnTo>
                    <a:lnTo>
                      <a:pt x="736246" y="2419977"/>
                    </a:lnTo>
                    <a:lnTo>
                      <a:pt x="729565" y="2420618"/>
                    </a:lnTo>
                    <a:lnTo>
                      <a:pt x="721612" y="2420938"/>
                    </a:lnTo>
                    <a:lnTo>
                      <a:pt x="713659" y="2420938"/>
                    </a:lnTo>
                    <a:lnTo>
                      <a:pt x="706343" y="2420618"/>
                    </a:lnTo>
                    <a:lnTo>
                      <a:pt x="699344" y="2419657"/>
                    </a:lnTo>
                    <a:lnTo>
                      <a:pt x="692346" y="2418376"/>
                    </a:lnTo>
                    <a:lnTo>
                      <a:pt x="685983" y="2416775"/>
                    </a:lnTo>
                    <a:lnTo>
                      <a:pt x="679939" y="2415174"/>
                    </a:lnTo>
                    <a:lnTo>
                      <a:pt x="673895" y="2412612"/>
                    </a:lnTo>
                    <a:lnTo>
                      <a:pt x="668487" y="2410371"/>
                    </a:lnTo>
                    <a:lnTo>
                      <a:pt x="662760" y="2407489"/>
                    </a:lnTo>
                    <a:lnTo>
                      <a:pt x="657352" y="2404927"/>
                    </a:lnTo>
                    <a:lnTo>
                      <a:pt x="652263" y="2401724"/>
                    </a:lnTo>
                    <a:lnTo>
                      <a:pt x="642083" y="2395000"/>
                    </a:lnTo>
                    <a:lnTo>
                      <a:pt x="632539" y="2387955"/>
                    </a:lnTo>
                    <a:lnTo>
                      <a:pt x="628086" y="2385073"/>
                    </a:lnTo>
                    <a:lnTo>
                      <a:pt x="624904" y="2383792"/>
                    </a:lnTo>
                    <a:lnTo>
                      <a:pt x="624268" y="2383792"/>
                    </a:lnTo>
                    <a:lnTo>
                      <a:pt x="623314" y="2383792"/>
                    </a:lnTo>
                    <a:lnTo>
                      <a:pt x="622678" y="2384432"/>
                    </a:lnTo>
                    <a:lnTo>
                      <a:pt x="622041" y="2384752"/>
                    </a:lnTo>
                    <a:lnTo>
                      <a:pt x="621405" y="2386354"/>
                    </a:lnTo>
                    <a:lnTo>
                      <a:pt x="620769" y="2387314"/>
                    </a:lnTo>
                    <a:lnTo>
                      <a:pt x="620133" y="2388595"/>
                    </a:lnTo>
                    <a:lnTo>
                      <a:pt x="619496" y="2388915"/>
                    </a:lnTo>
                    <a:lnTo>
                      <a:pt x="619178" y="2388915"/>
                    </a:lnTo>
                    <a:lnTo>
                      <a:pt x="607408" y="2388595"/>
                    </a:lnTo>
                    <a:lnTo>
                      <a:pt x="601045" y="2387634"/>
                    </a:lnTo>
                    <a:lnTo>
                      <a:pt x="598819" y="2387314"/>
                    </a:lnTo>
                    <a:lnTo>
                      <a:pt x="596910" y="2386674"/>
                    </a:lnTo>
                    <a:lnTo>
                      <a:pt x="595001" y="2376747"/>
                    </a:lnTo>
                    <a:lnTo>
                      <a:pt x="593411" y="2368741"/>
                    </a:lnTo>
                    <a:lnTo>
                      <a:pt x="593092" y="2362336"/>
                    </a:lnTo>
                    <a:lnTo>
                      <a:pt x="592774" y="2357533"/>
                    </a:lnTo>
                    <a:lnTo>
                      <a:pt x="593092" y="2353690"/>
                    </a:lnTo>
                    <a:lnTo>
                      <a:pt x="593411" y="2351449"/>
                    </a:lnTo>
                    <a:lnTo>
                      <a:pt x="593729" y="2349527"/>
                    </a:lnTo>
                    <a:lnTo>
                      <a:pt x="592138" y="2346325"/>
                    </a:lnTo>
                    <a:close/>
                    <a:moveTo>
                      <a:pt x="1474788" y="2290762"/>
                    </a:moveTo>
                    <a:lnTo>
                      <a:pt x="1567135" y="2290762"/>
                    </a:lnTo>
                    <a:lnTo>
                      <a:pt x="1571609" y="2293338"/>
                    </a:lnTo>
                    <a:lnTo>
                      <a:pt x="1582473" y="2300422"/>
                    </a:lnTo>
                    <a:lnTo>
                      <a:pt x="1588864" y="2305252"/>
                    </a:lnTo>
                    <a:lnTo>
                      <a:pt x="1595894" y="2310404"/>
                    </a:lnTo>
                    <a:lnTo>
                      <a:pt x="1602924" y="2316522"/>
                    </a:lnTo>
                    <a:lnTo>
                      <a:pt x="1609634" y="2322640"/>
                    </a:lnTo>
                    <a:lnTo>
                      <a:pt x="1615386" y="2328758"/>
                    </a:lnTo>
                    <a:lnTo>
                      <a:pt x="1617942" y="2331978"/>
                    </a:lnTo>
                    <a:lnTo>
                      <a:pt x="1620179" y="2334875"/>
                    </a:lnTo>
                    <a:lnTo>
                      <a:pt x="1621776" y="2337451"/>
                    </a:lnTo>
                    <a:lnTo>
                      <a:pt x="1623374" y="2340671"/>
                    </a:lnTo>
                    <a:lnTo>
                      <a:pt x="1624013" y="2343247"/>
                    </a:lnTo>
                    <a:lnTo>
                      <a:pt x="1624013" y="2345501"/>
                    </a:lnTo>
                    <a:lnTo>
                      <a:pt x="1623694" y="2348399"/>
                    </a:lnTo>
                    <a:lnTo>
                      <a:pt x="1622735" y="2350009"/>
                    </a:lnTo>
                    <a:lnTo>
                      <a:pt x="1620818" y="2352585"/>
                    </a:lnTo>
                    <a:lnTo>
                      <a:pt x="1618581" y="2353873"/>
                    </a:lnTo>
                    <a:lnTo>
                      <a:pt x="1615386" y="2355483"/>
                    </a:lnTo>
                    <a:lnTo>
                      <a:pt x="1611232" y="2357093"/>
                    </a:lnTo>
                    <a:lnTo>
                      <a:pt x="1606119" y="2357737"/>
                    </a:lnTo>
                    <a:lnTo>
                      <a:pt x="1600048" y="2358703"/>
                    </a:lnTo>
                    <a:lnTo>
                      <a:pt x="1593018" y="2359025"/>
                    </a:lnTo>
                    <a:lnTo>
                      <a:pt x="1585668" y="2359025"/>
                    </a:lnTo>
                    <a:lnTo>
                      <a:pt x="1578958" y="2358703"/>
                    </a:lnTo>
                    <a:lnTo>
                      <a:pt x="1572567" y="2357415"/>
                    </a:lnTo>
                    <a:lnTo>
                      <a:pt x="1566496" y="2356127"/>
                    </a:lnTo>
                    <a:lnTo>
                      <a:pt x="1560744" y="2355161"/>
                    </a:lnTo>
                    <a:lnTo>
                      <a:pt x="1554993" y="2353229"/>
                    </a:lnTo>
                    <a:lnTo>
                      <a:pt x="1549560" y="2351297"/>
                    </a:lnTo>
                    <a:lnTo>
                      <a:pt x="1544128" y="2349043"/>
                    </a:lnTo>
                    <a:lnTo>
                      <a:pt x="1539335" y="2346467"/>
                    </a:lnTo>
                    <a:lnTo>
                      <a:pt x="1529749" y="2340993"/>
                    </a:lnTo>
                    <a:lnTo>
                      <a:pt x="1520802" y="2334875"/>
                    </a:lnTo>
                    <a:lnTo>
                      <a:pt x="1511535" y="2328758"/>
                    </a:lnTo>
                    <a:lnTo>
                      <a:pt x="1507701" y="2326182"/>
                    </a:lnTo>
                    <a:lnTo>
                      <a:pt x="1505144" y="2324894"/>
                    </a:lnTo>
                    <a:lnTo>
                      <a:pt x="1503866" y="2324572"/>
                    </a:lnTo>
                    <a:lnTo>
                      <a:pt x="1503227" y="2324894"/>
                    </a:lnTo>
                    <a:lnTo>
                      <a:pt x="1502269" y="2325860"/>
                    </a:lnTo>
                    <a:lnTo>
                      <a:pt x="1501629" y="2326826"/>
                    </a:lnTo>
                    <a:lnTo>
                      <a:pt x="1500990" y="2328114"/>
                    </a:lnTo>
                    <a:lnTo>
                      <a:pt x="1500351" y="2329080"/>
                    </a:lnTo>
                    <a:lnTo>
                      <a:pt x="1499712" y="2329080"/>
                    </a:lnTo>
                    <a:lnTo>
                      <a:pt x="1499073" y="2329080"/>
                    </a:lnTo>
                    <a:lnTo>
                      <a:pt x="1488528" y="2328758"/>
                    </a:lnTo>
                    <a:lnTo>
                      <a:pt x="1482777" y="2328436"/>
                    </a:lnTo>
                    <a:lnTo>
                      <a:pt x="1480540" y="2328114"/>
                    </a:lnTo>
                    <a:lnTo>
                      <a:pt x="1478942" y="2327148"/>
                    </a:lnTo>
                    <a:lnTo>
                      <a:pt x="1477025" y="2318132"/>
                    </a:lnTo>
                    <a:lnTo>
                      <a:pt x="1476066" y="2310726"/>
                    </a:lnTo>
                    <a:lnTo>
                      <a:pt x="1475747" y="2305252"/>
                    </a:lnTo>
                    <a:lnTo>
                      <a:pt x="1475108" y="2300422"/>
                    </a:lnTo>
                    <a:lnTo>
                      <a:pt x="1475747" y="2297202"/>
                    </a:lnTo>
                    <a:lnTo>
                      <a:pt x="1476066" y="2294948"/>
                    </a:lnTo>
                    <a:lnTo>
                      <a:pt x="1476386" y="2293338"/>
                    </a:lnTo>
                    <a:lnTo>
                      <a:pt x="1474788" y="2290762"/>
                    </a:lnTo>
                    <a:close/>
                    <a:moveTo>
                      <a:pt x="1243723" y="2290762"/>
                    </a:moveTo>
                    <a:lnTo>
                      <a:pt x="1335088" y="2290762"/>
                    </a:lnTo>
                    <a:lnTo>
                      <a:pt x="1333507" y="2293338"/>
                    </a:lnTo>
                    <a:lnTo>
                      <a:pt x="1334140" y="2294948"/>
                    </a:lnTo>
                    <a:lnTo>
                      <a:pt x="1334140" y="2297202"/>
                    </a:lnTo>
                    <a:lnTo>
                      <a:pt x="1334456" y="2300422"/>
                    </a:lnTo>
                    <a:lnTo>
                      <a:pt x="1334456" y="2305252"/>
                    </a:lnTo>
                    <a:lnTo>
                      <a:pt x="1333824" y="2310726"/>
                    </a:lnTo>
                    <a:lnTo>
                      <a:pt x="1332559" y="2318132"/>
                    </a:lnTo>
                    <a:lnTo>
                      <a:pt x="1330978" y="2327148"/>
                    </a:lnTo>
                    <a:lnTo>
                      <a:pt x="1329398" y="2328114"/>
                    </a:lnTo>
                    <a:lnTo>
                      <a:pt x="1327185" y="2328436"/>
                    </a:lnTo>
                    <a:lnTo>
                      <a:pt x="1321494" y="2328758"/>
                    </a:lnTo>
                    <a:lnTo>
                      <a:pt x="1311061" y="2329080"/>
                    </a:lnTo>
                    <a:lnTo>
                      <a:pt x="1310113" y="2329080"/>
                    </a:lnTo>
                    <a:lnTo>
                      <a:pt x="1309797" y="2329080"/>
                    </a:lnTo>
                    <a:lnTo>
                      <a:pt x="1309165" y="2328114"/>
                    </a:lnTo>
                    <a:lnTo>
                      <a:pt x="1308848" y="2326826"/>
                    </a:lnTo>
                    <a:lnTo>
                      <a:pt x="1307900" y="2325860"/>
                    </a:lnTo>
                    <a:lnTo>
                      <a:pt x="1306952" y="2324894"/>
                    </a:lnTo>
                    <a:lnTo>
                      <a:pt x="1306003" y="2324572"/>
                    </a:lnTo>
                    <a:lnTo>
                      <a:pt x="1305371" y="2324894"/>
                    </a:lnTo>
                    <a:lnTo>
                      <a:pt x="1302842" y="2326182"/>
                    </a:lnTo>
                    <a:lnTo>
                      <a:pt x="1298732" y="2328758"/>
                    </a:lnTo>
                    <a:lnTo>
                      <a:pt x="1289880" y="2334875"/>
                    </a:lnTo>
                    <a:lnTo>
                      <a:pt x="1281028" y="2340993"/>
                    </a:lnTo>
                    <a:lnTo>
                      <a:pt x="1271228" y="2346467"/>
                    </a:lnTo>
                    <a:lnTo>
                      <a:pt x="1266485" y="2349043"/>
                    </a:lnTo>
                    <a:lnTo>
                      <a:pt x="1261111" y="2351297"/>
                    </a:lnTo>
                    <a:lnTo>
                      <a:pt x="1256053" y="2353229"/>
                    </a:lnTo>
                    <a:lnTo>
                      <a:pt x="1250362" y="2355161"/>
                    </a:lnTo>
                    <a:lnTo>
                      <a:pt x="1244356" y="2356127"/>
                    </a:lnTo>
                    <a:lnTo>
                      <a:pt x="1238349" y="2357415"/>
                    </a:lnTo>
                    <a:lnTo>
                      <a:pt x="1232026" y="2358703"/>
                    </a:lnTo>
                    <a:lnTo>
                      <a:pt x="1225387" y="2359025"/>
                    </a:lnTo>
                    <a:lnTo>
                      <a:pt x="1218116" y="2359025"/>
                    </a:lnTo>
                    <a:lnTo>
                      <a:pt x="1211161" y="2358703"/>
                    </a:lnTo>
                    <a:lnTo>
                      <a:pt x="1205154" y="2357737"/>
                    </a:lnTo>
                    <a:lnTo>
                      <a:pt x="1200096" y="2357093"/>
                    </a:lnTo>
                    <a:lnTo>
                      <a:pt x="1195986" y="2355483"/>
                    </a:lnTo>
                    <a:lnTo>
                      <a:pt x="1193141" y="2353873"/>
                    </a:lnTo>
                    <a:lnTo>
                      <a:pt x="1190295" y="2352585"/>
                    </a:lnTo>
                    <a:lnTo>
                      <a:pt x="1189031" y="2350009"/>
                    </a:lnTo>
                    <a:lnTo>
                      <a:pt x="1187766" y="2348399"/>
                    </a:lnTo>
                    <a:lnTo>
                      <a:pt x="1187450" y="2345501"/>
                    </a:lnTo>
                    <a:lnTo>
                      <a:pt x="1187766" y="2343247"/>
                    </a:lnTo>
                    <a:lnTo>
                      <a:pt x="1188715" y="2340671"/>
                    </a:lnTo>
                    <a:lnTo>
                      <a:pt x="1189663" y="2337451"/>
                    </a:lnTo>
                    <a:lnTo>
                      <a:pt x="1191560" y="2334875"/>
                    </a:lnTo>
                    <a:lnTo>
                      <a:pt x="1193457" y="2331978"/>
                    </a:lnTo>
                    <a:lnTo>
                      <a:pt x="1195986" y="2328758"/>
                    </a:lnTo>
                    <a:lnTo>
                      <a:pt x="1201676" y="2322640"/>
                    </a:lnTo>
                    <a:lnTo>
                      <a:pt x="1208315" y="2316522"/>
                    </a:lnTo>
                    <a:lnTo>
                      <a:pt x="1215271" y="2310404"/>
                    </a:lnTo>
                    <a:lnTo>
                      <a:pt x="1222226" y="2305252"/>
                    </a:lnTo>
                    <a:lnTo>
                      <a:pt x="1228865" y="2300422"/>
                    </a:lnTo>
                    <a:lnTo>
                      <a:pt x="1239613" y="2293338"/>
                    </a:lnTo>
                    <a:lnTo>
                      <a:pt x="1243723" y="2290762"/>
                    </a:lnTo>
                    <a:close/>
                    <a:moveTo>
                      <a:pt x="1481543" y="1798637"/>
                    </a:moveTo>
                    <a:lnTo>
                      <a:pt x="1701801" y="1798637"/>
                    </a:lnTo>
                    <a:lnTo>
                      <a:pt x="1567093" y="2273300"/>
                    </a:lnTo>
                    <a:lnTo>
                      <a:pt x="1465263" y="2273300"/>
                    </a:lnTo>
                    <a:lnTo>
                      <a:pt x="1481543" y="1798637"/>
                    </a:lnTo>
                    <a:close/>
                    <a:moveTo>
                      <a:pt x="1119188" y="1798637"/>
                    </a:moveTo>
                    <a:lnTo>
                      <a:pt x="1336331" y="1798637"/>
                    </a:lnTo>
                    <a:lnTo>
                      <a:pt x="1346201" y="2272028"/>
                    </a:lnTo>
                    <a:lnTo>
                      <a:pt x="1240177" y="2273300"/>
                    </a:lnTo>
                    <a:lnTo>
                      <a:pt x="1119188" y="1798637"/>
                    </a:lnTo>
                    <a:close/>
                    <a:moveTo>
                      <a:pt x="2677270" y="1559805"/>
                    </a:moveTo>
                    <a:lnTo>
                      <a:pt x="2530833" y="1600780"/>
                    </a:lnTo>
                    <a:lnTo>
                      <a:pt x="2674417" y="1589663"/>
                    </a:lnTo>
                    <a:lnTo>
                      <a:pt x="2677270" y="1559805"/>
                    </a:lnTo>
                    <a:close/>
                    <a:moveTo>
                      <a:pt x="64561" y="1559805"/>
                    </a:moveTo>
                    <a:lnTo>
                      <a:pt x="67742" y="1589663"/>
                    </a:lnTo>
                    <a:lnTo>
                      <a:pt x="211812" y="1600780"/>
                    </a:lnTo>
                    <a:lnTo>
                      <a:pt x="64561" y="1559805"/>
                    </a:lnTo>
                    <a:close/>
                    <a:moveTo>
                      <a:pt x="1743293" y="1510232"/>
                    </a:moveTo>
                    <a:lnTo>
                      <a:pt x="1815377" y="1673934"/>
                    </a:lnTo>
                    <a:lnTo>
                      <a:pt x="2196121" y="1673934"/>
                    </a:lnTo>
                    <a:lnTo>
                      <a:pt x="2051635" y="1522922"/>
                    </a:lnTo>
                    <a:lnTo>
                      <a:pt x="1743293" y="1510232"/>
                    </a:lnTo>
                    <a:close/>
                    <a:moveTo>
                      <a:pt x="1093583" y="1510232"/>
                    </a:moveTo>
                    <a:lnTo>
                      <a:pt x="785241" y="1522922"/>
                    </a:lnTo>
                    <a:lnTo>
                      <a:pt x="641072" y="1673934"/>
                    </a:lnTo>
                    <a:lnTo>
                      <a:pt x="1021499" y="1673934"/>
                    </a:lnTo>
                    <a:lnTo>
                      <a:pt x="1093583" y="1510232"/>
                    </a:lnTo>
                    <a:close/>
                    <a:moveTo>
                      <a:pt x="840494" y="1363662"/>
                    </a:moveTo>
                    <a:lnTo>
                      <a:pt x="1955417" y="1363662"/>
                    </a:lnTo>
                    <a:lnTo>
                      <a:pt x="2368551" y="1768475"/>
                    </a:lnTo>
                    <a:lnTo>
                      <a:pt x="398463" y="1768475"/>
                    </a:lnTo>
                    <a:lnTo>
                      <a:pt x="840494" y="1363662"/>
                    </a:lnTo>
                    <a:close/>
                    <a:moveTo>
                      <a:pt x="1125700" y="1131888"/>
                    </a:moveTo>
                    <a:lnTo>
                      <a:pt x="1123793" y="1132523"/>
                    </a:lnTo>
                    <a:lnTo>
                      <a:pt x="1121569" y="1134110"/>
                    </a:lnTo>
                    <a:lnTo>
                      <a:pt x="1118710" y="1136650"/>
                    </a:lnTo>
                    <a:lnTo>
                      <a:pt x="1111084" y="1144270"/>
                    </a:lnTo>
                    <a:lnTo>
                      <a:pt x="1101553" y="1155065"/>
                    </a:lnTo>
                    <a:lnTo>
                      <a:pt x="1077405" y="1184275"/>
                    </a:lnTo>
                    <a:lnTo>
                      <a:pt x="1046268" y="1220153"/>
                    </a:lnTo>
                    <a:lnTo>
                      <a:pt x="1059613" y="1236028"/>
                    </a:lnTo>
                    <a:lnTo>
                      <a:pt x="1064696" y="1242378"/>
                    </a:lnTo>
                    <a:lnTo>
                      <a:pt x="1070098" y="1248093"/>
                    </a:lnTo>
                    <a:lnTo>
                      <a:pt x="1074546" y="1252538"/>
                    </a:lnTo>
                    <a:lnTo>
                      <a:pt x="1078994" y="1256665"/>
                    </a:lnTo>
                    <a:lnTo>
                      <a:pt x="1083124" y="1260158"/>
                    </a:lnTo>
                    <a:lnTo>
                      <a:pt x="1087890" y="1263333"/>
                    </a:lnTo>
                    <a:lnTo>
                      <a:pt x="1092656" y="1266508"/>
                    </a:lnTo>
                    <a:lnTo>
                      <a:pt x="1098375" y="1269365"/>
                    </a:lnTo>
                    <a:lnTo>
                      <a:pt x="1111084" y="1276350"/>
                    </a:lnTo>
                    <a:lnTo>
                      <a:pt x="1127606" y="1284605"/>
                    </a:lnTo>
                    <a:lnTo>
                      <a:pt x="1149529" y="1295400"/>
                    </a:lnTo>
                    <a:lnTo>
                      <a:pt x="1139362" y="1143953"/>
                    </a:lnTo>
                    <a:lnTo>
                      <a:pt x="1136185" y="1141413"/>
                    </a:lnTo>
                    <a:lnTo>
                      <a:pt x="1133325" y="1138238"/>
                    </a:lnTo>
                    <a:lnTo>
                      <a:pt x="1126971" y="1132205"/>
                    </a:lnTo>
                    <a:lnTo>
                      <a:pt x="1126017" y="1131888"/>
                    </a:lnTo>
                    <a:lnTo>
                      <a:pt x="1125700" y="1131888"/>
                    </a:lnTo>
                    <a:close/>
                    <a:moveTo>
                      <a:pt x="505679" y="1004887"/>
                    </a:moveTo>
                    <a:lnTo>
                      <a:pt x="511721" y="1004887"/>
                    </a:lnTo>
                    <a:lnTo>
                      <a:pt x="517446" y="1005205"/>
                    </a:lnTo>
                    <a:lnTo>
                      <a:pt x="522535" y="1006158"/>
                    </a:lnTo>
                    <a:lnTo>
                      <a:pt x="528259" y="1007746"/>
                    </a:lnTo>
                    <a:lnTo>
                      <a:pt x="533348" y="1009969"/>
                    </a:lnTo>
                    <a:lnTo>
                      <a:pt x="538436" y="1012828"/>
                    </a:lnTo>
                    <a:lnTo>
                      <a:pt x="543207" y="1015687"/>
                    </a:lnTo>
                    <a:lnTo>
                      <a:pt x="548296" y="1019498"/>
                    </a:lnTo>
                    <a:lnTo>
                      <a:pt x="552748" y="1023310"/>
                    </a:lnTo>
                    <a:lnTo>
                      <a:pt x="557201" y="1028075"/>
                    </a:lnTo>
                    <a:lnTo>
                      <a:pt x="561335" y="1033157"/>
                    </a:lnTo>
                    <a:lnTo>
                      <a:pt x="566106" y="1038239"/>
                    </a:lnTo>
                    <a:lnTo>
                      <a:pt x="570240" y="1044274"/>
                    </a:lnTo>
                    <a:lnTo>
                      <a:pt x="573738" y="1050309"/>
                    </a:lnTo>
                    <a:lnTo>
                      <a:pt x="577555" y="1056980"/>
                    </a:lnTo>
                    <a:lnTo>
                      <a:pt x="581371" y="1063968"/>
                    </a:lnTo>
                    <a:lnTo>
                      <a:pt x="585188" y="1071274"/>
                    </a:lnTo>
                    <a:lnTo>
                      <a:pt x="588686" y="1078897"/>
                    </a:lnTo>
                    <a:lnTo>
                      <a:pt x="591867" y="1086838"/>
                    </a:lnTo>
                    <a:lnTo>
                      <a:pt x="598227" y="1103673"/>
                    </a:lnTo>
                    <a:lnTo>
                      <a:pt x="603952" y="1121461"/>
                    </a:lnTo>
                    <a:lnTo>
                      <a:pt x="609677" y="1140202"/>
                    </a:lnTo>
                    <a:lnTo>
                      <a:pt x="614447" y="1159260"/>
                    </a:lnTo>
                    <a:lnTo>
                      <a:pt x="619218" y="1179589"/>
                    </a:lnTo>
                    <a:lnTo>
                      <a:pt x="623670" y="1200553"/>
                    </a:lnTo>
                    <a:lnTo>
                      <a:pt x="627487" y="1221518"/>
                    </a:lnTo>
                    <a:lnTo>
                      <a:pt x="630667" y="1242799"/>
                    </a:lnTo>
                    <a:lnTo>
                      <a:pt x="634165" y="1264399"/>
                    </a:lnTo>
                    <a:lnTo>
                      <a:pt x="636710" y="1285681"/>
                    </a:lnTo>
                    <a:lnTo>
                      <a:pt x="639254" y="1306963"/>
                    </a:lnTo>
                    <a:lnTo>
                      <a:pt x="641798" y="1327927"/>
                    </a:lnTo>
                    <a:lnTo>
                      <a:pt x="643389" y="1348574"/>
                    </a:lnTo>
                    <a:lnTo>
                      <a:pt x="644979" y="1368903"/>
                    </a:lnTo>
                    <a:lnTo>
                      <a:pt x="647841" y="1407337"/>
                    </a:lnTo>
                    <a:lnTo>
                      <a:pt x="649431" y="1441960"/>
                    </a:lnTo>
                    <a:lnTo>
                      <a:pt x="650703" y="1471501"/>
                    </a:lnTo>
                    <a:lnTo>
                      <a:pt x="651021" y="1495641"/>
                    </a:lnTo>
                    <a:lnTo>
                      <a:pt x="645933" y="1500088"/>
                    </a:lnTo>
                    <a:lnTo>
                      <a:pt x="640526" y="1461971"/>
                    </a:lnTo>
                    <a:lnTo>
                      <a:pt x="635120" y="1423219"/>
                    </a:lnTo>
                    <a:lnTo>
                      <a:pt x="629713" y="1515335"/>
                    </a:lnTo>
                    <a:lnTo>
                      <a:pt x="623988" y="1520417"/>
                    </a:lnTo>
                    <a:lnTo>
                      <a:pt x="225488" y="1414008"/>
                    </a:lnTo>
                    <a:lnTo>
                      <a:pt x="154884" y="1399079"/>
                    </a:lnTo>
                    <a:lnTo>
                      <a:pt x="603316" y="1539476"/>
                    </a:lnTo>
                    <a:lnTo>
                      <a:pt x="319945" y="1798670"/>
                    </a:lnTo>
                    <a:lnTo>
                      <a:pt x="585824" y="1798670"/>
                    </a:lnTo>
                    <a:lnTo>
                      <a:pt x="752475" y="1798670"/>
                    </a:lnTo>
                    <a:lnTo>
                      <a:pt x="687596" y="2326906"/>
                    </a:lnTo>
                    <a:lnTo>
                      <a:pt x="595365" y="2326906"/>
                    </a:lnTo>
                    <a:lnTo>
                      <a:pt x="586778" y="1847904"/>
                    </a:lnTo>
                    <a:lnTo>
                      <a:pt x="581371" y="1857433"/>
                    </a:lnTo>
                    <a:lnTo>
                      <a:pt x="578509" y="1862516"/>
                    </a:lnTo>
                    <a:lnTo>
                      <a:pt x="575329" y="1866963"/>
                    </a:lnTo>
                    <a:lnTo>
                      <a:pt x="531758" y="2443162"/>
                    </a:lnTo>
                    <a:lnTo>
                      <a:pt x="415356" y="2443162"/>
                    </a:lnTo>
                    <a:lnTo>
                      <a:pt x="356837" y="1985125"/>
                    </a:lnTo>
                    <a:lnTo>
                      <a:pt x="349840" y="1985760"/>
                    </a:lnTo>
                    <a:lnTo>
                      <a:pt x="346024" y="1986078"/>
                    </a:lnTo>
                    <a:lnTo>
                      <a:pt x="342207" y="1986078"/>
                    </a:lnTo>
                    <a:lnTo>
                      <a:pt x="337437" y="1985760"/>
                    </a:lnTo>
                    <a:lnTo>
                      <a:pt x="332348" y="1985443"/>
                    </a:lnTo>
                    <a:lnTo>
                      <a:pt x="145661" y="1959078"/>
                    </a:lnTo>
                    <a:lnTo>
                      <a:pt x="141208" y="1957490"/>
                    </a:lnTo>
                    <a:lnTo>
                      <a:pt x="137074" y="1955267"/>
                    </a:lnTo>
                    <a:lnTo>
                      <a:pt x="133257" y="1952726"/>
                    </a:lnTo>
                    <a:lnTo>
                      <a:pt x="129441" y="1949867"/>
                    </a:lnTo>
                    <a:lnTo>
                      <a:pt x="125624" y="1946055"/>
                    </a:lnTo>
                    <a:lnTo>
                      <a:pt x="122126" y="1941926"/>
                    </a:lnTo>
                    <a:lnTo>
                      <a:pt x="119264" y="1937479"/>
                    </a:lnTo>
                    <a:lnTo>
                      <a:pt x="116401" y="1932397"/>
                    </a:lnTo>
                    <a:lnTo>
                      <a:pt x="113539" y="1927632"/>
                    </a:lnTo>
                    <a:lnTo>
                      <a:pt x="110995" y="1921914"/>
                    </a:lnTo>
                    <a:lnTo>
                      <a:pt x="108768" y="1916197"/>
                    </a:lnTo>
                    <a:lnTo>
                      <a:pt x="106542" y="1910162"/>
                    </a:lnTo>
                    <a:lnTo>
                      <a:pt x="102408" y="1897774"/>
                    </a:lnTo>
                    <a:lnTo>
                      <a:pt x="98909" y="1885068"/>
                    </a:lnTo>
                    <a:lnTo>
                      <a:pt x="96365" y="1872363"/>
                    </a:lnTo>
                    <a:lnTo>
                      <a:pt x="93503" y="1859339"/>
                    </a:lnTo>
                    <a:lnTo>
                      <a:pt x="90004" y="1836152"/>
                    </a:lnTo>
                    <a:lnTo>
                      <a:pt x="86824" y="1817728"/>
                    </a:lnTo>
                    <a:lnTo>
                      <a:pt x="85234" y="1811058"/>
                    </a:lnTo>
                    <a:lnTo>
                      <a:pt x="84280" y="1806293"/>
                    </a:lnTo>
                    <a:lnTo>
                      <a:pt x="83962" y="1800894"/>
                    </a:lnTo>
                    <a:lnTo>
                      <a:pt x="76965" y="1730695"/>
                    </a:lnTo>
                    <a:lnTo>
                      <a:pt x="69968" y="1653826"/>
                    </a:lnTo>
                    <a:lnTo>
                      <a:pt x="62017" y="1556628"/>
                    </a:lnTo>
                    <a:lnTo>
                      <a:pt x="52158" y="1552499"/>
                    </a:lnTo>
                    <a:lnTo>
                      <a:pt x="43571" y="1548687"/>
                    </a:lnTo>
                    <a:lnTo>
                      <a:pt x="35938" y="1545511"/>
                    </a:lnTo>
                    <a:lnTo>
                      <a:pt x="29895" y="1542017"/>
                    </a:lnTo>
                    <a:lnTo>
                      <a:pt x="25443" y="1538523"/>
                    </a:lnTo>
                    <a:lnTo>
                      <a:pt x="23535" y="1536617"/>
                    </a:lnTo>
                    <a:lnTo>
                      <a:pt x="21944" y="1535346"/>
                    </a:lnTo>
                    <a:lnTo>
                      <a:pt x="20990" y="1533758"/>
                    </a:lnTo>
                    <a:lnTo>
                      <a:pt x="20354" y="1532170"/>
                    </a:lnTo>
                    <a:lnTo>
                      <a:pt x="19718" y="1530582"/>
                    </a:lnTo>
                    <a:lnTo>
                      <a:pt x="20354" y="1529311"/>
                    </a:lnTo>
                    <a:lnTo>
                      <a:pt x="17492" y="1522641"/>
                    </a:lnTo>
                    <a:lnTo>
                      <a:pt x="15266" y="1515017"/>
                    </a:lnTo>
                    <a:lnTo>
                      <a:pt x="12721" y="1504853"/>
                    </a:lnTo>
                    <a:lnTo>
                      <a:pt x="10495" y="1493100"/>
                    </a:lnTo>
                    <a:lnTo>
                      <a:pt x="8269" y="1479759"/>
                    </a:lnTo>
                    <a:lnTo>
                      <a:pt x="6043" y="1465148"/>
                    </a:lnTo>
                    <a:lnTo>
                      <a:pt x="4134" y="1449583"/>
                    </a:lnTo>
                    <a:lnTo>
                      <a:pt x="2544" y="1432431"/>
                    </a:lnTo>
                    <a:lnTo>
                      <a:pt x="954" y="1414325"/>
                    </a:lnTo>
                    <a:lnTo>
                      <a:pt x="318" y="1395267"/>
                    </a:lnTo>
                    <a:lnTo>
                      <a:pt x="0" y="1375256"/>
                    </a:lnTo>
                    <a:lnTo>
                      <a:pt x="318" y="1354926"/>
                    </a:lnTo>
                    <a:lnTo>
                      <a:pt x="954" y="1333962"/>
                    </a:lnTo>
                    <a:lnTo>
                      <a:pt x="2544" y="1312363"/>
                    </a:lnTo>
                    <a:lnTo>
                      <a:pt x="4452" y="1290763"/>
                    </a:lnTo>
                    <a:lnTo>
                      <a:pt x="7315" y="1268846"/>
                    </a:lnTo>
                    <a:lnTo>
                      <a:pt x="11131" y="1246929"/>
                    </a:lnTo>
                    <a:lnTo>
                      <a:pt x="13357" y="1236447"/>
                    </a:lnTo>
                    <a:lnTo>
                      <a:pt x="15584" y="1225647"/>
                    </a:lnTo>
                    <a:lnTo>
                      <a:pt x="18446" y="1214847"/>
                    </a:lnTo>
                    <a:lnTo>
                      <a:pt x="21308" y="1204047"/>
                    </a:lnTo>
                    <a:lnTo>
                      <a:pt x="24489" y="1193248"/>
                    </a:lnTo>
                    <a:lnTo>
                      <a:pt x="27669" y="1183083"/>
                    </a:lnTo>
                    <a:lnTo>
                      <a:pt x="31486" y="1172601"/>
                    </a:lnTo>
                    <a:lnTo>
                      <a:pt x="35302" y="1162436"/>
                    </a:lnTo>
                    <a:lnTo>
                      <a:pt x="39436" y="1152272"/>
                    </a:lnTo>
                    <a:lnTo>
                      <a:pt x="43889" y="1142425"/>
                    </a:lnTo>
                    <a:lnTo>
                      <a:pt x="48978" y="1132578"/>
                    </a:lnTo>
                    <a:lnTo>
                      <a:pt x="54066" y="1123367"/>
                    </a:lnTo>
                    <a:lnTo>
                      <a:pt x="59473" y="1113838"/>
                    </a:lnTo>
                    <a:lnTo>
                      <a:pt x="64879" y="1104944"/>
                    </a:lnTo>
                    <a:lnTo>
                      <a:pt x="70922" y="1096050"/>
                    </a:lnTo>
                    <a:lnTo>
                      <a:pt x="77601" y="1087473"/>
                    </a:lnTo>
                    <a:lnTo>
                      <a:pt x="84280" y="1079215"/>
                    </a:lnTo>
                    <a:lnTo>
                      <a:pt x="91276" y="1071274"/>
                    </a:lnTo>
                    <a:lnTo>
                      <a:pt x="98591" y="1063968"/>
                    </a:lnTo>
                    <a:lnTo>
                      <a:pt x="106542" y="1056662"/>
                    </a:lnTo>
                    <a:lnTo>
                      <a:pt x="114811" y="1049674"/>
                    </a:lnTo>
                    <a:lnTo>
                      <a:pt x="123080" y="1043321"/>
                    </a:lnTo>
                    <a:lnTo>
                      <a:pt x="131985" y="1036651"/>
                    </a:lnTo>
                    <a:lnTo>
                      <a:pt x="141526" y="1031251"/>
                    </a:lnTo>
                    <a:lnTo>
                      <a:pt x="150749" y="1025851"/>
                    </a:lnTo>
                    <a:lnTo>
                      <a:pt x="160926" y="1021087"/>
                    </a:lnTo>
                    <a:lnTo>
                      <a:pt x="171740" y="1016322"/>
                    </a:lnTo>
                    <a:lnTo>
                      <a:pt x="182553" y="1012193"/>
                    </a:lnTo>
                    <a:lnTo>
                      <a:pt x="193684" y="1009016"/>
                    </a:lnTo>
                    <a:lnTo>
                      <a:pt x="205452" y="1005522"/>
                    </a:lnTo>
                    <a:lnTo>
                      <a:pt x="209904" y="1005522"/>
                    </a:lnTo>
                    <a:lnTo>
                      <a:pt x="218809" y="1005840"/>
                    </a:lnTo>
                    <a:lnTo>
                      <a:pt x="243298" y="1007428"/>
                    </a:lnTo>
                    <a:lnTo>
                      <a:pt x="280508" y="1009969"/>
                    </a:lnTo>
                    <a:lnTo>
                      <a:pt x="409313" y="1420361"/>
                    </a:lnTo>
                    <a:lnTo>
                      <a:pt x="397228" y="1297751"/>
                    </a:lnTo>
                    <a:lnTo>
                      <a:pt x="390867" y="1077309"/>
                    </a:lnTo>
                    <a:lnTo>
                      <a:pt x="382598" y="1056345"/>
                    </a:lnTo>
                    <a:lnTo>
                      <a:pt x="399136" y="1028392"/>
                    </a:lnTo>
                    <a:lnTo>
                      <a:pt x="436029" y="1028392"/>
                    </a:lnTo>
                    <a:lnTo>
                      <a:pt x="450976" y="1056345"/>
                    </a:lnTo>
                    <a:lnTo>
                      <a:pt x="443979" y="1081438"/>
                    </a:lnTo>
                    <a:lnTo>
                      <a:pt x="489141" y="1401937"/>
                    </a:lnTo>
                    <a:lnTo>
                      <a:pt x="481508" y="1015369"/>
                    </a:lnTo>
                    <a:lnTo>
                      <a:pt x="489459" y="1011875"/>
                    </a:lnTo>
                    <a:lnTo>
                      <a:pt x="495501" y="1009016"/>
                    </a:lnTo>
                    <a:lnTo>
                      <a:pt x="499000" y="1006793"/>
                    </a:lnTo>
                    <a:lnTo>
                      <a:pt x="499636" y="1005840"/>
                    </a:lnTo>
                    <a:lnTo>
                      <a:pt x="499954" y="1005522"/>
                    </a:lnTo>
                    <a:lnTo>
                      <a:pt x="505679" y="1004887"/>
                    </a:lnTo>
                    <a:close/>
                    <a:moveTo>
                      <a:pt x="2233205" y="1004887"/>
                    </a:moveTo>
                    <a:lnTo>
                      <a:pt x="2238276" y="1005205"/>
                    </a:lnTo>
                    <a:lnTo>
                      <a:pt x="2243665" y="1005522"/>
                    </a:lnTo>
                    <a:lnTo>
                      <a:pt x="2243665" y="1005840"/>
                    </a:lnTo>
                    <a:lnTo>
                      <a:pt x="2244299" y="1006793"/>
                    </a:lnTo>
                    <a:lnTo>
                      <a:pt x="2248102" y="1009016"/>
                    </a:lnTo>
                    <a:lnTo>
                      <a:pt x="2253808" y="1011875"/>
                    </a:lnTo>
                    <a:lnTo>
                      <a:pt x="2261732" y="1015369"/>
                    </a:lnTo>
                    <a:lnTo>
                      <a:pt x="2254441" y="1401937"/>
                    </a:lnTo>
                    <a:lnTo>
                      <a:pt x="2299133" y="1081438"/>
                    </a:lnTo>
                    <a:lnTo>
                      <a:pt x="2292160" y="1056345"/>
                    </a:lnTo>
                    <a:lnTo>
                      <a:pt x="2307374" y="1028392"/>
                    </a:lnTo>
                    <a:lnTo>
                      <a:pt x="2344142" y="1028392"/>
                    </a:lnTo>
                    <a:lnTo>
                      <a:pt x="2360307" y="1056345"/>
                    </a:lnTo>
                    <a:lnTo>
                      <a:pt x="2352066" y="1077309"/>
                    </a:lnTo>
                    <a:lnTo>
                      <a:pt x="2346044" y="1297751"/>
                    </a:lnTo>
                    <a:lnTo>
                      <a:pt x="2333682" y="1420361"/>
                    </a:lnTo>
                    <a:lnTo>
                      <a:pt x="2462052" y="1009969"/>
                    </a:lnTo>
                    <a:lnTo>
                      <a:pt x="2499137" y="1007428"/>
                    </a:lnTo>
                    <a:lnTo>
                      <a:pt x="2523860" y="1005840"/>
                    </a:lnTo>
                    <a:lnTo>
                      <a:pt x="2532735" y="1005522"/>
                    </a:lnTo>
                    <a:lnTo>
                      <a:pt x="2536855" y="1005522"/>
                    </a:lnTo>
                    <a:lnTo>
                      <a:pt x="2548266" y="1009016"/>
                    </a:lnTo>
                    <a:lnTo>
                      <a:pt x="2559677" y="1012193"/>
                    </a:lnTo>
                    <a:lnTo>
                      <a:pt x="2570453" y="1016322"/>
                    </a:lnTo>
                    <a:lnTo>
                      <a:pt x="2580913" y="1021087"/>
                    </a:lnTo>
                    <a:lnTo>
                      <a:pt x="2591056" y="1025851"/>
                    </a:lnTo>
                    <a:lnTo>
                      <a:pt x="2600882" y="1031251"/>
                    </a:lnTo>
                    <a:lnTo>
                      <a:pt x="2610391" y="1036651"/>
                    </a:lnTo>
                    <a:lnTo>
                      <a:pt x="2618949" y="1043321"/>
                    </a:lnTo>
                    <a:lnTo>
                      <a:pt x="2627507" y="1049674"/>
                    </a:lnTo>
                    <a:lnTo>
                      <a:pt x="2635431" y="1056662"/>
                    </a:lnTo>
                    <a:lnTo>
                      <a:pt x="2643355" y="1063968"/>
                    </a:lnTo>
                    <a:lnTo>
                      <a:pt x="2650962" y="1071274"/>
                    </a:lnTo>
                    <a:lnTo>
                      <a:pt x="2657618" y="1079215"/>
                    </a:lnTo>
                    <a:lnTo>
                      <a:pt x="2664274" y="1087473"/>
                    </a:lnTo>
                    <a:lnTo>
                      <a:pt x="2670614" y="1096050"/>
                    </a:lnTo>
                    <a:lnTo>
                      <a:pt x="2676636" y="1104944"/>
                    </a:lnTo>
                    <a:lnTo>
                      <a:pt x="2682341" y="1113838"/>
                    </a:lnTo>
                    <a:lnTo>
                      <a:pt x="2688047" y="1123367"/>
                    </a:lnTo>
                    <a:lnTo>
                      <a:pt x="2692801" y="1132578"/>
                    </a:lnTo>
                    <a:lnTo>
                      <a:pt x="2697872" y="1142425"/>
                    </a:lnTo>
                    <a:lnTo>
                      <a:pt x="2702310" y="1152272"/>
                    </a:lnTo>
                    <a:lnTo>
                      <a:pt x="2706430" y="1162436"/>
                    </a:lnTo>
                    <a:lnTo>
                      <a:pt x="2710551" y="1172601"/>
                    </a:lnTo>
                    <a:lnTo>
                      <a:pt x="2714037" y="1183083"/>
                    </a:lnTo>
                    <a:lnTo>
                      <a:pt x="2717207" y="1193248"/>
                    </a:lnTo>
                    <a:lnTo>
                      <a:pt x="2720694" y="1204047"/>
                    </a:lnTo>
                    <a:lnTo>
                      <a:pt x="2723229" y="1214847"/>
                    </a:lnTo>
                    <a:lnTo>
                      <a:pt x="2726082" y="1225647"/>
                    </a:lnTo>
                    <a:lnTo>
                      <a:pt x="2728618" y="1236447"/>
                    </a:lnTo>
                    <a:lnTo>
                      <a:pt x="2730836" y="1246929"/>
                    </a:lnTo>
                    <a:lnTo>
                      <a:pt x="2734640" y="1268846"/>
                    </a:lnTo>
                    <a:lnTo>
                      <a:pt x="2737176" y="1290763"/>
                    </a:lnTo>
                    <a:lnTo>
                      <a:pt x="2739394" y="1312363"/>
                    </a:lnTo>
                    <a:lnTo>
                      <a:pt x="2740979" y="1333962"/>
                    </a:lnTo>
                    <a:lnTo>
                      <a:pt x="2741613" y="1354926"/>
                    </a:lnTo>
                    <a:lnTo>
                      <a:pt x="2741613" y="1375256"/>
                    </a:lnTo>
                    <a:lnTo>
                      <a:pt x="2741296" y="1395267"/>
                    </a:lnTo>
                    <a:lnTo>
                      <a:pt x="2740662" y="1414325"/>
                    </a:lnTo>
                    <a:lnTo>
                      <a:pt x="2739394" y="1432431"/>
                    </a:lnTo>
                    <a:lnTo>
                      <a:pt x="2737493" y="1449583"/>
                    </a:lnTo>
                    <a:lnTo>
                      <a:pt x="2735591" y="1465148"/>
                    </a:lnTo>
                    <a:lnTo>
                      <a:pt x="2733689" y="1479759"/>
                    </a:lnTo>
                    <a:lnTo>
                      <a:pt x="2731470" y="1493100"/>
                    </a:lnTo>
                    <a:lnTo>
                      <a:pt x="2728935" y="1504853"/>
                    </a:lnTo>
                    <a:lnTo>
                      <a:pt x="2726716" y="1515017"/>
                    </a:lnTo>
                    <a:lnTo>
                      <a:pt x="2724180" y="1522641"/>
                    </a:lnTo>
                    <a:lnTo>
                      <a:pt x="2721962" y="1529311"/>
                    </a:lnTo>
                    <a:lnTo>
                      <a:pt x="2721962" y="1530582"/>
                    </a:lnTo>
                    <a:lnTo>
                      <a:pt x="2721328" y="1532170"/>
                    </a:lnTo>
                    <a:lnTo>
                      <a:pt x="2720694" y="1533758"/>
                    </a:lnTo>
                    <a:lnTo>
                      <a:pt x="2719426" y="1535346"/>
                    </a:lnTo>
                    <a:lnTo>
                      <a:pt x="2718158" y="1536617"/>
                    </a:lnTo>
                    <a:lnTo>
                      <a:pt x="2716573" y="1538523"/>
                    </a:lnTo>
                    <a:lnTo>
                      <a:pt x="2711819" y="1542017"/>
                    </a:lnTo>
                    <a:lnTo>
                      <a:pt x="2705796" y="1545511"/>
                    </a:lnTo>
                    <a:lnTo>
                      <a:pt x="2698506" y="1548687"/>
                    </a:lnTo>
                    <a:lnTo>
                      <a:pt x="2689948" y="1552499"/>
                    </a:lnTo>
                    <a:lnTo>
                      <a:pt x="2680122" y="1556628"/>
                    </a:lnTo>
                    <a:lnTo>
                      <a:pt x="2671881" y="1653826"/>
                    </a:lnTo>
                    <a:lnTo>
                      <a:pt x="2664908" y="1730695"/>
                    </a:lnTo>
                    <a:lnTo>
                      <a:pt x="2657935" y="1800894"/>
                    </a:lnTo>
                    <a:lnTo>
                      <a:pt x="2657618" y="1806293"/>
                    </a:lnTo>
                    <a:lnTo>
                      <a:pt x="2656350" y="1811058"/>
                    </a:lnTo>
                    <a:lnTo>
                      <a:pt x="2655399" y="1817728"/>
                    </a:lnTo>
                    <a:lnTo>
                      <a:pt x="2652230" y="1836152"/>
                    </a:lnTo>
                    <a:lnTo>
                      <a:pt x="2648109" y="1859339"/>
                    </a:lnTo>
                    <a:lnTo>
                      <a:pt x="2645890" y="1872363"/>
                    </a:lnTo>
                    <a:lnTo>
                      <a:pt x="2643038" y="1885068"/>
                    </a:lnTo>
                    <a:lnTo>
                      <a:pt x="2639551" y="1897774"/>
                    </a:lnTo>
                    <a:lnTo>
                      <a:pt x="2635431" y="1910162"/>
                    </a:lnTo>
                    <a:lnTo>
                      <a:pt x="2633529" y="1916197"/>
                    </a:lnTo>
                    <a:lnTo>
                      <a:pt x="2630993" y="1921914"/>
                    </a:lnTo>
                    <a:lnTo>
                      <a:pt x="2628458" y="1927632"/>
                    </a:lnTo>
                    <a:lnTo>
                      <a:pt x="2625605" y="1932397"/>
                    </a:lnTo>
                    <a:lnTo>
                      <a:pt x="2622752" y="1937479"/>
                    </a:lnTo>
                    <a:lnTo>
                      <a:pt x="2619583" y="1941926"/>
                    </a:lnTo>
                    <a:lnTo>
                      <a:pt x="2616413" y="1946055"/>
                    </a:lnTo>
                    <a:lnTo>
                      <a:pt x="2612926" y="1949867"/>
                    </a:lnTo>
                    <a:lnTo>
                      <a:pt x="2609123" y="1952726"/>
                    </a:lnTo>
                    <a:lnTo>
                      <a:pt x="2605002" y="1955267"/>
                    </a:lnTo>
                    <a:lnTo>
                      <a:pt x="2600882" y="1957490"/>
                    </a:lnTo>
                    <a:lnTo>
                      <a:pt x="2596444" y="1959078"/>
                    </a:lnTo>
                    <a:lnTo>
                      <a:pt x="2410704" y="1985443"/>
                    </a:lnTo>
                    <a:lnTo>
                      <a:pt x="2405633" y="1985760"/>
                    </a:lnTo>
                    <a:lnTo>
                      <a:pt x="2400561" y="1986078"/>
                    </a:lnTo>
                    <a:lnTo>
                      <a:pt x="2397075" y="1986078"/>
                    </a:lnTo>
                    <a:lnTo>
                      <a:pt x="2393271" y="1985760"/>
                    </a:lnTo>
                    <a:lnTo>
                      <a:pt x="2385981" y="1985125"/>
                    </a:lnTo>
                    <a:lnTo>
                      <a:pt x="2327660" y="2443162"/>
                    </a:lnTo>
                    <a:lnTo>
                      <a:pt x="2211651" y="2443162"/>
                    </a:lnTo>
                    <a:lnTo>
                      <a:pt x="2168545" y="1866963"/>
                    </a:lnTo>
                    <a:lnTo>
                      <a:pt x="2165375" y="1862516"/>
                    </a:lnTo>
                    <a:lnTo>
                      <a:pt x="2162522" y="1857433"/>
                    </a:lnTo>
                    <a:lnTo>
                      <a:pt x="2156817" y="1847904"/>
                    </a:lnTo>
                    <a:lnTo>
                      <a:pt x="2148576" y="2326906"/>
                    </a:lnTo>
                    <a:lnTo>
                      <a:pt x="2063630" y="2320235"/>
                    </a:lnTo>
                    <a:lnTo>
                      <a:pt x="1992313" y="1798670"/>
                    </a:lnTo>
                    <a:lnTo>
                      <a:pt x="2157768" y="1798670"/>
                    </a:lnTo>
                    <a:lnTo>
                      <a:pt x="2443668" y="1798670"/>
                    </a:lnTo>
                    <a:lnTo>
                      <a:pt x="2170129" y="1529946"/>
                    </a:lnTo>
                    <a:lnTo>
                      <a:pt x="2587569" y="1399079"/>
                    </a:lnTo>
                    <a:lnTo>
                      <a:pt x="2517204" y="1414008"/>
                    </a:lnTo>
                    <a:lnTo>
                      <a:pt x="2151746" y="1511841"/>
                    </a:lnTo>
                    <a:lnTo>
                      <a:pt x="2111808" y="1472771"/>
                    </a:lnTo>
                    <a:lnTo>
                      <a:pt x="2108956" y="1423219"/>
                    </a:lnTo>
                    <a:lnTo>
                      <a:pt x="2103250" y="1464513"/>
                    </a:lnTo>
                    <a:lnTo>
                      <a:pt x="2093741" y="1455301"/>
                    </a:lnTo>
                    <a:lnTo>
                      <a:pt x="2095009" y="1426078"/>
                    </a:lnTo>
                    <a:lnTo>
                      <a:pt x="2096911" y="1393361"/>
                    </a:lnTo>
                    <a:lnTo>
                      <a:pt x="2099447" y="1358103"/>
                    </a:lnTo>
                    <a:lnTo>
                      <a:pt x="2103250" y="1320621"/>
                    </a:lnTo>
                    <a:lnTo>
                      <a:pt x="2105152" y="1301563"/>
                    </a:lnTo>
                    <a:lnTo>
                      <a:pt x="2107371" y="1282504"/>
                    </a:lnTo>
                    <a:lnTo>
                      <a:pt x="2109906" y="1262811"/>
                    </a:lnTo>
                    <a:lnTo>
                      <a:pt x="2113076" y="1243752"/>
                    </a:lnTo>
                    <a:lnTo>
                      <a:pt x="2115929" y="1224059"/>
                    </a:lnTo>
                    <a:lnTo>
                      <a:pt x="2119415" y="1205318"/>
                    </a:lnTo>
                    <a:lnTo>
                      <a:pt x="2123219" y="1186577"/>
                    </a:lnTo>
                    <a:lnTo>
                      <a:pt x="2127339" y="1168154"/>
                    </a:lnTo>
                    <a:lnTo>
                      <a:pt x="2131777" y="1150366"/>
                    </a:lnTo>
                    <a:lnTo>
                      <a:pt x="2136214" y="1133214"/>
                    </a:lnTo>
                    <a:lnTo>
                      <a:pt x="2140969" y="1116379"/>
                    </a:lnTo>
                    <a:lnTo>
                      <a:pt x="2146674" y="1100497"/>
                    </a:lnTo>
                    <a:lnTo>
                      <a:pt x="2152379" y="1085568"/>
                    </a:lnTo>
                    <a:lnTo>
                      <a:pt x="2158719" y="1071274"/>
                    </a:lnTo>
                    <a:lnTo>
                      <a:pt x="2165058" y="1058568"/>
                    </a:lnTo>
                    <a:lnTo>
                      <a:pt x="2168545" y="1052533"/>
                    </a:lnTo>
                    <a:lnTo>
                      <a:pt x="2172031" y="1046815"/>
                    </a:lnTo>
                    <a:lnTo>
                      <a:pt x="2175518" y="1041416"/>
                    </a:lnTo>
                    <a:lnTo>
                      <a:pt x="2179321" y="1036333"/>
                    </a:lnTo>
                    <a:lnTo>
                      <a:pt x="2183125" y="1031569"/>
                    </a:lnTo>
                    <a:lnTo>
                      <a:pt x="2187245" y="1027122"/>
                    </a:lnTo>
                    <a:lnTo>
                      <a:pt x="2191366" y="1023310"/>
                    </a:lnTo>
                    <a:lnTo>
                      <a:pt x="2195486" y="1019498"/>
                    </a:lnTo>
                    <a:lnTo>
                      <a:pt x="2199607" y="1016004"/>
                    </a:lnTo>
                    <a:lnTo>
                      <a:pt x="2204044" y="1013146"/>
                    </a:lnTo>
                    <a:lnTo>
                      <a:pt x="2208799" y="1010922"/>
                    </a:lnTo>
                    <a:lnTo>
                      <a:pt x="2213236" y="1008699"/>
                    </a:lnTo>
                    <a:lnTo>
                      <a:pt x="2217991" y="1007111"/>
                    </a:lnTo>
                    <a:lnTo>
                      <a:pt x="2223062" y="1005840"/>
                    </a:lnTo>
                    <a:lnTo>
                      <a:pt x="2227817" y="1005205"/>
                    </a:lnTo>
                    <a:lnTo>
                      <a:pt x="2233205" y="1004887"/>
                    </a:lnTo>
                    <a:close/>
                    <a:moveTo>
                      <a:pt x="1560668" y="914401"/>
                    </a:moveTo>
                    <a:lnTo>
                      <a:pt x="1571788" y="914401"/>
                    </a:lnTo>
                    <a:lnTo>
                      <a:pt x="1582591" y="915671"/>
                    </a:lnTo>
                    <a:lnTo>
                      <a:pt x="1594029" y="917258"/>
                    </a:lnTo>
                    <a:lnTo>
                      <a:pt x="1604514" y="919480"/>
                    </a:lnTo>
                    <a:lnTo>
                      <a:pt x="1615317" y="922021"/>
                    </a:lnTo>
                    <a:lnTo>
                      <a:pt x="1625802" y="925196"/>
                    </a:lnTo>
                    <a:lnTo>
                      <a:pt x="1636287" y="928688"/>
                    </a:lnTo>
                    <a:lnTo>
                      <a:pt x="1646772" y="933133"/>
                    </a:lnTo>
                    <a:lnTo>
                      <a:pt x="1656939" y="937261"/>
                    </a:lnTo>
                    <a:lnTo>
                      <a:pt x="1666788" y="942023"/>
                    </a:lnTo>
                    <a:lnTo>
                      <a:pt x="1676638" y="946786"/>
                    </a:lnTo>
                    <a:lnTo>
                      <a:pt x="1686487" y="952183"/>
                    </a:lnTo>
                    <a:lnTo>
                      <a:pt x="1695384" y="957263"/>
                    </a:lnTo>
                    <a:lnTo>
                      <a:pt x="1704598" y="962978"/>
                    </a:lnTo>
                    <a:lnTo>
                      <a:pt x="1712859" y="968693"/>
                    </a:lnTo>
                    <a:lnTo>
                      <a:pt x="1721120" y="974726"/>
                    </a:lnTo>
                    <a:lnTo>
                      <a:pt x="1729063" y="980441"/>
                    </a:lnTo>
                    <a:lnTo>
                      <a:pt x="1736371" y="986473"/>
                    </a:lnTo>
                    <a:lnTo>
                      <a:pt x="1750033" y="997586"/>
                    </a:lnTo>
                    <a:lnTo>
                      <a:pt x="1762106" y="1008698"/>
                    </a:lnTo>
                    <a:lnTo>
                      <a:pt x="1771956" y="1018858"/>
                    </a:lnTo>
                    <a:lnTo>
                      <a:pt x="1779264" y="1027748"/>
                    </a:lnTo>
                    <a:lnTo>
                      <a:pt x="1782441" y="1031558"/>
                    </a:lnTo>
                    <a:lnTo>
                      <a:pt x="1784665" y="1034733"/>
                    </a:lnTo>
                    <a:lnTo>
                      <a:pt x="1786254" y="1037908"/>
                    </a:lnTo>
                    <a:lnTo>
                      <a:pt x="1787207" y="1040448"/>
                    </a:lnTo>
                    <a:lnTo>
                      <a:pt x="1788160" y="1045845"/>
                    </a:lnTo>
                    <a:lnTo>
                      <a:pt x="1788478" y="1053783"/>
                    </a:lnTo>
                    <a:lnTo>
                      <a:pt x="1789113" y="1076643"/>
                    </a:lnTo>
                    <a:lnTo>
                      <a:pt x="1789113" y="1107440"/>
                    </a:lnTo>
                    <a:lnTo>
                      <a:pt x="1788478" y="1144588"/>
                    </a:lnTo>
                    <a:lnTo>
                      <a:pt x="1787525" y="1187133"/>
                    </a:lnTo>
                    <a:lnTo>
                      <a:pt x="1786254" y="1233488"/>
                    </a:lnTo>
                    <a:lnTo>
                      <a:pt x="1784347" y="1282383"/>
                    </a:lnTo>
                    <a:lnTo>
                      <a:pt x="1782123" y="1331913"/>
                    </a:lnTo>
                    <a:lnTo>
                      <a:pt x="1672507" y="1331913"/>
                    </a:lnTo>
                    <a:lnTo>
                      <a:pt x="1674096" y="1293813"/>
                    </a:lnTo>
                    <a:lnTo>
                      <a:pt x="1674732" y="1258253"/>
                    </a:lnTo>
                    <a:lnTo>
                      <a:pt x="1675685" y="1225550"/>
                    </a:lnTo>
                    <a:lnTo>
                      <a:pt x="1676002" y="1197293"/>
                    </a:lnTo>
                    <a:lnTo>
                      <a:pt x="1675685" y="1174115"/>
                    </a:lnTo>
                    <a:lnTo>
                      <a:pt x="1674732" y="1156970"/>
                    </a:lnTo>
                    <a:lnTo>
                      <a:pt x="1674096" y="1150938"/>
                    </a:lnTo>
                    <a:lnTo>
                      <a:pt x="1673143" y="1147445"/>
                    </a:lnTo>
                    <a:lnTo>
                      <a:pt x="1672825" y="1145858"/>
                    </a:lnTo>
                    <a:lnTo>
                      <a:pt x="1672507" y="1144905"/>
                    </a:lnTo>
                    <a:lnTo>
                      <a:pt x="1672190" y="1144905"/>
                    </a:lnTo>
                    <a:lnTo>
                      <a:pt x="1671237" y="1145540"/>
                    </a:lnTo>
                    <a:lnTo>
                      <a:pt x="1669648" y="1147445"/>
                    </a:lnTo>
                    <a:lnTo>
                      <a:pt x="1668059" y="1149668"/>
                    </a:lnTo>
                    <a:lnTo>
                      <a:pt x="1666471" y="1151890"/>
                    </a:lnTo>
                    <a:lnTo>
                      <a:pt x="1654079" y="1331913"/>
                    </a:lnTo>
                    <a:lnTo>
                      <a:pt x="1602608" y="1331913"/>
                    </a:lnTo>
                    <a:lnTo>
                      <a:pt x="1602290" y="1283335"/>
                    </a:lnTo>
                    <a:lnTo>
                      <a:pt x="1598477" y="1283653"/>
                    </a:lnTo>
                    <a:lnTo>
                      <a:pt x="1586721" y="1284605"/>
                    </a:lnTo>
                    <a:lnTo>
                      <a:pt x="1568293" y="1285240"/>
                    </a:lnTo>
                    <a:lnTo>
                      <a:pt x="1556537" y="1285558"/>
                    </a:lnTo>
                    <a:lnTo>
                      <a:pt x="1543828" y="1285558"/>
                    </a:lnTo>
                    <a:lnTo>
                      <a:pt x="1529213" y="1285240"/>
                    </a:lnTo>
                    <a:lnTo>
                      <a:pt x="1513009" y="1284605"/>
                    </a:lnTo>
                    <a:lnTo>
                      <a:pt x="1496169" y="1283653"/>
                    </a:lnTo>
                    <a:lnTo>
                      <a:pt x="1477741" y="1282383"/>
                    </a:lnTo>
                    <a:lnTo>
                      <a:pt x="1457724" y="1280478"/>
                    </a:lnTo>
                    <a:lnTo>
                      <a:pt x="1437390" y="1277620"/>
                    </a:lnTo>
                    <a:lnTo>
                      <a:pt x="1415467" y="1274763"/>
                    </a:lnTo>
                    <a:lnTo>
                      <a:pt x="1392908" y="1270953"/>
                    </a:lnTo>
                    <a:lnTo>
                      <a:pt x="1381787" y="1268730"/>
                    </a:lnTo>
                    <a:lnTo>
                      <a:pt x="1370349" y="1266508"/>
                    </a:lnTo>
                    <a:lnTo>
                      <a:pt x="1359547" y="1263968"/>
                    </a:lnTo>
                    <a:lnTo>
                      <a:pt x="1348426" y="1261110"/>
                    </a:lnTo>
                    <a:lnTo>
                      <a:pt x="1328092" y="1254760"/>
                    </a:lnTo>
                    <a:lnTo>
                      <a:pt x="1308710" y="1248410"/>
                    </a:lnTo>
                    <a:lnTo>
                      <a:pt x="1290282" y="1241743"/>
                    </a:lnTo>
                    <a:lnTo>
                      <a:pt x="1273443" y="1234440"/>
                    </a:lnTo>
                    <a:lnTo>
                      <a:pt x="1257556" y="1227455"/>
                    </a:lnTo>
                    <a:lnTo>
                      <a:pt x="1243259" y="1220153"/>
                    </a:lnTo>
                    <a:lnTo>
                      <a:pt x="1229914" y="1213485"/>
                    </a:lnTo>
                    <a:lnTo>
                      <a:pt x="1218794" y="1207135"/>
                    </a:lnTo>
                    <a:lnTo>
                      <a:pt x="1208626" y="1201103"/>
                    </a:lnTo>
                    <a:lnTo>
                      <a:pt x="1200366" y="1196340"/>
                    </a:lnTo>
                    <a:lnTo>
                      <a:pt x="1189245" y="1188720"/>
                    </a:lnTo>
                    <a:lnTo>
                      <a:pt x="1185115" y="1186180"/>
                    </a:lnTo>
                    <a:lnTo>
                      <a:pt x="1204814" y="1331913"/>
                    </a:lnTo>
                    <a:lnTo>
                      <a:pt x="1152071" y="1331913"/>
                    </a:lnTo>
                    <a:lnTo>
                      <a:pt x="1149529" y="1296670"/>
                    </a:lnTo>
                    <a:lnTo>
                      <a:pt x="1143810" y="1297305"/>
                    </a:lnTo>
                    <a:lnTo>
                      <a:pt x="1135549" y="1299210"/>
                    </a:lnTo>
                    <a:lnTo>
                      <a:pt x="1112355" y="1303655"/>
                    </a:lnTo>
                    <a:lnTo>
                      <a:pt x="1082489" y="1309688"/>
                    </a:lnTo>
                    <a:lnTo>
                      <a:pt x="1066285" y="1313180"/>
                    </a:lnTo>
                    <a:lnTo>
                      <a:pt x="1049445" y="1316038"/>
                    </a:lnTo>
                    <a:lnTo>
                      <a:pt x="1032606" y="1318895"/>
                    </a:lnTo>
                    <a:lnTo>
                      <a:pt x="1015766" y="1321118"/>
                    </a:lnTo>
                    <a:lnTo>
                      <a:pt x="999880" y="1322388"/>
                    </a:lnTo>
                    <a:lnTo>
                      <a:pt x="984629" y="1323658"/>
                    </a:lnTo>
                    <a:lnTo>
                      <a:pt x="977639" y="1323658"/>
                    </a:lnTo>
                    <a:lnTo>
                      <a:pt x="970649" y="1323658"/>
                    </a:lnTo>
                    <a:lnTo>
                      <a:pt x="964295" y="1323340"/>
                    </a:lnTo>
                    <a:lnTo>
                      <a:pt x="958575" y="1323023"/>
                    </a:lnTo>
                    <a:lnTo>
                      <a:pt x="953174" y="1322070"/>
                    </a:lnTo>
                    <a:lnTo>
                      <a:pt x="948090" y="1320483"/>
                    </a:lnTo>
                    <a:lnTo>
                      <a:pt x="943960" y="1319213"/>
                    </a:lnTo>
                    <a:lnTo>
                      <a:pt x="940783" y="1317625"/>
                    </a:lnTo>
                    <a:lnTo>
                      <a:pt x="934746" y="1305560"/>
                    </a:lnTo>
                    <a:lnTo>
                      <a:pt x="928709" y="1295083"/>
                    </a:lnTo>
                    <a:lnTo>
                      <a:pt x="917271" y="1275398"/>
                    </a:lnTo>
                    <a:lnTo>
                      <a:pt x="912505" y="1266508"/>
                    </a:lnTo>
                    <a:lnTo>
                      <a:pt x="908057" y="1257935"/>
                    </a:lnTo>
                    <a:lnTo>
                      <a:pt x="904244" y="1249680"/>
                    </a:lnTo>
                    <a:lnTo>
                      <a:pt x="902338" y="1244918"/>
                    </a:lnTo>
                    <a:lnTo>
                      <a:pt x="901067" y="1240790"/>
                    </a:lnTo>
                    <a:lnTo>
                      <a:pt x="900114" y="1236663"/>
                    </a:lnTo>
                    <a:lnTo>
                      <a:pt x="899161" y="1232535"/>
                    </a:lnTo>
                    <a:lnTo>
                      <a:pt x="898843" y="1228408"/>
                    </a:lnTo>
                    <a:lnTo>
                      <a:pt x="898525" y="1223963"/>
                    </a:lnTo>
                    <a:lnTo>
                      <a:pt x="898843" y="1219835"/>
                    </a:lnTo>
                    <a:lnTo>
                      <a:pt x="899161" y="1215390"/>
                    </a:lnTo>
                    <a:lnTo>
                      <a:pt x="900431" y="1210628"/>
                    </a:lnTo>
                    <a:lnTo>
                      <a:pt x="901385" y="1205865"/>
                    </a:lnTo>
                    <a:lnTo>
                      <a:pt x="903291" y="1201103"/>
                    </a:lnTo>
                    <a:lnTo>
                      <a:pt x="905197" y="1195705"/>
                    </a:lnTo>
                    <a:lnTo>
                      <a:pt x="908057" y="1190943"/>
                    </a:lnTo>
                    <a:lnTo>
                      <a:pt x="910916" y="1185228"/>
                    </a:lnTo>
                    <a:lnTo>
                      <a:pt x="914729" y="1179513"/>
                    </a:lnTo>
                    <a:lnTo>
                      <a:pt x="918542" y="1173480"/>
                    </a:lnTo>
                    <a:lnTo>
                      <a:pt x="922990" y="1167765"/>
                    </a:lnTo>
                    <a:lnTo>
                      <a:pt x="928391" y="1161098"/>
                    </a:lnTo>
                    <a:lnTo>
                      <a:pt x="939512" y="1146810"/>
                    </a:lnTo>
                    <a:lnTo>
                      <a:pt x="949361" y="1133793"/>
                    </a:lnTo>
                    <a:lnTo>
                      <a:pt x="967154" y="1109345"/>
                    </a:lnTo>
                    <a:lnTo>
                      <a:pt x="976050" y="1096963"/>
                    </a:lnTo>
                    <a:lnTo>
                      <a:pt x="985900" y="1084580"/>
                    </a:lnTo>
                    <a:lnTo>
                      <a:pt x="997338" y="1070928"/>
                    </a:lnTo>
                    <a:lnTo>
                      <a:pt x="1004328" y="1063943"/>
                    </a:lnTo>
                    <a:lnTo>
                      <a:pt x="1011318" y="1056323"/>
                    </a:lnTo>
                    <a:lnTo>
                      <a:pt x="1017673" y="1045528"/>
                    </a:lnTo>
                    <a:lnTo>
                      <a:pt x="1024663" y="1035368"/>
                    </a:lnTo>
                    <a:lnTo>
                      <a:pt x="1031335" y="1025525"/>
                    </a:lnTo>
                    <a:lnTo>
                      <a:pt x="1038007" y="1016318"/>
                    </a:lnTo>
                    <a:lnTo>
                      <a:pt x="1044997" y="1008063"/>
                    </a:lnTo>
                    <a:lnTo>
                      <a:pt x="1051669" y="1000443"/>
                    </a:lnTo>
                    <a:lnTo>
                      <a:pt x="1058659" y="993141"/>
                    </a:lnTo>
                    <a:lnTo>
                      <a:pt x="1065967" y="986473"/>
                    </a:lnTo>
                    <a:lnTo>
                      <a:pt x="1073593" y="980123"/>
                    </a:lnTo>
                    <a:lnTo>
                      <a:pt x="1080583" y="974091"/>
                    </a:lnTo>
                    <a:lnTo>
                      <a:pt x="1088208" y="968693"/>
                    </a:lnTo>
                    <a:lnTo>
                      <a:pt x="1096151" y="963931"/>
                    </a:lnTo>
                    <a:lnTo>
                      <a:pt x="1104094" y="959168"/>
                    </a:lnTo>
                    <a:lnTo>
                      <a:pt x="1111720" y="954723"/>
                    </a:lnTo>
                    <a:lnTo>
                      <a:pt x="1119663" y="950913"/>
                    </a:lnTo>
                    <a:lnTo>
                      <a:pt x="1127924" y="947738"/>
                    </a:lnTo>
                    <a:lnTo>
                      <a:pt x="1136185" y="944246"/>
                    </a:lnTo>
                    <a:lnTo>
                      <a:pt x="1145081" y="941388"/>
                    </a:lnTo>
                    <a:lnTo>
                      <a:pt x="1153660" y="938531"/>
                    </a:lnTo>
                    <a:lnTo>
                      <a:pt x="1162238" y="935991"/>
                    </a:lnTo>
                    <a:lnTo>
                      <a:pt x="1171452" y="933768"/>
                    </a:lnTo>
                    <a:lnTo>
                      <a:pt x="1180349" y="931863"/>
                    </a:lnTo>
                    <a:lnTo>
                      <a:pt x="1199412" y="928053"/>
                    </a:lnTo>
                    <a:lnTo>
                      <a:pt x="1218794" y="924561"/>
                    </a:lnTo>
                    <a:lnTo>
                      <a:pt x="1239128" y="921703"/>
                    </a:lnTo>
                    <a:lnTo>
                      <a:pt x="1282021" y="915988"/>
                    </a:lnTo>
                    <a:lnTo>
                      <a:pt x="1284881" y="915671"/>
                    </a:lnTo>
                    <a:lnTo>
                      <a:pt x="1287740" y="915671"/>
                    </a:lnTo>
                    <a:lnTo>
                      <a:pt x="1292824" y="915671"/>
                    </a:lnTo>
                    <a:lnTo>
                      <a:pt x="1366537" y="1187768"/>
                    </a:lnTo>
                    <a:lnTo>
                      <a:pt x="1368125" y="1176973"/>
                    </a:lnTo>
                    <a:lnTo>
                      <a:pt x="1393226" y="990283"/>
                    </a:lnTo>
                    <a:lnTo>
                      <a:pt x="1386236" y="972186"/>
                    </a:lnTo>
                    <a:lnTo>
                      <a:pt x="1400216" y="947738"/>
                    </a:lnTo>
                    <a:lnTo>
                      <a:pt x="1432306" y="947421"/>
                    </a:lnTo>
                    <a:lnTo>
                      <a:pt x="1445968" y="972186"/>
                    </a:lnTo>
                    <a:lnTo>
                      <a:pt x="1439614" y="993776"/>
                    </a:lnTo>
                    <a:lnTo>
                      <a:pt x="1462490" y="1190943"/>
                    </a:lnTo>
                    <a:lnTo>
                      <a:pt x="1522858" y="924243"/>
                    </a:lnTo>
                    <a:lnTo>
                      <a:pt x="1529530" y="921386"/>
                    </a:lnTo>
                    <a:lnTo>
                      <a:pt x="1534932" y="918846"/>
                    </a:lnTo>
                    <a:lnTo>
                      <a:pt x="1537791" y="916940"/>
                    </a:lnTo>
                    <a:lnTo>
                      <a:pt x="1538427" y="915988"/>
                    </a:lnTo>
                    <a:lnTo>
                      <a:pt x="1549865" y="915036"/>
                    </a:lnTo>
                    <a:lnTo>
                      <a:pt x="1560668" y="914401"/>
                    </a:lnTo>
                    <a:close/>
                    <a:moveTo>
                      <a:pt x="170497" y="661035"/>
                    </a:moveTo>
                    <a:lnTo>
                      <a:pt x="168576" y="681657"/>
                    </a:lnTo>
                    <a:lnTo>
                      <a:pt x="168275" y="683619"/>
                    </a:lnTo>
                    <a:lnTo>
                      <a:pt x="167640" y="691889"/>
                    </a:lnTo>
                    <a:lnTo>
                      <a:pt x="167640" y="695282"/>
                    </a:lnTo>
                    <a:lnTo>
                      <a:pt x="167322" y="700477"/>
                    </a:lnTo>
                    <a:lnTo>
                      <a:pt x="167640" y="700795"/>
                    </a:lnTo>
                    <a:lnTo>
                      <a:pt x="167640" y="695282"/>
                    </a:lnTo>
                    <a:lnTo>
                      <a:pt x="168275" y="684891"/>
                    </a:lnTo>
                    <a:lnTo>
                      <a:pt x="168576" y="681657"/>
                    </a:lnTo>
                    <a:lnTo>
                      <a:pt x="169545" y="675349"/>
                    </a:lnTo>
                    <a:lnTo>
                      <a:pt x="170497" y="668033"/>
                    </a:lnTo>
                    <a:lnTo>
                      <a:pt x="170497" y="664534"/>
                    </a:lnTo>
                    <a:lnTo>
                      <a:pt x="170497" y="661035"/>
                    </a:lnTo>
                    <a:close/>
                    <a:moveTo>
                      <a:pt x="2571454" y="661035"/>
                    </a:moveTo>
                    <a:lnTo>
                      <a:pt x="2571454" y="664534"/>
                    </a:lnTo>
                    <a:lnTo>
                      <a:pt x="2571137" y="668033"/>
                    </a:lnTo>
                    <a:lnTo>
                      <a:pt x="2572406" y="675349"/>
                    </a:lnTo>
                    <a:lnTo>
                      <a:pt x="2573358" y="683619"/>
                    </a:lnTo>
                    <a:lnTo>
                      <a:pt x="2573992" y="691889"/>
                    </a:lnTo>
                    <a:lnTo>
                      <a:pt x="2574310" y="700795"/>
                    </a:lnTo>
                    <a:lnTo>
                      <a:pt x="2574627" y="700477"/>
                    </a:lnTo>
                    <a:lnTo>
                      <a:pt x="2573675" y="684891"/>
                    </a:lnTo>
                    <a:lnTo>
                      <a:pt x="2571454" y="661035"/>
                    </a:lnTo>
                    <a:close/>
                    <a:moveTo>
                      <a:pt x="197485" y="574519"/>
                    </a:moveTo>
                    <a:lnTo>
                      <a:pt x="195897" y="575155"/>
                    </a:lnTo>
                    <a:lnTo>
                      <a:pt x="194310" y="576109"/>
                    </a:lnTo>
                    <a:lnTo>
                      <a:pt x="192405" y="577381"/>
                    </a:lnTo>
                    <a:lnTo>
                      <a:pt x="190817" y="579290"/>
                    </a:lnTo>
                    <a:lnTo>
                      <a:pt x="189230" y="581198"/>
                    </a:lnTo>
                    <a:lnTo>
                      <a:pt x="186690" y="585969"/>
                    </a:lnTo>
                    <a:lnTo>
                      <a:pt x="189865" y="582789"/>
                    </a:lnTo>
                    <a:lnTo>
                      <a:pt x="192722" y="579608"/>
                    </a:lnTo>
                    <a:lnTo>
                      <a:pt x="195897" y="576745"/>
                    </a:lnTo>
                    <a:lnTo>
                      <a:pt x="199390" y="574519"/>
                    </a:lnTo>
                    <a:lnTo>
                      <a:pt x="197485" y="574519"/>
                    </a:lnTo>
                    <a:close/>
                    <a:moveTo>
                      <a:pt x="2542584" y="574518"/>
                    </a:moveTo>
                    <a:lnTo>
                      <a:pt x="2545757" y="576745"/>
                    </a:lnTo>
                    <a:lnTo>
                      <a:pt x="2549247" y="579608"/>
                    </a:lnTo>
                    <a:lnTo>
                      <a:pt x="2552102" y="582788"/>
                    </a:lnTo>
                    <a:lnTo>
                      <a:pt x="2555274" y="585969"/>
                    </a:lnTo>
                    <a:lnTo>
                      <a:pt x="2552102" y="581198"/>
                    </a:lnTo>
                    <a:lnTo>
                      <a:pt x="2550833" y="579290"/>
                    </a:lnTo>
                    <a:lnTo>
                      <a:pt x="2549247" y="577381"/>
                    </a:lnTo>
                    <a:lnTo>
                      <a:pt x="2547660" y="576109"/>
                    </a:lnTo>
                    <a:lnTo>
                      <a:pt x="2545757" y="575155"/>
                    </a:lnTo>
                    <a:lnTo>
                      <a:pt x="2544488" y="574518"/>
                    </a:lnTo>
                    <a:lnTo>
                      <a:pt x="2542584" y="574518"/>
                    </a:lnTo>
                    <a:close/>
                    <a:moveTo>
                      <a:pt x="331470" y="485775"/>
                    </a:moveTo>
                    <a:lnTo>
                      <a:pt x="347662" y="485775"/>
                    </a:lnTo>
                    <a:lnTo>
                      <a:pt x="363537" y="486729"/>
                    </a:lnTo>
                    <a:lnTo>
                      <a:pt x="378460" y="488638"/>
                    </a:lnTo>
                    <a:lnTo>
                      <a:pt x="393700" y="490864"/>
                    </a:lnTo>
                    <a:lnTo>
                      <a:pt x="407988" y="493409"/>
                    </a:lnTo>
                    <a:lnTo>
                      <a:pt x="421323" y="497226"/>
                    </a:lnTo>
                    <a:lnTo>
                      <a:pt x="434658" y="501043"/>
                    </a:lnTo>
                    <a:lnTo>
                      <a:pt x="447040" y="505178"/>
                    </a:lnTo>
                    <a:lnTo>
                      <a:pt x="459105" y="509631"/>
                    </a:lnTo>
                    <a:lnTo>
                      <a:pt x="470535" y="514402"/>
                    </a:lnTo>
                    <a:lnTo>
                      <a:pt x="481013" y="519491"/>
                    </a:lnTo>
                    <a:lnTo>
                      <a:pt x="491173" y="524580"/>
                    </a:lnTo>
                    <a:lnTo>
                      <a:pt x="500698" y="529670"/>
                    </a:lnTo>
                    <a:lnTo>
                      <a:pt x="509270" y="534759"/>
                    </a:lnTo>
                    <a:lnTo>
                      <a:pt x="517208" y="539848"/>
                    </a:lnTo>
                    <a:lnTo>
                      <a:pt x="524510" y="544301"/>
                    </a:lnTo>
                    <a:lnTo>
                      <a:pt x="536575" y="552889"/>
                    </a:lnTo>
                    <a:lnTo>
                      <a:pt x="545465" y="559569"/>
                    </a:lnTo>
                    <a:lnTo>
                      <a:pt x="550863" y="564340"/>
                    </a:lnTo>
                    <a:lnTo>
                      <a:pt x="552450" y="565612"/>
                    </a:lnTo>
                    <a:lnTo>
                      <a:pt x="550863" y="569747"/>
                    </a:lnTo>
                    <a:lnTo>
                      <a:pt x="548005" y="574837"/>
                    </a:lnTo>
                    <a:lnTo>
                      <a:pt x="544195" y="581198"/>
                    </a:lnTo>
                    <a:lnTo>
                      <a:pt x="539750" y="587878"/>
                    </a:lnTo>
                    <a:lnTo>
                      <a:pt x="534035" y="595512"/>
                    </a:lnTo>
                    <a:lnTo>
                      <a:pt x="530860" y="599647"/>
                    </a:lnTo>
                    <a:lnTo>
                      <a:pt x="527050" y="603463"/>
                    </a:lnTo>
                    <a:lnTo>
                      <a:pt x="523240" y="607280"/>
                    </a:lnTo>
                    <a:lnTo>
                      <a:pt x="518795" y="610779"/>
                    </a:lnTo>
                    <a:lnTo>
                      <a:pt x="514350" y="614278"/>
                    </a:lnTo>
                    <a:lnTo>
                      <a:pt x="509588" y="617777"/>
                    </a:lnTo>
                    <a:lnTo>
                      <a:pt x="504508" y="620640"/>
                    </a:lnTo>
                    <a:lnTo>
                      <a:pt x="498793" y="623502"/>
                    </a:lnTo>
                    <a:lnTo>
                      <a:pt x="493078" y="626047"/>
                    </a:lnTo>
                    <a:lnTo>
                      <a:pt x="487045" y="627955"/>
                    </a:lnTo>
                    <a:lnTo>
                      <a:pt x="480695" y="629228"/>
                    </a:lnTo>
                    <a:lnTo>
                      <a:pt x="474028" y="630500"/>
                    </a:lnTo>
                    <a:lnTo>
                      <a:pt x="466725" y="630818"/>
                    </a:lnTo>
                    <a:lnTo>
                      <a:pt x="459423" y="630818"/>
                    </a:lnTo>
                    <a:lnTo>
                      <a:pt x="451803" y="630182"/>
                    </a:lnTo>
                    <a:lnTo>
                      <a:pt x="443548" y="628910"/>
                    </a:lnTo>
                    <a:lnTo>
                      <a:pt x="434975" y="626683"/>
                    </a:lnTo>
                    <a:lnTo>
                      <a:pt x="426403" y="624139"/>
                    </a:lnTo>
                    <a:lnTo>
                      <a:pt x="417195" y="620322"/>
                    </a:lnTo>
                    <a:lnTo>
                      <a:pt x="407353" y="615869"/>
                    </a:lnTo>
                    <a:lnTo>
                      <a:pt x="396557" y="610461"/>
                    </a:lnTo>
                    <a:lnTo>
                      <a:pt x="385127" y="605690"/>
                    </a:lnTo>
                    <a:lnTo>
                      <a:pt x="408305" y="616823"/>
                    </a:lnTo>
                    <a:lnTo>
                      <a:pt x="430848" y="627955"/>
                    </a:lnTo>
                    <a:lnTo>
                      <a:pt x="441643" y="632727"/>
                    </a:lnTo>
                    <a:lnTo>
                      <a:pt x="452120" y="637180"/>
                    </a:lnTo>
                    <a:lnTo>
                      <a:pt x="462280" y="641315"/>
                    </a:lnTo>
                    <a:lnTo>
                      <a:pt x="472440" y="645132"/>
                    </a:lnTo>
                    <a:lnTo>
                      <a:pt x="481965" y="648312"/>
                    </a:lnTo>
                    <a:lnTo>
                      <a:pt x="491173" y="650539"/>
                    </a:lnTo>
                    <a:lnTo>
                      <a:pt x="500063" y="652129"/>
                    </a:lnTo>
                    <a:lnTo>
                      <a:pt x="504190" y="652447"/>
                    </a:lnTo>
                    <a:lnTo>
                      <a:pt x="508318" y="652447"/>
                    </a:lnTo>
                    <a:lnTo>
                      <a:pt x="512128" y="652447"/>
                    </a:lnTo>
                    <a:lnTo>
                      <a:pt x="515620" y="652129"/>
                    </a:lnTo>
                    <a:lnTo>
                      <a:pt x="519430" y="651493"/>
                    </a:lnTo>
                    <a:lnTo>
                      <a:pt x="522923" y="650539"/>
                    </a:lnTo>
                    <a:lnTo>
                      <a:pt x="526415" y="649267"/>
                    </a:lnTo>
                    <a:lnTo>
                      <a:pt x="529590" y="647676"/>
                    </a:lnTo>
                    <a:lnTo>
                      <a:pt x="532765" y="646086"/>
                    </a:lnTo>
                    <a:lnTo>
                      <a:pt x="535623" y="643541"/>
                    </a:lnTo>
                    <a:lnTo>
                      <a:pt x="536893" y="651493"/>
                    </a:lnTo>
                    <a:lnTo>
                      <a:pt x="537210" y="659127"/>
                    </a:lnTo>
                    <a:lnTo>
                      <a:pt x="537845" y="673440"/>
                    </a:lnTo>
                    <a:lnTo>
                      <a:pt x="537845" y="687118"/>
                    </a:lnTo>
                    <a:lnTo>
                      <a:pt x="537210" y="700159"/>
                    </a:lnTo>
                    <a:lnTo>
                      <a:pt x="538163" y="699205"/>
                    </a:lnTo>
                    <a:lnTo>
                      <a:pt x="539433" y="697932"/>
                    </a:lnTo>
                    <a:lnTo>
                      <a:pt x="540703" y="697296"/>
                    </a:lnTo>
                    <a:lnTo>
                      <a:pt x="541973" y="696660"/>
                    </a:lnTo>
                    <a:lnTo>
                      <a:pt x="542925" y="697296"/>
                    </a:lnTo>
                    <a:lnTo>
                      <a:pt x="543243" y="698251"/>
                    </a:lnTo>
                    <a:lnTo>
                      <a:pt x="543878" y="699841"/>
                    </a:lnTo>
                    <a:lnTo>
                      <a:pt x="543878" y="702067"/>
                    </a:lnTo>
                    <a:lnTo>
                      <a:pt x="544195" y="708429"/>
                    </a:lnTo>
                    <a:lnTo>
                      <a:pt x="544195" y="716063"/>
                    </a:lnTo>
                    <a:lnTo>
                      <a:pt x="543878" y="725287"/>
                    </a:lnTo>
                    <a:lnTo>
                      <a:pt x="542925" y="735466"/>
                    </a:lnTo>
                    <a:lnTo>
                      <a:pt x="540703" y="757413"/>
                    </a:lnTo>
                    <a:lnTo>
                      <a:pt x="537528" y="779042"/>
                    </a:lnTo>
                    <a:lnTo>
                      <a:pt x="534670" y="796536"/>
                    </a:lnTo>
                    <a:lnTo>
                      <a:pt x="533083" y="802898"/>
                    </a:lnTo>
                    <a:lnTo>
                      <a:pt x="531813" y="807669"/>
                    </a:lnTo>
                    <a:lnTo>
                      <a:pt x="531178" y="808623"/>
                    </a:lnTo>
                    <a:lnTo>
                      <a:pt x="530860" y="809577"/>
                    </a:lnTo>
                    <a:lnTo>
                      <a:pt x="530543" y="809577"/>
                    </a:lnTo>
                    <a:lnTo>
                      <a:pt x="529908" y="808623"/>
                    </a:lnTo>
                    <a:lnTo>
                      <a:pt x="528638" y="820392"/>
                    </a:lnTo>
                    <a:lnTo>
                      <a:pt x="526733" y="831525"/>
                    </a:lnTo>
                    <a:lnTo>
                      <a:pt x="524510" y="842657"/>
                    </a:lnTo>
                    <a:lnTo>
                      <a:pt x="521335" y="853154"/>
                    </a:lnTo>
                    <a:lnTo>
                      <a:pt x="518478" y="863650"/>
                    </a:lnTo>
                    <a:lnTo>
                      <a:pt x="514985" y="873829"/>
                    </a:lnTo>
                    <a:lnTo>
                      <a:pt x="510858" y="883689"/>
                    </a:lnTo>
                    <a:lnTo>
                      <a:pt x="506730" y="892913"/>
                    </a:lnTo>
                    <a:lnTo>
                      <a:pt x="502285" y="902138"/>
                    </a:lnTo>
                    <a:lnTo>
                      <a:pt x="497205" y="911044"/>
                    </a:lnTo>
                    <a:lnTo>
                      <a:pt x="492443" y="919314"/>
                    </a:lnTo>
                    <a:lnTo>
                      <a:pt x="486728" y="927584"/>
                    </a:lnTo>
                    <a:lnTo>
                      <a:pt x="481013" y="935536"/>
                    </a:lnTo>
                    <a:lnTo>
                      <a:pt x="475615" y="943170"/>
                    </a:lnTo>
                    <a:lnTo>
                      <a:pt x="469583" y="950167"/>
                    </a:lnTo>
                    <a:lnTo>
                      <a:pt x="463550" y="957165"/>
                    </a:lnTo>
                    <a:lnTo>
                      <a:pt x="457200" y="963209"/>
                    </a:lnTo>
                    <a:lnTo>
                      <a:pt x="450850" y="969252"/>
                    </a:lnTo>
                    <a:lnTo>
                      <a:pt x="443865" y="974659"/>
                    </a:lnTo>
                    <a:lnTo>
                      <a:pt x="437198" y="980067"/>
                    </a:lnTo>
                    <a:lnTo>
                      <a:pt x="430530" y="984838"/>
                    </a:lnTo>
                    <a:lnTo>
                      <a:pt x="423545" y="989609"/>
                    </a:lnTo>
                    <a:lnTo>
                      <a:pt x="416878" y="993744"/>
                    </a:lnTo>
                    <a:lnTo>
                      <a:pt x="410210" y="997243"/>
                    </a:lnTo>
                    <a:lnTo>
                      <a:pt x="402908" y="1000742"/>
                    </a:lnTo>
                    <a:lnTo>
                      <a:pt x="396240" y="1003286"/>
                    </a:lnTo>
                    <a:lnTo>
                      <a:pt x="389255" y="1006149"/>
                    </a:lnTo>
                    <a:lnTo>
                      <a:pt x="382587" y="1008057"/>
                    </a:lnTo>
                    <a:lnTo>
                      <a:pt x="375920" y="1009330"/>
                    </a:lnTo>
                    <a:lnTo>
                      <a:pt x="369252" y="1010602"/>
                    </a:lnTo>
                    <a:lnTo>
                      <a:pt x="362585" y="1011238"/>
                    </a:lnTo>
                    <a:lnTo>
                      <a:pt x="356235" y="1011238"/>
                    </a:lnTo>
                    <a:lnTo>
                      <a:pt x="351155" y="1011238"/>
                    </a:lnTo>
                    <a:lnTo>
                      <a:pt x="345440" y="1010602"/>
                    </a:lnTo>
                    <a:lnTo>
                      <a:pt x="339725" y="1009330"/>
                    </a:lnTo>
                    <a:lnTo>
                      <a:pt x="334010" y="1007421"/>
                    </a:lnTo>
                    <a:lnTo>
                      <a:pt x="327977" y="1005831"/>
                    </a:lnTo>
                    <a:lnTo>
                      <a:pt x="321945" y="1002968"/>
                    </a:lnTo>
                    <a:lnTo>
                      <a:pt x="315595" y="1000105"/>
                    </a:lnTo>
                    <a:lnTo>
                      <a:pt x="309245" y="996607"/>
                    </a:lnTo>
                    <a:lnTo>
                      <a:pt x="302895" y="992790"/>
                    </a:lnTo>
                    <a:lnTo>
                      <a:pt x="296227" y="988655"/>
                    </a:lnTo>
                    <a:lnTo>
                      <a:pt x="289877" y="984202"/>
                    </a:lnTo>
                    <a:lnTo>
                      <a:pt x="282892" y="979430"/>
                    </a:lnTo>
                    <a:lnTo>
                      <a:pt x="276542" y="974023"/>
                    </a:lnTo>
                    <a:lnTo>
                      <a:pt x="269875" y="968298"/>
                    </a:lnTo>
                    <a:lnTo>
                      <a:pt x="263207" y="962254"/>
                    </a:lnTo>
                    <a:lnTo>
                      <a:pt x="256540" y="955893"/>
                    </a:lnTo>
                    <a:lnTo>
                      <a:pt x="250190" y="949213"/>
                    </a:lnTo>
                    <a:lnTo>
                      <a:pt x="243840" y="941897"/>
                    </a:lnTo>
                    <a:lnTo>
                      <a:pt x="237490" y="934900"/>
                    </a:lnTo>
                    <a:lnTo>
                      <a:pt x="231457" y="927266"/>
                    </a:lnTo>
                    <a:lnTo>
                      <a:pt x="225425" y="919314"/>
                    </a:lnTo>
                    <a:lnTo>
                      <a:pt x="219710" y="911044"/>
                    </a:lnTo>
                    <a:lnTo>
                      <a:pt x="214312" y="902774"/>
                    </a:lnTo>
                    <a:lnTo>
                      <a:pt x="208915" y="893868"/>
                    </a:lnTo>
                    <a:lnTo>
                      <a:pt x="203517" y="885280"/>
                    </a:lnTo>
                    <a:lnTo>
                      <a:pt x="198755" y="875737"/>
                    </a:lnTo>
                    <a:lnTo>
                      <a:pt x="194310" y="866195"/>
                    </a:lnTo>
                    <a:lnTo>
                      <a:pt x="190182" y="856971"/>
                    </a:lnTo>
                    <a:lnTo>
                      <a:pt x="186055" y="846792"/>
                    </a:lnTo>
                    <a:lnTo>
                      <a:pt x="182245" y="836932"/>
                    </a:lnTo>
                    <a:lnTo>
                      <a:pt x="179070" y="826754"/>
                    </a:lnTo>
                    <a:lnTo>
                      <a:pt x="176212" y="816257"/>
                    </a:lnTo>
                    <a:lnTo>
                      <a:pt x="173990" y="822937"/>
                    </a:lnTo>
                    <a:lnTo>
                      <a:pt x="172402" y="826117"/>
                    </a:lnTo>
                    <a:lnTo>
                      <a:pt x="171450" y="828344"/>
                    </a:lnTo>
                    <a:lnTo>
                      <a:pt x="169862" y="830252"/>
                    </a:lnTo>
                    <a:lnTo>
                      <a:pt x="168275" y="831525"/>
                    </a:lnTo>
                    <a:lnTo>
                      <a:pt x="167322" y="832479"/>
                    </a:lnTo>
                    <a:lnTo>
                      <a:pt x="165417" y="832797"/>
                    </a:lnTo>
                    <a:lnTo>
                      <a:pt x="163830" y="832479"/>
                    </a:lnTo>
                    <a:lnTo>
                      <a:pt x="162242" y="831207"/>
                    </a:lnTo>
                    <a:lnTo>
                      <a:pt x="160655" y="829616"/>
                    </a:lnTo>
                    <a:lnTo>
                      <a:pt x="159385" y="827390"/>
                    </a:lnTo>
                    <a:lnTo>
                      <a:pt x="157797" y="824845"/>
                    </a:lnTo>
                    <a:lnTo>
                      <a:pt x="156210" y="821346"/>
                    </a:lnTo>
                    <a:lnTo>
                      <a:pt x="153987" y="813076"/>
                    </a:lnTo>
                    <a:lnTo>
                      <a:pt x="152082" y="803534"/>
                    </a:lnTo>
                    <a:lnTo>
                      <a:pt x="150495" y="792083"/>
                    </a:lnTo>
                    <a:lnTo>
                      <a:pt x="149542" y="779678"/>
                    </a:lnTo>
                    <a:lnTo>
                      <a:pt x="149225" y="766637"/>
                    </a:lnTo>
                    <a:lnTo>
                      <a:pt x="149542" y="753914"/>
                    </a:lnTo>
                    <a:lnTo>
                      <a:pt x="150177" y="742781"/>
                    </a:lnTo>
                    <a:lnTo>
                      <a:pt x="151765" y="732285"/>
                    </a:lnTo>
                    <a:lnTo>
                      <a:pt x="153352" y="722742"/>
                    </a:lnTo>
                    <a:lnTo>
                      <a:pt x="155257" y="714790"/>
                    </a:lnTo>
                    <a:lnTo>
                      <a:pt x="157797" y="708429"/>
                    </a:lnTo>
                    <a:lnTo>
                      <a:pt x="159067" y="705884"/>
                    </a:lnTo>
                    <a:lnTo>
                      <a:pt x="160337" y="703976"/>
                    </a:lnTo>
                    <a:lnTo>
                      <a:pt x="161607" y="702067"/>
                    </a:lnTo>
                    <a:lnTo>
                      <a:pt x="163195" y="700795"/>
                    </a:lnTo>
                    <a:lnTo>
                      <a:pt x="158432" y="696024"/>
                    </a:lnTo>
                    <a:lnTo>
                      <a:pt x="154622" y="690617"/>
                    </a:lnTo>
                    <a:lnTo>
                      <a:pt x="151447" y="685209"/>
                    </a:lnTo>
                    <a:lnTo>
                      <a:pt x="148907" y="679166"/>
                    </a:lnTo>
                    <a:lnTo>
                      <a:pt x="147002" y="672804"/>
                    </a:lnTo>
                    <a:lnTo>
                      <a:pt x="145097" y="666443"/>
                    </a:lnTo>
                    <a:lnTo>
                      <a:pt x="143827" y="659763"/>
                    </a:lnTo>
                    <a:lnTo>
                      <a:pt x="143192" y="653083"/>
                    </a:lnTo>
                    <a:lnTo>
                      <a:pt x="142875" y="646086"/>
                    </a:lnTo>
                    <a:lnTo>
                      <a:pt x="142875" y="639088"/>
                    </a:lnTo>
                    <a:lnTo>
                      <a:pt x="143510" y="632090"/>
                    </a:lnTo>
                    <a:lnTo>
                      <a:pt x="144145" y="624775"/>
                    </a:lnTo>
                    <a:lnTo>
                      <a:pt x="145415" y="617777"/>
                    </a:lnTo>
                    <a:lnTo>
                      <a:pt x="146367" y="610461"/>
                    </a:lnTo>
                    <a:lnTo>
                      <a:pt x="148272" y="603782"/>
                    </a:lnTo>
                    <a:lnTo>
                      <a:pt x="149860" y="596466"/>
                    </a:lnTo>
                    <a:lnTo>
                      <a:pt x="154305" y="583425"/>
                    </a:lnTo>
                    <a:lnTo>
                      <a:pt x="159385" y="570702"/>
                    </a:lnTo>
                    <a:lnTo>
                      <a:pt x="164465" y="558933"/>
                    </a:lnTo>
                    <a:lnTo>
                      <a:pt x="169862" y="548436"/>
                    </a:lnTo>
                    <a:lnTo>
                      <a:pt x="174942" y="539212"/>
                    </a:lnTo>
                    <a:lnTo>
                      <a:pt x="180022" y="532214"/>
                    </a:lnTo>
                    <a:lnTo>
                      <a:pt x="182562" y="529034"/>
                    </a:lnTo>
                    <a:lnTo>
                      <a:pt x="184467" y="526807"/>
                    </a:lnTo>
                    <a:lnTo>
                      <a:pt x="186690" y="525535"/>
                    </a:lnTo>
                    <a:lnTo>
                      <a:pt x="188277" y="524262"/>
                    </a:lnTo>
                    <a:lnTo>
                      <a:pt x="198120" y="519491"/>
                    </a:lnTo>
                    <a:lnTo>
                      <a:pt x="207327" y="514720"/>
                    </a:lnTo>
                    <a:lnTo>
                      <a:pt x="216852" y="510585"/>
                    </a:lnTo>
                    <a:lnTo>
                      <a:pt x="226377" y="507086"/>
                    </a:lnTo>
                    <a:lnTo>
                      <a:pt x="235267" y="503587"/>
                    </a:lnTo>
                    <a:lnTo>
                      <a:pt x="244792" y="500407"/>
                    </a:lnTo>
                    <a:lnTo>
                      <a:pt x="253682" y="497862"/>
                    </a:lnTo>
                    <a:lnTo>
                      <a:pt x="262572" y="495317"/>
                    </a:lnTo>
                    <a:lnTo>
                      <a:pt x="271780" y="493409"/>
                    </a:lnTo>
                    <a:lnTo>
                      <a:pt x="280352" y="491501"/>
                    </a:lnTo>
                    <a:lnTo>
                      <a:pt x="288925" y="489910"/>
                    </a:lnTo>
                    <a:lnTo>
                      <a:pt x="298132" y="488638"/>
                    </a:lnTo>
                    <a:lnTo>
                      <a:pt x="306387" y="487365"/>
                    </a:lnTo>
                    <a:lnTo>
                      <a:pt x="314960" y="486729"/>
                    </a:lnTo>
                    <a:lnTo>
                      <a:pt x="323215" y="486093"/>
                    </a:lnTo>
                    <a:lnTo>
                      <a:pt x="331470" y="485775"/>
                    </a:lnTo>
                    <a:close/>
                    <a:moveTo>
                      <a:pt x="2394109" y="485775"/>
                    </a:moveTo>
                    <a:lnTo>
                      <a:pt x="2410607" y="485775"/>
                    </a:lnTo>
                    <a:lnTo>
                      <a:pt x="2418538" y="486093"/>
                    </a:lnTo>
                    <a:lnTo>
                      <a:pt x="2427104" y="486729"/>
                    </a:lnTo>
                    <a:lnTo>
                      <a:pt x="2435352" y="487365"/>
                    </a:lnTo>
                    <a:lnTo>
                      <a:pt x="2443918" y="488638"/>
                    </a:lnTo>
                    <a:lnTo>
                      <a:pt x="2452801" y="489910"/>
                    </a:lnTo>
                    <a:lnTo>
                      <a:pt x="2461367" y="491500"/>
                    </a:lnTo>
                    <a:lnTo>
                      <a:pt x="2470250" y="493409"/>
                    </a:lnTo>
                    <a:lnTo>
                      <a:pt x="2479451" y="495317"/>
                    </a:lnTo>
                    <a:lnTo>
                      <a:pt x="2488334" y="497862"/>
                    </a:lnTo>
                    <a:lnTo>
                      <a:pt x="2497534" y="500407"/>
                    </a:lnTo>
                    <a:lnTo>
                      <a:pt x="2506417" y="503587"/>
                    </a:lnTo>
                    <a:lnTo>
                      <a:pt x="2515935" y="507086"/>
                    </a:lnTo>
                    <a:lnTo>
                      <a:pt x="2525135" y="510585"/>
                    </a:lnTo>
                    <a:lnTo>
                      <a:pt x="2534653" y="514720"/>
                    </a:lnTo>
                    <a:lnTo>
                      <a:pt x="2543853" y="519491"/>
                    </a:lnTo>
                    <a:lnTo>
                      <a:pt x="2553371" y="524262"/>
                    </a:lnTo>
                    <a:lnTo>
                      <a:pt x="2555274" y="525535"/>
                    </a:lnTo>
                    <a:lnTo>
                      <a:pt x="2557178" y="526807"/>
                    </a:lnTo>
                    <a:lnTo>
                      <a:pt x="2559399" y="529033"/>
                    </a:lnTo>
                    <a:lnTo>
                      <a:pt x="2561620" y="532214"/>
                    </a:lnTo>
                    <a:lnTo>
                      <a:pt x="2566378" y="539212"/>
                    </a:lnTo>
                    <a:lnTo>
                      <a:pt x="2571772" y="548436"/>
                    </a:lnTo>
                    <a:lnTo>
                      <a:pt x="2577482" y="558933"/>
                    </a:lnTo>
                    <a:lnTo>
                      <a:pt x="2582558" y="570702"/>
                    </a:lnTo>
                    <a:lnTo>
                      <a:pt x="2587634" y="583425"/>
                    </a:lnTo>
                    <a:lnTo>
                      <a:pt x="2591759" y="596466"/>
                    </a:lnTo>
                    <a:lnTo>
                      <a:pt x="2593662" y="603782"/>
                    </a:lnTo>
                    <a:lnTo>
                      <a:pt x="2594931" y="610461"/>
                    </a:lnTo>
                    <a:lnTo>
                      <a:pt x="2596517" y="617777"/>
                    </a:lnTo>
                    <a:lnTo>
                      <a:pt x="2597786" y="624775"/>
                    </a:lnTo>
                    <a:lnTo>
                      <a:pt x="2598421" y="632090"/>
                    </a:lnTo>
                    <a:lnTo>
                      <a:pt x="2598738" y="639088"/>
                    </a:lnTo>
                    <a:lnTo>
                      <a:pt x="2598738" y="646086"/>
                    </a:lnTo>
                    <a:lnTo>
                      <a:pt x="2598421" y="653083"/>
                    </a:lnTo>
                    <a:lnTo>
                      <a:pt x="2598104" y="659763"/>
                    </a:lnTo>
                    <a:lnTo>
                      <a:pt x="2596517" y="666443"/>
                    </a:lnTo>
                    <a:lnTo>
                      <a:pt x="2594931" y="672804"/>
                    </a:lnTo>
                    <a:lnTo>
                      <a:pt x="2592710" y="679166"/>
                    </a:lnTo>
                    <a:lnTo>
                      <a:pt x="2590172" y="685209"/>
                    </a:lnTo>
                    <a:lnTo>
                      <a:pt x="2586683" y="690617"/>
                    </a:lnTo>
                    <a:lnTo>
                      <a:pt x="2583193" y="696024"/>
                    </a:lnTo>
                    <a:lnTo>
                      <a:pt x="2578434" y="700795"/>
                    </a:lnTo>
                    <a:lnTo>
                      <a:pt x="2580020" y="702067"/>
                    </a:lnTo>
                    <a:lnTo>
                      <a:pt x="2581607" y="703976"/>
                    </a:lnTo>
                    <a:lnTo>
                      <a:pt x="2582558" y="705884"/>
                    </a:lnTo>
                    <a:lnTo>
                      <a:pt x="2584145" y="708429"/>
                    </a:lnTo>
                    <a:lnTo>
                      <a:pt x="2586365" y="714790"/>
                    </a:lnTo>
                    <a:lnTo>
                      <a:pt x="2588269" y="722742"/>
                    </a:lnTo>
                    <a:lnTo>
                      <a:pt x="2590172" y="732285"/>
                    </a:lnTo>
                    <a:lnTo>
                      <a:pt x="2591441" y="742781"/>
                    </a:lnTo>
                    <a:lnTo>
                      <a:pt x="2592076" y="753914"/>
                    </a:lnTo>
                    <a:lnTo>
                      <a:pt x="2592393" y="766637"/>
                    </a:lnTo>
                    <a:lnTo>
                      <a:pt x="2592076" y="779678"/>
                    </a:lnTo>
                    <a:lnTo>
                      <a:pt x="2591441" y="792083"/>
                    </a:lnTo>
                    <a:lnTo>
                      <a:pt x="2589855" y="803534"/>
                    </a:lnTo>
                    <a:lnTo>
                      <a:pt x="2587634" y="813076"/>
                    </a:lnTo>
                    <a:lnTo>
                      <a:pt x="2585414" y="821346"/>
                    </a:lnTo>
                    <a:lnTo>
                      <a:pt x="2584145" y="824845"/>
                    </a:lnTo>
                    <a:lnTo>
                      <a:pt x="2582558" y="827390"/>
                    </a:lnTo>
                    <a:lnTo>
                      <a:pt x="2581289" y="829616"/>
                    </a:lnTo>
                    <a:lnTo>
                      <a:pt x="2579703" y="831207"/>
                    </a:lnTo>
                    <a:lnTo>
                      <a:pt x="2577799" y="832479"/>
                    </a:lnTo>
                    <a:lnTo>
                      <a:pt x="2576213" y="832797"/>
                    </a:lnTo>
                    <a:lnTo>
                      <a:pt x="2574627" y="832479"/>
                    </a:lnTo>
                    <a:lnTo>
                      <a:pt x="2573358" y="831525"/>
                    </a:lnTo>
                    <a:lnTo>
                      <a:pt x="2571772" y="830252"/>
                    </a:lnTo>
                    <a:lnTo>
                      <a:pt x="2570503" y="828344"/>
                    </a:lnTo>
                    <a:lnTo>
                      <a:pt x="2569234" y="826117"/>
                    </a:lnTo>
                    <a:lnTo>
                      <a:pt x="2567965" y="822936"/>
                    </a:lnTo>
                    <a:lnTo>
                      <a:pt x="2565744" y="816257"/>
                    </a:lnTo>
                    <a:lnTo>
                      <a:pt x="2562889" y="826753"/>
                    </a:lnTo>
                    <a:lnTo>
                      <a:pt x="2559399" y="836932"/>
                    </a:lnTo>
                    <a:lnTo>
                      <a:pt x="2555592" y="846792"/>
                    </a:lnTo>
                    <a:lnTo>
                      <a:pt x="2551785" y="856971"/>
                    </a:lnTo>
                    <a:lnTo>
                      <a:pt x="2547343" y="866195"/>
                    </a:lnTo>
                    <a:lnTo>
                      <a:pt x="2542902" y="875737"/>
                    </a:lnTo>
                    <a:lnTo>
                      <a:pt x="2537825" y="885280"/>
                    </a:lnTo>
                    <a:lnTo>
                      <a:pt x="2533067" y="893868"/>
                    </a:lnTo>
                    <a:lnTo>
                      <a:pt x="2527356" y="902774"/>
                    </a:lnTo>
                    <a:lnTo>
                      <a:pt x="2522280" y="911044"/>
                    </a:lnTo>
                    <a:lnTo>
                      <a:pt x="2516252" y="919314"/>
                    </a:lnTo>
                    <a:lnTo>
                      <a:pt x="2510224" y="927266"/>
                    </a:lnTo>
                    <a:lnTo>
                      <a:pt x="2504197" y="934900"/>
                    </a:lnTo>
                    <a:lnTo>
                      <a:pt x="2497851" y="941897"/>
                    </a:lnTo>
                    <a:lnTo>
                      <a:pt x="2491824" y="949213"/>
                    </a:lnTo>
                    <a:lnTo>
                      <a:pt x="2484844" y="955893"/>
                    </a:lnTo>
                    <a:lnTo>
                      <a:pt x="2478499" y="962254"/>
                    </a:lnTo>
                    <a:lnTo>
                      <a:pt x="2472154" y="968298"/>
                    </a:lnTo>
                    <a:lnTo>
                      <a:pt x="2465492" y="974023"/>
                    </a:lnTo>
                    <a:lnTo>
                      <a:pt x="2458829" y="979430"/>
                    </a:lnTo>
                    <a:lnTo>
                      <a:pt x="2452167" y="984202"/>
                    </a:lnTo>
                    <a:lnTo>
                      <a:pt x="2445505" y="988654"/>
                    </a:lnTo>
                    <a:lnTo>
                      <a:pt x="2439159" y="992789"/>
                    </a:lnTo>
                    <a:lnTo>
                      <a:pt x="2432814" y="996607"/>
                    </a:lnTo>
                    <a:lnTo>
                      <a:pt x="2426469" y="1000105"/>
                    </a:lnTo>
                    <a:lnTo>
                      <a:pt x="2420124" y="1002968"/>
                    </a:lnTo>
                    <a:lnTo>
                      <a:pt x="2413462" y="1005831"/>
                    </a:lnTo>
                    <a:lnTo>
                      <a:pt x="2408069" y="1007421"/>
                    </a:lnTo>
                    <a:lnTo>
                      <a:pt x="2402041" y="1009330"/>
                    </a:lnTo>
                    <a:lnTo>
                      <a:pt x="2396330" y="1010602"/>
                    </a:lnTo>
                    <a:lnTo>
                      <a:pt x="2390937" y="1011238"/>
                    </a:lnTo>
                    <a:lnTo>
                      <a:pt x="2385861" y="1011238"/>
                    </a:lnTo>
                    <a:lnTo>
                      <a:pt x="2379516" y="1011238"/>
                    </a:lnTo>
                    <a:lnTo>
                      <a:pt x="2372536" y="1010602"/>
                    </a:lnTo>
                    <a:lnTo>
                      <a:pt x="2366191" y="1009330"/>
                    </a:lnTo>
                    <a:lnTo>
                      <a:pt x="2359529" y="1008057"/>
                    </a:lnTo>
                    <a:lnTo>
                      <a:pt x="2352866" y="1006149"/>
                    </a:lnTo>
                    <a:lnTo>
                      <a:pt x="2345887" y="1003286"/>
                    </a:lnTo>
                    <a:lnTo>
                      <a:pt x="2338907" y="1000742"/>
                    </a:lnTo>
                    <a:lnTo>
                      <a:pt x="2331928" y="997243"/>
                    </a:lnTo>
                    <a:lnTo>
                      <a:pt x="2325265" y="993744"/>
                    </a:lnTo>
                    <a:lnTo>
                      <a:pt x="2318286" y="989609"/>
                    </a:lnTo>
                    <a:lnTo>
                      <a:pt x="2311306" y="984838"/>
                    </a:lnTo>
                    <a:lnTo>
                      <a:pt x="2304644" y="980067"/>
                    </a:lnTo>
                    <a:lnTo>
                      <a:pt x="2297981" y="974659"/>
                    </a:lnTo>
                    <a:lnTo>
                      <a:pt x="2291636" y="969252"/>
                    </a:lnTo>
                    <a:lnTo>
                      <a:pt x="2284974" y="963208"/>
                    </a:lnTo>
                    <a:lnTo>
                      <a:pt x="2278629" y="957165"/>
                    </a:lnTo>
                    <a:lnTo>
                      <a:pt x="2272284" y="950167"/>
                    </a:lnTo>
                    <a:lnTo>
                      <a:pt x="2266256" y="943170"/>
                    </a:lnTo>
                    <a:lnTo>
                      <a:pt x="2260545" y="935536"/>
                    </a:lnTo>
                    <a:lnTo>
                      <a:pt x="2255152" y="927584"/>
                    </a:lnTo>
                    <a:lnTo>
                      <a:pt x="2249759" y="919314"/>
                    </a:lnTo>
                    <a:lnTo>
                      <a:pt x="2244365" y="911044"/>
                    </a:lnTo>
                    <a:lnTo>
                      <a:pt x="2239924" y="902138"/>
                    </a:lnTo>
                    <a:lnTo>
                      <a:pt x="2235482" y="892913"/>
                    </a:lnTo>
                    <a:lnTo>
                      <a:pt x="2231041" y="883689"/>
                    </a:lnTo>
                    <a:lnTo>
                      <a:pt x="2227234" y="873829"/>
                    </a:lnTo>
                    <a:lnTo>
                      <a:pt x="2223744" y="863650"/>
                    </a:lnTo>
                    <a:lnTo>
                      <a:pt x="2220571" y="853154"/>
                    </a:lnTo>
                    <a:lnTo>
                      <a:pt x="2217716" y="842657"/>
                    </a:lnTo>
                    <a:lnTo>
                      <a:pt x="2215178" y="831525"/>
                    </a:lnTo>
                    <a:lnTo>
                      <a:pt x="2213275" y="820392"/>
                    </a:lnTo>
                    <a:lnTo>
                      <a:pt x="2211688" y="808623"/>
                    </a:lnTo>
                    <a:lnTo>
                      <a:pt x="2211371" y="809577"/>
                    </a:lnTo>
                    <a:lnTo>
                      <a:pt x="2211054" y="809577"/>
                    </a:lnTo>
                    <a:lnTo>
                      <a:pt x="2210737" y="808623"/>
                    </a:lnTo>
                    <a:lnTo>
                      <a:pt x="2210419" y="807669"/>
                    </a:lnTo>
                    <a:lnTo>
                      <a:pt x="2208833" y="802898"/>
                    </a:lnTo>
                    <a:lnTo>
                      <a:pt x="2207564" y="796536"/>
                    </a:lnTo>
                    <a:lnTo>
                      <a:pt x="2204391" y="779042"/>
                    </a:lnTo>
                    <a:lnTo>
                      <a:pt x="2201536" y="757413"/>
                    </a:lnTo>
                    <a:lnTo>
                      <a:pt x="2198998" y="735465"/>
                    </a:lnTo>
                    <a:lnTo>
                      <a:pt x="2198364" y="725287"/>
                    </a:lnTo>
                    <a:lnTo>
                      <a:pt x="2198046" y="716063"/>
                    </a:lnTo>
                    <a:lnTo>
                      <a:pt x="2197412" y="708429"/>
                    </a:lnTo>
                    <a:lnTo>
                      <a:pt x="2198046" y="702067"/>
                    </a:lnTo>
                    <a:lnTo>
                      <a:pt x="2198364" y="699841"/>
                    </a:lnTo>
                    <a:lnTo>
                      <a:pt x="2198681" y="698250"/>
                    </a:lnTo>
                    <a:lnTo>
                      <a:pt x="2199315" y="697296"/>
                    </a:lnTo>
                    <a:lnTo>
                      <a:pt x="2200267" y="696660"/>
                    </a:lnTo>
                    <a:lnTo>
                      <a:pt x="2201219" y="697296"/>
                    </a:lnTo>
                    <a:lnTo>
                      <a:pt x="2202488" y="697932"/>
                    </a:lnTo>
                    <a:lnTo>
                      <a:pt x="2204074" y="699205"/>
                    </a:lnTo>
                    <a:lnTo>
                      <a:pt x="2205026" y="700159"/>
                    </a:lnTo>
                    <a:lnTo>
                      <a:pt x="2204391" y="687118"/>
                    </a:lnTo>
                    <a:lnTo>
                      <a:pt x="2204074" y="673440"/>
                    </a:lnTo>
                    <a:lnTo>
                      <a:pt x="2204709" y="659127"/>
                    </a:lnTo>
                    <a:lnTo>
                      <a:pt x="2205343" y="651493"/>
                    </a:lnTo>
                    <a:lnTo>
                      <a:pt x="2206295" y="643541"/>
                    </a:lnTo>
                    <a:lnTo>
                      <a:pt x="2209150" y="646086"/>
                    </a:lnTo>
                    <a:lnTo>
                      <a:pt x="2212323" y="647676"/>
                    </a:lnTo>
                    <a:lnTo>
                      <a:pt x="2215495" y="649267"/>
                    </a:lnTo>
                    <a:lnTo>
                      <a:pt x="2218985" y="650539"/>
                    </a:lnTo>
                    <a:lnTo>
                      <a:pt x="2222475" y="651493"/>
                    </a:lnTo>
                    <a:lnTo>
                      <a:pt x="2225965" y="652129"/>
                    </a:lnTo>
                    <a:lnTo>
                      <a:pt x="2229772" y="652447"/>
                    </a:lnTo>
                    <a:lnTo>
                      <a:pt x="2233896" y="652447"/>
                    </a:lnTo>
                    <a:lnTo>
                      <a:pt x="2238020" y="652447"/>
                    </a:lnTo>
                    <a:lnTo>
                      <a:pt x="2242145" y="652129"/>
                    </a:lnTo>
                    <a:lnTo>
                      <a:pt x="2251028" y="650539"/>
                    </a:lnTo>
                    <a:lnTo>
                      <a:pt x="2259911" y="648312"/>
                    </a:lnTo>
                    <a:lnTo>
                      <a:pt x="2269746" y="645132"/>
                    </a:lnTo>
                    <a:lnTo>
                      <a:pt x="2279581" y="641315"/>
                    </a:lnTo>
                    <a:lnTo>
                      <a:pt x="2289733" y="637180"/>
                    </a:lnTo>
                    <a:lnTo>
                      <a:pt x="2300519" y="632726"/>
                    </a:lnTo>
                    <a:lnTo>
                      <a:pt x="2310989" y="627955"/>
                    </a:lnTo>
                    <a:lnTo>
                      <a:pt x="2333514" y="616823"/>
                    </a:lnTo>
                    <a:lnTo>
                      <a:pt x="2356991" y="605690"/>
                    </a:lnTo>
                    <a:lnTo>
                      <a:pt x="2345569" y="610461"/>
                    </a:lnTo>
                    <a:lnTo>
                      <a:pt x="2334466" y="615868"/>
                    </a:lnTo>
                    <a:lnTo>
                      <a:pt x="2324948" y="620322"/>
                    </a:lnTo>
                    <a:lnTo>
                      <a:pt x="2315430" y="624138"/>
                    </a:lnTo>
                    <a:lnTo>
                      <a:pt x="2306865" y="626683"/>
                    </a:lnTo>
                    <a:lnTo>
                      <a:pt x="2298616" y="628910"/>
                    </a:lnTo>
                    <a:lnTo>
                      <a:pt x="2290367" y="630182"/>
                    </a:lnTo>
                    <a:lnTo>
                      <a:pt x="2282436" y="630818"/>
                    </a:lnTo>
                    <a:lnTo>
                      <a:pt x="2275456" y="630818"/>
                    </a:lnTo>
                    <a:lnTo>
                      <a:pt x="2268160" y="630500"/>
                    </a:lnTo>
                    <a:lnTo>
                      <a:pt x="2261497" y="629228"/>
                    </a:lnTo>
                    <a:lnTo>
                      <a:pt x="2255152" y="627955"/>
                    </a:lnTo>
                    <a:lnTo>
                      <a:pt x="2248807" y="626047"/>
                    </a:lnTo>
                    <a:lnTo>
                      <a:pt x="2243096" y="623502"/>
                    </a:lnTo>
                    <a:lnTo>
                      <a:pt x="2237703" y="620640"/>
                    </a:lnTo>
                    <a:lnTo>
                      <a:pt x="2232627" y="617777"/>
                    </a:lnTo>
                    <a:lnTo>
                      <a:pt x="2227551" y="614278"/>
                    </a:lnTo>
                    <a:lnTo>
                      <a:pt x="2223109" y="610779"/>
                    </a:lnTo>
                    <a:lnTo>
                      <a:pt x="2218985" y="607280"/>
                    </a:lnTo>
                    <a:lnTo>
                      <a:pt x="2214861" y="603463"/>
                    </a:lnTo>
                    <a:lnTo>
                      <a:pt x="2211371" y="599647"/>
                    </a:lnTo>
                    <a:lnTo>
                      <a:pt x="2208198" y="595512"/>
                    </a:lnTo>
                    <a:lnTo>
                      <a:pt x="2202171" y="587878"/>
                    </a:lnTo>
                    <a:lnTo>
                      <a:pt x="2197412" y="581198"/>
                    </a:lnTo>
                    <a:lnTo>
                      <a:pt x="2193922" y="574837"/>
                    </a:lnTo>
                    <a:lnTo>
                      <a:pt x="2191701" y="569747"/>
                    </a:lnTo>
                    <a:lnTo>
                      <a:pt x="2189163" y="565612"/>
                    </a:lnTo>
                    <a:lnTo>
                      <a:pt x="2191067" y="564340"/>
                    </a:lnTo>
                    <a:lnTo>
                      <a:pt x="2196777" y="559569"/>
                    </a:lnTo>
                    <a:lnTo>
                      <a:pt x="2205343" y="552889"/>
                    </a:lnTo>
                    <a:lnTo>
                      <a:pt x="2217399" y="544301"/>
                    </a:lnTo>
                    <a:lnTo>
                      <a:pt x="2225013" y="539848"/>
                    </a:lnTo>
                    <a:lnTo>
                      <a:pt x="2232944" y="534759"/>
                    </a:lnTo>
                    <a:lnTo>
                      <a:pt x="2241510" y="529670"/>
                    </a:lnTo>
                    <a:lnTo>
                      <a:pt x="2251028" y="524580"/>
                    </a:lnTo>
                    <a:lnTo>
                      <a:pt x="2260545" y="519491"/>
                    </a:lnTo>
                    <a:lnTo>
                      <a:pt x="2271649" y="514402"/>
                    </a:lnTo>
                    <a:lnTo>
                      <a:pt x="2282753" y="509631"/>
                    </a:lnTo>
                    <a:lnTo>
                      <a:pt x="2294809" y="505178"/>
                    </a:lnTo>
                    <a:lnTo>
                      <a:pt x="2307182" y="501043"/>
                    </a:lnTo>
                    <a:lnTo>
                      <a:pt x="2320506" y="497226"/>
                    </a:lnTo>
                    <a:lnTo>
                      <a:pt x="2334466" y="493409"/>
                    </a:lnTo>
                    <a:lnTo>
                      <a:pt x="2348742" y="490864"/>
                    </a:lnTo>
                    <a:lnTo>
                      <a:pt x="2363336" y="488638"/>
                    </a:lnTo>
                    <a:lnTo>
                      <a:pt x="2378564" y="486729"/>
                    </a:lnTo>
                    <a:lnTo>
                      <a:pt x="2394109" y="485775"/>
                    </a:lnTo>
                    <a:close/>
                    <a:moveTo>
                      <a:pt x="1429386" y="468312"/>
                    </a:moveTo>
                    <a:lnTo>
                      <a:pt x="1442086" y="468630"/>
                    </a:lnTo>
                    <a:lnTo>
                      <a:pt x="1454151" y="469899"/>
                    </a:lnTo>
                    <a:lnTo>
                      <a:pt x="1465898" y="471802"/>
                    </a:lnTo>
                    <a:lnTo>
                      <a:pt x="1477011" y="474023"/>
                    </a:lnTo>
                    <a:lnTo>
                      <a:pt x="1487488" y="476562"/>
                    </a:lnTo>
                    <a:lnTo>
                      <a:pt x="1497649" y="479734"/>
                    </a:lnTo>
                    <a:lnTo>
                      <a:pt x="1507491" y="482907"/>
                    </a:lnTo>
                    <a:lnTo>
                      <a:pt x="1516699" y="486714"/>
                    </a:lnTo>
                    <a:lnTo>
                      <a:pt x="1525271" y="490522"/>
                    </a:lnTo>
                    <a:lnTo>
                      <a:pt x="1533526" y="494646"/>
                    </a:lnTo>
                    <a:lnTo>
                      <a:pt x="1541146" y="498771"/>
                    </a:lnTo>
                    <a:lnTo>
                      <a:pt x="1547814" y="502896"/>
                    </a:lnTo>
                    <a:lnTo>
                      <a:pt x="1554164" y="507020"/>
                    </a:lnTo>
                    <a:lnTo>
                      <a:pt x="1565594" y="514952"/>
                    </a:lnTo>
                    <a:lnTo>
                      <a:pt x="1574166" y="522250"/>
                    </a:lnTo>
                    <a:lnTo>
                      <a:pt x="1580516" y="527643"/>
                    </a:lnTo>
                    <a:lnTo>
                      <a:pt x="1585596" y="532720"/>
                    </a:lnTo>
                    <a:lnTo>
                      <a:pt x="1584009" y="536527"/>
                    </a:lnTo>
                    <a:lnTo>
                      <a:pt x="1581469" y="540652"/>
                    </a:lnTo>
                    <a:lnTo>
                      <a:pt x="1578611" y="546046"/>
                    </a:lnTo>
                    <a:lnTo>
                      <a:pt x="1574484" y="552074"/>
                    </a:lnTo>
                    <a:lnTo>
                      <a:pt x="1569721" y="558419"/>
                    </a:lnTo>
                    <a:lnTo>
                      <a:pt x="1563054" y="565399"/>
                    </a:lnTo>
                    <a:lnTo>
                      <a:pt x="1559879" y="568572"/>
                    </a:lnTo>
                    <a:lnTo>
                      <a:pt x="1556386" y="571745"/>
                    </a:lnTo>
                    <a:lnTo>
                      <a:pt x="1552259" y="575235"/>
                    </a:lnTo>
                    <a:lnTo>
                      <a:pt x="1548131" y="577773"/>
                    </a:lnTo>
                    <a:lnTo>
                      <a:pt x="1543686" y="580311"/>
                    </a:lnTo>
                    <a:lnTo>
                      <a:pt x="1538606" y="582850"/>
                    </a:lnTo>
                    <a:lnTo>
                      <a:pt x="1533844" y="584753"/>
                    </a:lnTo>
                    <a:lnTo>
                      <a:pt x="1528446" y="586657"/>
                    </a:lnTo>
                    <a:lnTo>
                      <a:pt x="1523049" y="588243"/>
                    </a:lnTo>
                    <a:lnTo>
                      <a:pt x="1517016" y="588878"/>
                    </a:lnTo>
                    <a:lnTo>
                      <a:pt x="1510984" y="589512"/>
                    </a:lnTo>
                    <a:lnTo>
                      <a:pt x="1503999" y="589512"/>
                    </a:lnTo>
                    <a:lnTo>
                      <a:pt x="1497331" y="588878"/>
                    </a:lnTo>
                    <a:lnTo>
                      <a:pt x="1490346" y="587926"/>
                    </a:lnTo>
                    <a:lnTo>
                      <a:pt x="1483043" y="586022"/>
                    </a:lnTo>
                    <a:lnTo>
                      <a:pt x="1475106" y="583484"/>
                    </a:lnTo>
                    <a:lnTo>
                      <a:pt x="1467168" y="580311"/>
                    </a:lnTo>
                    <a:lnTo>
                      <a:pt x="1458913" y="576187"/>
                    </a:lnTo>
                    <a:lnTo>
                      <a:pt x="1449388" y="571745"/>
                    </a:lnTo>
                    <a:lnTo>
                      <a:pt x="1439546" y="567620"/>
                    </a:lnTo>
                    <a:lnTo>
                      <a:pt x="1479233" y="586657"/>
                    </a:lnTo>
                    <a:lnTo>
                      <a:pt x="1498284" y="594906"/>
                    </a:lnTo>
                    <a:lnTo>
                      <a:pt x="1506856" y="598714"/>
                    </a:lnTo>
                    <a:lnTo>
                      <a:pt x="1515746" y="601886"/>
                    </a:lnTo>
                    <a:lnTo>
                      <a:pt x="1524001" y="604425"/>
                    </a:lnTo>
                    <a:lnTo>
                      <a:pt x="1531939" y="606646"/>
                    </a:lnTo>
                    <a:lnTo>
                      <a:pt x="1539559" y="607915"/>
                    </a:lnTo>
                    <a:lnTo>
                      <a:pt x="1546544" y="608232"/>
                    </a:lnTo>
                    <a:lnTo>
                      <a:pt x="1550036" y="608232"/>
                    </a:lnTo>
                    <a:lnTo>
                      <a:pt x="1553529" y="607915"/>
                    </a:lnTo>
                    <a:lnTo>
                      <a:pt x="1556704" y="607280"/>
                    </a:lnTo>
                    <a:lnTo>
                      <a:pt x="1559879" y="606646"/>
                    </a:lnTo>
                    <a:lnTo>
                      <a:pt x="1562736" y="605376"/>
                    </a:lnTo>
                    <a:lnTo>
                      <a:pt x="1565594" y="604107"/>
                    </a:lnTo>
                    <a:lnTo>
                      <a:pt x="1568451" y="602521"/>
                    </a:lnTo>
                    <a:lnTo>
                      <a:pt x="1570674" y="600617"/>
                    </a:lnTo>
                    <a:lnTo>
                      <a:pt x="1571944" y="607280"/>
                    </a:lnTo>
                    <a:lnTo>
                      <a:pt x="1572261" y="614260"/>
                    </a:lnTo>
                    <a:lnTo>
                      <a:pt x="1572896" y="626634"/>
                    </a:lnTo>
                    <a:lnTo>
                      <a:pt x="1572579" y="638691"/>
                    </a:lnTo>
                    <a:lnTo>
                      <a:pt x="1572261" y="649795"/>
                    </a:lnTo>
                    <a:lnTo>
                      <a:pt x="1574166" y="647574"/>
                    </a:lnTo>
                    <a:lnTo>
                      <a:pt x="1575119" y="647257"/>
                    </a:lnTo>
                    <a:lnTo>
                      <a:pt x="1576389" y="646940"/>
                    </a:lnTo>
                    <a:lnTo>
                      <a:pt x="1577976" y="647257"/>
                    </a:lnTo>
                    <a:lnTo>
                      <a:pt x="1578929" y="647892"/>
                    </a:lnTo>
                    <a:lnTo>
                      <a:pt x="1580516" y="649478"/>
                    </a:lnTo>
                    <a:lnTo>
                      <a:pt x="1582104" y="651382"/>
                    </a:lnTo>
                    <a:lnTo>
                      <a:pt x="1583056" y="653920"/>
                    </a:lnTo>
                    <a:lnTo>
                      <a:pt x="1584326" y="656775"/>
                    </a:lnTo>
                    <a:lnTo>
                      <a:pt x="1586549" y="663756"/>
                    </a:lnTo>
                    <a:lnTo>
                      <a:pt x="1588136" y="672322"/>
                    </a:lnTo>
                    <a:lnTo>
                      <a:pt x="1589406" y="682158"/>
                    </a:lnTo>
                    <a:lnTo>
                      <a:pt x="1590359" y="692945"/>
                    </a:lnTo>
                    <a:lnTo>
                      <a:pt x="1590676" y="704685"/>
                    </a:lnTo>
                    <a:lnTo>
                      <a:pt x="1590359" y="716424"/>
                    </a:lnTo>
                    <a:lnTo>
                      <a:pt x="1589406" y="727211"/>
                    </a:lnTo>
                    <a:lnTo>
                      <a:pt x="1588136" y="737047"/>
                    </a:lnTo>
                    <a:lnTo>
                      <a:pt x="1586549" y="745613"/>
                    </a:lnTo>
                    <a:lnTo>
                      <a:pt x="1584326" y="752911"/>
                    </a:lnTo>
                    <a:lnTo>
                      <a:pt x="1583056" y="755449"/>
                    </a:lnTo>
                    <a:lnTo>
                      <a:pt x="1582104" y="757987"/>
                    </a:lnTo>
                    <a:lnTo>
                      <a:pt x="1580516" y="759891"/>
                    </a:lnTo>
                    <a:lnTo>
                      <a:pt x="1578929" y="761477"/>
                    </a:lnTo>
                    <a:lnTo>
                      <a:pt x="1577976" y="762112"/>
                    </a:lnTo>
                    <a:lnTo>
                      <a:pt x="1576389" y="762429"/>
                    </a:lnTo>
                    <a:lnTo>
                      <a:pt x="1574801" y="762112"/>
                    </a:lnTo>
                    <a:lnTo>
                      <a:pt x="1573214" y="761160"/>
                    </a:lnTo>
                    <a:lnTo>
                      <a:pt x="1571944" y="759573"/>
                    </a:lnTo>
                    <a:lnTo>
                      <a:pt x="1570674" y="757670"/>
                    </a:lnTo>
                    <a:lnTo>
                      <a:pt x="1569086" y="755131"/>
                    </a:lnTo>
                    <a:lnTo>
                      <a:pt x="1568134" y="751641"/>
                    </a:lnTo>
                    <a:lnTo>
                      <a:pt x="1565911" y="744027"/>
                    </a:lnTo>
                    <a:lnTo>
                      <a:pt x="1564641" y="754180"/>
                    </a:lnTo>
                    <a:lnTo>
                      <a:pt x="1562736" y="764015"/>
                    </a:lnTo>
                    <a:lnTo>
                      <a:pt x="1560831" y="773851"/>
                    </a:lnTo>
                    <a:lnTo>
                      <a:pt x="1558291" y="782735"/>
                    </a:lnTo>
                    <a:lnTo>
                      <a:pt x="1555751" y="792253"/>
                    </a:lnTo>
                    <a:lnTo>
                      <a:pt x="1552576" y="800819"/>
                    </a:lnTo>
                    <a:lnTo>
                      <a:pt x="1549401" y="809703"/>
                    </a:lnTo>
                    <a:lnTo>
                      <a:pt x="1545591" y="817953"/>
                    </a:lnTo>
                    <a:lnTo>
                      <a:pt x="1541781" y="825567"/>
                    </a:lnTo>
                    <a:lnTo>
                      <a:pt x="1537336" y="833182"/>
                    </a:lnTo>
                    <a:lnTo>
                      <a:pt x="1532574" y="840797"/>
                    </a:lnTo>
                    <a:lnTo>
                      <a:pt x="1528129" y="847777"/>
                    </a:lnTo>
                    <a:lnTo>
                      <a:pt x="1523366" y="854757"/>
                    </a:lnTo>
                    <a:lnTo>
                      <a:pt x="1518286" y="861102"/>
                    </a:lnTo>
                    <a:lnTo>
                      <a:pt x="1513206" y="867448"/>
                    </a:lnTo>
                    <a:lnTo>
                      <a:pt x="1507491" y="873476"/>
                    </a:lnTo>
                    <a:lnTo>
                      <a:pt x="1502411" y="878553"/>
                    </a:lnTo>
                    <a:lnTo>
                      <a:pt x="1496696" y="883946"/>
                    </a:lnTo>
                    <a:lnTo>
                      <a:pt x="1490663" y="889340"/>
                    </a:lnTo>
                    <a:lnTo>
                      <a:pt x="1484948" y="893782"/>
                    </a:lnTo>
                    <a:lnTo>
                      <a:pt x="1478916" y="897907"/>
                    </a:lnTo>
                    <a:lnTo>
                      <a:pt x="1472883" y="901714"/>
                    </a:lnTo>
                    <a:lnTo>
                      <a:pt x="1466851" y="905521"/>
                    </a:lnTo>
                    <a:lnTo>
                      <a:pt x="1460818" y="908377"/>
                    </a:lnTo>
                    <a:lnTo>
                      <a:pt x="1454786" y="911232"/>
                    </a:lnTo>
                    <a:lnTo>
                      <a:pt x="1448753" y="914088"/>
                    </a:lnTo>
                    <a:lnTo>
                      <a:pt x="1442721" y="915991"/>
                    </a:lnTo>
                    <a:lnTo>
                      <a:pt x="1437323" y="917895"/>
                    </a:lnTo>
                    <a:lnTo>
                      <a:pt x="1431291" y="918847"/>
                    </a:lnTo>
                    <a:lnTo>
                      <a:pt x="1425576" y="920116"/>
                    </a:lnTo>
                    <a:lnTo>
                      <a:pt x="1419861" y="920751"/>
                    </a:lnTo>
                    <a:lnTo>
                      <a:pt x="1414146" y="920751"/>
                    </a:lnTo>
                    <a:lnTo>
                      <a:pt x="1409701" y="920751"/>
                    </a:lnTo>
                    <a:lnTo>
                      <a:pt x="1404938" y="920116"/>
                    </a:lnTo>
                    <a:lnTo>
                      <a:pt x="1399858" y="918847"/>
                    </a:lnTo>
                    <a:lnTo>
                      <a:pt x="1394778" y="917260"/>
                    </a:lnTo>
                    <a:lnTo>
                      <a:pt x="1389381" y="915357"/>
                    </a:lnTo>
                    <a:lnTo>
                      <a:pt x="1384301" y="913770"/>
                    </a:lnTo>
                    <a:lnTo>
                      <a:pt x="1378903" y="910915"/>
                    </a:lnTo>
                    <a:lnTo>
                      <a:pt x="1373188" y="908059"/>
                    </a:lnTo>
                    <a:lnTo>
                      <a:pt x="1367791" y="904569"/>
                    </a:lnTo>
                    <a:lnTo>
                      <a:pt x="1362076" y="900762"/>
                    </a:lnTo>
                    <a:lnTo>
                      <a:pt x="1356043" y="896955"/>
                    </a:lnTo>
                    <a:lnTo>
                      <a:pt x="1350328" y="892513"/>
                    </a:lnTo>
                    <a:lnTo>
                      <a:pt x="1344296" y="888071"/>
                    </a:lnTo>
                    <a:lnTo>
                      <a:pt x="1338581" y="883312"/>
                    </a:lnTo>
                    <a:lnTo>
                      <a:pt x="1333183" y="877918"/>
                    </a:lnTo>
                    <a:lnTo>
                      <a:pt x="1327468" y="872207"/>
                    </a:lnTo>
                    <a:lnTo>
                      <a:pt x="1321753" y="866813"/>
                    </a:lnTo>
                    <a:lnTo>
                      <a:pt x="1316038" y="860151"/>
                    </a:lnTo>
                    <a:lnTo>
                      <a:pt x="1310641" y="854122"/>
                    </a:lnTo>
                    <a:lnTo>
                      <a:pt x="1305243" y="847459"/>
                    </a:lnTo>
                    <a:lnTo>
                      <a:pt x="1299846" y="840797"/>
                    </a:lnTo>
                    <a:lnTo>
                      <a:pt x="1295083" y="833499"/>
                    </a:lnTo>
                    <a:lnTo>
                      <a:pt x="1290321" y="826202"/>
                    </a:lnTo>
                    <a:lnTo>
                      <a:pt x="1285558" y="818587"/>
                    </a:lnTo>
                    <a:lnTo>
                      <a:pt x="1281113" y="810655"/>
                    </a:lnTo>
                    <a:lnTo>
                      <a:pt x="1276668" y="802723"/>
                    </a:lnTo>
                    <a:lnTo>
                      <a:pt x="1272858" y="794474"/>
                    </a:lnTo>
                    <a:lnTo>
                      <a:pt x="1269048" y="786225"/>
                    </a:lnTo>
                    <a:lnTo>
                      <a:pt x="1265238" y="777658"/>
                    </a:lnTo>
                    <a:lnTo>
                      <a:pt x="1262381" y="768457"/>
                    </a:lnTo>
                    <a:lnTo>
                      <a:pt x="1259523" y="759891"/>
                    </a:lnTo>
                    <a:lnTo>
                      <a:pt x="1256983" y="751007"/>
                    </a:lnTo>
                    <a:lnTo>
                      <a:pt x="1254761" y="757035"/>
                    </a:lnTo>
                    <a:lnTo>
                      <a:pt x="1252538" y="761477"/>
                    </a:lnTo>
                    <a:lnTo>
                      <a:pt x="1251586" y="763063"/>
                    </a:lnTo>
                    <a:lnTo>
                      <a:pt x="1250316" y="764015"/>
                    </a:lnTo>
                    <a:lnTo>
                      <a:pt x="1248728" y="764967"/>
                    </a:lnTo>
                    <a:lnTo>
                      <a:pt x="1247776" y="765284"/>
                    </a:lnTo>
                    <a:lnTo>
                      <a:pt x="1246188" y="764967"/>
                    </a:lnTo>
                    <a:lnTo>
                      <a:pt x="1244601" y="764015"/>
                    </a:lnTo>
                    <a:lnTo>
                      <a:pt x="1243648" y="762429"/>
                    </a:lnTo>
                    <a:lnTo>
                      <a:pt x="1242061" y="760842"/>
                    </a:lnTo>
                    <a:lnTo>
                      <a:pt x="1240791" y="758304"/>
                    </a:lnTo>
                    <a:lnTo>
                      <a:pt x="1239838" y="755449"/>
                    </a:lnTo>
                    <a:lnTo>
                      <a:pt x="1237616" y="748151"/>
                    </a:lnTo>
                    <a:lnTo>
                      <a:pt x="1236028" y="739585"/>
                    </a:lnTo>
                    <a:lnTo>
                      <a:pt x="1234441" y="729749"/>
                    </a:lnTo>
                    <a:lnTo>
                      <a:pt x="1233806" y="718962"/>
                    </a:lnTo>
                    <a:lnTo>
                      <a:pt x="1233488" y="707223"/>
                    </a:lnTo>
                    <a:lnTo>
                      <a:pt x="1233806" y="695801"/>
                    </a:lnTo>
                    <a:lnTo>
                      <a:pt x="1234441" y="684696"/>
                    </a:lnTo>
                    <a:lnTo>
                      <a:pt x="1236028" y="675178"/>
                    </a:lnTo>
                    <a:lnTo>
                      <a:pt x="1237616" y="666294"/>
                    </a:lnTo>
                    <a:lnTo>
                      <a:pt x="1239838" y="659631"/>
                    </a:lnTo>
                    <a:lnTo>
                      <a:pt x="1240791" y="656775"/>
                    </a:lnTo>
                    <a:lnTo>
                      <a:pt x="1242061" y="653920"/>
                    </a:lnTo>
                    <a:lnTo>
                      <a:pt x="1243648" y="652016"/>
                    </a:lnTo>
                    <a:lnTo>
                      <a:pt x="1244601" y="651064"/>
                    </a:lnTo>
                    <a:lnTo>
                      <a:pt x="1246188" y="649795"/>
                    </a:lnTo>
                    <a:lnTo>
                      <a:pt x="1247776" y="649478"/>
                    </a:lnTo>
                    <a:lnTo>
                      <a:pt x="1248411" y="649795"/>
                    </a:lnTo>
                    <a:lnTo>
                      <a:pt x="1249363" y="650113"/>
                    </a:lnTo>
                    <a:lnTo>
                      <a:pt x="1249681" y="642815"/>
                    </a:lnTo>
                    <a:lnTo>
                      <a:pt x="1250316" y="635201"/>
                    </a:lnTo>
                    <a:lnTo>
                      <a:pt x="1250951" y="628220"/>
                    </a:lnTo>
                    <a:lnTo>
                      <a:pt x="1252221" y="622192"/>
                    </a:lnTo>
                    <a:lnTo>
                      <a:pt x="1251586" y="613943"/>
                    </a:lnTo>
                    <a:lnTo>
                      <a:pt x="1250951" y="606328"/>
                    </a:lnTo>
                    <a:lnTo>
                      <a:pt x="1250951" y="599031"/>
                    </a:lnTo>
                    <a:lnTo>
                      <a:pt x="1251586" y="592368"/>
                    </a:lnTo>
                    <a:lnTo>
                      <a:pt x="1251903" y="586022"/>
                    </a:lnTo>
                    <a:lnTo>
                      <a:pt x="1252856" y="579994"/>
                    </a:lnTo>
                    <a:lnTo>
                      <a:pt x="1254126" y="574283"/>
                    </a:lnTo>
                    <a:lnTo>
                      <a:pt x="1255713" y="569207"/>
                    </a:lnTo>
                    <a:lnTo>
                      <a:pt x="1257618" y="564130"/>
                    </a:lnTo>
                    <a:lnTo>
                      <a:pt x="1259841" y="559688"/>
                    </a:lnTo>
                    <a:lnTo>
                      <a:pt x="1262063" y="555564"/>
                    </a:lnTo>
                    <a:lnTo>
                      <a:pt x="1264603" y="551756"/>
                    </a:lnTo>
                    <a:lnTo>
                      <a:pt x="1267143" y="548266"/>
                    </a:lnTo>
                    <a:lnTo>
                      <a:pt x="1270636" y="545411"/>
                    </a:lnTo>
                    <a:lnTo>
                      <a:pt x="1273811" y="542873"/>
                    </a:lnTo>
                    <a:lnTo>
                      <a:pt x="1277303" y="540017"/>
                    </a:lnTo>
                    <a:lnTo>
                      <a:pt x="1261746" y="540017"/>
                    </a:lnTo>
                    <a:lnTo>
                      <a:pt x="1249363" y="540969"/>
                    </a:lnTo>
                    <a:lnTo>
                      <a:pt x="1239203" y="541286"/>
                    </a:lnTo>
                    <a:lnTo>
                      <a:pt x="1246188" y="537479"/>
                    </a:lnTo>
                    <a:lnTo>
                      <a:pt x="1253808" y="532720"/>
                    </a:lnTo>
                    <a:lnTo>
                      <a:pt x="1261111" y="527326"/>
                    </a:lnTo>
                    <a:lnTo>
                      <a:pt x="1268413" y="521615"/>
                    </a:lnTo>
                    <a:lnTo>
                      <a:pt x="1282701" y="511145"/>
                    </a:lnTo>
                    <a:lnTo>
                      <a:pt x="1289368" y="506703"/>
                    </a:lnTo>
                    <a:lnTo>
                      <a:pt x="1295401" y="502896"/>
                    </a:lnTo>
                    <a:lnTo>
                      <a:pt x="1303973" y="498771"/>
                    </a:lnTo>
                    <a:lnTo>
                      <a:pt x="1311911" y="494964"/>
                    </a:lnTo>
                    <a:lnTo>
                      <a:pt x="1320166" y="491156"/>
                    </a:lnTo>
                    <a:lnTo>
                      <a:pt x="1328103" y="487984"/>
                    </a:lnTo>
                    <a:lnTo>
                      <a:pt x="1336041" y="484811"/>
                    </a:lnTo>
                    <a:lnTo>
                      <a:pt x="1343978" y="482273"/>
                    </a:lnTo>
                    <a:lnTo>
                      <a:pt x="1359536" y="477831"/>
                    </a:lnTo>
                    <a:lnTo>
                      <a:pt x="1374141" y="474023"/>
                    </a:lnTo>
                    <a:lnTo>
                      <a:pt x="1388746" y="471485"/>
                    </a:lnTo>
                    <a:lnTo>
                      <a:pt x="1402716" y="469581"/>
                    </a:lnTo>
                    <a:lnTo>
                      <a:pt x="1416051" y="468630"/>
                    </a:lnTo>
                    <a:lnTo>
                      <a:pt x="1429386" y="468312"/>
                    </a:lnTo>
                    <a:close/>
                    <a:moveTo>
                      <a:pt x="750948" y="302529"/>
                    </a:moveTo>
                    <a:lnTo>
                      <a:pt x="748724" y="302846"/>
                    </a:lnTo>
                    <a:lnTo>
                      <a:pt x="746818" y="303797"/>
                    </a:lnTo>
                    <a:lnTo>
                      <a:pt x="744912" y="304431"/>
                    </a:lnTo>
                    <a:lnTo>
                      <a:pt x="743641" y="306017"/>
                    </a:lnTo>
                    <a:lnTo>
                      <a:pt x="742053" y="307602"/>
                    </a:lnTo>
                    <a:lnTo>
                      <a:pt x="741417" y="309188"/>
                    </a:lnTo>
                    <a:lnTo>
                      <a:pt x="740464" y="311725"/>
                    </a:lnTo>
                    <a:lnTo>
                      <a:pt x="740464" y="313310"/>
                    </a:lnTo>
                    <a:lnTo>
                      <a:pt x="740464" y="315847"/>
                    </a:lnTo>
                    <a:lnTo>
                      <a:pt x="741417" y="318067"/>
                    </a:lnTo>
                    <a:lnTo>
                      <a:pt x="742053" y="319970"/>
                    </a:lnTo>
                    <a:lnTo>
                      <a:pt x="743641" y="321238"/>
                    </a:lnTo>
                    <a:lnTo>
                      <a:pt x="744912" y="322507"/>
                    </a:lnTo>
                    <a:lnTo>
                      <a:pt x="746818" y="323458"/>
                    </a:lnTo>
                    <a:lnTo>
                      <a:pt x="748724" y="324410"/>
                    </a:lnTo>
                    <a:lnTo>
                      <a:pt x="750948" y="324410"/>
                    </a:lnTo>
                    <a:lnTo>
                      <a:pt x="988881" y="324410"/>
                    </a:lnTo>
                    <a:lnTo>
                      <a:pt x="991105" y="324410"/>
                    </a:lnTo>
                    <a:lnTo>
                      <a:pt x="993011" y="323458"/>
                    </a:lnTo>
                    <a:lnTo>
                      <a:pt x="994917" y="322507"/>
                    </a:lnTo>
                    <a:lnTo>
                      <a:pt x="996506" y="321238"/>
                    </a:lnTo>
                    <a:lnTo>
                      <a:pt x="997776" y="319970"/>
                    </a:lnTo>
                    <a:lnTo>
                      <a:pt x="998729" y="318067"/>
                    </a:lnTo>
                    <a:lnTo>
                      <a:pt x="999365" y="315847"/>
                    </a:lnTo>
                    <a:lnTo>
                      <a:pt x="999365" y="313310"/>
                    </a:lnTo>
                    <a:lnTo>
                      <a:pt x="999365" y="311725"/>
                    </a:lnTo>
                    <a:lnTo>
                      <a:pt x="998729" y="309188"/>
                    </a:lnTo>
                    <a:lnTo>
                      <a:pt x="997776" y="307602"/>
                    </a:lnTo>
                    <a:lnTo>
                      <a:pt x="996506" y="306017"/>
                    </a:lnTo>
                    <a:lnTo>
                      <a:pt x="994917" y="304431"/>
                    </a:lnTo>
                    <a:lnTo>
                      <a:pt x="993011" y="303797"/>
                    </a:lnTo>
                    <a:lnTo>
                      <a:pt x="991105" y="302846"/>
                    </a:lnTo>
                    <a:lnTo>
                      <a:pt x="988881" y="302529"/>
                    </a:lnTo>
                    <a:lnTo>
                      <a:pt x="750948" y="302529"/>
                    </a:lnTo>
                    <a:close/>
                    <a:moveTo>
                      <a:pt x="748724" y="219444"/>
                    </a:moveTo>
                    <a:lnTo>
                      <a:pt x="746818" y="220396"/>
                    </a:lnTo>
                    <a:lnTo>
                      <a:pt x="744912" y="221347"/>
                    </a:lnTo>
                    <a:lnTo>
                      <a:pt x="743641" y="222615"/>
                    </a:lnTo>
                    <a:lnTo>
                      <a:pt x="742053" y="224201"/>
                    </a:lnTo>
                    <a:lnTo>
                      <a:pt x="741417" y="226104"/>
                    </a:lnTo>
                    <a:lnTo>
                      <a:pt x="740464" y="228323"/>
                    </a:lnTo>
                    <a:lnTo>
                      <a:pt x="740464" y="230543"/>
                    </a:lnTo>
                    <a:lnTo>
                      <a:pt x="740464" y="232763"/>
                    </a:lnTo>
                    <a:lnTo>
                      <a:pt x="741417" y="234666"/>
                    </a:lnTo>
                    <a:lnTo>
                      <a:pt x="742053" y="236568"/>
                    </a:lnTo>
                    <a:lnTo>
                      <a:pt x="743641" y="237837"/>
                    </a:lnTo>
                    <a:lnTo>
                      <a:pt x="744912" y="239423"/>
                    </a:lnTo>
                    <a:lnTo>
                      <a:pt x="746818" y="240374"/>
                    </a:lnTo>
                    <a:lnTo>
                      <a:pt x="748724" y="241008"/>
                    </a:lnTo>
                    <a:lnTo>
                      <a:pt x="750948" y="241325"/>
                    </a:lnTo>
                    <a:lnTo>
                      <a:pt x="1133738" y="241325"/>
                    </a:lnTo>
                    <a:lnTo>
                      <a:pt x="1135644" y="241008"/>
                    </a:lnTo>
                    <a:lnTo>
                      <a:pt x="1137868" y="240374"/>
                    </a:lnTo>
                    <a:lnTo>
                      <a:pt x="1139456" y="239423"/>
                    </a:lnTo>
                    <a:lnTo>
                      <a:pt x="1141045" y="237837"/>
                    </a:lnTo>
                    <a:lnTo>
                      <a:pt x="1142316" y="236568"/>
                    </a:lnTo>
                    <a:lnTo>
                      <a:pt x="1143586" y="234666"/>
                    </a:lnTo>
                    <a:lnTo>
                      <a:pt x="1143904" y="232763"/>
                    </a:lnTo>
                    <a:lnTo>
                      <a:pt x="1144222" y="230543"/>
                    </a:lnTo>
                    <a:lnTo>
                      <a:pt x="1143904" y="228323"/>
                    </a:lnTo>
                    <a:lnTo>
                      <a:pt x="1143586" y="226104"/>
                    </a:lnTo>
                    <a:lnTo>
                      <a:pt x="1142316" y="224201"/>
                    </a:lnTo>
                    <a:lnTo>
                      <a:pt x="1141045" y="222615"/>
                    </a:lnTo>
                    <a:lnTo>
                      <a:pt x="1139456" y="221347"/>
                    </a:lnTo>
                    <a:lnTo>
                      <a:pt x="1137868" y="220396"/>
                    </a:lnTo>
                    <a:lnTo>
                      <a:pt x="1135644" y="219444"/>
                    </a:lnTo>
                    <a:lnTo>
                      <a:pt x="1133738" y="219444"/>
                    </a:lnTo>
                    <a:lnTo>
                      <a:pt x="750948" y="219444"/>
                    </a:lnTo>
                    <a:lnTo>
                      <a:pt x="748724" y="219444"/>
                    </a:lnTo>
                    <a:close/>
                    <a:moveTo>
                      <a:pt x="748724" y="141751"/>
                    </a:moveTo>
                    <a:lnTo>
                      <a:pt x="746818" y="142702"/>
                    </a:lnTo>
                    <a:lnTo>
                      <a:pt x="744912" y="143336"/>
                    </a:lnTo>
                    <a:lnTo>
                      <a:pt x="743641" y="144922"/>
                    </a:lnTo>
                    <a:lnTo>
                      <a:pt x="742053" y="146191"/>
                    </a:lnTo>
                    <a:lnTo>
                      <a:pt x="741417" y="148093"/>
                    </a:lnTo>
                    <a:lnTo>
                      <a:pt x="740464" y="150630"/>
                    </a:lnTo>
                    <a:lnTo>
                      <a:pt x="740464" y="152216"/>
                    </a:lnTo>
                    <a:lnTo>
                      <a:pt x="740464" y="154753"/>
                    </a:lnTo>
                    <a:lnTo>
                      <a:pt x="741417" y="156972"/>
                    </a:lnTo>
                    <a:lnTo>
                      <a:pt x="742053" y="158875"/>
                    </a:lnTo>
                    <a:lnTo>
                      <a:pt x="743641" y="160144"/>
                    </a:lnTo>
                    <a:lnTo>
                      <a:pt x="744912" y="161729"/>
                    </a:lnTo>
                    <a:lnTo>
                      <a:pt x="746818" y="162363"/>
                    </a:lnTo>
                    <a:lnTo>
                      <a:pt x="748724" y="163315"/>
                    </a:lnTo>
                    <a:lnTo>
                      <a:pt x="750948" y="163315"/>
                    </a:lnTo>
                    <a:lnTo>
                      <a:pt x="1133738" y="163315"/>
                    </a:lnTo>
                    <a:lnTo>
                      <a:pt x="1135644" y="163315"/>
                    </a:lnTo>
                    <a:lnTo>
                      <a:pt x="1137868" y="162363"/>
                    </a:lnTo>
                    <a:lnTo>
                      <a:pt x="1139456" y="161729"/>
                    </a:lnTo>
                    <a:lnTo>
                      <a:pt x="1141045" y="160144"/>
                    </a:lnTo>
                    <a:lnTo>
                      <a:pt x="1142316" y="158875"/>
                    </a:lnTo>
                    <a:lnTo>
                      <a:pt x="1143586" y="156972"/>
                    </a:lnTo>
                    <a:lnTo>
                      <a:pt x="1143904" y="154753"/>
                    </a:lnTo>
                    <a:lnTo>
                      <a:pt x="1144222" y="152216"/>
                    </a:lnTo>
                    <a:lnTo>
                      <a:pt x="1143904" y="150630"/>
                    </a:lnTo>
                    <a:lnTo>
                      <a:pt x="1143586" y="148093"/>
                    </a:lnTo>
                    <a:lnTo>
                      <a:pt x="1142316" y="146191"/>
                    </a:lnTo>
                    <a:lnTo>
                      <a:pt x="1141045" y="144922"/>
                    </a:lnTo>
                    <a:lnTo>
                      <a:pt x="1139456" y="143336"/>
                    </a:lnTo>
                    <a:lnTo>
                      <a:pt x="1137868" y="142702"/>
                    </a:lnTo>
                    <a:lnTo>
                      <a:pt x="1135644" y="141751"/>
                    </a:lnTo>
                    <a:lnTo>
                      <a:pt x="1133738" y="141751"/>
                    </a:lnTo>
                    <a:lnTo>
                      <a:pt x="750948" y="141751"/>
                    </a:lnTo>
                    <a:lnTo>
                      <a:pt x="748724" y="141751"/>
                    </a:lnTo>
                    <a:close/>
                    <a:moveTo>
                      <a:pt x="789068" y="0"/>
                    </a:moveTo>
                    <a:lnTo>
                      <a:pt x="1085770" y="0"/>
                    </a:lnTo>
                    <a:lnTo>
                      <a:pt x="1093712" y="317"/>
                    </a:lnTo>
                    <a:lnTo>
                      <a:pt x="1101336" y="635"/>
                    </a:lnTo>
                    <a:lnTo>
                      <a:pt x="1108960" y="1903"/>
                    </a:lnTo>
                    <a:lnTo>
                      <a:pt x="1116267" y="2854"/>
                    </a:lnTo>
                    <a:lnTo>
                      <a:pt x="1123573" y="4757"/>
                    </a:lnTo>
                    <a:lnTo>
                      <a:pt x="1130562" y="6660"/>
                    </a:lnTo>
                    <a:lnTo>
                      <a:pt x="1137868" y="8879"/>
                    </a:lnTo>
                    <a:lnTo>
                      <a:pt x="1144539" y="12051"/>
                    </a:lnTo>
                    <a:lnTo>
                      <a:pt x="1151210" y="14905"/>
                    </a:lnTo>
                    <a:lnTo>
                      <a:pt x="1157881" y="18393"/>
                    </a:lnTo>
                    <a:lnTo>
                      <a:pt x="1164235" y="21564"/>
                    </a:lnTo>
                    <a:lnTo>
                      <a:pt x="1170270" y="25687"/>
                    </a:lnTo>
                    <a:lnTo>
                      <a:pt x="1176306" y="29809"/>
                    </a:lnTo>
                    <a:lnTo>
                      <a:pt x="1181706" y="34566"/>
                    </a:lnTo>
                    <a:lnTo>
                      <a:pt x="1187424" y="39006"/>
                    </a:lnTo>
                    <a:lnTo>
                      <a:pt x="1192507" y="44079"/>
                    </a:lnTo>
                    <a:lnTo>
                      <a:pt x="1197590" y="49153"/>
                    </a:lnTo>
                    <a:lnTo>
                      <a:pt x="1202037" y="54861"/>
                    </a:lnTo>
                    <a:lnTo>
                      <a:pt x="1206802" y="60252"/>
                    </a:lnTo>
                    <a:lnTo>
                      <a:pt x="1210932" y="66277"/>
                    </a:lnTo>
                    <a:lnTo>
                      <a:pt x="1215062" y="72303"/>
                    </a:lnTo>
                    <a:lnTo>
                      <a:pt x="1218238" y="78645"/>
                    </a:lnTo>
                    <a:lnTo>
                      <a:pt x="1221733" y="84987"/>
                    </a:lnTo>
                    <a:lnTo>
                      <a:pt x="1224592" y="91964"/>
                    </a:lnTo>
                    <a:lnTo>
                      <a:pt x="1227768" y="98623"/>
                    </a:lnTo>
                    <a:lnTo>
                      <a:pt x="1229992" y="105917"/>
                    </a:lnTo>
                    <a:lnTo>
                      <a:pt x="1231898" y="112893"/>
                    </a:lnTo>
                    <a:lnTo>
                      <a:pt x="1233804" y="120187"/>
                    </a:lnTo>
                    <a:lnTo>
                      <a:pt x="1234757" y="127481"/>
                    </a:lnTo>
                    <a:lnTo>
                      <a:pt x="1236028" y="135092"/>
                    </a:lnTo>
                    <a:lnTo>
                      <a:pt x="1236345" y="143019"/>
                    </a:lnTo>
                    <a:lnTo>
                      <a:pt x="1236663" y="150630"/>
                    </a:lnTo>
                    <a:lnTo>
                      <a:pt x="1236663" y="296186"/>
                    </a:lnTo>
                    <a:lnTo>
                      <a:pt x="1236345" y="303797"/>
                    </a:lnTo>
                    <a:lnTo>
                      <a:pt x="1236028" y="311725"/>
                    </a:lnTo>
                    <a:lnTo>
                      <a:pt x="1234757" y="319019"/>
                    </a:lnTo>
                    <a:lnTo>
                      <a:pt x="1233804" y="326629"/>
                    </a:lnTo>
                    <a:lnTo>
                      <a:pt x="1231898" y="333606"/>
                    </a:lnTo>
                    <a:lnTo>
                      <a:pt x="1229992" y="340900"/>
                    </a:lnTo>
                    <a:lnTo>
                      <a:pt x="1227768" y="347876"/>
                    </a:lnTo>
                    <a:lnTo>
                      <a:pt x="1224592" y="354853"/>
                    </a:lnTo>
                    <a:lnTo>
                      <a:pt x="1221733" y="361512"/>
                    </a:lnTo>
                    <a:lnTo>
                      <a:pt x="1218238" y="367854"/>
                    </a:lnTo>
                    <a:lnTo>
                      <a:pt x="1215062" y="374197"/>
                    </a:lnTo>
                    <a:lnTo>
                      <a:pt x="1210932" y="380222"/>
                    </a:lnTo>
                    <a:lnTo>
                      <a:pt x="1206802" y="386247"/>
                    </a:lnTo>
                    <a:lnTo>
                      <a:pt x="1202037" y="391955"/>
                    </a:lnTo>
                    <a:lnTo>
                      <a:pt x="1197590" y="397346"/>
                    </a:lnTo>
                    <a:lnTo>
                      <a:pt x="1192507" y="402420"/>
                    </a:lnTo>
                    <a:lnTo>
                      <a:pt x="1187424" y="407811"/>
                    </a:lnTo>
                    <a:lnTo>
                      <a:pt x="1181706" y="412251"/>
                    </a:lnTo>
                    <a:lnTo>
                      <a:pt x="1176306" y="416690"/>
                    </a:lnTo>
                    <a:lnTo>
                      <a:pt x="1170270" y="420813"/>
                    </a:lnTo>
                    <a:lnTo>
                      <a:pt x="1164235" y="424935"/>
                    </a:lnTo>
                    <a:lnTo>
                      <a:pt x="1157881" y="428423"/>
                    </a:lnTo>
                    <a:lnTo>
                      <a:pt x="1151210" y="431912"/>
                    </a:lnTo>
                    <a:lnTo>
                      <a:pt x="1144539" y="434766"/>
                    </a:lnTo>
                    <a:lnTo>
                      <a:pt x="1137868" y="437303"/>
                    </a:lnTo>
                    <a:lnTo>
                      <a:pt x="1130562" y="440157"/>
                    </a:lnTo>
                    <a:lnTo>
                      <a:pt x="1123573" y="442059"/>
                    </a:lnTo>
                    <a:lnTo>
                      <a:pt x="1116267" y="443645"/>
                    </a:lnTo>
                    <a:lnTo>
                      <a:pt x="1108960" y="444914"/>
                    </a:lnTo>
                    <a:lnTo>
                      <a:pt x="1101336" y="446182"/>
                    </a:lnTo>
                    <a:lnTo>
                      <a:pt x="1093712" y="446499"/>
                    </a:lnTo>
                    <a:lnTo>
                      <a:pt x="1085770" y="446816"/>
                    </a:lnTo>
                    <a:lnTo>
                      <a:pt x="1060675" y="446816"/>
                    </a:lnTo>
                    <a:lnTo>
                      <a:pt x="1084500" y="523875"/>
                    </a:lnTo>
                    <a:lnTo>
                      <a:pt x="945996" y="446816"/>
                    </a:lnTo>
                    <a:lnTo>
                      <a:pt x="789068" y="446816"/>
                    </a:lnTo>
                    <a:lnTo>
                      <a:pt x="781444" y="446499"/>
                    </a:lnTo>
                    <a:lnTo>
                      <a:pt x="773502" y="446182"/>
                    </a:lnTo>
                    <a:lnTo>
                      <a:pt x="766196" y="444914"/>
                    </a:lnTo>
                    <a:lnTo>
                      <a:pt x="758889" y="443645"/>
                    </a:lnTo>
                    <a:lnTo>
                      <a:pt x="751583" y="442059"/>
                    </a:lnTo>
                    <a:lnTo>
                      <a:pt x="744277" y="440157"/>
                    </a:lnTo>
                    <a:lnTo>
                      <a:pt x="737288" y="437303"/>
                    </a:lnTo>
                    <a:lnTo>
                      <a:pt x="730299" y="434766"/>
                    </a:lnTo>
                    <a:lnTo>
                      <a:pt x="723946" y="431912"/>
                    </a:lnTo>
                    <a:lnTo>
                      <a:pt x="717275" y="428423"/>
                    </a:lnTo>
                    <a:lnTo>
                      <a:pt x="710921" y="424935"/>
                    </a:lnTo>
                    <a:lnTo>
                      <a:pt x="704886" y="420813"/>
                    </a:lnTo>
                    <a:lnTo>
                      <a:pt x="698850" y="416690"/>
                    </a:lnTo>
                    <a:lnTo>
                      <a:pt x="693132" y="412251"/>
                    </a:lnTo>
                    <a:lnTo>
                      <a:pt x="687731" y="407811"/>
                    </a:lnTo>
                    <a:lnTo>
                      <a:pt x="682649" y="402420"/>
                    </a:lnTo>
                    <a:lnTo>
                      <a:pt x="677566" y="397346"/>
                    </a:lnTo>
                    <a:lnTo>
                      <a:pt x="672801" y="391955"/>
                    </a:lnTo>
                    <a:lnTo>
                      <a:pt x="668354" y="386247"/>
                    </a:lnTo>
                    <a:lnTo>
                      <a:pt x="664224" y="380222"/>
                    </a:lnTo>
                    <a:lnTo>
                      <a:pt x="660094" y="374197"/>
                    </a:lnTo>
                    <a:lnTo>
                      <a:pt x="656600" y="367854"/>
                    </a:lnTo>
                    <a:lnTo>
                      <a:pt x="653106" y="361512"/>
                    </a:lnTo>
                    <a:lnTo>
                      <a:pt x="650247" y="354853"/>
                    </a:lnTo>
                    <a:lnTo>
                      <a:pt x="647705" y="347876"/>
                    </a:lnTo>
                    <a:lnTo>
                      <a:pt x="644846" y="340900"/>
                    </a:lnTo>
                    <a:lnTo>
                      <a:pt x="642940" y="333606"/>
                    </a:lnTo>
                    <a:lnTo>
                      <a:pt x="641669" y="326629"/>
                    </a:lnTo>
                    <a:lnTo>
                      <a:pt x="640081" y="319019"/>
                    </a:lnTo>
                    <a:lnTo>
                      <a:pt x="638810" y="311725"/>
                    </a:lnTo>
                    <a:lnTo>
                      <a:pt x="638493" y="303797"/>
                    </a:lnTo>
                    <a:lnTo>
                      <a:pt x="638175" y="296186"/>
                    </a:lnTo>
                    <a:lnTo>
                      <a:pt x="638175" y="150630"/>
                    </a:lnTo>
                    <a:lnTo>
                      <a:pt x="638493" y="143019"/>
                    </a:lnTo>
                    <a:lnTo>
                      <a:pt x="638810" y="135092"/>
                    </a:lnTo>
                    <a:lnTo>
                      <a:pt x="640081" y="127481"/>
                    </a:lnTo>
                    <a:lnTo>
                      <a:pt x="641669" y="120187"/>
                    </a:lnTo>
                    <a:lnTo>
                      <a:pt x="642940" y="112893"/>
                    </a:lnTo>
                    <a:lnTo>
                      <a:pt x="644846" y="105917"/>
                    </a:lnTo>
                    <a:lnTo>
                      <a:pt x="647705" y="98623"/>
                    </a:lnTo>
                    <a:lnTo>
                      <a:pt x="650247" y="91964"/>
                    </a:lnTo>
                    <a:lnTo>
                      <a:pt x="653106" y="84987"/>
                    </a:lnTo>
                    <a:lnTo>
                      <a:pt x="656600" y="78645"/>
                    </a:lnTo>
                    <a:lnTo>
                      <a:pt x="660094" y="72303"/>
                    </a:lnTo>
                    <a:lnTo>
                      <a:pt x="664224" y="66277"/>
                    </a:lnTo>
                    <a:lnTo>
                      <a:pt x="668354" y="60252"/>
                    </a:lnTo>
                    <a:lnTo>
                      <a:pt x="672801" y="54861"/>
                    </a:lnTo>
                    <a:lnTo>
                      <a:pt x="677566" y="49153"/>
                    </a:lnTo>
                    <a:lnTo>
                      <a:pt x="682649" y="44079"/>
                    </a:lnTo>
                    <a:lnTo>
                      <a:pt x="687731" y="39006"/>
                    </a:lnTo>
                    <a:lnTo>
                      <a:pt x="693132" y="34566"/>
                    </a:lnTo>
                    <a:lnTo>
                      <a:pt x="698850" y="29809"/>
                    </a:lnTo>
                    <a:lnTo>
                      <a:pt x="704886" y="25687"/>
                    </a:lnTo>
                    <a:lnTo>
                      <a:pt x="710921" y="21564"/>
                    </a:lnTo>
                    <a:lnTo>
                      <a:pt x="717275" y="18393"/>
                    </a:lnTo>
                    <a:lnTo>
                      <a:pt x="723946" y="14905"/>
                    </a:lnTo>
                    <a:lnTo>
                      <a:pt x="730299" y="12051"/>
                    </a:lnTo>
                    <a:lnTo>
                      <a:pt x="737288" y="8879"/>
                    </a:lnTo>
                    <a:lnTo>
                      <a:pt x="744277" y="6660"/>
                    </a:lnTo>
                    <a:lnTo>
                      <a:pt x="751583" y="4757"/>
                    </a:lnTo>
                    <a:lnTo>
                      <a:pt x="758889" y="2854"/>
                    </a:lnTo>
                    <a:lnTo>
                      <a:pt x="766196" y="1903"/>
                    </a:lnTo>
                    <a:lnTo>
                      <a:pt x="773502" y="635"/>
                    </a:lnTo>
                    <a:lnTo>
                      <a:pt x="781444" y="317"/>
                    </a:lnTo>
                    <a:lnTo>
                      <a:pt x="789068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 sz="240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7920203" y="1599252"/>
            <a:ext cx="3456384" cy="1108968"/>
            <a:chOff x="5652120" y="1235968"/>
            <a:chExt cx="2592288" cy="831726"/>
          </a:xfrm>
        </p:grpSpPr>
        <p:sp>
          <p:nvSpPr>
            <p:cNvPr id="25" name="MH_Text_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5652120" y="1501552"/>
              <a:ext cx="2592288" cy="566142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10000"/>
                </a:lnSpc>
                <a:defRPr/>
              </a:pPr>
              <a:r>
                <a:rPr lang="zh-CN" altLang="en-US" sz="173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cs typeface="+mn-ea"/>
                  <a:sym typeface="+mn-lt"/>
                </a:rPr>
                <a:t>您的内容打在这里，或者通过复制您的文本后，</a:t>
              </a:r>
              <a:endParaRPr lang="en-US" altLang="zh-CN" sz="1735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ea"/>
                <a:sym typeface="+mn-lt"/>
              </a:endParaRPr>
            </a:p>
          </p:txBody>
        </p:sp>
        <p:sp>
          <p:nvSpPr>
            <p:cNvPr id="26" name="MH_SubTitle_1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5652120" y="1235968"/>
              <a:ext cx="1797844" cy="32325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59985" tIns="0" rIns="159985" bIns="0" rtlCol="0" anchor="t">
              <a:noAutofit/>
            </a:bodyPr>
            <a:lstStyle>
              <a:defPPr>
                <a:defRPr lang="zh-CN"/>
              </a:defPPr>
              <a:lvl1pPr marL="285750" indent="-285750">
                <a:lnSpc>
                  <a:spcPct val="120000"/>
                </a:lnSpc>
                <a:buClr>
                  <a:schemeClr val="accent1"/>
                </a:buClr>
                <a:buFont typeface="Wingdings" panose="05000000000000000000" pitchFamily="2" charset="2"/>
                <a:buChar char="n"/>
                <a:defRPr sz="1400" b="1">
                  <a:solidFill>
                    <a:schemeClr val="bg1">
                      <a:lumMod val="50000"/>
                    </a:schemeClr>
                  </a:solidFill>
                  <a:cs typeface="+mn-ea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zh-CN" altLang="en-US" sz="2000" dirty="0">
                  <a:sym typeface="+mn-lt"/>
                </a:rPr>
                <a:t>点击输入标题</a:t>
              </a:r>
              <a:endParaRPr lang="zh-CN" altLang="en-US" sz="2000" dirty="0">
                <a:sym typeface="+mn-lt"/>
              </a:endParaRPr>
            </a:p>
          </p:txBody>
        </p:sp>
      </p:grpSp>
      <p:cxnSp>
        <p:nvCxnSpPr>
          <p:cNvPr id="8" name="直接连接符 7"/>
          <p:cNvCxnSpPr/>
          <p:nvPr/>
        </p:nvCxnSpPr>
        <p:spPr>
          <a:xfrm>
            <a:off x="6287467" y="2900241"/>
            <a:ext cx="508912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组合 38"/>
          <p:cNvGrpSpPr/>
          <p:nvPr/>
        </p:nvGrpSpPr>
        <p:grpSpPr>
          <a:xfrm>
            <a:off x="7920203" y="3279439"/>
            <a:ext cx="3456384" cy="1108968"/>
            <a:chOff x="5652120" y="2496108"/>
            <a:chExt cx="2592288" cy="831726"/>
          </a:xfrm>
        </p:grpSpPr>
        <p:sp>
          <p:nvSpPr>
            <p:cNvPr id="28" name="MH_Text_1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5652120" y="2761692"/>
              <a:ext cx="2592288" cy="566142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10000"/>
                </a:lnSpc>
                <a:defRPr/>
              </a:pPr>
              <a:r>
                <a:rPr lang="zh-CN" altLang="en-US" sz="1735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cs typeface="+mn-ea"/>
                  <a:sym typeface="+mn-lt"/>
                </a:rPr>
                <a:t> 点击即可编辑点击即可编辑点击即可编辑</a:t>
              </a:r>
              <a:endParaRPr lang="en-US" altLang="zh-CN" sz="1735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ea"/>
                <a:sym typeface="+mn-lt"/>
              </a:endParaRPr>
            </a:p>
          </p:txBody>
        </p:sp>
        <p:sp>
          <p:nvSpPr>
            <p:cNvPr id="29" name="MH_SubTitle_1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5652120" y="2496108"/>
              <a:ext cx="1797844" cy="32325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59985" tIns="0" rIns="159985" bIns="0" rtlCol="0" anchor="t">
              <a:noAutofit/>
            </a:bodyPr>
            <a:lstStyle>
              <a:defPPr>
                <a:defRPr lang="zh-CN"/>
              </a:defPPr>
              <a:lvl1pPr marL="285750" indent="-285750">
                <a:lnSpc>
                  <a:spcPct val="120000"/>
                </a:lnSpc>
                <a:buClr>
                  <a:schemeClr val="accent1"/>
                </a:buClr>
                <a:buFont typeface="Wingdings" panose="05000000000000000000" pitchFamily="2" charset="2"/>
                <a:buChar char="n"/>
                <a:defRPr sz="1400" b="1">
                  <a:solidFill>
                    <a:schemeClr val="bg1">
                      <a:lumMod val="50000"/>
                    </a:schemeClr>
                  </a:solidFill>
                  <a:cs typeface="+mn-ea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>
                <a:buClr>
                  <a:schemeClr val="accent2"/>
                </a:buClr>
              </a:pPr>
              <a:r>
                <a:rPr lang="zh-CN" altLang="en-US" sz="2000" dirty="0">
                  <a:sym typeface="+mn-lt"/>
                </a:rPr>
                <a:t>点击输入标题</a:t>
              </a:r>
              <a:endParaRPr lang="zh-CN" altLang="en-US" sz="2000" dirty="0">
                <a:sym typeface="+mn-lt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7920203" y="4959629"/>
            <a:ext cx="3456384" cy="1108968"/>
            <a:chOff x="5652120" y="3756248"/>
            <a:chExt cx="2592288" cy="831726"/>
          </a:xfrm>
        </p:grpSpPr>
        <p:sp>
          <p:nvSpPr>
            <p:cNvPr id="30" name="MH_Text_1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5652120" y="4021832"/>
              <a:ext cx="2592288" cy="566142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10000"/>
                </a:lnSpc>
                <a:defRPr/>
              </a:pPr>
              <a:r>
                <a:rPr lang="zh-CN" altLang="en-US" sz="173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cs typeface="+mn-ea"/>
                  <a:sym typeface="+mn-lt"/>
                </a:rPr>
                <a:t>您的内容打在这里，或者通过复制您的文本后，</a:t>
              </a:r>
              <a:endParaRPr lang="en-US" altLang="zh-CN" sz="1735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ea"/>
                <a:sym typeface="+mn-lt"/>
              </a:endParaRPr>
            </a:p>
          </p:txBody>
        </p:sp>
        <p:sp>
          <p:nvSpPr>
            <p:cNvPr id="31" name="MH_SubTitle_1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5652120" y="3756248"/>
              <a:ext cx="1797844" cy="32325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59985" tIns="0" rIns="159985" bIns="0" rtlCol="0" anchor="t">
              <a:noAutofit/>
            </a:bodyPr>
            <a:lstStyle>
              <a:defPPr>
                <a:defRPr lang="zh-CN"/>
              </a:defPPr>
              <a:lvl1pPr marL="285750" indent="-285750">
                <a:lnSpc>
                  <a:spcPct val="120000"/>
                </a:lnSpc>
                <a:buClr>
                  <a:schemeClr val="accent1"/>
                </a:buClr>
                <a:buFont typeface="Wingdings" panose="05000000000000000000" pitchFamily="2" charset="2"/>
                <a:buChar char="n"/>
                <a:defRPr sz="1400" b="1">
                  <a:solidFill>
                    <a:schemeClr val="bg1">
                      <a:lumMod val="50000"/>
                    </a:schemeClr>
                  </a:solidFill>
                  <a:cs typeface="+mn-ea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zh-CN" altLang="en-US" sz="2000" dirty="0">
                  <a:sym typeface="+mn-lt"/>
                </a:rPr>
                <a:t>点击输入标题</a:t>
              </a:r>
              <a:endParaRPr lang="zh-CN" altLang="en-US" sz="2000" dirty="0">
                <a:sym typeface="+mn-lt"/>
              </a:endParaRPr>
            </a:p>
          </p:txBody>
        </p:sp>
      </p:grpSp>
      <p:cxnSp>
        <p:nvCxnSpPr>
          <p:cNvPr id="32" name="直接连接符 31"/>
          <p:cNvCxnSpPr/>
          <p:nvPr/>
        </p:nvCxnSpPr>
        <p:spPr>
          <a:xfrm>
            <a:off x="6287467" y="4628433"/>
            <a:ext cx="508912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3.07621E-6 L -0.27952 0.22709 " pathEditMode="relative" rAng="0" ptsTypes="AA">
                                          <p:cBhvr>
                                            <p:cTn id="1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976" y="113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5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accel="50000" decel="50000" autoRev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3.33333E-6 4.06048E-6 L -0.27952 -0.02284 " pathEditMode="relative" rAng="0" ptsTypes="AA">
                                          <p:cBhvr>
                                            <p:cTn id="20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976" y="-11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8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2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42" presetClass="path" presetSubtype="0" accel="50000" decel="5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3.33333E-6 1.19716E-6 L -0.27952 -0.27276 " pathEditMode="relative" rAng="0" ptsTypes="AA">
                                          <p:cBhvr>
                                            <p:cTn id="2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976" y="-136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9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3.07621E-6 L -0.27952 0.22709 " pathEditMode="relative" rAng="0" ptsTypes="AA">
                                          <p:cBhvr>
                                            <p:cTn id="1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976" y="113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5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accel="50000" decel="50000" autoRev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3.33333E-6 4.06048E-6 L -0.27952 -0.02284 " pathEditMode="relative" rAng="0" ptsTypes="AA">
                                          <p:cBhvr>
                                            <p:cTn id="20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976" y="-11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8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2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42" presetClass="path" presetSubtype="0" accel="50000" decel="5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3.33333E-6 1.19716E-6 L -0.27952 -0.27276 " pathEditMode="relative" rAng="0" ptsTypes="AA">
                                          <p:cBhvr>
                                            <p:cTn id="2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976" y="-136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9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289159" y="2101246"/>
            <a:ext cx="1801567" cy="1596711"/>
            <a:chOff x="1572165" y="1993205"/>
            <a:chExt cx="1962102" cy="1738992"/>
          </a:xfrm>
        </p:grpSpPr>
        <p:sp>
          <p:nvSpPr>
            <p:cNvPr id="5" name="Freeform 5"/>
            <p:cNvSpPr/>
            <p:nvPr/>
          </p:nvSpPr>
          <p:spPr bwMode="auto">
            <a:xfrm>
              <a:off x="1572165" y="1993205"/>
              <a:ext cx="1962102" cy="173899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1"/>
            </a:solidFill>
            <a:ln w="317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accent1">
                  <a:lumMod val="50000"/>
                  <a:alpha val="8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  <a:latin typeface="+mj-ea"/>
                <a:ea typeface="+mj-ea"/>
                <a:sym typeface="Arial" panose="020B0604020202020204" pitchFamily="34" charset="0"/>
              </a:endParaRPr>
            </a:p>
          </p:txBody>
        </p:sp>
        <p:sp>
          <p:nvSpPr>
            <p:cNvPr id="6" name="Freeform 5"/>
            <p:cNvSpPr/>
            <p:nvPr/>
          </p:nvSpPr>
          <p:spPr bwMode="auto">
            <a:xfrm>
              <a:off x="1713040" y="2118061"/>
              <a:ext cx="1680353" cy="148928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101600" dist="50800" dir="2700000" algn="tl" rotWithShape="0">
                <a:schemeClr val="accent1">
                  <a:lumMod val="50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63500" h="190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  <a:latin typeface="+mj-ea"/>
                <a:ea typeface="+mj-ea"/>
                <a:sym typeface="Arial" panose="020B0604020202020204" pitchFamily="34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289159" y="3791731"/>
            <a:ext cx="1801567" cy="1596711"/>
            <a:chOff x="1572165" y="1993205"/>
            <a:chExt cx="1962102" cy="1738992"/>
          </a:xfrm>
        </p:grpSpPr>
        <p:sp>
          <p:nvSpPr>
            <p:cNvPr id="8" name="Freeform 5"/>
            <p:cNvSpPr/>
            <p:nvPr/>
          </p:nvSpPr>
          <p:spPr bwMode="auto">
            <a:xfrm>
              <a:off x="1572165" y="1993205"/>
              <a:ext cx="1962102" cy="173899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3"/>
            </a:solidFill>
            <a:ln w="317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accent3">
                  <a:lumMod val="50000"/>
                  <a:alpha val="8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  <a:latin typeface="+mj-ea"/>
                <a:ea typeface="+mj-ea"/>
                <a:sym typeface="Arial" panose="020B0604020202020204" pitchFamily="34" charset="0"/>
              </a:endParaRPr>
            </a:p>
          </p:txBody>
        </p:sp>
        <p:sp>
          <p:nvSpPr>
            <p:cNvPr id="9" name="Freeform 5"/>
            <p:cNvSpPr/>
            <p:nvPr/>
          </p:nvSpPr>
          <p:spPr bwMode="auto">
            <a:xfrm>
              <a:off x="1713040" y="2118061"/>
              <a:ext cx="1680353" cy="148928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101600" dist="50800" dir="2700000" algn="tl" rotWithShape="0">
                <a:schemeClr val="accent3">
                  <a:lumMod val="50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63500" h="190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  <a:latin typeface="+mj-ea"/>
                <a:ea typeface="+mj-ea"/>
                <a:sym typeface="Arial" panose="020B0604020202020204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764095" y="2946490"/>
            <a:ext cx="1801567" cy="1596711"/>
            <a:chOff x="1572165" y="1993205"/>
            <a:chExt cx="1962102" cy="1738992"/>
          </a:xfrm>
        </p:grpSpPr>
        <p:sp>
          <p:nvSpPr>
            <p:cNvPr id="11" name="Freeform 5"/>
            <p:cNvSpPr/>
            <p:nvPr/>
          </p:nvSpPr>
          <p:spPr bwMode="auto">
            <a:xfrm>
              <a:off x="1572165" y="1993205"/>
              <a:ext cx="1962102" cy="173899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2"/>
            </a:solidFill>
            <a:ln w="317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accent2">
                  <a:lumMod val="50000"/>
                  <a:alpha val="8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  <a:latin typeface="+mj-ea"/>
                <a:ea typeface="+mj-ea"/>
                <a:sym typeface="Arial" panose="020B0604020202020204" pitchFamily="34" charset="0"/>
              </a:endParaRPr>
            </a:p>
          </p:txBody>
        </p:sp>
        <p:sp>
          <p:nvSpPr>
            <p:cNvPr id="12" name="Freeform 5"/>
            <p:cNvSpPr/>
            <p:nvPr/>
          </p:nvSpPr>
          <p:spPr bwMode="auto">
            <a:xfrm>
              <a:off x="1713040" y="2118061"/>
              <a:ext cx="1680353" cy="148928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101600" dist="50800" dir="2700000" algn="tl" rotWithShape="0">
                <a:schemeClr val="accent2">
                  <a:lumMod val="50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63500" h="190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  <a:latin typeface="+mj-ea"/>
                <a:ea typeface="+mj-ea"/>
                <a:sym typeface="Arial" panose="020B0604020202020204" pitchFamily="3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4914534" y="2662684"/>
            <a:ext cx="550817" cy="473832"/>
            <a:chOff x="3787022" y="1797643"/>
            <a:chExt cx="550817" cy="473832"/>
          </a:xfrm>
          <a:solidFill>
            <a:schemeClr val="accent1"/>
          </a:solidFill>
        </p:grpSpPr>
        <p:sp>
          <p:nvSpPr>
            <p:cNvPr id="14" name="Oval 217"/>
            <p:cNvSpPr>
              <a:spLocks noChangeArrowheads="1"/>
            </p:cNvSpPr>
            <p:nvPr/>
          </p:nvSpPr>
          <p:spPr bwMode="auto">
            <a:xfrm>
              <a:off x="4007132" y="1931010"/>
              <a:ext cx="108428" cy="13553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15" name="Freeform 218"/>
            <p:cNvSpPr/>
            <p:nvPr/>
          </p:nvSpPr>
          <p:spPr bwMode="auto">
            <a:xfrm>
              <a:off x="4079779" y="2081725"/>
              <a:ext cx="96502" cy="133367"/>
            </a:xfrm>
            <a:custGeom>
              <a:avLst/>
              <a:gdLst>
                <a:gd name="T0" fmla="*/ 36 w 38"/>
                <a:gd name="T1" fmla="*/ 12 h 52"/>
                <a:gd name="T2" fmla="*/ 24 w 38"/>
                <a:gd name="T3" fmla="*/ 1 h 52"/>
                <a:gd name="T4" fmla="*/ 12 w 38"/>
                <a:gd name="T5" fmla="*/ 1 h 52"/>
                <a:gd name="T6" fmla="*/ 20 w 38"/>
                <a:gd name="T7" fmla="*/ 7 h 52"/>
                <a:gd name="T8" fmla="*/ 9 w 38"/>
                <a:gd name="T9" fmla="*/ 13 h 52"/>
                <a:gd name="T10" fmla="*/ 14 w 38"/>
                <a:gd name="T11" fmla="*/ 21 h 52"/>
                <a:gd name="T12" fmla="*/ 0 w 38"/>
                <a:gd name="T13" fmla="*/ 52 h 52"/>
                <a:gd name="T14" fmla="*/ 0 w 38"/>
                <a:gd name="T15" fmla="*/ 52 h 52"/>
                <a:gd name="T16" fmla="*/ 38 w 38"/>
                <a:gd name="T17" fmla="*/ 37 h 52"/>
                <a:gd name="T18" fmla="*/ 36 w 38"/>
                <a:gd name="T19" fmla="*/ 1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52">
                  <a:moveTo>
                    <a:pt x="36" y="12"/>
                  </a:moveTo>
                  <a:cubicBezTo>
                    <a:pt x="36" y="5"/>
                    <a:pt x="30" y="0"/>
                    <a:pt x="24" y="1"/>
                  </a:cubicBezTo>
                  <a:cubicBezTo>
                    <a:pt x="24" y="1"/>
                    <a:pt x="19" y="1"/>
                    <a:pt x="12" y="1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15" y="51"/>
                    <a:pt x="28" y="45"/>
                    <a:pt x="38" y="37"/>
                  </a:cubicBezTo>
                  <a:lnTo>
                    <a:pt x="36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16" name="Freeform 219"/>
            <p:cNvSpPr/>
            <p:nvPr/>
          </p:nvSpPr>
          <p:spPr bwMode="auto">
            <a:xfrm>
              <a:off x="3948581" y="2081725"/>
              <a:ext cx="95417" cy="133367"/>
            </a:xfrm>
            <a:custGeom>
              <a:avLst/>
              <a:gdLst>
                <a:gd name="T0" fmla="*/ 23 w 37"/>
                <a:gd name="T1" fmla="*/ 21 h 52"/>
                <a:gd name="T2" fmla="*/ 28 w 37"/>
                <a:gd name="T3" fmla="*/ 13 h 52"/>
                <a:gd name="T4" fmla="*/ 17 w 37"/>
                <a:gd name="T5" fmla="*/ 7 h 52"/>
                <a:gd name="T6" fmla="*/ 25 w 37"/>
                <a:gd name="T7" fmla="*/ 0 h 52"/>
                <a:gd name="T8" fmla="*/ 15 w 37"/>
                <a:gd name="T9" fmla="*/ 1 h 52"/>
                <a:gd name="T10" fmla="*/ 15 w 37"/>
                <a:gd name="T11" fmla="*/ 1 h 52"/>
                <a:gd name="T12" fmla="*/ 2 w 37"/>
                <a:gd name="T13" fmla="*/ 12 h 52"/>
                <a:gd name="T14" fmla="*/ 0 w 37"/>
                <a:gd name="T15" fmla="*/ 37 h 52"/>
                <a:gd name="T16" fmla="*/ 37 w 37"/>
                <a:gd name="T17" fmla="*/ 52 h 52"/>
                <a:gd name="T18" fmla="*/ 37 w 37"/>
                <a:gd name="T19" fmla="*/ 52 h 52"/>
                <a:gd name="T20" fmla="*/ 23 w 37"/>
                <a:gd name="T21" fmla="*/ 2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" h="52">
                  <a:moveTo>
                    <a:pt x="23" y="21"/>
                  </a:moveTo>
                  <a:cubicBezTo>
                    <a:pt x="28" y="13"/>
                    <a:pt x="28" y="13"/>
                    <a:pt x="28" y="13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9" y="0"/>
                    <a:pt x="15" y="0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8" y="0"/>
                    <a:pt x="3" y="5"/>
                    <a:pt x="2" y="1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0" y="46"/>
                    <a:pt x="23" y="51"/>
                    <a:pt x="37" y="52"/>
                  </a:cubicBezTo>
                  <a:cubicBezTo>
                    <a:pt x="37" y="52"/>
                    <a:pt x="37" y="52"/>
                    <a:pt x="37" y="52"/>
                  </a:cubicBezTo>
                  <a:lnTo>
                    <a:pt x="23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17" name="Freeform 220"/>
            <p:cNvSpPr/>
            <p:nvPr/>
          </p:nvSpPr>
          <p:spPr bwMode="auto">
            <a:xfrm>
              <a:off x="4043998" y="2081725"/>
              <a:ext cx="35782" cy="28191"/>
            </a:xfrm>
            <a:custGeom>
              <a:avLst/>
              <a:gdLst>
                <a:gd name="T0" fmla="*/ 28 w 33"/>
                <a:gd name="T1" fmla="*/ 26 h 26"/>
                <a:gd name="T2" fmla="*/ 28 w 33"/>
                <a:gd name="T3" fmla="*/ 26 h 26"/>
                <a:gd name="T4" fmla="*/ 33 w 33"/>
                <a:gd name="T5" fmla="*/ 24 h 26"/>
                <a:gd name="T6" fmla="*/ 28 w 33"/>
                <a:gd name="T7" fmla="*/ 0 h 26"/>
                <a:gd name="T8" fmla="*/ 7 w 33"/>
                <a:gd name="T9" fmla="*/ 0 h 26"/>
                <a:gd name="T10" fmla="*/ 0 w 33"/>
                <a:gd name="T11" fmla="*/ 24 h 26"/>
                <a:gd name="T12" fmla="*/ 4 w 33"/>
                <a:gd name="T13" fmla="*/ 26 h 26"/>
                <a:gd name="T14" fmla="*/ 4 w 33"/>
                <a:gd name="T15" fmla="*/ 26 h 26"/>
                <a:gd name="T16" fmla="*/ 28 w 33"/>
                <a:gd name="T1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26">
                  <a:moveTo>
                    <a:pt x="28" y="26"/>
                  </a:moveTo>
                  <a:lnTo>
                    <a:pt x="28" y="26"/>
                  </a:lnTo>
                  <a:lnTo>
                    <a:pt x="33" y="24"/>
                  </a:lnTo>
                  <a:lnTo>
                    <a:pt x="28" y="0"/>
                  </a:lnTo>
                  <a:lnTo>
                    <a:pt x="7" y="0"/>
                  </a:lnTo>
                  <a:lnTo>
                    <a:pt x="0" y="24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28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18" name="Freeform 221"/>
            <p:cNvSpPr/>
            <p:nvPr/>
          </p:nvSpPr>
          <p:spPr bwMode="auto">
            <a:xfrm>
              <a:off x="4043998" y="2109916"/>
              <a:ext cx="35782" cy="108428"/>
            </a:xfrm>
            <a:custGeom>
              <a:avLst/>
              <a:gdLst>
                <a:gd name="T0" fmla="*/ 12 w 14"/>
                <a:gd name="T1" fmla="*/ 0 h 42"/>
                <a:gd name="T2" fmla="*/ 12 w 14"/>
                <a:gd name="T3" fmla="*/ 0 h 42"/>
                <a:gd name="T4" fmla="*/ 2 w 14"/>
                <a:gd name="T5" fmla="*/ 0 h 42"/>
                <a:gd name="T6" fmla="*/ 2 w 14"/>
                <a:gd name="T7" fmla="*/ 0 h 42"/>
                <a:gd name="T8" fmla="*/ 0 w 14"/>
                <a:gd name="T9" fmla="*/ 41 h 42"/>
                <a:gd name="T10" fmla="*/ 0 w 14"/>
                <a:gd name="T11" fmla="*/ 41 h 42"/>
                <a:gd name="T12" fmla="*/ 7 w 14"/>
                <a:gd name="T13" fmla="*/ 42 h 42"/>
                <a:gd name="T14" fmla="*/ 14 w 14"/>
                <a:gd name="T15" fmla="*/ 41 h 42"/>
                <a:gd name="T16" fmla="*/ 14 w 14"/>
                <a:gd name="T17" fmla="*/ 41 h 42"/>
                <a:gd name="T18" fmla="*/ 12 w 14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42">
                  <a:moveTo>
                    <a:pt x="1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3" y="42"/>
                    <a:pt x="5" y="42"/>
                    <a:pt x="7" y="42"/>
                  </a:cubicBezTo>
                  <a:cubicBezTo>
                    <a:pt x="10" y="42"/>
                    <a:pt x="12" y="42"/>
                    <a:pt x="14" y="41"/>
                  </a:cubicBezTo>
                  <a:cubicBezTo>
                    <a:pt x="14" y="41"/>
                    <a:pt x="14" y="41"/>
                    <a:pt x="14" y="41"/>
                  </a:cubicBez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19" name="Freeform 222"/>
            <p:cNvSpPr/>
            <p:nvPr/>
          </p:nvSpPr>
          <p:spPr bwMode="auto">
            <a:xfrm>
              <a:off x="3826056" y="2032933"/>
              <a:ext cx="460821" cy="238542"/>
            </a:xfrm>
            <a:custGeom>
              <a:avLst/>
              <a:gdLst>
                <a:gd name="T0" fmla="*/ 92 w 180"/>
                <a:gd name="T1" fmla="*/ 93 h 93"/>
                <a:gd name="T2" fmla="*/ 0 w 180"/>
                <a:gd name="T3" fmla="*/ 0 h 93"/>
                <a:gd name="T4" fmla="*/ 23 w 180"/>
                <a:gd name="T5" fmla="*/ 0 h 93"/>
                <a:gd name="T6" fmla="*/ 92 w 180"/>
                <a:gd name="T7" fmla="*/ 70 h 93"/>
                <a:gd name="T8" fmla="*/ 158 w 180"/>
                <a:gd name="T9" fmla="*/ 22 h 93"/>
                <a:gd name="T10" fmla="*/ 180 w 180"/>
                <a:gd name="T11" fmla="*/ 30 h 93"/>
                <a:gd name="T12" fmla="*/ 92 w 180"/>
                <a:gd name="T13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" h="93">
                  <a:moveTo>
                    <a:pt x="92" y="93"/>
                  </a:moveTo>
                  <a:cubicBezTo>
                    <a:pt x="41" y="93"/>
                    <a:pt x="0" y="51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39"/>
                    <a:pt x="54" y="70"/>
                    <a:pt x="92" y="70"/>
                  </a:cubicBezTo>
                  <a:cubicBezTo>
                    <a:pt x="122" y="70"/>
                    <a:pt x="149" y="51"/>
                    <a:pt x="158" y="22"/>
                  </a:cubicBezTo>
                  <a:cubicBezTo>
                    <a:pt x="180" y="30"/>
                    <a:pt x="180" y="30"/>
                    <a:pt x="180" y="30"/>
                  </a:cubicBezTo>
                  <a:cubicBezTo>
                    <a:pt x="168" y="67"/>
                    <a:pt x="132" y="93"/>
                    <a:pt x="92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20" name="Freeform 223"/>
            <p:cNvSpPr/>
            <p:nvPr/>
          </p:nvSpPr>
          <p:spPr bwMode="auto">
            <a:xfrm>
              <a:off x="3787022" y="1979802"/>
              <a:ext cx="133367" cy="66142"/>
            </a:xfrm>
            <a:custGeom>
              <a:avLst/>
              <a:gdLst>
                <a:gd name="T0" fmla="*/ 123 w 123"/>
                <a:gd name="T1" fmla="*/ 61 h 61"/>
                <a:gd name="T2" fmla="*/ 62 w 123"/>
                <a:gd name="T3" fmla="*/ 0 h 61"/>
                <a:gd name="T4" fmla="*/ 0 w 123"/>
                <a:gd name="T5" fmla="*/ 61 h 61"/>
                <a:gd name="T6" fmla="*/ 123 w 123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61">
                  <a:moveTo>
                    <a:pt x="123" y="61"/>
                  </a:moveTo>
                  <a:lnTo>
                    <a:pt x="62" y="0"/>
                  </a:lnTo>
                  <a:lnTo>
                    <a:pt x="0" y="61"/>
                  </a:lnTo>
                  <a:lnTo>
                    <a:pt x="123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21" name="Freeform 224"/>
            <p:cNvSpPr/>
            <p:nvPr/>
          </p:nvSpPr>
          <p:spPr bwMode="auto">
            <a:xfrm>
              <a:off x="3837984" y="1797643"/>
              <a:ext cx="461905" cy="235290"/>
            </a:xfrm>
            <a:custGeom>
              <a:avLst/>
              <a:gdLst>
                <a:gd name="T0" fmla="*/ 180 w 180"/>
                <a:gd name="T1" fmla="*/ 92 h 92"/>
                <a:gd name="T2" fmla="*/ 157 w 180"/>
                <a:gd name="T3" fmla="*/ 92 h 92"/>
                <a:gd name="T4" fmla="*/ 88 w 180"/>
                <a:gd name="T5" fmla="*/ 23 h 92"/>
                <a:gd name="T6" fmla="*/ 21 w 180"/>
                <a:gd name="T7" fmla="*/ 70 h 92"/>
                <a:gd name="T8" fmla="*/ 0 w 180"/>
                <a:gd name="T9" fmla="*/ 63 h 92"/>
                <a:gd name="T10" fmla="*/ 88 w 180"/>
                <a:gd name="T11" fmla="*/ 0 h 92"/>
                <a:gd name="T12" fmla="*/ 180 w 180"/>
                <a:gd name="T13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" h="92">
                  <a:moveTo>
                    <a:pt x="180" y="92"/>
                  </a:moveTo>
                  <a:cubicBezTo>
                    <a:pt x="157" y="92"/>
                    <a:pt x="157" y="92"/>
                    <a:pt x="157" y="92"/>
                  </a:cubicBezTo>
                  <a:cubicBezTo>
                    <a:pt x="157" y="54"/>
                    <a:pt x="126" y="23"/>
                    <a:pt x="88" y="23"/>
                  </a:cubicBezTo>
                  <a:cubicBezTo>
                    <a:pt x="57" y="23"/>
                    <a:pt x="31" y="42"/>
                    <a:pt x="21" y="7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12" y="25"/>
                    <a:pt x="48" y="0"/>
                    <a:pt x="88" y="0"/>
                  </a:cubicBezTo>
                  <a:cubicBezTo>
                    <a:pt x="139" y="0"/>
                    <a:pt x="180" y="41"/>
                    <a:pt x="180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22" name="Freeform 225"/>
            <p:cNvSpPr/>
            <p:nvPr/>
          </p:nvSpPr>
          <p:spPr bwMode="auto">
            <a:xfrm>
              <a:off x="4202303" y="2021005"/>
              <a:ext cx="135536" cy="68310"/>
            </a:xfrm>
            <a:custGeom>
              <a:avLst/>
              <a:gdLst>
                <a:gd name="T0" fmla="*/ 0 w 125"/>
                <a:gd name="T1" fmla="*/ 0 h 63"/>
                <a:gd name="T2" fmla="*/ 64 w 125"/>
                <a:gd name="T3" fmla="*/ 63 h 63"/>
                <a:gd name="T4" fmla="*/ 125 w 125"/>
                <a:gd name="T5" fmla="*/ 0 h 63"/>
                <a:gd name="T6" fmla="*/ 0 w 125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" h="63">
                  <a:moveTo>
                    <a:pt x="0" y="0"/>
                  </a:moveTo>
                  <a:lnTo>
                    <a:pt x="64" y="63"/>
                  </a:lnTo>
                  <a:lnTo>
                    <a:pt x="1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453434" y="3570817"/>
            <a:ext cx="535637" cy="348055"/>
            <a:chOff x="7058307" y="1859447"/>
            <a:chExt cx="535637" cy="348055"/>
          </a:xfrm>
          <a:solidFill>
            <a:schemeClr val="accent2"/>
          </a:solidFill>
        </p:grpSpPr>
        <p:sp>
          <p:nvSpPr>
            <p:cNvPr id="24" name="Rectangle 240"/>
            <p:cNvSpPr>
              <a:spLocks noChangeArrowheads="1"/>
            </p:cNvSpPr>
            <p:nvPr/>
          </p:nvSpPr>
          <p:spPr bwMode="auto">
            <a:xfrm>
              <a:off x="7112521" y="1997151"/>
              <a:ext cx="127945" cy="1084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25" name="Rectangle 241"/>
            <p:cNvSpPr>
              <a:spLocks noChangeArrowheads="1"/>
            </p:cNvSpPr>
            <p:nvPr/>
          </p:nvSpPr>
          <p:spPr bwMode="auto">
            <a:xfrm>
              <a:off x="7112521" y="2038354"/>
              <a:ext cx="202761" cy="130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26" name="Rectangle 242"/>
            <p:cNvSpPr>
              <a:spLocks noChangeArrowheads="1"/>
            </p:cNvSpPr>
            <p:nvPr/>
          </p:nvSpPr>
          <p:spPr bwMode="auto">
            <a:xfrm>
              <a:off x="7112521" y="2079556"/>
              <a:ext cx="202761" cy="130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27" name="Rectangle 243"/>
            <p:cNvSpPr>
              <a:spLocks noChangeArrowheads="1"/>
            </p:cNvSpPr>
            <p:nvPr/>
          </p:nvSpPr>
          <p:spPr bwMode="auto">
            <a:xfrm>
              <a:off x="7112521" y="2120759"/>
              <a:ext cx="202761" cy="130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28" name="Freeform 244"/>
            <p:cNvSpPr/>
            <p:nvPr/>
          </p:nvSpPr>
          <p:spPr bwMode="auto">
            <a:xfrm>
              <a:off x="7428047" y="2038354"/>
              <a:ext cx="24939" cy="71563"/>
            </a:xfrm>
            <a:custGeom>
              <a:avLst/>
              <a:gdLst>
                <a:gd name="T0" fmla="*/ 4 w 10"/>
                <a:gd name="T1" fmla="*/ 28 h 28"/>
                <a:gd name="T2" fmla="*/ 10 w 10"/>
                <a:gd name="T3" fmla="*/ 25 h 28"/>
                <a:gd name="T4" fmla="*/ 10 w 10"/>
                <a:gd name="T5" fmla="*/ 3 h 28"/>
                <a:gd name="T6" fmla="*/ 1 w 10"/>
                <a:gd name="T7" fmla="*/ 0 h 28"/>
                <a:gd name="T8" fmla="*/ 0 w 10"/>
                <a:gd name="T9" fmla="*/ 0 h 28"/>
                <a:gd name="T10" fmla="*/ 0 w 10"/>
                <a:gd name="T11" fmla="*/ 28 h 28"/>
                <a:gd name="T12" fmla="*/ 1 w 10"/>
                <a:gd name="T13" fmla="*/ 28 h 28"/>
                <a:gd name="T14" fmla="*/ 4 w 10"/>
                <a:gd name="T1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28">
                  <a:moveTo>
                    <a:pt x="4" y="28"/>
                  </a:moveTo>
                  <a:cubicBezTo>
                    <a:pt x="6" y="27"/>
                    <a:pt x="8" y="26"/>
                    <a:pt x="10" y="25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7" y="1"/>
                    <a:pt x="4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1" y="28"/>
                  </a:cubicBezTo>
                  <a:cubicBezTo>
                    <a:pt x="2" y="28"/>
                    <a:pt x="3" y="28"/>
                    <a:pt x="4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29" name="Freeform 245"/>
            <p:cNvSpPr>
              <a:spLocks noEditPoints="1"/>
            </p:cNvSpPr>
            <p:nvPr/>
          </p:nvSpPr>
          <p:spPr bwMode="auto">
            <a:xfrm>
              <a:off x="7058307" y="1859447"/>
              <a:ext cx="394679" cy="348055"/>
            </a:xfrm>
            <a:custGeom>
              <a:avLst/>
              <a:gdLst>
                <a:gd name="T0" fmla="*/ 145 w 154"/>
                <a:gd name="T1" fmla="*/ 125 h 136"/>
                <a:gd name="T2" fmla="*/ 144 w 154"/>
                <a:gd name="T3" fmla="*/ 125 h 136"/>
                <a:gd name="T4" fmla="*/ 144 w 154"/>
                <a:gd name="T5" fmla="*/ 127 h 136"/>
                <a:gd name="T6" fmla="*/ 10 w 154"/>
                <a:gd name="T7" fmla="*/ 127 h 136"/>
                <a:gd name="T8" fmla="*/ 10 w 154"/>
                <a:gd name="T9" fmla="*/ 34 h 136"/>
                <a:gd name="T10" fmla="*/ 144 w 154"/>
                <a:gd name="T11" fmla="*/ 34 h 136"/>
                <a:gd name="T12" fmla="*/ 144 w 154"/>
                <a:gd name="T13" fmla="*/ 43 h 136"/>
                <a:gd name="T14" fmla="*/ 145 w 154"/>
                <a:gd name="T15" fmla="*/ 43 h 136"/>
                <a:gd name="T16" fmla="*/ 154 w 154"/>
                <a:gd name="T17" fmla="*/ 44 h 136"/>
                <a:gd name="T18" fmla="*/ 154 w 154"/>
                <a:gd name="T19" fmla="*/ 5 h 136"/>
                <a:gd name="T20" fmla="*/ 149 w 154"/>
                <a:gd name="T21" fmla="*/ 0 h 136"/>
                <a:gd name="T22" fmla="*/ 5 w 154"/>
                <a:gd name="T23" fmla="*/ 0 h 136"/>
                <a:gd name="T24" fmla="*/ 0 w 154"/>
                <a:gd name="T25" fmla="*/ 5 h 136"/>
                <a:gd name="T26" fmla="*/ 0 w 154"/>
                <a:gd name="T27" fmla="*/ 132 h 136"/>
                <a:gd name="T28" fmla="*/ 5 w 154"/>
                <a:gd name="T29" fmla="*/ 136 h 136"/>
                <a:gd name="T30" fmla="*/ 149 w 154"/>
                <a:gd name="T31" fmla="*/ 136 h 136"/>
                <a:gd name="T32" fmla="*/ 154 w 154"/>
                <a:gd name="T33" fmla="*/ 132 h 136"/>
                <a:gd name="T34" fmla="*/ 154 w 154"/>
                <a:gd name="T35" fmla="*/ 124 h 136"/>
                <a:gd name="T36" fmla="*/ 145 w 154"/>
                <a:gd name="T37" fmla="*/ 125 h 136"/>
                <a:gd name="T38" fmla="*/ 137 w 154"/>
                <a:gd name="T39" fmla="*/ 10 h 136"/>
                <a:gd name="T40" fmla="*/ 144 w 154"/>
                <a:gd name="T41" fmla="*/ 17 h 136"/>
                <a:gd name="T42" fmla="*/ 137 w 154"/>
                <a:gd name="T43" fmla="*/ 23 h 136"/>
                <a:gd name="T44" fmla="*/ 131 w 154"/>
                <a:gd name="T45" fmla="*/ 17 h 136"/>
                <a:gd name="T46" fmla="*/ 137 w 154"/>
                <a:gd name="T47" fmla="*/ 10 h 136"/>
                <a:gd name="T48" fmla="*/ 118 w 154"/>
                <a:gd name="T49" fmla="*/ 10 h 136"/>
                <a:gd name="T50" fmla="*/ 125 w 154"/>
                <a:gd name="T51" fmla="*/ 17 h 136"/>
                <a:gd name="T52" fmla="*/ 118 w 154"/>
                <a:gd name="T53" fmla="*/ 23 h 136"/>
                <a:gd name="T54" fmla="*/ 112 w 154"/>
                <a:gd name="T55" fmla="*/ 17 h 136"/>
                <a:gd name="T56" fmla="*/ 118 w 154"/>
                <a:gd name="T57" fmla="*/ 10 h 136"/>
                <a:gd name="T58" fmla="*/ 99 w 154"/>
                <a:gd name="T59" fmla="*/ 10 h 136"/>
                <a:gd name="T60" fmla="*/ 106 w 154"/>
                <a:gd name="T61" fmla="*/ 17 h 136"/>
                <a:gd name="T62" fmla="*/ 99 w 154"/>
                <a:gd name="T63" fmla="*/ 23 h 136"/>
                <a:gd name="T64" fmla="*/ 93 w 154"/>
                <a:gd name="T65" fmla="*/ 17 h 136"/>
                <a:gd name="T66" fmla="*/ 99 w 154"/>
                <a:gd name="T67" fmla="*/ 1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4" h="136">
                  <a:moveTo>
                    <a:pt x="145" y="125"/>
                  </a:moveTo>
                  <a:cubicBezTo>
                    <a:pt x="144" y="125"/>
                    <a:pt x="144" y="125"/>
                    <a:pt x="144" y="125"/>
                  </a:cubicBezTo>
                  <a:cubicBezTo>
                    <a:pt x="144" y="127"/>
                    <a:pt x="144" y="127"/>
                    <a:pt x="144" y="127"/>
                  </a:cubicBezTo>
                  <a:cubicBezTo>
                    <a:pt x="10" y="127"/>
                    <a:pt x="10" y="127"/>
                    <a:pt x="10" y="127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44" y="43"/>
                    <a:pt x="144" y="43"/>
                    <a:pt x="144" y="43"/>
                  </a:cubicBezTo>
                  <a:cubicBezTo>
                    <a:pt x="144" y="43"/>
                    <a:pt x="144" y="43"/>
                    <a:pt x="145" y="43"/>
                  </a:cubicBezTo>
                  <a:cubicBezTo>
                    <a:pt x="148" y="43"/>
                    <a:pt x="151" y="43"/>
                    <a:pt x="154" y="44"/>
                  </a:cubicBezTo>
                  <a:cubicBezTo>
                    <a:pt x="154" y="5"/>
                    <a:pt x="154" y="5"/>
                    <a:pt x="154" y="5"/>
                  </a:cubicBezTo>
                  <a:cubicBezTo>
                    <a:pt x="154" y="2"/>
                    <a:pt x="152" y="0"/>
                    <a:pt x="149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0" y="134"/>
                    <a:pt x="2" y="136"/>
                    <a:pt x="5" y="136"/>
                  </a:cubicBezTo>
                  <a:cubicBezTo>
                    <a:pt x="149" y="136"/>
                    <a:pt x="149" y="136"/>
                    <a:pt x="149" y="136"/>
                  </a:cubicBezTo>
                  <a:cubicBezTo>
                    <a:pt x="152" y="136"/>
                    <a:pt x="154" y="134"/>
                    <a:pt x="154" y="132"/>
                  </a:cubicBezTo>
                  <a:cubicBezTo>
                    <a:pt x="154" y="124"/>
                    <a:pt x="154" y="124"/>
                    <a:pt x="154" y="124"/>
                  </a:cubicBezTo>
                  <a:cubicBezTo>
                    <a:pt x="151" y="124"/>
                    <a:pt x="148" y="125"/>
                    <a:pt x="145" y="125"/>
                  </a:cubicBezTo>
                  <a:close/>
                  <a:moveTo>
                    <a:pt x="137" y="10"/>
                  </a:moveTo>
                  <a:cubicBezTo>
                    <a:pt x="141" y="10"/>
                    <a:pt x="144" y="13"/>
                    <a:pt x="144" y="17"/>
                  </a:cubicBezTo>
                  <a:cubicBezTo>
                    <a:pt x="144" y="20"/>
                    <a:pt x="141" y="23"/>
                    <a:pt x="137" y="23"/>
                  </a:cubicBezTo>
                  <a:cubicBezTo>
                    <a:pt x="134" y="23"/>
                    <a:pt x="131" y="20"/>
                    <a:pt x="131" y="17"/>
                  </a:cubicBezTo>
                  <a:cubicBezTo>
                    <a:pt x="131" y="13"/>
                    <a:pt x="134" y="10"/>
                    <a:pt x="137" y="10"/>
                  </a:cubicBezTo>
                  <a:close/>
                  <a:moveTo>
                    <a:pt x="118" y="10"/>
                  </a:moveTo>
                  <a:cubicBezTo>
                    <a:pt x="122" y="10"/>
                    <a:pt x="125" y="13"/>
                    <a:pt x="125" y="17"/>
                  </a:cubicBezTo>
                  <a:cubicBezTo>
                    <a:pt x="125" y="20"/>
                    <a:pt x="122" y="23"/>
                    <a:pt x="118" y="23"/>
                  </a:cubicBezTo>
                  <a:cubicBezTo>
                    <a:pt x="115" y="23"/>
                    <a:pt x="112" y="20"/>
                    <a:pt x="112" y="17"/>
                  </a:cubicBezTo>
                  <a:cubicBezTo>
                    <a:pt x="112" y="13"/>
                    <a:pt x="115" y="10"/>
                    <a:pt x="118" y="10"/>
                  </a:cubicBezTo>
                  <a:close/>
                  <a:moveTo>
                    <a:pt x="99" y="10"/>
                  </a:moveTo>
                  <a:cubicBezTo>
                    <a:pt x="103" y="10"/>
                    <a:pt x="106" y="13"/>
                    <a:pt x="106" y="17"/>
                  </a:cubicBezTo>
                  <a:cubicBezTo>
                    <a:pt x="106" y="20"/>
                    <a:pt x="103" y="23"/>
                    <a:pt x="99" y="23"/>
                  </a:cubicBezTo>
                  <a:cubicBezTo>
                    <a:pt x="96" y="23"/>
                    <a:pt x="93" y="20"/>
                    <a:pt x="93" y="17"/>
                  </a:cubicBezTo>
                  <a:cubicBezTo>
                    <a:pt x="93" y="13"/>
                    <a:pt x="96" y="10"/>
                    <a:pt x="9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30" name="Freeform 246"/>
            <p:cNvSpPr>
              <a:spLocks noEditPoints="1"/>
            </p:cNvSpPr>
            <p:nvPr/>
          </p:nvSpPr>
          <p:spPr bwMode="auto">
            <a:xfrm>
              <a:off x="7335884" y="1979802"/>
              <a:ext cx="258060" cy="210351"/>
            </a:xfrm>
            <a:custGeom>
              <a:avLst/>
              <a:gdLst>
                <a:gd name="T0" fmla="*/ 96 w 101"/>
                <a:gd name="T1" fmla="*/ 68 h 82"/>
                <a:gd name="T2" fmla="*/ 77 w 101"/>
                <a:gd name="T3" fmla="*/ 55 h 82"/>
                <a:gd name="T4" fmla="*/ 71 w 101"/>
                <a:gd name="T5" fmla="*/ 54 h 82"/>
                <a:gd name="T6" fmla="*/ 69 w 101"/>
                <a:gd name="T7" fmla="*/ 55 h 82"/>
                <a:gd name="T8" fmla="*/ 66 w 101"/>
                <a:gd name="T9" fmla="*/ 53 h 82"/>
                <a:gd name="T10" fmla="*/ 69 w 101"/>
                <a:gd name="T11" fmla="*/ 29 h 82"/>
                <a:gd name="T12" fmla="*/ 29 w 101"/>
                <a:gd name="T13" fmla="*/ 4 h 82"/>
                <a:gd name="T14" fmla="*/ 4 w 101"/>
                <a:gd name="T15" fmla="*/ 45 h 82"/>
                <a:gd name="T16" fmla="*/ 45 w 101"/>
                <a:gd name="T17" fmla="*/ 70 h 82"/>
                <a:gd name="T18" fmla="*/ 62 w 101"/>
                <a:gd name="T19" fmla="*/ 59 h 82"/>
                <a:gd name="T20" fmla="*/ 66 w 101"/>
                <a:gd name="T21" fmla="*/ 61 h 82"/>
                <a:gd name="T22" fmla="*/ 69 w 101"/>
                <a:gd name="T23" fmla="*/ 68 h 82"/>
                <a:gd name="T24" fmla="*/ 88 w 101"/>
                <a:gd name="T25" fmla="*/ 80 h 82"/>
                <a:gd name="T26" fmla="*/ 94 w 101"/>
                <a:gd name="T27" fmla="*/ 81 h 82"/>
                <a:gd name="T28" fmla="*/ 99 w 101"/>
                <a:gd name="T29" fmla="*/ 78 h 82"/>
                <a:gd name="T30" fmla="*/ 96 w 101"/>
                <a:gd name="T31" fmla="*/ 68 h 82"/>
                <a:gd name="T32" fmla="*/ 42 w 101"/>
                <a:gd name="T33" fmla="*/ 58 h 82"/>
                <a:gd name="T34" fmla="*/ 16 w 101"/>
                <a:gd name="T35" fmla="*/ 42 h 82"/>
                <a:gd name="T36" fmla="*/ 32 w 101"/>
                <a:gd name="T37" fmla="*/ 16 h 82"/>
                <a:gd name="T38" fmla="*/ 58 w 101"/>
                <a:gd name="T39" fmla="*/ 32 h 82"/>
                <a:gd name="T40" fmla="*/ 42 w 101"/>
                <a:gd name="T41" fmla="*/ 5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1" h="82">
                  <a:moveTo>
                    <a:pt x="96" y="68"/>
                  </a:moveTo>
                  <a:cubicBezTo>
                    <a:pt x="77" y="55"/>
                    <a:pt x="77" y="55"/>
                    <a:pt x="77" y="55"/>
                  </a:cubicBezTo>
                  <a:cubicBezTo>
                    <a:pt x="75" y="54"/>
                    <a:pt x="73" y="54"/>
                    <a:pt x="71" y="54"/>
                  </a:cubicBezTo>
                  <a:cubicBezTo>
                    <a:pt x="71" y="54"/>
                    <a:pt x="70" y="55"/>
                    <a:pt x="69" y="55"/>
                  </a:cubicBezTo>
                  <a:cubicBezTo>
                    <a:pt x="66" y="53"/>
                    <a:pt x="66" y="53"/>
                    <a:pt x="66" y="53"/>
                  </a:cubicBezTo>
                  <a:cubicBezTo>
                    <a:pt x="70" y="46"/>
                    <a:pt x="71" y="37"/>
                    <a:pt x="69" y="29"/>
                  </a:cubicBezTo>
                  <a:cubicBezTo>
                    <a:pt x="65" y="11"/>
                    <a:pt x="47" y="0"/>
                    <a:pt x="29" y="4"/>
                  </a:cubicBezTo>
                  <a:cubicBezTo>
                    <a:pt x="11" y="9"/>
                    <a:pt x="0" y="27"/>
                    <a:pt x="4" y="45"/>
                  </a:cubicBezTo>
                  <a:cubicBezTo>
                    <a:pt x="8" y="63"/>
                    <a:pt x="27" y="74"/>
                    <a:pt x="45" y="70"/>
                  </a:cubicBezTo>
                  <a:cubicBezTo>
                    <a:pt x="52" y="68"/>
                    <a:pt x="58" y="64"/>
                    <a:pt x="62" y="59"/>
                  </a:cubicBezTo>
                  <a:cubicBezTo>
                    <a:pt x="66" y="61"/>
                    <a:pt x="66" y="61"/>
                    <a:pt x="66" y="61"/>
                  </a:cubicBezTo>
                  <a:cubicBezTo>
                    <a:pt x="65" y="63"/>
                    <a:pt x="67" y="66"/>
                    <a:pt x="69" y="68"/>
                  </a:cubicBezTo>
                  <a:cubicBezTo>
                    <a:pt x="88" y="80"/>
                    <a:pt x="88" y="80"/>
                    <a:pt x="88" y="80"/>
                  </a:cubicBezTo>
                  <a:cubicBezTo>
                    <a:pt x="90" y="81"/>
                    <a:pt x="92" y="82"/>
                    <a:pt x="94" y="81"/>
                  </a:cubicBezTo>
                  <a:cubicBezTo>
                    <a:pt x="96" y="81"/>
                    <a:pt x="98" y="80"/>
                    <a:pt x="99" y="78"/>
                  </a:cubicBezTo>
                  <a:cubicBezTo>
                    <a:pt x="101" y="75"/>
                    <a:pt x="100" y="70"/>
                    <a:pt x="96" y="68"/>
                  </a:cubicBezTo>
                  <a:close/>
                  <a:moveTo>
                    <a:pt x="42" y="58"/>
                  </a:moveTo>
                  <a:cubicBezTo>
                    <a:pt x="30" y="61"/>
                    <a:pt x="19" y="54"/>
                    <a:pt x="16" y="42"/>
                  </a:cubicBezTo>
                  <a:cubicBezTo>
                    <a:pt x="13" y="30"/>
                    <a:pt x="20" y="19"/>
                    <a:pt x="32" y="16"/>
                  </a:cubicBezTo>
                  <a:cubicBezTo>
                    <a:pt x="43" y="13"/>
                    <a:pt x="55" y="20"/>
                    <a:pt x="58" y="32"/>
                  </a:cubicBezTo>
                  <a:cubicBezTo>
                    <a:pt x="60" y="43"/>
                    <a:pt x="53" y="55"/>
                    <a:pt x="42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953568" y="4398227"/>
            <a:ext cx="535637" cy="394680"/>
            <a:chOff x="5958843" y="1820413"/>
            <a:chExt cx="535637" cy="394680"/>
          </a:xfrm>
          <a:solidFill>
            <a:schemeClr val="accent3"/>
          </a:solidFill>
        </p:grpSpPr>
        <p:sp>
          <p:nvSpPr>
            <p:cNvPr id="32" name="Freeform 248"/>
            <p:cNvSpPr/>
            <p:nvPr/>
          </p:nvSpPr>
          <p:spPr bwMode="auto">
            <a:xfrm>
              <a:off x="5958843" y="1820413"/>
              <a:ext cx="376247" cy="358898"/>
            </a:xfrm>
            <a:custGeom>
              <a:avLst/>
              <a:gdLst>
                <a:gd name="T0" fmla="*/ 61 w 147"/>
                <a:gd name="T1" fmla="*/ 105 h 140"/>
                <a:gd name="T2" fmla="*/ 54 w 147"/>
                <a:gd name="T3" fmla="*/ 103 h 140"/>
                <a:gd name="T4" fmla="*/ 53 w 147"/>
                <a:gd name="T5" fmla="*/ 103 h 140"/>
                <a:gd name="T6" fmla="*/ 52 w 147"/>
                <a:gd name="T7" fmla="*/ 103 h 140"/>
                <a:gd name="T8" fmla="*/ 33 w 147"/>
                <a:gd name="T9" fmla="*/ 111 h 140"/>
                <a:gd name="T10" fmla="*/ 38 w 147"/>
                <a:gd name="T11" fmla="*/ 97 h 140"/>
                <a:gd name="T12" fmla="*/ 34 w 147"/>
                <a:gd name="T13" fmla="*/ 94 h 140"/>
                <a:gd name="T14" fmla="*/ 13 w 147"/>
                <a:gd name="T15" fmla="*/ 60 h 140"/>
                <a:gd name="T16" fmla="*/ 79 w 147"/>
                <a:gd name="T17" fmla="*/ 13 h 140"/>
                <a:gd name="T18" fmla="*/ 128 w 147"/>
                <a:gd name="T19" fmla="*/ 29 h 140"/>
                <a:gd name="T20" fmla="*/ 137 w 147"/>
                <a:gd name="T21" fmla="*/ 29 h 140"/>
                <a:gd name="T22" fmla="*/ 147 w 147"/>
                <a:gd name="T23" fmla="*/ 29 h 140"/>
                <a:gd name="T24" fmla="*/ 79 w 147"/>
                <a:gd name="T25" fmla="*/ 0 h 140"/>
                <a:gd name="T26" fmla="*/ 0 w 147"/>
                <a:gd name="T27" fmla="*/ 60 h 140"/>
                <a:gd name="T28" fmla="*/ 22 w 147"/>
                <a:gd name="T29" fmla="*/ 102 h 140"/>
                <a:gd name="T30" fmla="*/ 9 w 147"/>
                <a:gd name="T31" fmla="*/ 140 h 140"/>
                <a:gd name="T32" fmla="*/ 24 w 147"/>
                <a:gd name="T33" fmla="*/ 131 h 140"/>
                <a:gd name="T34" fmla="*/ 51 w 147"/>
                <a:gd name="T35" fmla="*/ 117 h 140"/>
                <a:gd name="T36" fmla="*/ 70 w 147"/>
                <a:gd name="T37" fmla="*/ 120 h 140"/>
                <a:gd name="T38" fmla="*/ 61 w 147"/>
                <a:gd name="T39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7" h="140">
                  <a:moveTo>
                    <a:pt x="61" y="105"/>
                  </a:moveTo>
                  <a:cubicBezTo>
                    <a:pt x="59" y="105"/>
                    <a:pt x="56" y="104"/>
                    <a:pt x="54" y="103"/>
                  </a:cubicBezTo>
                  <a:cubicBezTo>
                    <a:pt x="53" y="103"/>
                    <a:pt x="53" y="103"/>
                    <a:pt x="53" y="103"/>
                  </a:cubicBezTo>
                  <a:cubicBezTo>
                    <a:pt x="52" y="103"/>
                    <a:pt x="52" y="103"/>
                    <a:pt x="52" y="103"/>
                  </a:cubicBezTo>
                  <a:cubicBezTo>
                    <a:pt x="50" y="103"/>
                    <a:pt x="48" y="103"/>
                    <a:pt x="33" y="111"/>
                  </a:cubicBezTo>
                  <a:cubicBezTo>
                    <a:pt x="38" y="97"/>
                    <a:pt x="38" y="97"/>
                    <a:pt x="38" y="9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21" y="85"/>
                    <a:pt x="13" y="73"/>
                    <a:pt x="13" y="60"/>
                  </a:cubicBezTo>
                  <a:cubicBezTo>
                    <a:pt x="13" y="34"/>
                    <a:pt x="43" y="13"/>
                    <a:pt x="79" y="13"/>
                  </a:cubicBezTo>
                  <a:cubicBezTo>
                    <a:pt x="99" y="13"/>
                    <a:pt x="116" y="19"/>
                    <a:pt x="128" y="29"/>
                  </a:cubicBezTo>
                  <a:cubicBezTo>
                    <a:pt x="131" y="29"/>
                    <a:pt x="134" y="29"/>
                    <a:pt x="137" y="29"/>
                  </a:cubicBezTo>
                  <a:cubicBezTo>
                    <a:pt x="140" y="29"/>
                    <a:pt x="143" y="29"/>
                    <a:pt x="147" y="29"/>
                  </a:cubicBezTo>
                  <a:cubicBezTo>
                    <a:pt x="133" y="12"/>
                    <a:pt x="108" y="0"/>
                    <a:pt x="79" y="0"/>
                  </a:cubicBezTo>
                  <a:cubicBezTo>
                    <a:pt x="35" y="0"/>
                    <a:pt x="0" y="27"/>
                    <a:pt x="0" y="60"/>
                  </a:cubicBezTo>
                  <a:cubicBezTo>
                    <a:pt x="0" y="76"/>
                    <a:pt x="8" y="91"/>
                    <a:pt x="22" y="102"/>
                  </a:cubicBezTo>
                  <a:cubicBezTo>
                    <a:pt x="9" y="140"/>
                    <a:pt x="9" y="140"/>
                    <a:pt x="9" y="140"/>
                  </a:cubicBezTo>
                  <a:cubicBezTo>
                    <a:pt x="24" y="131"/>
                    <a:pt x="24" y="131"/>
                    <a:pt x="24" y="131"/>
                  </a:cubicBezTo>
                  <a:cubicBezTo>
                    <a:pt x="35" y="125"/>
                    <a:pt x="47" y="118"/>
                    <a:pt x="51" y="117"/>
                  </a:cubicBezTo>
                  <a:cubicBezTo>
                    <a:pt x="57" y="118"/>
                    <a:pt x="63" y="119"/>
                    <a:pt x="70" y="120"/>
                  </a:cubicBezTo>
                  <a:cubicBezTo>
                    <a:pt x="66" y="115"/>
                    <a:pt x="63" y="110"/>
                    <a:pt x="61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33" name="Freeform 249"/>
            <p:cNvSpPr>
              <a:spLocks noEditPoints="1"/>
            </p:cNvSpPr>
            <p:nvPr/>
          </p:nvSpPr>
          <p:spPr bwMode="auto">
            <a:xfrm>
              <a:off x="6125823" y="1912577"/>
              <a:ext cx="368657" cy="302516"/>
            </a:xfrm>
            <a:custGeom>
              <a:avLst/>
              <a:gdLst>
                <a:gd name="T0" fmla="*/ 144 w 144"/>
                <a:gd name="T1" fmla="*/ 53 h 118"/>
                <a:gd name="T2" fmla="*/ 72 w 144"/>
                <a:gd name="T3" fmla="*/ 0 h 118"/>
                <a:gd name="T4" fmla="*/ 0 w 144"/>
                <a:gd name="T5" fmla="*/ 53 h 118"/>
                <a:gd name="T6" fmla="*/ 72 w 144"/>
                <a:gd name="T7" fmla="*/ 107 h 118"/>
                <a:gd name="T8" fmla="*/ 99 w 144"/>
                <a:gd name="T9" fmla="*/ 103 h 118"/>
                <a:gd name="T10" fmla="*/ 130 w 144"/>
                <a:gd name="T11" fmla="*/ 118 h 118"/>
                <a:gd name="T12" fmla="*/ 121 w 144"/>
                <a:gd name="T13" fmla="*/ 93 h 118"/>
                <a:gd name="T14" fmla="*/ 144 w 144"/>
                <a:gd name="T15" fmla="*/ 53 h 118"/>
                <a:gd name="T16" fmla="*/ 44 w 144"/>
                <a:gd name="T17" fmla="*/ 61 h 118"/>
                <a:gd name="T18" fmla="*/ 38 w 144"/>
                <a:gd name="T19" fmla="*/ 57 h 118"/>
                <a:gd name="T20" fmla="*/ 31 w 144"/>
                <a:gd name="T21" fmla="*/ 61 h 118"/>
                <a:gd name="T22" fmla="*/ 33 w 144"/>
                <a:gd name="T23" fmla="*/ 53 h 118"/>
                <a:gd name="T24" fmla="*/ 27 w 144"/>
                <a:gd name="T25" fmla="*/ 48 h 118"/>
                <a:gd name="T26" fmla="*/ 35 w 144"/>
                <a:gd name="T27" fmla="*/ 47 h 118"/>
                <a:gd name="T28" fmla="*/ 38 w 144"/>
                <a:gd name="T29" fmla="*/ 41 h 118"/>
                <a:gd name="T30" fmla="*/ 41 w 144"/>
                <a:gd name="T31" fmla="*/ 47 h 118"/>
                <a:gd name="T32" fmla="*/ 48 w 144"/>
                <a:gd name="T33" fmla="*/ 48 h 118"/>
                <a:gd name="T34" fmla="*/ 43 w 144"/>
                <a:gd name="T35" fmla="*/ 53 h 118"/>
                <a:gd name="T36" fmla="*/ 44 w 144"/>
                <a:gd name="T37" fmla="*/ 61 h 118"/>
                <a:gd name="T38" fmla="*/ 82 w 144"/>
                <a:gd name="T39" fmla="*/ 64 h 118"/>
                <a:gd name="T40" fmla="*/ 72 w 144"/>
                <a:gd name="T41" fmla="*/ 58 h 118"/>
                <a:gd name="T42" fmla="*/ 62 w 144"/>
                <a:gd name="T43" fmla="*/ 64 h 118"/>
                <a:gd name="T44" fmla="*/ 64 w 144"/>
                <a:gd name="T45" fmla="*/ 52 h 118"/>
                <a:gd name="T46" fmla="*/ 56 w 144"/>
                <a:gd name="T47" fmla="*/ 44 h 118"/>
                <a:gd name="T48" fmla="*/ 67 w 144"/>
                <a:gd name="T49" fmla="*/ 43 h 118"/>
                <a:gd name="T50" fmla="*/ 72 w 144"/>
                <a:gd name="T51" fmla="*/ 33 h 118"/>
                <a:gd name="T52" fmla="*/ 77 w 144"/>
                <a:gd name="T53" fmla="*/ 43 h 118"/>
                <a:gd name="T54" fmla="*/ 88 w 144"/>
                <a:gd name="T55" fmla="*/ 44 h 118"/>
                <a:gd name="T56" fmla="*/ 80 w 144"/>
                <a:gd name="T57" fmla="*/ 52 h 118"/>
                <a:gd name="T58" fmla="*/ 82 w 144"/>
                <a:gd name="T59" fmla="*/ 64 h 118"/>
                <a:gd name="T60" fmla="*/ 112 w 144"/>
                <a:gd name="T61" fmla="*/ 61 h 118"/>
                <a:gd name="T62" fmla="*/ 106 w 144"/>
                <a:gd name="T63" fmla="*/ 57 h 118"/>
                <a:gd name="T64" fmla="*/ 99 w 144"/>
                <a:gd name="T65" fmla="*/ 61 h 118"/>
                <a:gd name="T66" fmla="*/ 101 w 144"/>
                <a:gd name="T67" fmla="*/ 53 h 118"/>
                <a:gd name="T68" fmla="*/ 95 w 144"/>
                <a:gd name="T69" fmla="*/ 48 h 118"/>
                <a:gd name="T70" fmla="*/ 103 w 144"/>
                <a:gd name="T71" fmla="*/ 47 h 118"/>
                <a:gd name="T72" fmla="*/ 106 w 144"/>
                <a:gd name="T73" fmla="*/ 41 h 118"/>
                <a:gd name="T74" fmla="*/ 109 w 144"/>
                <a:gd name="T75" fmla="*/ 47 h 118"/>
                <a:gd name="T76" fmla="*/ 116 w 144"/>
                <a:gd name="T77" fmla="*/ 48 h 118"/>
                <a:gd name="T78" fmla="*/ 111 w 144"/>
                <a:gd name="T79" fmla="*/ 53 h 118"/>
                <a:gd name="T80" fmla="*/ 112 w 144"/>
                <a:gd name="T81" fmla="*/ 6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" h="118">
                  <a:moveTo>
                    <a:pt x="144" y="53"/>
                  </a:moveTo>
                  <a:cubicBezTo>
                    <a:pt x="144" y="24"/>
                    <a:pt x="112" y="0"/>
                    <a:pt x="72" y="0"/>
                  </a:cubicBezTo>
                  <a:cubicBezTo>
                    <a:pt x="32" y="0"/>
                    <a:pt x="0" y="24"/>
                    <a:pt x="0" y="53"/>
                  </a:cubicBezTo>
                  <a:cubicBezTo>
                    <a:pt x="0" y="83"/>
                    <a:pt x="32" y="107"/>
                    <a:pt x="72" y="107"/>
                  </a:cubicBezTo>
                  <a:cubicBezTo>
                    <a:pt x="82" y="107"/>
                    <a:pt x="91" y="105"/>
                    <a:pt x="99" y="103"/>
                  </a:cubicBezTo>
                  <a:cubicBezTo>
                    <a:pt x="102" y="102"/>
                    <a:pt x="130" y="118"/>
                    <a:pt x="130" y="118"/>
                  </a:cubicBezTo>
                  <a:cubicBezTo>
                    <a:pt x="121" y="93"/>
                    <a:pt x="121" y="93"/>
                    <a:pt x="121" y="93"/>
                  </a:cubicBezTo>
                  <a:cubicBezTo>
                    <a:pt x="135" y="83"/>
                    <a:pt x="144" y="69"/>
                    <a:pt x="144" y="53"/>
                  </a:cubicBezTo>
                  <a:close/>
                  <a:moveTo>
                    <a:pt x="44" y="61"/>
                  </a:moveTo>
                  <a:cubicBezTo>
                    <a:pt x="38" y="57"/>
                    <a:pt x="38" y="57"/>
                    <a:pt x="38" y="57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8" y="41"/>
                    <a:pt x="38" y="41"/>
                    <a:pt x="38" y="41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3" y="53"/>
                    <a:pt x="43" y="53"/>
                    <a:pt x="43" y="53"/>
                  </a:cubicBezTo>
                  <a:lnTo>
                    <a:pt x="44" y="61"/>
                  </a:lnTo>
                  <a:close/>
                  <a:moveTo>
                    <a:pt x="82" y="64"/>
                  </a:moveTo>
                  <a:cubicBezTo>
                    <a:pt x="72" y="58"/>
                    <a:pt x="72" y="58"/>
                    <a:pt x="72" y="58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56" y="44"/>
                    <a:pt x="56" y="44"/>
                    <a:pt x="56" y="44"/>
                  </a:cubicBezTo>
                  <a:cubicBezTo>
                    <a:pt x="67" y="43"/>
                    <a:pt x="67" y="43"/>
                    <a:pt x="67" y="43"/>
                  </a:cubicBezTo>
                  <a:cubicBezTo>
                    <a:pt x="72" y="33"/>
                    <a:pt x="72" y="33"/>
                    <a:pt x="72" y="33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80" y="52"/>
                    <a:pt x="80" y="52"/>
                    <a:pt x="80" y="52"/>
                  </a:cubicBezTo>
                  <a:lnTo>
                    <a:pt x="82" y="64"/>
                  </a:lnTo>
                  <a:close/>
                  <a:moveTo>
                    <a:pt x="112" y="61"/>
                  </a:moveTo>
                  <a:cubicBezTo>
                    <a:pt x="106" y="57"/>
                    <a:pt x="106" y="57"/>
                    <a:pt x="106" y="57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95" y="48"/>
                    <a:pt x="95" y="48"/>
                    <a:pt x="95" y="48"/>
                  </a:cubicBezTo>
                  <a:cubicBezTo>
                    <a:pt x="103" y="47"/>
                    <a:pt x="103" y="47"/>
                    <a:pt x="103" y="47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09" y="47"/>
                    <a:pt x="109" y="47"/>
                    <a:pt x="109" y="47"/>
                  </a:cubicBezTo>
                  <a:cubicBezTo>
                    <a:pt x="116" y="48"/>
                    <a:pt x="116" y="48"/>
                    <a:pt x="116" y="48"/>
                  </a:cubicBezTo>
                  <a:cubicBezTo>
                    <a:pt x="111" y="53"/>
                    <a:pt x="111" y="53"/>
                    <a:pt x="111" y="53"/>
                  </a:cubicBezTo>
                  <a:lnTo>
                    <a:pt x="112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224476" y="1808181"/>
            <a:ext cx="2389859" cy="1134042"/>
            <a:chOff x="1224476" y="2024080"/>
            <a:chExt cx="2389858" cy="1134042"/>
          </a:xfrm>
        </p:grpSpPr>
        <p:grpSp>
          <p:nvGrpSpPr>
            <p:cNvPr id="35" name="组合 34"/>
            <p:cNvGrpSpPr/>
            <p:nvPr/>
          </p:nvGrpSpPr>
          <p:grpSpPr>
            <a:xfrm>
              <a:off x="1224476" y="2395944"/>
              <a:ext cx="2349786" cy="762178"/>
              <a:chOff x="1690972" y="2476067"/>
              <a:chExt cx="2349786" cy="762178"/>
            </a:xfrm>
          </p:grpSpPr>
          <p:sp>
            <p:nvSpPr>
              <p:cNvPr id="37" name="文本框 36"/>
              <p:cNvSpPr txBox="1"/>
              <p:nvPr/>
            </p:nvSpPr>
            <p:spPr bwMode="auto">
              <a:xfrm>
                <a:off x="1787319" y="2684247"/>
                <a:ext cx="2253439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zh-CN" altLang="en-US" sz="1200" dirty="0">
                    <a:solidFill>
                      <a:srgbClr val="000000"/>
                    </a:solidFill>
                    <a:latin typeface="+mj-ea"/>
                    <a:ea typeface="+mj-ea"/>
                    <a:cs typeface="Lato Light" charset="0"/>
                    <a:sym typeface="Lato Light" charset="0"/>
                  </a:rPr>
                  <a:t>此处添加详细文本描述，建议与标题相关并符合</a:t>
                </a:r>
                <a:endParaRPr lang="en-US" altLang="zh-CN" sz="1200" dirty="0">
                  <a:solidFill>
                    <a:srgbClr val="000000"/>
                  </a:solidFill>
                  <a:latin typeface="+mj-ea"/>
                  <a:ea typeface="+mj-ea"/>
                  <a:cs typeface="Lato Light" charset="0"/>
                  <a:sym typeface="Lato Light" charset="0"/>
                </a:endParaRPr>
              </a:p>
            </p:txBody>
          </p:sp>
          <p:sp>
            <p:nvSpPr>
              <p:cNvPr id="38" name="文本框 37"/>
              <p:cNvSpPr txBox="1"/>
              <p:nvPr/>
            </p:nvSpPr>
            <p:spPr bwMode="auto">
              <a:xfrm>
                <a:off x="1690972" y="2476067"/>
                <a:ext cx="234978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>
                  <a:defRPr/>
                </a:pPr>
                <a:r>
                  <a:rPr lang="zh-CN" altLang="en-US" sz="1400" spc="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</a:rPr>
                  <a:t>在此添加标题</a:t>
                </a:r>
                <a:endParaRPr lang="zh-CN" altLang="en-US" sz="1400" spc="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36" name="矩形 35"/>
            <p:cNvSpPr/>
            <p:nvPr/>
          </p:nvSpPr>
          <p:spPr>
            <a:xfrm>
              <a:off x="3041741" y="2024080"/>
              <a:ext cx="57259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spc="100" dirty="0">
                  <a:solidFill>
                    <a:schemeClr val="accent1"/>
                  </a:solidFill>
                  <a:latin typeface="+mj-ea"/>
                  <a:ea typeface="+mj-ea"/>
                </a:rPr>
                <a:t>01</a:t>
              </a:r>
              <a:endParaRPr lang="zh-CN" altLang="en-US" sz="2400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224476" y="3154381"/>
            <a:ext cx="2389861" cy="1134042"/>
            <a:chOff x="1224476" y="2024080"/>
            <a:chExt cx="2389861" cy="1134042"/>
          </a:xfrm>
        </p:grpSpPr>
        <p:grpSp>
          <p:nvGrpSpPr>
            <p:cNvPr id="40" name="组合 39"/>
            <p:cNvGrpSpPr/>
            <p:nvPr/>
          </p:nvGrpSpPr>
          <p:grpSpPr>
            <a:xfrm>
              <a:off x="1224476" y="2395944"/>
              <a:ext cx="2349786" cy="762178"/>
              <a:chOff x="1690972" y="2476067"/>
              <a:chExt cx="2349786" cy="762178"/>
            </a:xfrm>
          </p:grpSpPr>
          <p:sp>
            <p:nvSpPr>
              <p:cNvPr id="42" name="文本框 41"/>
              <p:cNvSpPr txBox="1"/>
              <p:nvPr/>
            </p:nvSpPr>
            <p:spPr bwMode="auto">
              <a:xfrm>
                <a:off x="1787319" y="2684247"/>
                <a:ext cx="2253439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zh-CN" altLang="en-US" sz="1200" dirty="0">
                    <a:solidFill>
                      <a:srgbClr val="000000"/>
                    </a:solidFill>
                    <a:latin typeface="+mj-ea"/>
                    <a:ea typeface="+mj-ea"/>
                    <a:cs typeface="Lato Light" charset="0"/>
                    <a:sym typeface="Lato Light" charset="0"/>
                  </a:rPr>
                  <a:t>此处添加详细文本描述，建议与标题相关并符合</a:t>
                </a:r>
                <a:endParaRPr lang="en-US" altLang="zh-CN" sz="1200" dirty="0">
                  <a:solidFill>
                    <a:srgbClr val="000000"/>
                  </a:solidFill>
                  <a:latin typeface="+mj-ea"/>
                  <a:ea typeface="+mj-ea"/>
                  <a:cs typeface="Lato Light" charset="0"/>
                  <a:sym typeface="Lato Light" charset="0"/>
                </a:endParaRPr>
              </a:p>
            </p:txBody>
          </p:sp>
          <p:sp>
            <p:nvSpPr>
              <p:cNvPr id="43" name="文本框 42"/>
              <p:cNvSpPr txBox="1"/>
              <p:nvPr/>
            </p:nvSpPr>
            <p:spPr bwMode="auto">
              <a:xfrm>
                <a:off x="1690972" y="2476067"/>
                <a:ext cx="234978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>
                  <a:defRPr/>
                </a:pPr>
                <a:r>
                  <a:rPr lang="zh-CN" altLang="en-US" sz="1400" spc="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</a:rPr>
                  <a:t>在此添加标题</a:t>
                </a:r>
                <a:endParaRPr lang="zh-CN" altLang="en-US" sz="1400" spc="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41" name="矩形 40"/>
            <p:cNvSpPr/>
            <p:nvPr/>
          </p:nvSpPr>
          <p:spPr>
            <a:xfrm>
              <a:off x="3041744" y="2024080"/>
              <a:ext cx="57259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spc="100" dirty="0">
                  <a:solidFill>
                    <a:schemeClr val="accent2"/>
                  </a:solidFill>
                  <a:latin typeface="+mj-ea"/>
                  <a:ea typeface="+mj-ea"/>
                </a:rPr>
                <a:t>02</a:t>
              </a:r>
              <a:endParaRPr lang="zh-CN" altLang="en-US" sz="2400" dirty="0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224477" y="4500581"/>
            <a:ext cx="2389860" cy="1134042"/>
            <a:chOff x="1224476" y="2024080"/>
            <a:chExt cx="2389859" cy="1134042"/>
          </a:xfrm>
        </p:grpSpPr>
        <p:grpSp>
          <p:nvGrpSpPr>
            <p:cNvPr id="45" name="组合 44"/>
            <p:cNvGrpSpPr/>
            <p:nvPr/>
          </p:nvGrpSpPr>
          <p:grpSpPr>
            <a:xfrm>
              <a:off x="1224476" y="2395944"/>
              <a:ext cx="2349786" cy="762178"/>
              <a:chOff x="1690972" y="2476067"/>
              <a:chExt cx="2349786" cy="762178"/>
            </a:xfrm>
          </p:grpSpPr>
          <p:sp>
            <p:nvSpPr>
              <p:cNvPr id="47" name="文本框 46"/>
              <p:cNvSpPr txBox="1"/>
              <p:nvPr/>
            </p:nvSpPr>
            <p:spPr bwMode="auto">
              <a:xfrm>
                <a:off x="1787319" y="2684247"/>
                <a:ext cx="2253439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zh-CN" altLang="en-US" sz="1200" dirty="0">
                    <a:solidFill>
                      <a:srgbClr val="000000"/>
                    </a:solidFill>
                    <a:latin typeface="+mj-ea"/>
                    <a:ea typeface="+mj-ea"/>
                    <a:cs typeface="Lato Light" charset="0"/>
                    <a:sym typeface="Lato Light" charset="0"/>
                  </a:rPr>
                  <a:t>此处添加详细文本描述，建议与标题相关并符合</a:t>
                </a:r>
                <a:endParaRPr lang="en-US" altLang="zh-CN" sz="1200" dirty="0">
                  <a:solidFill>
                    <a:srgbClr val="000000"/>
                  </a:solidFill>
                  <a:latin typeface="+mj-ea"/>
                  <a:ea typeface="+mj-ea"/>
                  <a:cs typeface="Lato Light" charset="0"/>
                  <a:sym typeface="Lato Light" charset="0"/>
                </a:endParaRPr>
              </a:p>
            </p:txBody>
          </p:sp>
          <p:sp>
            <p:nvSpPr>
              <p:cNvPr id="48" name="文本框 47"/>
              <p:cNvSpPr txBox="1"/>
              <p:nvPr/>
            </p:nvSpPr>
            <p:spPr bwMode="auto">
              <a:xfrm>
                <a:off x="1690972" y="2476067"/>
                <a:ext cx="234978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>
                  <a:defRPr/>
                </a:pPr>
                <a:r>
                  <a:rPr lang="zh-CN" altLang="en-US" sz="1400" spc="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</a:rPr>
                  <a:t>在此添加标题</a:t>
                </a:r>
                <a:endParaRPr lang="zh-CN" altLang="en-US" sz="1400" spc="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46" name="矩形 45"/>
            <p:cNvSpPr/>
            <p:nvPr/>
          </p:nvSpPr>
          <p:spPr>
            <a:xfrm>
              <a:off x="3041742" y="2024080"/>
              <a:ext cx="57259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spc="100" dirty="0">
                  <a:solidFill>
                    <a:schemeClr val="accent3"/>
                  </a:solidFill>
                  <a:latin typeface="+mj-ea"/>
                  <a:ea typeface="+mj-ea"/>
                </a:rPr>
                <a:t>03</a:t>
              </a:r>
              <a:endParaRPr lang="zh-CN" altLang="en-US" sz="2400" dirty="0">
                <a:solidFill>
                  <a:schemeClr val="accent3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49" name="文本框 48"/>
          <p:cNvSpPr txBox="1"/>
          <p:nvPr/>
        </p:nvSpPr>
        <p:spPr>
          <a:xfrm>
            <a:off x="7918771" y="3478177"/>
            <a:ext cx="30397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200" dirty="0">
                <a:solidFill>
                  <a:srgbClr val="000000"/>
                </a:solidFill>
                <a:latin typeface="+mj-ea"/>
                <a:ea typeface="+mj-ea"/>
                <a:cs typeface="Lato Light" charset="0"/>
                <a:sym typeface="Lato Light" charset="0"/>
              </a:rPr>
              <a:t>此处添加详细文本描述，建议与标题相关并符合</a:t>
            </a:r>
            <a:endParaRPr lang="en-US" altLang="zh-CN" sz="1200" dirty="0">
              <a:solidFill>
                <a:srgbClr val="000000"/>
              </a:solidFill>
              <a:latin typeface="+mj-ea"/>
              <a:ea typeface="+mj-ea"/>
              <a:cs typeface="Lato Light" charset="0"/>
              <a:sym typeface="Lato Light" charset="0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7918769" y="3150520"/>
            <a:ext cx="2101531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Add the title here</a:t>
            </a:r>
            <a:endParaRPr lang="en-US" altLang="zh-CN" sz="1350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7915369" y="2422469"/>
            <a:ext cx="12250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>
                <a:solidFill>
                  <a:schemeClr val="bg1">
                    <a:lumMod val="75000"/>
                  </a:schemeClr>
                </a:solidFill>
                <a:latin typeface="+mj-ea"/>
                <a:ea typeface="+mj-ea"/>
              </a:rPr>
              <a:t>75</a:t>
            </a:r>
            <a:r>
              <a:rPr lang="en-US" altLang="zh-CN" sz="2800" dirty="0">
                <a:solidFill>
                  <a:schemeClr val="bg1">
                    <a:lumMod val="75000"/>
                  </a:schemeClr>
                </a:solidFill>
                <a:latin typeface="+mj-ea"/>
                <a:ea typeface="+mj-ea"/>
              </a:rPr>
              <a:t>%</a:t>
            </a:r>
            <a:endParaRPr lang="zh-CN" altLang="en-US" sz="900" dirty="0">
              <a:solidFill>
                <a:schemeClr val="bg1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7915369" y="4338157"/>
            <a:ext cx="30431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200" dirty="0">
                <a:solidFill>
                  <a:srgbClr val="000000"/>
                </a:solidFill>
                <a:latin typeface="+mj-ea"/>
                <a:ea typeface="+mj-ea"/>
                <a:cs typeface="Lato Light" charset="0"/>
                <a:sym typeface="Lato Light" charset="0"/>
              </a:rPr>
              <a:t>此处添加详细文本描述，建议与标题相关并符合</a:t>
            </a:r>
            <a:endParaRPr lang="en-US" altLang="zh-CN" sz="1200" dirty="0">
              <a:solidFill>
                <a:srgbClr val="000000"/>
              </a:solidFill>
              <a:latin typeface="+mj-ea"/>
              <a:ea typeface="+mj-ea"/>
              <a:cs typeface="Lato Light" charset="0"/>
              <a:sym typeface="Lato Light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60000" fill="hold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60000" fill="hold" nodeType="withEffect" p14:presetBounceEnd="4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8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9" grpId="0"/>
          <p:bldP spid="50" grpId="0"/>
          <p:bldP spid="51" grpId="0"/>
          <p:bldP spid="5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6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6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8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9" grpId="0"/>
          <p:bldP spid="50" grpId="0"/>
          <p:bldP spid="51" grpId="0"/>
          <p:bldP spid="52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Other_1"/>
          <p:cNvSpPr/>
          <p:nvPr>
            <p:custDataLst>
              <p:tags r:id="rId1"/>
            </p:custDataLst>
          </p:nvPr>
        </p:nvSpPr>
        <p:spPr>
          <a:xfrm>
            <a:off x="814918" y="1829913"/>
            <a:ext cx="2266949" cy="1720811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909" tIns="67952" rIns="135909" bIns="67952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MH_Picture_1"/>
          <p:cNvSpPr/>
          <p:nvPr>
            <p:custDataLst>
              <p:tags r:id="rId2"/>
            </p:custDataLst>
          </p:nvPr>
        </p:nvSpPr>
        <p:spPr>
          <a:xfrm>
            <a:off x="988484" y="1980609"/>
            <a:ext cx="1919816" cy="146685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909" tIns="67952" rIns="135909" bIns="67952" anchor="ctr"/>
          <a:lstStyle/>
          <a:p>
            <a:pPr algn="ctr">
              <a:defRPr/>
            </a:pPr>
            <a:endParaRPr lang="zh-CN" altLang="en-US" sz="2400"/>
          </a:p>
        </p:txBody>
      </p:sp>
      <p:grpSp>
        <p:nvGrpSpPr>
          <p:cNvPr id="8" name="组合 7"/>
          <p:cNvGrpSpPr/>
          <p:nvPr/>
        </p:nvGrpSpPr>
        <p:grpSpPr>
          <a:xfrm>
            <a:off x="1007648" y="4126785"/>
            <a:ext cx="1728000" cy="533400"/>
            <a:chOff x="755736" y="3075806"/>
            <a:chExt cx="1440000" cy="400050"/>
          </a:xfrm>
        </p:grpSpPr>
        <p:sp>
          <p:nvSpPr>
            <p:cNvPr id="24" name="圆角矩形 23"/>
            <p:cNvSpPr/>
            <p:nvPr/>
          </p:nvSpPr>
          <p:spPr>
            <a:xfrm>
              <a:off x="755736" y="3095831"/>
              <a:ext cx="1440000" cy="3600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90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 lang="zh-CN" altLang="en-US" sz="3200">
                <a:latin typeface="Impact" panose="020B0806030902050204" pitchFamily="34" charset="0"/>
              </a:endParaRPr>
            </a:p>
          </p:txBody>
        </p:sp>
        <p:sp>
          <p:nvSpPr>
            <p:cNvPr id="16" name="MH_SubTitle_1"/>
            <p:cNvSpPr/>
            <p:nvPr>
              <p:custDataLst>
                <p:tags r:id="rId4"/>
              </p:custDataLst>
            </p:nvPr>
          </p:nvSpPr>
          <p:spPr>
            <a:xfrm>
              <a:off x="838231" y="3075806"/>
              <a:ext cx="1275010" cy="40005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>
                <a:defRPr/>
              </a:pPr>
              <a:r>
                <a:rPr lang="zh-CN" altLang="en-US" sz="1865" b="1" dirty="0">
                  <a:solidFill>
                    <a:schemeClr val="bg1"/>
                  </a:solidFill>
                </a:rPr>
                <a:t>标题文字</a:t>
              </a:r>
              <a:endParaRPr lang="zh-CN" altLang="en-US" sz="1865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MH_Other_2"/>
          <p:cNvSpPr/>
          <p:nvPr>
            <p:custDataLst>
              <p:tags r:id="rId5"/>
            </p:custDataLst>
          </p:nvPr>
        </p:nvSpPr>
        <p:spPr>
          <a:xfrm>
            <a:off x="3581467" y="1829913"/>
            <a:ext cx="2266951" cy="1720811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909" tIns="67952" rIns="135909" bIns="67952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7" name="MH_Picture_2"/>
          <p:cNvSpPr/>
          <p:nvPr>
            <p:custDataLst>
              <p:tags r:id="rId6"/>
            </p:custDataLst>
          </p:nvPr>
        </p:nvSpPr>
        <p:spPr>
          <a:xfrm>
            <a:off x="3755034" y="1980609"/>
            <a:ext cx="1919817" cy="1466851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909" tIns="67952" rIns="135909" bIns="67952" anchor="ctr"/>
          <a:lstStyle/>
          <a:p>
            <a:pPr algn="ctr">
              <a:defRPr/>
            </a:pPr>
            <a:endParaRPr lang="zh-CN" altLang="en-US" sz="2400"/>
          </a:p>
        </p:txBody>
      </p:sp>
      <p:sp>
        <p:nvSpPr>
          <p:cNvPr id="9" name="MH_Other_3"/>
          <p:cNvSpPr/>
          <p:nvPr>
            <p:custDataLst>
              <p:tags r:id="rId8"/>
            </p:custDataLst>
          </p:nvPr>
        </p:nvSpPr>
        <p:spPr>
          <a:xfrm>
            <a:off x="6350014" y="1829913"/>
            <a:ext cx="2266951" cy="1720811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909" tIns="67952" rIns="135909" bIns="67952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0" name="MH_Picture_3"/>
          <p:cNvSpPr/>
          <p:nvPr>
            <p:custDataLst>
              <p:tags r:id="rId9"/>
            </p:custDataLst>
          </p:nvPr>
        </p:nvSpPr>
        <p:spPr>
          <a:xfrm>
            <a:off x="6523625" y="1980609"/>
            <a:ext cx="1919817" cy="1466851"/>
          </a:xfrm>
          <a:prstGeom prst="rect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909" tIns="67952" rIns="135909" bIns="67952" anchor="ctr"/>
          <a:lstStyle/>
          <a:p>
            <a:pPr algn="ctr">
              <a:defRPr/>
            </a:pPr>
            <a:endParaRPr lang="zh-CN" altLang="en-US" sz="2400"/>
          </a:p>
        </p:txBody>
      </p:sp>
      <p:sp>
        <p:nvSpPr>
          <p:cNvPr id="12" name="MH_Other_4"/>
          <p:cNvSpPr/>
          <p:nvPr>
            <p:custDataLst>
              <p:tags r:id="rId11"/>
            </p:custDataLst>
          </p:nvPr>
        </p:nvSpPr>
        <p:spPr>
          <a:xfrm>
            <a:off x="9116484" y="1829913"/>
            <a:ext cx="2266949" cy="1720811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909" tIns="67952" rIns="135909" bIns="67952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3" name="MH_Picture_4"/>
          <p:cNvSpPr/>
          <p:nvPr>
            <p:custDataLst>
              <p:tags r:id="rId12"/>
            </p:custDataLst>
          </p:nvPr>
        </p:nvSpPr>
        <p:spPr>
          <a:xfrm>
            <a:off x="9290051" y="1980609"/>
            <a:ext cx="1919816" cy="1466851"/>
          </a:xfrm>
          <a:prstGeom prst="rect">
            <a:avLst/>
          </a:pr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909" tIns="67952" rIns="135909" bIns="67952" anchor="ctr"/>
          <a:lstStyle/>
          <a:p>
            <a:pPr algn="ctr">
              <a:defRPr/>
            </a:pPr>
            <a:endParaRPr lang="zh-CN" altLang="en-US" sz="2400"/>
          </a:p>
        </p:txBody>
      </p:sp>
      <p:sp>
        <p:nvSpPr>
          <p:cNvPr id="20" name="MH_Text_1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991229" y="4892719"/>
            <a:ext cx="2208000" cy="105600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5909" tIns="67952" rIns="135909" bIns="67952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21" name="MH_Text_1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758417" y="4892719"/>
            <a:ext cx="2208000" cy="105600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5909" tIns="67952" rIns="135909" bIns="67952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60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/>
              <a:cs typeface="+mn-ea"/>
              <a:sym typeface="+mn-lt"/>
            </a:endParaRPr>
          </a:p>
        </p:txBody>
      </p:sp>
      <p:sp>
        <p:nvSpPr>
          <p:cNvPr id="22" name="MH_Text_1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525607" y="4892719"/>
            <a:ext cx="2208000" cy="105600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5909" tIns="67952" rIns="135909" bIns="67952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60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/>
              <a:cs typeface="+mn-ea"/>
              <a:sym typeface="+mn-lt"/>
            </a:endParaRPr>
          </a:p>
        </p:txBody>
      </p:sp>
      <p:sp>
        <p:nvSpPr>
          <p:cNvPr id="23" name="MH_Text_1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9292795" y="4892719"/>
            <a:ext cx="2208000" cy="105600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5909" tIns="67952" rIns="135909" bIns="67952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60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/>
              <a:cs typeface="+mn-ea"/>
              <a:sym typeface="+mn-lt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3778607" y="4100085"/>
            <a:ext cx="1728000" cy="533400"/>
            <a:chOff x="755736" y="3075806"/>
            <a:chExt cx="1440000" cy="400050"/>
          </a:xfrm>
        </p:grpSpPr>
        <p:sp>
          <p:nvSpPr>
            <p:cNvPr id="27" name="圆角矩形 26"/>
            <p:cNvSpPr/>
            <p:nvPr/>
          </p:nvSpPr>
          <p:spPr>
            <a:xfrm>
              <a:off x="755736" y="3095831"/>
              <a:ext cx="1440000" cy="3600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90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 lang="zh-CN" altLang="en-US" sz="3200">
                <a:latin typeface="Impact" panose="020B0806030902050204" pitchFamily="34" charset="0"/>
              </a:endParaRPr>
            </a:p>
          </p:txBody>
        </p:sp>
        <p:sp>
          <p:nvSpPr>
            <p:cNvPr id="28" name="MH_SubTitle_1"/>
            <p:cNvSpPr/>
            <p:nvPr>
              <p:custDataLst>
                <p:tags r:id="rId18"/>
              </p:custDataLst>
            </p:nvPr>
          </p:nvSpPr>
          <p:spPr>
            <a:xfrm>
              <a:off x="838231" y="3075806"/>
              <a:ext cx="1275010" cy="40005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>
                <a:defRPr/>
              </a:pPr>
              <a:r>
                <a:rPr lang="zh-CN" altLang="en-US" sz="2135" b="1" dirty="0">
                  <a:solidFill>
                    <a:schemeClr val="bg1"/>
                  </a:solidFill>
                </a:rPr>
                <a:t>标题文字</a:t>
              </a:r>
              <a:endParaRPr lang="zh-CN" altLang="en-US" sz="2135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549563" y="4100085"/>
            <a:ext cx="1728000" cy="533400"/>
            <a:chOff x="755736" y="3075806"/>
            <a:chExt cx="1440000" cy="400050"/>
          </a:xfrm>
        </p:grpSpPr>
        <p:sp>
          <p:nvSpPr>
            <p:cNvPr id="30" name="圆角矩形 29"/>
            <p:cNvSpPr/>
            <p:nvPr/>
          </p:nvSpPr>
          <p:spPr>
            <a:xfrm>
              <a:off x="755736" y="3095831"/>
              <a:ext cx="1440000" cy="3600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90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 lang="zh-CN" altLang="en-US" sz="3200">
                <a:latin typeface="Impact" panose="020B0806030902050204" pitchFamily="34" charset="0"/>
              </a:endParaRPr>
            </a:p>
          </p:txBody>
        </p:sp>
        <p:sp>
          <p:nvSpPr>
            <p:cNvPr id="31" name="MH_SubTitle_1"/>
            <p:cNvSpPr/>
            <p:nvPr>
              <p:custDataLst>
                <p:tags r:id="rId19"/>
              </p:custDataLst>
            </p:nvPr>
          </p:nvSpPr>
          <p:spPr>
            <a:xfrm>
              <a:off x="838231" y="3075806"/>
              <a:ext cx="1275010" cy="40005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>
                <a:defRPr/>
              </a:pPr>
              <a:r>
                <a:rPr lang="zh-CN" altLang="en-US" sz="2135" b="1" dirty="0">
                  <a:solidFill>
                    <a:schemeClr val="bg1"/>
                  </a:solidFill>
                </a:rPr>
                <a:t>标题文字</a:t>
              </a:r>
              <a:endParaRPr lang="zh-CN" altLang="en-US" sz="2135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9320519" y="4091583"/>
            <a:ext cx="1728000" cy="533400"/>
            <a:chOff x="755736" y="3075806"/>
            <a:chExt cx="1440000" cy="400050"/>
          </a:xfrm>
        </p:grpSpPr>
        <p:sp>
          <p:nvSpPr>
            <p:cNvPr id="33" name="圆角矩形 32"/>
            <p:cNvSpPr/>
            <p:nvPr/>
          </p:nvSpPr>
          <p:spPr>
            <a:xfrm>
              <a:off x="755736" y="3082183"/>
              <a:ext cx="1440000" cy="3600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90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 lang="zh-CN" altLang="en-US" sz="3200">
                <a:latin typeface="Impact" panose="020B0806030902050204" pitchFamily="34" charset="0"/>
              </a:endParaRPr>
            </a:p>
          </p:txBody>
        </p:sp>
        <p:sp>
          <p:nvSpPr>
            <p:cNvPr id="34" name="MH_SubTitle_1"/>
            <p:cNvSpPr/>
            <p:nvPr>
              <p:custDataLst>
                <p:tags r:id="rId20"/>
              </p:custDataLst>
            </p:nvPr>
          </p:nvSpPr>
          <p:spPr>
            <a:xfrm>
              <a:off x="838231" y="3075806"/>
              <a:ext cx="1275010" cy="40005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>
                <a:defRPr/>
              </a:pPr>
              <a:r>
                <a:rPr lang="zh-CN" altLang="en-US" sz="2135" b="1" dirty="0">
                  <a:solidFill>
                    <a:schemeClr val="bg1"/>
                  </a:solidFill>
                </a:rPr>
                <a:t>标题文字</a:t>
              </a:r>
              <a:endParaRPr lang="zh-CN" altLang="en-US" sz="2135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20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/>
          <p:nvPr/>
        </p:nvSpPr>
        <p:spPr bwMode="auto">
          <a:xfrm>
            <a:off x="4182367" y="1607981"/>
            <a:ext cx="1340759" cy="4233108"/>
          </a:xfrm>
          <a:custGeom>
            <a:avLst/>
            <a:gdLst>
              <a:gd name="T0" fmla="*/ 1750 w 1750"/>
              <a:gd name="T1" fmla="*/ 272 h 5527"/>
              <a:gd name="T2" fmla="*/ 314 w 1750"/>
              <a:gd name="T3" fmla="*/ 2778 h 5527"/>
              <a:gd name="T4" fmla="*/ 1699 w 1750"/>
              <a:gd name="T5" fmla="*/ 5254 h 5527"/>
              <a:gd name="T6" fmla="*/ 1542 w 1750"/>
              <a:gd name="T7" fmla="*/ 5527 h 5527"/>
              <a:gd name="T8" fmla="*/ 0 w 1750"/>
              <a:gd name="T9" fmla="*/ 2778 h 5527"/>
              <a:gd name="T10" fmla="*/ 1593 w 1750"/>
              <a:gd name="T11" fmla="*/ 0 h 5527"/>
              <a:gd name="T12" fmla="*/ 1750 w 1750"/>
              <a:gd name="T13" fmla="*/ 272 h 5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50" h="5527">
                <a:moveTo>
                  <a:pt x="1750" y="272"/>
                </a:moveTo>
                <a:cubicBezTo>
                  <a:pt x="891" y="777"/>
                  <a:pt x="314" y="1710"/>
                  <a:pt x="314" y="2778"/>
                </a:cubicBezTo>
                <a:cubicBezTo>
                  <a:pt x="314" y="3825"/>
                  <a:pt x="868" y="4743"/>
                  <a:pt x="1699" y="5254"/>
                </a:cubicBezTo>
                <a:lnTo>
                  <a:pt x="1542" y="5527"/>
                </a:lnTo>
                <a:cubicBezTo>
                  <a:pt x="617" y="4961"/>
                  <a:pt x="0" y="3942"/>
                  <a:pt x="0" y="2778"/>
                </a:cubicBezTo>
                <a:cubicBezTo>
                  <a:pt x="0" y="1594"/>
                  <a:pt x="640" y="559"/>
                  <a:pt x="1593" y="0"/>
                </a:cubicBezTo>
                <a:lnTo>
                  <a:pt x="1750" y="272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latin typeface="+mj-ea"/>
              <a:ea typeface="+mj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182155" y="1290335"/>
            <a:ext cx="1532987" cy="1532987"/>
            <a:chOff x="2342140" y="893355"/>
            <a:chExt cx="1149740" cy="1149740"/>
          </a:xfrm>
        </p:grpSpPr>
        <p:grpSp>
          <p:nvGrpSpPr>
            <p:cNvPr id="6" name="组合 5"/>
            <p:cNvGrpSpPr/>
            <p:nvPr/>
          </p:nvGrpSpPr>
          <p:grpSpPr>
            <a:xfrm>
              <a:off x="2342140" y="893355"/>
              <a:ext cx="1149740" cy="114974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8" name="同心圆 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+mj-ea"/>
                  <a:ea typeface="+mj-ea"/>
                </a:endParaRPr>
              </a:p>
            </p:txBody>
          </p:sp>
        </p:grpSp>
        <p:sp>
          <p:nvSpPr>
            <p:cNvPr id="7" name="KSO_Shape"/>
            <p:cNvSpPr/>
            <p:nvPr/>
          </p:nvSpPr>
          <p:spPr bwMode="auto">
            <a:xfrm>
              <a:off x="2678413" y="1165965"/>
              <a:ext cx="489748" cy="569476"/>
            </a:xfrm>
            <a:custGeom>
              <a:avLst/>
              <a:gdLst>
                <a:gd name="T0" fmla="*/ 2147483646 w 5822"/>
                <a:gd name="T1" fmla="*/ 2147483646 h 6759"/>
                <a:gd name="T2" fmla="*/ 2147483646 w 5822"/>
                <a:gd name="T3" fmla="*/ 2147483646 h 6759"/>
                <a:gd name="T4" fmla="*/ 2147483646 w 5822"/>
                <a:gd name="T5" fmla="*/ 2147483646 h 6759"/>
                <a:gd name="T6" fmla="*/ 2147483646 w 5822"/>
                <a:gd name="T7" fmla="*/ 2147483646 h 6759"/>
                <a:gd name="T8" fmla="*/ 2147483646 w 5822"/>
                <a:gd name="T9" fmla="*/ 2147483646 h 6759"/>
                <a:gd name="T10" fmla="*/ 2147483646 w 5822"/>
                <a:gd name="T11" fmla="*/ 1253760573 h 6759"/>
                <a:gd name="T12" fmla="*/ 2147483646 w 5822"/>
                <a:gd name="T13" fmla="*/ 2147483646 h 6759"/>
                <a:gd name="T14" fmla="*/ 2147483646 w 5822"/>
                <a:gd name="T15" fmla="*/ 2147483646 h 6759"/>
                <a:gd name="T16" fmla="*/ 2147483646 w 5822"/>
                <a:gd name="T17" fmla="*/ 2147483646 h 6759"/>
                <a:gd name="T18" fmla="*/ 2147483646 w 5822"/>
                <a:gd name="T19" fmla="*/ 2147483646 h 6759"/>
                <a:gd name="T20" fmla="*/ 2147483646 w 5822"/>
                <a:gd name="T21" fmla="*/ 2147483646 h 6759"/>
                <a:gd name="T22" fmla="*/ 2147483646 w 5822"/>
                <a:gd name="T23" fmla="*/ 2147483646 h 6759"/>
                <a:gd name="T24" fmla="*/ 2147483646 w 5822"/>
                <a:gd name="T25" fmla="*/ 2147483646 h 6759"/>
                <a:gd name="T26" fmla="*/ 2147483646 w 5822"/>
                <a:gd name="T27" fmla="*/ 2147483646 h 6759"/>
                <a:gd name="T28" fmla="*/ 2147483646 w 5822"/>
                <a:gd name="T29" fmla="*/ 2147483646 h 6759"/>
                <a:gd name="T30" fmla="*/ 2147483646 w 5822"/>
                <a:gd name="T31" fmla="*/ 2147483646 h 6759"/>
                <a:gd name="T32" fmla="*/ 2147483646 w 5822"/>
                <a:gd name="T33" fmla="*/ 2147483646 h 6759"/>
                <a:gd name="T34" fmla="*/ 2147483646 w 5822"/>
                <a:gd name="T35" fmla="*/ 2147483646 h 6759"/>
                <a:gd name="T36" fmla="*/ 2147483646 w 5822"/>
                <a:gd name="T37" fmla="*/ 2147483646 h 6759"/>
                <a:gd name="T38" fmla="*/ 2147483646 w 5822"/>
                <a:gd name="T39" fmla="*/ 2147483646 h 6759"/>
                <a:gd name="T40" fmla="*/ 0 w 5822"/>
                <a:gd name="T41" fmla="*/ 2147483646 h 6759"/>
                <a:gd name="T42" fmla="*/ 2147483646 w 5822"/>
                <a:gd name="T43" fmla="*/ 2147483646 h 6759"/>
                <a:gd name="T44" fmla="*/ 2147483646 w 5822"/>
                <a:gd name="T45" fmla="*/ 2147483646 h 6759"/>
                <a:gd name="T46" fmla="*/ 2147483646 w 5822"/>
                <a:gd name="T47" fmla="*/ 2147483646 h 6759"/>
                <a:gd name="T48" fmla="*/ 2147483646 w 5822"/>
                <a:gd name="T49" fmla="*/ 2147483646 h 6759"/>
                <a:gd name="T50" fmla="*/ 2147483646 w 5822"/>
                <a:gd name="T51" fmla="*/ 2147483646 h 6759"/>
                <a:gd name="T52" fmla="*/ 2147483646 w 5822"/>
                <a:gd name="T53" fmla="*/ 2147483646 h 6759"/>
                <a:gd name="T54" fmla="*/ 2147483646 w 5822"/>
                <a:gd name="T55" fmla="*/ 2147483646 h 6759"/>
                <a:gd name="T56" fmla="*/ 2147483646 w 5822"/>
                <a:gd name="T57" fmla="*/ 2147483646 h 6759"/>
                <a:gd name="T58" fmla="*/ 2147483646 w 5822"/>
                <a:gd name="T59" fmla="*/ 2147483646 h 6759"/>
                <a:gd name="T60" fmla="*/ 2147483646 w 5822"/>
                <a:gd name="T61" fmla="*/ 2147483646 h 6759"/>
                <a:gd name="T62" fmla="*/ 2147483646 w 5822"/>
                <a:gd name="T63" fmla="*/ 2147483646 h 6759"/>
                <a:gd name="T64" fmla="*/ 2147483646 w 5822"/>
                <a:gd name="T65" fmla="*/ 2147483646 h 6759"/>
                <a:gd name="T66" fmla="*/ 2147483646 w 5822"/>
                <a:gd name="T67" fmla="*/ 2147483646 h 6759"/>
                <a:gd name="T68" fmla="*/ 2147483646 w 5822"/>
                <a:gd name="T69" fmla="*/ 2147483646 h 6759"/>
                <a:gd name="T70" fmla="*/ 2147483646 w 5822"/>
                <a:gd name="T71" fmla="*/ 2147483646 h 6759"/>
                <a:gd name="T72" fmla="*/ 2147483646 w 5822"/>
                <a:gd name="T73" fmla="*/ 2147483646 h 6759"/>
                <a:gd name="T74" fmla="*/ 2147483646 w 5822"/>
                <a:gd name="T75" fmla="*/ 2147483646 h 6759"/>
                <a:gd name="T76" fmla="*/ 2147483646 w 5822"/>
                <a:gd name="T77" fmla="*/ 2147483646 h 6759"/>
                <a:gd name="T78" fmla="*/ 2147483646 w 5822"/>
                <a:gd name="T79" fmla="*/ 2147483646 h 6759"/>
                <a:gd name="T80" fmla="*/ 2147483646 w 5822"/>
                <a:gd name="T81" fmla="*/ 2147483646 h 6759"/>
                <a:gd name="T82" fmla="*/ 2147483646 w 5822"/>
                <a:gd name="T83" fmla="*/ 2147483646 h 6759"/>
                <a:gd name="T84" fmla="*/ 2147483646 w 5822"/>
                <a:gd name="T85" fmla="*/ 2147483646 h 6759"/>
                <a:gd name="T86" fmla="*/ 2147483646 w 5822"/>
                <a:gd name="T87" fmla="*/ 2147483646 h 6759"/>
                <a:gd name="T88" fmla="*/ 2147483646 w 5822"/>
                <a:gd name="T89" fmla="*/ 2147483646 h 6759"/>
                <a:gd name="T90" fmla="*/ 2147483646 w 5822"/>
                <a:gd name="T91" fmla="*/ 2147483646 h 6759"/>
                <a:gd name="T92" fmla="*/ 2147483646 w 5822"/>
                <a:gd name="T93" fmla="*/ 2147483646 h 6759"/>
                <a:gd name="T94" fmla="*/ 2147483646 w 5822"/>
                <a:gd name="T95" fmla="*/ 2147483646 h 6759"/>
                <a:gd name="T96" fmla="*/ 2147483646 w 5822"/>
                <a:gd name="T97" fmla="*/ 2147483646 h 675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822" h="6759">
                  <a:moveTo>
                    <a:pt x="0" y="6351"/>
                  </a:moveTo>
                  <a:lnTo>
                    <a:pt x="129" y="6351"/>
                  </a:lnTo>
                  <a:lnTo>
                    <a:pt x="129" y="3057"/>
                  </a:lnTo>
                  <a:lnTo>
                    <a:pt x="129" y="2914"/>
                  </a:lnTo>
                  <a:lnTo>
                    <a:pt x="266" y="2865"/>
                  </a:lnTo>
                  <a:lnTo>
                    <a:pt x="1775" y="2337"/>
                  </a:lnTo>
                  <a:lnTo>
                    <a:pt x="1775" y="1515"/>
                  </a:lnTo>
                  <a:lnTo>
                    <a:pt x="1775" y="1386"/>
                  </a:lnTo>
                  <a:lnTo>
                    <a:pt x="1892" y="1331"/>
                  </a:lnTo>
                  <a:lnTo>
                    <a:pt x="4422" y="137"/>
                  </a:lnTo>
                  <a:lnTo>
                    <a:pt x="4714" y="0"/>
                  </a:lnTo>
                  <a:lnTo>
                    <a:pt x="4714" y="56"/>
                  </a:lnTo>
                  <a:lnTo>
                    <a:pt x="5511" y="532"/>
                  </a:lnTo>
                  <a:lnTo>
                    <a:pt x="5511" y="6326"/>
                  </a:lnTo>
                  <a:lnTo>
                    <a:pt x="5822" y="6326"/>
                  </a:lnTo>
                  <a:lnTo>
                    <a:pt x="5822" y="6734"/>
                  </a:lnTo>
                  <a:lnTo>
                    <a:pt x="4510" y="6734"/>
                  </a:lnTo>
                  <a:lnTo>
                    <a:pt x="4305" y="6734"/>
                  </a:lnTo>
                  <a:lnTo>
                    <a:pt x="4305" y="6529"/>
                  </a:lnTo>
                  <a:lnTo>
                    <a:pt x="4305" y="643"/>
                  </a:lnTo>
                  <a:lnTo>
                    <a:pt x="2183" y="1644"/>
                  </a:lnTo>
                  <a:lnTo>
                    <a:pt x="2183" y="2194"/>
                  </a:lnTo>
                  <a:lnTo>
                    <a:pt x="2798" y="1979"/>
                  </a:lnTo>
                  <a:lnTo>
                    <a:pt x="3035" y="1895"/>
                  </a:lnTo>
                  <a:lnTo>
                    <a:pt x="3035" y="1889"/>
                  </a:lnTo>
                  <a:lnTo>
                    <a:pt x="3042" y="1892"/>
                  </a:lnTo>
                  <a:lnTo>
                    <a:pt x="3068" y="1884"/>
                  </a:lnTo>
                  <a:lnTo>
                    <a:pt x="3068" y="1909"/>
                  </a:lnTo>
                  <a:lnTo>
                    <a:pt x="3862" y="2381"/>
                  </a:lnTo>
                  <a:lnTo>
                    <a:pt x="3862" y="6313"/>
                  </a:lnTo>
                  <a:lnTo>
                    <a:pt x="4177" y="6313"/>
                  </a:lnTo>
                  <a:lnTo>
                    <a:pt x="4177" y="6722"/>
                  </a:lnTo>
                  <a:lnTo>
                    <a:pt x="2865" y="6722"/>
                  </a:lnTo>
                  <a:lnTo>
                    <a:pt x="2661" y="6722"/>
                  </a:lnTo>
                  <a:lnTo>
                    <a:pt x="2661" y="6517"/>
                  </a:lnTo>
                  <a:lnTo>
                    <a:pt x="2661" y="2458"/>
                  </a:lnTo>
                  <a:lnTo>
                    <a:pt x="538" y="3202"/>
                  </a:lnTo>
                  <a:lnTo>
                    <a:pt x="538" y="6556"/>
                  </a:lnTo>
                  <a:lnTo>
                    <a:pt x="538" y="6759"/>
                  </a:lnTo>
                  <a:lnTo>
                    <a:pt x="334" y="6759"/>
                  </a:lnTo>
                  <a:lnTo>
                    <a:pt x="0" y="6759"/>
                  </a:lnTo>
                  <a:lnTo>
                    <a:pt x="0" y="6351"/>
                  </a:lnTo>
                  <a:close/>
                  <a:moveTo>
                    <a:pt x="776" y="6707"/>
                  </a:moveTo>
                  <a:lnTo>
                    <a:pt x="776" y="6707"/>
                  </a:lnTo>
                  <a:lnTo>
                    <a:pt x="1501" y="6707"/>
                  </a:lnTo>
                  <a:lnTo>
                    <a:pt x="2348" y="6707"/>
                  </a:lnTo>
                  <a:lnTo>
                    <a:pt x="2348" y="5989"/>
                  </a:lnTo>
                  <a:lnTo>
                    <a:pt x="1501" y="6044"/>
                  </a:lnTo>
                  <a:lnTo>
                    <a:pt x="776" y="6092"/>
                  </a:lnTo>
                  <a:lnTo>
                    <a:pt x="776" y="6707"/>
                  </a:lnTo>
                  <a:close/>
                  <a:moveTo>
                    <a:pt x="776" y="4048"/>
                  </a:moveTo>
                  <a:lnTo>
                    <a:pt x="776" y="4048"/>
                  </a:lnTo>
                  <a:lnTo>
                    <a:pt x="1501" y="3842"/>
                  </a:lnTo>
                  <a:lnTo>
                    <a:pt x="2348" y="3604"/>
                  </a:lnTo>
                  <a:lnTo>
                    <a:pt x="2348" y="2883"/>
                  </a:lnTo>
                  <a:lnTo>
                    <a:pt x="1501" y="3178"/>
                  </a:lnTo>
                  <a:lnTo>
                    <a:pt x="776" y="3431"/>
                  </a:lnTo>
                  <a:lnTo>
                    <a:pt x="776" y="4048"/>
                  </a:lnTo>
                  <a:close/>
                  <a:moveTo>
                    <a:pt x="776" y="4926"/>
                  </a:moveTo>
                  <a:lnTo>
                    <a:pt x="776" y="4926"/>
                  </a:lnTo>
                  <a:lnTo>
                    <a:pt x="1501" y="4788"/>
                  </a:lnTo>
                  <a:lnTo>
                    <a:pt x="2348" y="4628"/>
                  </a:lnTo>
                  <a:lnTo>
                    <a:pt x="2348" y="3909"/>
                  </a:lnTo>
                  <a:lnTo>
                    <a:pt x="1501" y="4124"/>
                  </a:lnTo>
                  <a:lnTo>
                    <a:pt x="776" y="4310"/>
                  </a:lnTo>
                  <a:lnTo>
                    <a:pt x="776" y="4926"/>
                  </a:lnTo>
                  <a:close/>
                  <a:moveTo>
                    <a:pt x="776" y="5811"/>
                  </a:moveTo>
                  <a:lnTo>
                    <a:pt x="776" y="5811"/>
                  </a:lnTo>
                  <a:lnTo>
                    <a:pt x="1501" y="5741"/>
                  </a:lnTo>
                  <a:lnTo>
                    <a:pt x="2348" y="5661"/>
                  </a:lnTo>
                  <a:lnTo>
                    <a:pt x="2348" y="4942"/>
                  </a:lnTo>
                  <a:lnTo>
                    <a:pt x="1501" y="5078"/>
                  </a:lnTo>
                  <a:lnTo>
                    <a:pt x="776" y="5194"/>
                  </a:lnTo>
                  <a:lnTo>
                    <a:pt x="776" y="5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2400" dirty="0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506896" y="3048139"/>
            <a:ext cx="1532987" cy="1532987"/>
            <a:chOff x="1835696" y="2211710"/>
            <a:chExt cx="1149740" cy="1149740"/>
          </a:xfrm>
        </p:grpSpPr>
        <p:grpSp>
          <p:nvGrpSpPr>
            <p:cNvPr id="11" name="组合 10"/>
            <p:cNvGrpSpPr/>
            <p:nvPr/>
          </p:nvGrpSpPr>
          <p:grpSpPr>
            <a:xfrm>
              <a:off x="1835696" y="2211710"/>
              <a:ext cx="1149740" cy="114974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3" name="同心圆 1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2" name="KSO_Shape"/>
            <p:cNvSpPr/>
            <p:nvPr/>
          </p:nvSpPr>
          <p:spPr bwMode="auto">
            <a:xfrm>
              <a:off x="2089100" y="2562390"/>
              <a:ext cx="649486" cy="486031"/>
            </a:xfrm>
            <a:custGeom>
              <a:avLst/>
              <a:gdLst>
                <a:gd name="T0" fmla="*/ 151004 w 5185"/>
                <a:gd name="T1" fmla="*/ 1065477 h 3880"/>
                <a:gd name="T2" fmla="*/ 1873403 w 5185"/>
                <a:gd name="T3" fmla="*/ 1297678 h 3880"/>
                <a:gd name="T4" fmla="*/ 751713 w 5185"/>
                <a:gd name="T5" fmla="*/ 1241832 h 3880"/>
                <a:gd name="T6" fmla="*/ 1108464 w 5185"/>
                <a:gd name="T7" fmla="*/ 1148144 h 3880"/>
                <a:gd name="T8" fmla="*/ 751713 w 5185"/>
                <a:gd name="T9" fmla="*/ 1241832 h 3880"/>
                <a:gd name="T10" fmla="*/ 1726808 w 5185"/>
                <a:gd name="T11" fmla="*/ 1012203 h 3880"/>
                <a:gd name="T12" fmla="*/ 1726073 w 5185"/>
                <a:gd name="T13" fmla="*/ 1007794 h 3880"/>
                <a:gd name="T14" fmla="*/ 1726808 w 5185"/>
                <a:gd name="T15" fmla="*/ 44089 h 3880"/>
                <a:gd name="T16" fmla="*/ 1726441 w 5185"/>
                <a:gd name="T17" fmla="*/ 39680 h 3880"/>
                <a:gd name="T18" fmla="*/ 1724604 w 5185"/>
                <a:gd name="T19" fmla="*/ 30862 h 3880"/>
                <a:gd name="T20" fmla="*/ 1721297 w 5185"/>
                <a:gd name="T21" fmla="*/ 23147 h 3880"/>
                <a:gd name="T22" fmla="*/ 1716888 w 5185"/>
                <a:gd name="T23" fmla="*/ 15798 h 3880"/>
                <a:gd name="T24" fmla="*/ 1711010 w 5185"/>
                <a:gd name="T25" fmla="*/ 9920 h 3880"/>
                <a:gd name="T26" fmla="*/ 1703662 w 5185"/>
                <a:gd name="T27" fmla="*/ 5144 h 3880"/>
                <a:gd name="T28" fmla="*/ 1695946 w 5185"/>
                <a:gd name="T29" fmla="*/ 1837 h 3880"/>
                <a:gd name="T30" fmla="*/ 1687128 w 5185"/>
                <a:gd name="T31" fmla="*/ 367 h 3880"/>
                <a:gd name="T32" fmla="*/ 222281 w 5185"/>
                <a:gd name="T33" fmla="*/ 0 h 3880"/>
                <a:gd name="T34" fmla="*/ 217872 w 5185"/>
                <a:gd name="T35" fmla="*/ 367 h 3880"/>
                <a:gd name="T36" fmla="*/ 209054 w 5185"/>
                <a:gd name="T37" fmla="*/ 1837 h 3880"/>
                <a:gd name="T38" fmla="*/ 201338 w 5185"/>
                <a:gd name="T39" fmla="*/ 5144 h 3880"/>
                <a:gd name="T40" fmla="*/ 194358 w 5185"/>
                <a:gd name="T41" fmla="*/ 9920 h 3880"/>
                <a:gd name="T42" fmla="*/ 188112 w 5185"/>
                <a:gd name="T43" fmla="*/ 15798 h 3880"/>
                <a:gd name="T44" fmla="*/ 183336 w 5185"/>
                <a:gd name="T45" fmla="*/ 23147 h 3880"/>
                <a:gd name="T46" fmla="*/ 180029 w 5185"/>
                <a:gd name="T47" fmla="*/ 30862 h 3880"/>
                <a:gd name="T48" fmla="*/ 178559 w 5185"/>
                <a:gd name="T49" fmla="*/ 39680 h 3880"/>
                <a:gd name="T50" fmla="*/ 178192 w 5185"/>
                <a:gd name="T51" fmla="*/ 1003386 h 3880"/>
                <a:gd name="T52" fmla="*/ 178559 w 5185"/>
                <a:gd name="T53" fmla="*/ 1007794 h 3880"/>
                <a:gd name="T54" fmla="*/ 178192 w 5185"/>
                <a:gd name="T55" fmla="*/ 1012203 h 3880"/>
                <a:gd name="T56" fmla="*/ 1727176 w 5185"/>
                <a:gd name="T57" fmla="*/ 1012571 h 3880"/>
                <a:gd name="T58" fmla="*/ 1616954 w 5185"/>
                <a:gd name="T59" fmla="*/ 937620 h 3880"/>
                <a:gd name="T60" fmla="*/ 288046 w 5185"/>
                <a:gd name="T61" fmla="*/ 109854 h 3880"/>
                <a:gd name="T62" fmla="*/ 1616954 w 5185"/>
                <a:gd name="T63" fmla="*/ 937620 h 3880"/>
                <a:gd name="T64" fmla="*/ 4409 w 5185"/>
                <a:gd name="T65" fmla="*/ 1350584 h 3880"/>
                <a:gd name="T66" fmla="*/ 0 w 5185"/>
                <a:gd name="T67" fmla="*/ 1359402 h 3880"/>
                <a:gd name="T68" fmla="*/ 735 w 5185"/>
                <a:gd name="T69" fmla="*/ 1369322 h 3880"/>
                <a:gd name="T70" fmla="*/ 3307 w 5185"/>
                <a:gd name="T71" fmla="*/ 1379977 h 3880"/>
                <a:gd name="T72" fmla="*/ 7348 w 5185"/>
                <a:gd name="T73" fmla="*/ 1390999 h 3880"/>
                <a:gd name="T74" fmla="*/ 13227 w 5185"/>
                <a:gd name="T75" fmla="*/ 1401654 h 3880"/>
                <a:gd name="T76" fmla="*/ 19473 w 5185"/>
                <a:gd name="T77" fmla="*/ 1411206 h 3880"/>
                <a:gd name="T78" fmla="*/ 26821 w 5185"/>
                <a:gd name="T79" fmla="*/ 1418554 h 3880"/>
                <a:gd name="T80" fmla="*/ 35271 w 5185"/>
                <a:gd name="T81" fmla="*/ 1423698 h 3880"/>
                <a:gd name="T82" fmla="*/ 41884 w 5185"/>
                <a:gd name="T83" fmla="*/ 1425168 h 3880"/>
                <a:gd name="T84" fmla="*/ 1860911 w 5185"/>
                <a:gd name="T85" fmla="*/ 1425535 h 3880"/>
                <a:gd name="T86" fmla="*/ 1863116 w 5185"/>
                <a:gd name="T87" fmla="*/ 1425168 h 3880"/>
                <a:gd name="T88" fmla="*/ 1869729 w 5185"/>
                <a:gd name="T89" fmla="*/ 1423698 h 3880"/>
                <a:gd name="T90" fmla="*/ 1878179 w 5185"/>
                <a:gd name="T91" fmla="*/ 1418554 h 3880"/>
                <a:gd name="T92" fmla="*/ 1885527 w 5185"/>
                <a:gd name="T93" fmla="*/ 1411206 h 3880"/>
                <a:gd name="T94" fmla="*/ 1892141 w 5185"/>
                <a:gd name="T95" fmla="*/ 1401654 h 3880"/>
                <a:gd name="T96" fmla="*/ 1897652 w 5185"/>
                <a:gd name="T97" fmla="*/ 1390999 h 3880"/>
                <a:gd name="T98" fmla="*/ 1901693 w 5185"/>
                <a:gd name="T99" fmla="*/ 1379977 h 3880"/>
                <a:gd name="T100" fmla="*/ 1903898 w 5185"/>
                <a:gd name="T101" fmla="*/ 1369322 h 3880"/>
                <a:gd name="T102" fmla="*/ 1905000 w 5185"/>
                <a:gd name="T103" fmla="*/ 1359402 h 38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185" h="3880">
                  <a:moveTo>
                    <a:pt x="4775" y="2900"/>
                  </a:moveTo>
                  <a:lnTo>
                    <a:pt x="411" y="2900"/>
                  </a:lnTo>
                  <a:lnTo>
                    <a:pt x="87" y="3532"/>
                  </a:lnTo>
                  <a:lnTo>
                    <a:pt x="5099" y="3532"/>
                  </a:lnTo>
                  <a:lnTo>
                    <a:pt x="4775" y="2900"/>
                  </a:lnTo>
                  <a:close/>
                  <a:moveTo>
                    <a:pt x="2046" y="3380"/>
                  </a:moveTo>
                  <a:lnTo>
                    <a:pt x="2181" y="3125"/>
                  </a:lnTo>
                  <a:lnTo>
                    <a:pt x="3017" y="3125"/>
                  </a:lnTo>
                  <a:lnTo>
                    <a:pt x="3139" y="3380"/>
                  </a:lnTo>
                  <a:lnTo>
                    <a:pt x="2046" y="3380"/>
                  </a:lnTo>
                  <a:close/>
                  <a:moveTo>
                    <a:pt x="4700" y="2755"/>
                  </a:moveTo>
                  <a:lnTo>
                    <a:pt x="4700" y="2755"/>
                  </a:lnTo>
                  <a:lnTo>
                    <a:pt x="4698" y="2743"/>
                  </a:lnTo>
                  <a:lnTo>
                    <a:pt x="4700" y="2731"/>
                  </a:lnTo>
                  <a:lnTo>
                    <a:pt x="4700" y="120"/>
                  </a:lnTo>
                  <a:lnTo>
                    <a:pt x="4699" y="108"/>
                  </a:lnTo>
                  <a:lnTo>
                    <a:pt x="4697" y="95"/>
                  </a:lnTo>
                  <a:lnTo>
                    <a:pt x="4694" y="84"/>
                  </a:lnTo>
                  <a:lnTo>
                    <a:pt x="4690" y="73"/>
                  </a:lnTo>
                  <a:lnTo>
                    <a:pt x="4685" y="63"/>
                  </a:lnTo>
                  <a:lnTo>
                    <a:pt x="4680" y="53"/>
                  </a:lnTo>
                  <a:lnTo>
                    <a:pt x="4673" y="43"/>
                  </a:lnTo>
                  <a:lnTo>
                    <a:pt x="4665" y="34"/>
                  </a:lnTo>
                  <a:lnTo>
                    <a:pt x="4657" y="27"/>
                  </a:lnTo>
                  <a:lnTo>
                    <a:pt x="4647" y="20"/>
                  </a:lnTo>
                  <a:lnTo>
                    <a:pt x="4637" y="14"/>
                  </a:lnTo>
                  <a:lnTo>
                    <a:pt x="4627" y="9"/>
                  </a:lnTo>
                  <a:lnTo>
                    <a:pt x="4616" y="5"/>
                  </a:lnTo>
                  <a:lnTo>
                    <a:pt x="4605" y="2"/>
                  </a:lnTo>
                  <a:lnTo>
                    <a:pt x="4592" y="1"/>
                  </a:lnTo>
                  <a:lnTo>
                    <a:pt x="4580" y="0"/>
                  </a:lnTo>
                  <a:lnTo>
                    <a:pt x="605" y="0"/>
                  </a:lnTo>
                  <a:lnTo>
                    <a:pt x="593" y="1"/>
                  </a:lnTo>
                  <a:lnTo>
                    <a:pt x="581" y="2"/>
                  </a:lnTo>
                  <a:lnTo>
                    <a:pt x="569" y="5"/>
                  </a:lnTo>
                  <a:lnTo>
                    <a:pt x="558" y="9"/>
                  </a:lnTo>
                  <a:lnTo>
                    <a:pt x="548" y="14"/>
                  </a:lnTo>
                  <a:lnTo>
                    <a:pt x="538" y="20"/>
                  </a:lnTo>
                  <a:lnTo>
                    <a:pt x="529" y="27"/>
                  </a:lnTo>
                  <a:lnTo>
                    <a:pt x="521" y="34"/>
                  </a:lnTo>
                  <a:lnTo>
                    <a:pt x="512" y="43"/>
                  </a:lnTo>
                  <a:lnTo>
                    <a:pt x="505" y="53"/>
                  </a:lnTo>
                  <a:lnTo>
                    <a:pt x="499" y="63"/>
                  </a:lnTo>
                  <a:lnTo>
                    <a:pt x="494" y="73"/>
                  </a:lnTo>
                  <a:lnTo>
                    <a:pt x="490" y="84"/>
                  </a:lnTo>
                  <a:lnTo>
                    <a:pt x="488" y="95"/>
                  </a:lnTo>
                  <a:lnTo>
                    <a:pt x="486" y="108"/>
                  </a:lnTo>
                  <a:lnTo>
                    <a:pt x="485" y="120"/>
                  </a:lnTo>
                  <a:lnTo>
                    <a:pt x="485" y="2731"/>
                  </a:lnTo>
                  <a:lnTo>
                    <a:pt x="486" y="2743"/>
                  </a:lnTo>
                  <a:lnTo>
                    <a:pt x="485" y="2755"/>
                  </a:lnTo>
                  <a:lnTo>
                    <a:pt x="484" y="2756"/>
                  </a:lnTo>
                  <a:lnTo>
                    <a:pt x="4701" y="2756"/>
                  </a:lnTo>
                  <a:lnTo>
                    <a:pt x="4700" y="2755"/>
                  </a:lnTo>
                  <a:close/>
                  <a:moveTo>
                    <a:pt x="4401" y="2552"/>
                  </a:moveTo>
                  <a:lnTo>
                    <a:pt x="784" y="2552"/>
                  </a:lnTo>
                  <a:lnTo>
                    <a:pt x="784" y="299"/>
                  </a:lnTo>
                  <a:lnTo>
                    <a:pt x="4401" y="299"/>
                  </a:lnTo>
                  <a:lnTo>
                    <a:pt x="4401" y="2552"/>
                  </a:lnTo>
                  <a:close/>
                  <a:moveTo>
                    <a:pt x="5172" y="3676"/>
                  </a:moveTo>
                  <a:lnTo>
                    <a:pt x="12" y="3676"/>
                  </a:lnTo>
                  <a:lnTo>
                    <a:pt x="0" y="3700"/>
                  </a:lnTo>
                  <a:lnTo>
                    <a:pt x="1" y="3713"/>
                  </a:lnTo>
                  <a:lnTo>
                    <a:pt x="2" y="3727"/>
                  </a:lnTo>
                  <a:lnTo>
                    <a:pt x="5" y="3741"/>
                  </a:lnTo>
                  <a:lnTo>
                    <a:pt x="9" y="3756"/>
                  </a:lnTo>
                  <a:lnTo>
                    <a:pt x="14" y="3771"/>
                  </a:lnTo>
                  <a:lnTo>
                    <a:pt x="20" y="3786"/>
                  </a:lnTo>
                  <a:lnTo>
                    <a:pt x="28" y="3801"/>
                  </a:lnTo>
                  <a:lnTo>
                    <a:pt x="36" y="3815"/>
                  </a:lnTo>
                  <a:lnTo>
                    <a:pt x="44" y="3828"/>
                  </a:lnTo>
                  <a:lnTo>
                    <a:pt x="53" y="3841"/>
                  </a:lnTo>
                  <a:lnTo>
                    <a:pt x="63" y="3852"/>
                  </a:lnTo>
                  <a:lnTo>
                    <a:pt x="73" y="3861"/>
                  </a:lnTo>
                  <a:lnTo>
                    <a:pt x="85" y="3869"/>
                  </a:lnTo>
                  <a:lnTo>
                    <a:pt x="96" y="3875"/>
                  </a:lnTo>
                  <a:lnTo>
                    <a:pt x="108" y="3878"/>
                  </a:lnTo>
                  <a:lnTo>
                    <a:pt x="114" y="3879"/>
                  </a:lnTo>
                  <a:lnTo>
                    <a:pt x="120" y="3880"/>
                  </a:lnTo>
                  <a:lnTo>
                    <a:pt x="5065" y="3880"/>
                  </a:lnTo>
                  <a:lnTo>
                    <a:pt x="5071" y="3879"/>
                  </a:lnTo>
                  <a:lnTo>
                    <a:pt x="5077" y="3878"/>
                  </a:lnTo>
                  <a:lnTo>
                    <a:pt x="5089" y="3875"/>
                  </a:lnTo>
                  <a:lnTo>
                    <a:pt x="5101" y="3869"/>
                  </a:lnTo>
                  <a:lnTo>
                    <a:pt x="5112" y="3861"/>
                  </a:lnTo>
                  <a:lnTo>
                    <a:pt x="5122" y="3852"/>
                  </a:lnTo>
                  <a:lnTo>
                    <a:pt x="5132" y="3841"/>
                  </a:lnTo>
                  <a:lnTo>
                    <a:pt x="5141" y="3828"/>
                  </a:lnTo>
                  <a:lnTo>
                    <a:pt x="5150" y="3815"/>
                  </a:lnTo>
                  <a:lnTo>
                    <a:pt x="5158" y="3801"/>
                  </a:lnTo>
                  <a:lnTo>
                    <a:pt x="5165" y="3786"/>
                  </a:lnTo>
                  <a:lnTo>
                    <a:pt x="5171" y="3771"/>
                  </a:lnTo>
                  <a:lnTo>
                    <a:pt x="5176" y="3756"/>
                  </a:lnTo>
                  <a:lnTo>
                    <a:pt x="5180" y="3741"/>
                  </a:lnTo>
                  <a:lnTo>
                    <a:pt x="5182" y="3727"/>
                  </a:lnTo>
                  <a:lnTo>
                    <a:pt x="5184" y="3713"/>
                  </a:lnTo>
                  <a:lnTo>
                    <a:pt x="5185" y="3700"/>
                  </a:lnTo>
                  <a:lnTo>
                    <a:pt x="5172" y="367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bIns="480000"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370992" y="4680323"/>
            <a:ext cx="1532987" cy="1532987"/>
            <a:chOff x="2483768" y="3435846"/>
            <a:chExt cx="1149740" cy="1149740"/>
          </a:xfrm>
        </p:grpSpPr>
        <p:grpSp>
          <p:nvGrpSpPr>
            <p:cNvPr id="16" name="组合 15"/>
            <p:cNvGrpSpPr/>
            <p:nvPr/>
          </p:nvGrpSpPr>
          <p:grpSpPr>
            <a:xfrm>
              <a:off x="2483768" y="3435846"/>
              <a:ext cx="1149740" cy="114974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8" name="同心圆 1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+mj-ea"/>
                  <a:ea typeface="+mj-ea"/>
                </a:endParaRPr>
              </a:p>
            </p:txBody>
          </p:sp>
        </p:grpSp>
        <p:sp>
          <p:nvSpPr>
            <p:cNvPr id="17" name="KSO_Shape"/>
            <p:cNvSpPr/>
            <p:nvPr/>
          </p:nvSpPr>
          <p:spPr bwMode="auto">
            <a:xfrm>
              <a:off x="2802446" y="3812214"/>
              <a:ext cx="521267" cy="439601"/>
            </a:xfrm>
            <a:custGeom>
              <a:avLst/>
              <a:gdLst>
                <a:gd name="T0" fmla="*/ 332222 w 2301876"/>
                <a:gd name="T1" fmla="*/ 1410232 h 1941513"/>
                <a:gd name="T2" fmla="*/ 321717 w 2301876"/>
                <a:gd name="T3" fmla="*/ 1470415 h 1941513"/>
                <a:gd name="T4" fmla="*/ 382384 w 2301876"/>
                <a:gd name="T5" fmla="*/ 1525343 h 1941513"/>
                <a:gd name="T6" fmla="*/ 696485 w 2301876"/>
                <a:gd name="T7" fmla="*/ 1509573 h 1941513"/>
                <a:gd name="T8" fmla="*/ 723010 w 2301876"/>
                <a:gd name="T9" fmla="*/ 1444398 h 1941513"/>
                <a:gd name="T10" fmla="*/ 671273 w 2301876"/>
                <a:gd name="T11" fmla="*/ 1380797 h 1941513"/>
                <a:gd name="T12" fmla="*/ 1348867 w 2301876"/>
                <a:gd name="T13" fmla="*/ 1247408 h 1941513"/>
                <a:gd name="T14" fmla="*/ 1327043 w 2301876"/>
                <a:gd name="T15" fmla="*/ 1320445 h 1941513"/>
                <a:gd name="T16" fmla="*/ 1593934 w 2301876"/>
                <a:gd name="T17" fmla="*/ 1356438 h 1941513"/>
                <a:gd name="T18" fmla="*/ 1647838 w 2301876"/>
                <a:gd name="T19" fmla="*/ 1303105 h 1941513"/>
                <a:gd name="T20" fmla="*/ 1606030 w 2301876"/>
                <a:gd name="T21" fmla="*/ 1239789 h 1941513"/>
                <a:gd name="T22" fmla="*/ 1529191 w 2301876"/>
                <a:gd name="T23" fmla="*/ 516517 h 1941513"/>
                <a:gd name="T24" fmla="*/ 1584982 w 2301876"/>
                <a:gd name="T25" fmla="*/ 576970 h 1941513"/>
                <a:gd name="T26" fmla="*/ 1601035 w 2301876"/>
                <a:gd name="T27" fmla="*/ 667649 h 1941513"/>
                <a:gd name="T28" fmla="*/ 1640510 w 2301876"/>
                <a:gd name="T29" fmla="*/ 716799 h 1941513"/>
                <a:gd name="T30" fmla="*/ 1583140 w 2301876"/>
                <a:gd name="T31" fmla="*/ 840071 h 1941513"/>
                <a:gd name="T32" fmla="*/ 1691827 w 2301876"/>
                <a:gd name="T33" fmla="*/ 916820 h 1941513"/>
                <a:gd name="T34" fmla="*/ 1229710 w 2301876"/>
                <a:gd name="T35" fmla="*/ 1106063 h 1941513"/>
                <a:gd name="T36" fmla="*/ 1284448 w 2301876"/>
                <a:gd name="T37" fmla="*/ 909460 h 1941513"/>
                <a:gd name="T38" fmla="*/ 1396556 w 2301876"/>
                <a:gd name="T39" fmla="*/ 836654 h 1941513"/>
                <a:gd name="T40" fmla="*/ 1335239 w 2301876"/>
                <a:gd name="T41" fmla="*/ 712857 h 1941513"/>
                <a:gd name="T42" fmla="*/ 1370240 w 2301876"/>
                <a:gd name="T43" fmla="*/ 660815 h 1941513"/>
                <a:gd name="T44" fmla="*/ 1388398 w 2301876"/>
                <a:gd name="T45" fmla="*/ 571451 h 1941513"/>
                <a:gd name="T46" fmla="*/ 1446031 w 2301876"/>
                <a:gd name="T47" fmla="*/ 514152 h 1941513"/>
                <a:gd name="T48" fmla="*/ 570227 w 2301876"/>
                <a:gd name="T49" fmla="*/ 477627 h 1941513"/>
                <a:gd name="T50" fmla="*/ 641756 w 2301876"/>
                <a:gd name="T51" fmla="*/ 549062 h 1941513"/>
                <a:gd name="T52" fmla="*/ 661216 w 2301876"/>
                <a:gd name="T53" fmla="*/ 657005 h 1941513"/>
                <a:gd name="T54" fmla="*/ 633078 w 2301876"/>
                <a:gd name="T55" fmla="*/ 739471 h 1941513"/>
                <a:gd name="T56" fmla="*/ 574697 w 2301876"/>
                <a:gd name="T57" fmla="*/ 792786 h 1941513"/>
                <a:gd name="T58" fmla="*/ 708552 w 2301876"/>
                <a:gd name="T59" fmla="*/ 915697 h 1941513"/>
                <a:gd name="T60" fmla="*/ 815320 w 2301876"/>
                <a:gd name="T61" fmla="*/ 1036508 h 1941513"/>
                <a:gd name="T62" fmla="*/ 222836 w 2301876"/>
                <a:gd name="T63" fmla="*/ 1047276 h 1941513"/>
                <a:gd name="T64" fmla="*/ 324870 w 2301876"/>
                <a:gd name="T65" fmla="*/ 922526 h 1941513"/>
                <a:gd name="T66" fmla="*/ 473189 w 2301876"/>
                <a:gd name="T67" fmla="*/ 794886 h 1941513"/>
                <a:gd name="T68" fmla="*/ 413493 w 2301876"/>
                <a:gd name="T69" fmla="*/ 744461 h 1941513"/>
                <a:gd name="T70" fmla="*/ 382462 w 2301876"/>
                <a:gd name="T71" fmla="*/ 663570 h 1941513"/>
                <a:gd name="T72" fmla="*/ 397978 w 2301876"/>
                <a:gd name="T73" fmla="*/ 556154 h 1941513"/>
                <a:gd name="T74" fmla="*/ 466878 w 2301876"/>
                <a:gd name="T75" fmla="*/ 480778 h 1941513"/>
                <a:gd name="T76" fmla="*/ 140242 w 2301876"/>
                <a:gd name="T77" fmla="*/ 134558 h 1941513"/>
                <a:gd name="T78" fmla="*/ 133677 w 2301876"/>
                <a:gd name="T79" fmla="*/ 1210760 h 1941513"/>
                <a:gd name="T80" fmla="*/ 198545 w 2301876"/>
                <a:gd name="T81" fmla="*/ 1290654 h 1941513"/>
                <a:gd name="T82" fmla="*/ 905010 w 2301876"/>
                <a:gd name="T83" fmla="*/ 1223901 h 1941513"/>
                <a:gd name="T84" fmla="*/ 906061 w 2301876"/>
                <a:gd name="T85" fmla="*/ 137186 h 1941513"/>
                <a:gd name="T86" fmla="*/ 1795088 w 2301876"/>
                <a:gd name="T87" fmla="*/ 130835 h 1941513"/>
                <a:gd name="T88" fmla="*/ 1869239 w 2301876"/>
                <a:gd name="T89" fmla="*/ 166040 h 1941513"/>
                <a:gd name="T90" fmla="*/ 1904211 w 2301876"/>
                <a:gd name="T91" fmla="*/ 240391 h 1941513"/>
                <a:gd name="T92" fmla="*/ 1879757 w 2301876"/>
                <a:gd name="T93" fmla="*/ 1330166 h 1941513"/>
                <a:gd name="T94" fmla="*/ 1769057 w 2301876"/>
                <a:gd name="T95" fmla="*/ 1410033 h 1941513"/>
                <a:gd name="T96" fmla="*/ 1237904 w 2301876"/>
                <a:gd name="T97" fmla="*/ 1415550 h 1941513"/>
                <a:gd name="T98" fmla="*/ 1189785 w 2301876"/>
                <a:gd name="T99" fmla="*/ 1139429 h 1941513"/>
                <a:gd name="T100" fmla="*/ 1756435 w 2301876"/>
                <a:gd name="T101" fmla="*/ 1159921 h 1941513"/>
                <a:gd name="T102" fmla="*/ 1799821 w 2301876"/>
                <a:gd name="T103" fmla="*/ 1088198 h 1941513"/>
                <a:gd name="T104" fmla="*/ 898445 w 2301876"/>
                <a:gd name="T105" fmla="*/ 262 h 1941513"/>
                <a:gd name="T106" fmla="*/ 992990 w 2301876"/>
                <a:gd name="T107" fmla="*/ 39421 h 1941513"/>
                <a:gd name="T108" fmla="*/ 1041313 w 2301876"/>
                <a:gd name="T109" fmla="*/ 129302 h 1941513"/>
                <a:gd name="T110" fmla="*/ 1017414 w 2301876"/>
                <a:gd name="T111" fmla="*/ 1483030 h 1941513"/>
                <a:gd name="T112" fmla="*/ 887939 w 2301876"/>
                <a:gd name="T113" fmla="*/ 1588417 h 1941513"/>
                <a:gd name="T114" fmla="*/ 200909 w 2301876"/>
                <a:gd name="T115" fmla="*/ 1599454 h 1941513"/>
                <a:gd name="T116" fmla="*/ 45959 w 2301876"/>
                <a:gd name="T117" fmla="*/ 1513779 h 1941513"/>
                <a:gd name="T118" fmla="*/ 0 w 2301876"/>
                <a:gd name="T119" fmla="*/ 152429 h 1941513"/>
                <a:gd name="T120" fmla="*/ 34667 w 2301876"/>
                <a:gd name="T121" fmla="*/ 55452 h 1941513"/>
                <a:gd name="T122" fmla="*/ 121596 w 2301876"/>
                <a:gd name="T123" fmla="*/ 2891 h 194151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01876" h="1941513">
                  <a:moveTo>
                    <a:pt x="475693" y="1664563"/>
                  </a:moveTo>
                  <a:lnTo>
                    <a:pt x="471250" y="1664880"/>
                  </a:lnTo>
                  <a:lnTo>
                    <a:pt x="466490" y="1665198"/>
                  </a:lnTo>
                  <a:lnTo>
                    <a:pt x="462047" y="1665515"/>
                  </a:lnTo>
                  <a:lnTo>
                    <a:pt x="457605" y="1666468"/>
                  </a:lnTo>
                  <a:lnTo>
                    <a:pt x="453162" y="1667421"/>
                  </a:lnTo>
                  <a:lnTo>
                    <a:pt x="449354" y="1668691"/>
                  </a:lnTo>
                  <a:lnTo>
                    <a:pt x="440786" y="1671550"/>
                  </a:lnTo>
                  <a:lnTo>
                    <a:pt x="433170" y="1675679"/>
                  </a:lnTo>
                  <a:lnTo>
                    <a:pt x="425553" y="1680125"/>
                  </a:lnTo>
                  <a:lnTo>
                    <a:pt x="418572" y="1685207"/>
                  </a:lnTo>
                  <a:lnTo>
                    <a:pt x="412542" y="1691241"/>
                  </a:lnTo>
                  <a:lnTo>
                    <a:pt x="406513" y="1697276"/>
                  </a:lnTo>
                  <a:lnTo>
                    <a:pt x="401435" y="1704263"/>
                  </a:lnTo>
                  <a:lnTo>
                    <a:pt x="396993" y="1711886"/>
                  </a:lnTo>
                  <a:lnTo>
                    <a:pt x="392867" y="1719508"/>
                  </a:lnTo>
                  <a:lnTo>
                    <a:pt x="390011" y="1728083"/>
                  </a:lnTo>
                  <a:lnTo>
                    <a:pt x="388742" y="1732212"/>
                  </a:lnTo>
                  <a:lnTo>
                    <a:pt x="387790" y="1736341"/>
                  </a:lnTo>
                  <a:lnTo>
                    <a:pt x="386838" y="1740787"/>
                  </a:lnTo>
                  <a:lnTo>
                    <a:pt x="386203" y="1745552"/>
                  </a:lnTo>
                  <a:lnTo>
                    <a:pt x="385886" y="1749998"/>
                  </a:lnTo>
                  <a:lnTo>
                    <a:pt x="385886" y="1754444"/>
                  </a:lnTo>
                  <a:lnTo>
                    <a:pt x="385886" y="1759209"/>
                  </a:lnTo>
                  <a:lnTo>
                    <a:pt x="386203" y="1763655"/>
                  </a:lnTo>
                  <a:lnTo>
                    <a:pt x="386838" y="1768419"/>
                  </a:lnTo>
                  <a:lnTo>
                    <a:pt x="387790" y="1772865"/>
                  </a:lnTo>
                  <a:lnTo>
                    <a:pt x="388742" y="1776994"/>
                  </a:lnTo>
                  <a:lnTo>
                    <a:pt x="390011" y="1781441"/>
                  </a:lnTo>
                  <a:lnTo>
                    <a:pt x="392867" y="1789698"/>
                  </a:lnTo>
                  <a:lnTo>
                    <a:pt x="396993" y="1797639"/>
                  </a:lnTo>
                  <a:lnTo>
                    <a:pt x="401435" y="1804943"/>
                  </a:lnTo>
                  <a:lnTo>
                    <a:pt x="406513" y="1812248"/>
                  </a:lnTo>
                  <a:lnTo>
                    <a:pt x="412542" y="1818283"/>
                  </a:lnTo>
                  <a:lnTo>
                    <a:pt x="418572" y="1824317"/>
                  </a:lnTo>
                  <a:lnTo>
                    <a:pt x="425553" y="1829399"/>
                  </a:lnTo>
                  <a:lnTo>
                    <a:pt x="433170" y="1833845"/>
                  </a:lnTo>
                  <a:lnTo>
                    <a:pt x="440786" y="1837657"/>
                  </a:lnTo>
                  <a:lnTo>
                    <a:pt x="449354" y="1840515"/>
                  </a:lnTo>
                  <a:lnTo>
                    <a:pt x="453162" y="1842103"/>
                  </a:lnTo>
                  <a:lnTo>
                    <a:pt x="457605" y="1842738"/>
                  </a:lnTo>
                  <a:lnTo>
                    <a:pt x="462047" y="1843374"/>
                  </a:lnTo>
                  <a:lnTo>
                    <a:pt x="466490" y="1844326"/>
                  </a:lnTo>
                  <a:lnTo>
                    <a:pt x="471250" y="1844644"/>
                  </a:lnTo>
                  <a:lnTo>
                    <a:pt x="475693" y="1844644"/>
                  </a:lnTo>
                  <a:lnTo>
                    <a:pt x="784465" y="1844644"/>
                  </a:lnTo>
                  <a:lnTo>
                    <a:pt x="788908" y="1844644"/>
                  </a:lnTo>
                  <a:lnTo>
                    <a:pt x="793668" y="1844326"/>
                  </a:lnTo>
                  <a:lnTo>
                    <a:pt x="798111" y="1843374"/>
                  </a:lnTo>
                  <a:lnTo>
                    <a:pt x="802553" y="1842738"/>
                  </a:lnTo>
                  <a:lnTo>
                    <a:pt x="806996" y="1842103"/>
                  </a:lnTo>
                  <a:lnTo>
                    <a:pt x="811122" y="1840515"/>
                  </a:lnTo>
                  <a:lnTo>
                    <a:pt x="819690" y="1837657"/>
                  </a:lnTo>
                  <a:lnTo>
                    <a:pt x="827306" y="1833845"/>
                  </a:lnTo>
                  <a:lnTo>
                    <a:pt x="834605" y="1829399"/>
                  </a:lnTo>
                  <a:lnTo>
                    <a:pt x="841586" y="1824317"/>
                  </a:lnTo>
                  <a:lnTo>
                    <a:pt x="847933" y="1818283"/>
                  </a:lnTo>
                  <a:lnTo>
                    <a:pt x="853963" y="1812248"/>
                  </a:lnTo>
                  <a:lnTo>
                    <a:pt x="859040" y="1804943"/>
                  </a:lnTo>
                  <a:lnTo>
                    <a:pt x="863483" y="1797639"/>
                  </a:lnTo>
                  <a:lnTo>
                    <a:pt x="867608" y="1789698"/>
                  </a:lnTo>
                  <a:lnTo>
                    <a:pt x="870464" y="1781441"/>
                  </a:lnTo>
                  <a:lnTo>
                    <a:pt x="871734" y="1776994"/>
                  </a:lnTo>
                  <a:lnTo>
                    <a:pt x="872686" y="1772865"/>
                  </a:lnTo>
                  <a:lnTo>
                    <a:pt x="873320" y="1768419"/>
                  </a:lnTo>
                  <a:lnTo>
                    <a:pt x="873638" y="1763655"/>
                  </a:lnTo>
                  <a:lnTo>
                    <a:pt x="874272" y="1759209"/>
                  </a:lnTo>
                  <a:lnTo>
                    <a:pt x="874590" y="1754444"/>
                  </a:lnTo>
                  <a:lnTo>
                    <a:pt x="874272" y="1749998"/>
                  </a:lnTo>
                  <a:lnTo>
                    <a:pt x="873638" y="1745552"/>
                  </a:lnTo>
                  <a:lnTo>
                    <a:pt x="873320" y="1740787"/>
                  </a:lnTo>
                  <a:lnTo>
                    <a:pt x="872686" y="1736341"/>
                  </a:lnTo>
                  <a:lnTo>
                    <a:pt x="871734" y="1732212"/>
                  </a:lnTo>
                  <a:lnTo>
                    <a:pt x="870464" y="1728083"/>
                  </a:lnTo>
                  <a:lnTo>
                    <a:pt x="867608" y="1719508"/>
                  </a:lnTo>
                  <a:lnTo>
                    <a:pt x="863483" y="1711886"/>
                  </a:lnTo>
                  <a:lnTo>
                    <a:pt x="859040" y="1704263"/>
                  </a:lnTo>
                  <a:lnTo>
                    <a:pt x="853963" y="1697276"/>
                  </a:lnTo>
                  <a:lnTo>
                    <a:pt x="847933" y="1691241"/>
                  </a:lnTo>
                  <a:lnTo>
                    <a:pt x="841586" y="1685207"/>
                  </a:lnTo>
                  <a:lnTo>
                    <a:pt x="834605" y="1680125"/>
                  </a:lnTo>
                  <a:lnTo>
                    <a:pt x="827306" y="1675679"/>
                  </a:lnTo>
                  <a:lnTo>
                    <a:pt x="819690" y="1671550"/>
                  </a:lnTo>
                  <a:lnTo>
                    <a:pt x="811122" y="1668691"/>
                  </a:lnTo>
                  <a:lnTo>
                    <a:pt x="806996" y="1667421"/>
                  </a:lnTo>
                  <a:lnTo>
                    <a:pt x="802553" y="1666468"/>
                  </a:lnTo>
                  <a:lnTo>
                    <a:pt x="798111" y="1665515"/>
                  </a:lnTo>
                  <a:lnTo>
                    <a:pt x="793668" y="1665198"/>
                  </a:lnTo>
                  <a:lnTo>
                    <a:pt x="788908" y="1664880"/>
                  </a:lnTo>
                  <a:lnTo>
                    <a:pt x="784465" y="1664563"/>
                  </a:lnTo>
                  <a:lnTo>
                    <a:pt x="475693" y="1664563"/>
                  </a:lnTo>
                  <a:close/>
                  <a:moveTo>
                    <a:pt x="1670551" y="1495108"/>
                  </a:moveTo>
                  <a:lnTo>
                    <a:pt x="1662926" y="1495425"/>
                  </a:lnTo>
                  <a:lnTo>
                    <a:pt x="1655936" y="1496695"/>
                  </a:lnTo>
                  <a:lnTo>
                    <a:pt x="1648946" y="1498283"/>
                  </a:lnTo>
                  <a:lnTo>
                    <a:pt x="1642274" y="1500823"/>
                  </a:lnTo>
                  <a:lnTo>
                    <a:pt x="1636237" y="1503998"/>
                  </a:lnTo>
                  <a:lnTo>
                    <a:pt x="1629882" y="1507490"/>
                  </a:lnTo>
                  <a:lnTo>
                    <a:pt x="1624481" y="1511618"/>
                  </a:lnTo>
                  <a:lnTo>
                    <a:pt x="1619080" y="1516380"/>
                  </a:lnTo>
                  <a:lnTo>
                    <a:pt x="1614631" y="1521778"/>
                  </a:lnTo>
                  <a:lnTo>
                    <a:pt x="1610183" y="1527175"/>
                  </a:lnTo>
                  <a:lnTo>
                    <a:pt x="1606688" y="1533208"/>
                  </a:lnTo>
                  <a:lnTo>
                    <a:pt x="1603511" y="1539240"/>
                  </a:lnTo>
                  <a:lnTo>
                    <a:pt x="1601605" y="1545908"/>
                  </a:lnTo>
                  <a:lnTo>
                    <a:pt x="1599698" y="1552893"/>
                  </a:lnTo>
                  <a:lnTo>
                    <a:pt x="1598427" y="1559878"/>
                  </a:lnTo>
                  <a:lnTo>
                    <a:pt x="1598110" y="1567498"/>
                  </a:lnTo>
                  <a:lnTo>
                    <a:pt x="1598427" y="1574800"/>
                  </a:lnTo>
                  <a:lnTo>
                    <a:pt x="1599698" y="1582103"/>
                  </a:lnTo>
                  <a:lnTo>
                    <a:pt x="1601605" y="1589088"/>
                  </a:lnTo>
                  <a:lnTo>
                    <a:pt x="1603511" y="1595755"/>
                  </a:lnTo>
                  <a:lnTo>
                    <a:pt x="1606688" y="1602105"/>
                  </a:lnTo>
                  <a:lnTo>
                    <a:pt x="1610183" y="1607820"/>
                  </a:lnTo>
                  <a:lnTo>
                    <a:pt x="1614631" y="1613535"/>
                  </a:lnTo>
                  <a:lnTo>
                    <a:pt x="1619080" y="1618615"/>
                  </a:lnTo>
                  <a:lnTo>
                    <a:pt x="1624481" y="1623378"/>
                  </a:lnTo>
                  <a:lnTo>
                    <a:pt x="1629882" y="1627505"/>
                  </a:lnTo>
                  <a:lnTo>
                    <a:pt x="1636237" y="1630998"/>
                  </a:lnTo>
                  <a:lnTo>
                    <a:pt x="1642274" y="1634173"/>
                  </a:lnTo>
                  <a:lnTo>
                    <a:pt x="1648946" y="1636713"/>
                  </a:lnTo>
                  <a:lnTo>
                    <a:pt x="1655936" y="1638300"/>
                  </a:lnTo>
                  <a:lnTo>
                    <a:pt x="1662926" y="1639253"/>
                  </a:lnTo>
                  <a:lnTo>
                    <a:pt x="1670551" y="1639570"/>
                  </a:lnTo>
                  <a:lnTo>
                    <a:pt x="1918697" y="1639570"/>
                  </a:lnTo>
                  <a:lnTo>
                    <a:pt x="1926004" y="1639253"/>
                  </a:lnTo>
                  <a:lnTo>
                    <a:pt x="1933630" y="1638300"/>
                  </a:lnTo>
                  <a:lnTo>
                    <a:pt x="1940620" y="1636713"/>
                  </a:lnTo>
                  <a:lnTo>
                    <a:pt x="1947292" y="1634173"/>
                  </a:lnTo>
                  <a:lnTo>
                    <a:pt x="1953329" y="1630998"/>
                  </a:lnTo>
                  <a:lnTo>
                    <a:pt x="1959366" y="1627505"/>
                  </a:lnTo>
                  <a:lnTo>
                    <a:pt x="1964767" y="1623378"/>
                  </a:lnTo>
                  <a:lnTo>
                    <a:pt x="1970168" y="1618615"/>
                  </a:lnTo>
                  <a:lnTo>
                    <a:pt x="1974934" y="1613535"/>
                  </a:lnTo>
                  <a:lnTo>
                    <a:pt x="1979065" y="1607820"/>
                  </a:lnTo>
                  <a:lnTo>
                    <a:pt x="1982560" y="1602105"/>
                  </a:lnTo>
                  <a:lnTo>
                    <a:pt x="1985419" y="1595755"/>
                  </a:lnTo>
                  <a:lnTo>
                    <a:pt x="1988279" y="1589088"/>
                  </a:lnTo>
                  <a:lnTo>
                    <a:pt x="1989868" y="1582103"/>
                  </a:lnTo>
                  <a:lnTo>
                    <a:pt x="1991138" y="1574800"/>
                  </a:lnTo>
                  <a:lnTo>
                    <a:pt x="1991456" y="1567498"/>
                  </a:lnTo>
                  <a:lnTo>
                    <a:pt x="1991138" y="1559878"/>
                  </a:lnTo>
                  <a:lnTo>
                    <a:pt x="1989868" y="1552893"/>
                  </a:lnTo>
                  <a:lnTo>
                    <a:pt x="1988279" y="1545908"/>
                  </a:lnTo>
                  <a:lnTo>
                    <a:pt x="1985419" y="1539240"/>
                  </a:lnTo>
                  <a:lnTo>
                    <a:pt x="1982560" y="1533208"/>
                  </a:lnTo>
                  <a:lnTo>
                    <a:pt x="1979065" y="1527175"/>
                  </a:lnTo>
                  <a:lnTo>
                    <a:pt x="1974934" y="1521778"/>
                  </a:lnTo>
                  <a:lnTo>
                    <a:pt x="1970168" y="1516380"/>
                  </a:lnTo>
                  <a:lnTo>
                    <a:pt x="1964767" y="1511618"/>
                  </a:lnTo>
                  <a:lnTo>
                    <a:pt x="1959366" y="1507490"/>
                  </a:lnTo>
                  <a:lnTo>
                    <a:pt x="1953329" y="1503998"/>
                  </a:lnTo>
                  <a:lnTo>
                    <a:pt x="1947292" y="1500823"/>
                  </a:lnTo>
                  <a:lnTo>
                    <a:pt x="1940620" y="1498283"/>
                  </a:lnTo>
                  <a:lnTo>
                    <a:pt x="1933630" y="1496695"/>
                  </a:lnTo>
                  <a:lnTo>
                    <a:pt x="1926004" y="1495425"/>
                  </a:lnTo>
                  <a:lnTo>
                    <a:pt x="1918697" y="1495108"/>
                  </a:lnTo>
                  <a:lnTo>
                    <a:pt x="1670551" y="1495108"/>
                  </a:lnTo>
                  <a:close/>
                  <a:moveTo>
                    <a:pt x="1787673" y="611187"/>
                  </a:moveTo>
                  <a:lnTo>
                    <a:pt x="1794669" y="611187"/>
                  </a:lnTo>
                  <a:lnTo>
                    <a:pt x="1801665" y="611187"/>
                  </a:lnTo>
                  <a:lnTo>
                    <a:pt x="1808661" y="612140"/>
                  </a:lnTo>
                  <a:lnTo>
                    <a:pt x="1815338" y="613093"/>
                  </a:lnTo>
                  <a:lnTo>
                    <a:pt x="1822016" y="614681"/>
                  </a:lnTo>
                  <a:lnTo>
                    <a:pt x="1828694" y="616587"/>
                  </a:lnTo>
                  <a:lnTo>
                    <a:pt x="1835372" y="618810"/>
                  </a:lnTo>
                  <a:lnTo>
                    <a:pt x="1841732" y="621352"/>
                  </a:lnTo>
                  <a:lnTo>
                    <a:pt x="1847773" y="624210"/>
                  </a:lnTo>
                  <a:lnTo>
                    <a:pt x="1853815" y="627387"/>
                  </a:lnTo>
                  <a:lnTo>
                    <a:pt x="1859539" y="631198"/>
                  </a:lnTo>
                  <a:lnTo>
                    <a:pt x="1865581" y="635010"/>
                  </a:lnTo>
                  <a:lnTo>
                    <a:pt x="1870987" y="639457"/>
                  </a:lnTo>
                  <a:lnTo>
                    <a:pt x="1876393" y="643904"/>
                  </a:lnTo>
                  <a:lnTo>
                    <a:pt x="1881480" y="648986"/>
                  </a:lnTo>
                  <a:lnTo>
                    <a:pt x="1886568" y="654068"/>
                  </a:lnTo>
                  <a:lnTo>
                    <a:pt x="1891338" y="659151"/>
                  </a:lnTo>
                  <a:lnTo>
                    <a:pt x="1895790" y="665186"/>
                  </a:lnTo>
                  <a:lnTo>
                    <a:pt x="1900242" y="670903"/>
                  </a:lnTo>
                  <a:lnTo>
                    <a:pt x="1904376" y="677256"/>
                  </a:lnTo>
                  <a:lnTo>
                    <a:pt x="1908192" y="683609"/>
                  </a:lnTo>
                  <a:lnTo>
                    <a:pt x="1911690" y="690597"/>
                  </a:lnTo>
                  <a:lnTo>
                    <a:pt x="1915188" y="697267"/>
                  </a:lnTo>
                  <a:lnTo>
                    <a:pt x="1918049" y="704255"/>
                  </a:lnTo>
                  <a:lnTo>
                    <a:pt x="1920593" y="711561"/>
                  </a:lnTo>
                  <a:lnTo>
                    <a:pt x="1923137" y="718867"/>
                  </a:lnTo>
                  <a:lnTo>
                    <a:pt x="1925363" y="726808"/>
                  </a:lnTo>
                  <a:lnTo>
                    <a:pt x="1927271" y="734431"/>
                  </a:lnTo>
                  <a:lnTo>
                    <a:pt x="1928861" y="742690"/>
                  </a:lnTo>
                  <a:lnTo>
                    <a:pt x="1929815" y="750631"/>
                  </a:lnTo>
                  <a:lnTo>
                    <a:pt x="1930451" y="758889"/>
                  </a:lnTo>
                  <a:lnTo>
                    <a:pt x="1931405" y="767466"/>
                  </a:lnTo>
                  <a:lnTo>
                    <a:pt x="1931405" y="775724"/>
                  </a:lnTo>
                  <a:lnTo>
                    <a:pt x="1931723" y="784301"/>
                  </a:lnTo>
                  <a:lnTo>
                    <a:pt x="1932359" y="791924"/>
                  </a:lnTo>
                  <a:lnTo>
                    <a:pt x="1933313" y="799865"/>
                  </a:lnTo>
                  <a:lnTo>
                    <a:pt x="1934585" y="806853"/>
                  </a:lnTo>
                  <a:lnTo>
                    <a:pt x="1936175" y="813206"/>
                  </a:lnTo>
                  <a:lnTo>
                    <a:pt x="1938401" y="819241"/>
                  </a:lnTo>
                  <a:lnTo>
                    <a:pt x="1940627" y="824958"/>
                  </a:lnTo>
                  <a:lnTo>
                    <a:pt x="1943171" y="830041"/>
                  </a:lnTo>
                  <a:lnTo>
                    <a:pt x="1945715" y="834805"/>
                  </a:lnTo>
                  <a:lnTo>
                    <a:pt x="1948576" y="839252"/>
                  </a:lnTo>
                  <a:lnTo>
                    <a:pt x="1951756" y="843381"/>
                  </a:lnTo>
                  <a:lnTo>
                    <a:pt x="1954936" y="846875"/>
                  </a:lnTo>
                  <a:lnTo>
                    <a:pt x="1958116" y="850687"/>
                  </a:lnTo>
                  <a:lnTo>
                    <a:pt x="1961614" y="853546"/>
                  </a:lnTo>
                  <a:lnTo>
                    <a:pt x="1965430" y="856087"/>
                  </a:lnTo>
                  <a:lnTo>
                    <a:pt x="1968610" y="858946"/>
                  </a:lnTo>
                  <a:lnTo>
                    <a:pt x="1975606" y="862757"/>
                  </a:lnTo>
                  <a:lnTo>
                    <a:pt x="1982284" y="866251"/>
                  </a:lnTo>
                  <a:lnTo>
                    <a:pt x="1988643" y="868475"/>
                  </a:lnTo>
                  <a:lnTo>
                    <a:pt x="1994049" y="869745"/>
                  </a:lnTo>
                  <a:lnTo>
                    <a:pt x="1998819" y="871016"/>
                  </a:lnTo>
                  <a:lnTo>
                    <a:pt x="2002635" y="871334"/>
                  </a:lnTo>
                  <a:lnTo>
                    <a:pt x="2005815" y="871651"/>
                  </a:lnTo>
                  <a:lnTo>
                    <a:pt x="2005815" y="932320"/>
                  </a:lnTo>
                  <a:lnTo>
                    <a:pt x="1841096" y="932320"/>
                  </a:lnTo>
                  <a:lnTo>
                    <a:pt x="1841096" y="997119"/>
                  </a:lnTo>
                  <a:lnTo>
                    <a:pt x="1853815" y="999025"/>
                  </a:lnTo>
                  <a:lnTo>
                    <a:pt x="1865899" y="1001566"/>
                  </a:lnTo>
                  <a:lnTo>
                    <a:pt x="1877983" y="1004107"/>
                  </a:lnTo>
                  <a:lnTo>
                    <a:pt x="1890066" y="1007601"/>
                  </a:lnTo>
                  <a:lnTo>
                    <a:pt x="1901514" y="1011095"/>
                  </a:lnTo>
                  <a:lnTo>
                    <a:pt x="1912962" y="1015224"/>
                  </a:lnTo>
                  <a:lnTo>
                    <a:pt x="1923773" y="1019354"/>
                  </a:lnTo>
                  <a:lnTo>
                    <a:pt x="1934903" y="1024118"/>
                  </a:lnTo>
                  <a:lnTo>
                    <a:pt x="1945715" y="1029200"/>
                  </a:lnTo>
                  <a:lnTo>
                    <a:pt x="1956208" y="1034918"/>
                  </a:lnTo>
                  <a:lnTo>
                    <a:pt x="1966384" y="1040635"/>
                  </a:lnTo>
                  <a:lnTo>
                    <a:pt x="1976242" y="1046988"/>
                  </a:lnTo>
                  <a:lnTo>
                    <a:pt x="1986099" y="1053659"/>
                  </a:lnTo>
                  <a:lnTo>
                    <a:pt x="1995321" y="1060329"/>
                  </a:lnTo>
                  <a:lnTo>
                    <a:pt x="2003907" y="1067635"/>
                  </a:lnTo>
                  <a:lnTo>
                    <a:pt x="2012811" y="1074940"/>
                  </a:lnTo>
                  <a:lnTo>
                    <a:pt x="2021396" y="1082881"/>
                  </a:lnTo>
                  <a:lnTo>
                    <a:pt x="2029028" y="1090822"/>
                  </a:lnTo>
                  <a:lnTo>
                    <a:pt x="2036978" y="1099081"/>
                  </a:lnTo>
                  <a:lnTo>
                    <a:pt x="2044292" y="1107975"/>
                  </a:lnTo>
                  <a:lnTo>
                    <a:pt x="2051288" y="1116551"/>
                  </a:lnTo>
                  <a:lnTo>
                    <a:pt x="2057965" y="1125445"/>
                  </a:lnTo>
                  <a:lnTo>
                    <a:pt x="2064325" y="1135292"/>
                  </a:lnTo>
                  <a:lnTo>
                    <a:pt x="2069731" y="1144821"/>
                  </a:lnTo>
                  <a:lnTo>
                    <a:pt x="2075455" y="1154350"/>
                  </a:lnTo>
                  <a:lnTo>
                    <a:pt x="2080225" y="1164515"/>
                  </a:lnTo>
                  <a:lnTo>
                    <a:pt x="2084995" y="1174679"/>
                  </a:lnTo>
                  <a:lnTo>
                    <a:pt x="2089128" y="1185161"/>
                  </a:lnTo>
                  <a:lnTo>
                    <a:pt x="2092626" y="1195643"/>
                  </a:lnTo>
                  <a:lnTo>
                    <a:pt x="2095488" y="1206761"/>
                  </a:lnTo>
                  <a:lnTo>
                    <a:pt x="2098668" y="1217560"/>
                  </a:lnTo>
                  <a:lnTo>
                    <a:pt x="2100894" y="1228995"/>
                  </a:lnTo>
                  <a:lnTo>
                    <a:pt x="2103438" y="1336675"/>
                  </a:lnTo>
                  <a:lnTo>
                    <a:pt x="1485900" y="1336675"/>
                  </a:lnTo>
                  <a:lnTo>
                    <a:pt x="1488444" y="1228995"/>
                  </a:lnTo>
                  <a:lnTo>
                    <a:pt x="1490670" y="1217560"/>
                  </a:lnTo>
                  <a:lnTo>
                    <a:pt x="1493214" y="1206761"/>
                  </a:lnTo>
                  <a:lnTo>
                    <a:pt x="1496712" y="1195643"/>
                  </a:lnTo>
                  <a:lnTo>
                    <a:pt x="1500210" y="1185161"/>
                  </a:lnTo>
                  <a:lnTo>
                    <a:pt x="1504343" y="1174679"/>
                  </a:lnTo>
                  <a:lnTo>
                    <a:pt x="1508795" y="1164515"/>
                  </a:lnTo>
                  <a:lnTo>
                    <a:pt x="1513565" y="1154350"/>
                  </a:lnTo>
                  <a:lnTo>
                    <a:pt x="1519289" y="1144821"/>
                  </a:lnTo>
                  <a:lnTo>
                    <a:pt x="1525013" y="1135292"/>
                  </a:lnTo>
                  <a:lnTo>
                    <a:pt x="1531055" y="1125763"/>
                  </a:lnTo>
                  <a:lnTo>
                    <a:pt x="1537732" y="1116551"/>
                  </a:lnTo>
                  <a:lnTo>
                    <a:pt x="1544728" y="1107975"/>
                  </a:lnTo>
                  <a:lnTo>
                    <a:pt x="1552042" y="1099081"/>
                  </a:lnTo>
                  <a:lnTo>
                    <a:pt x="1559674" y="1090822"/>
                  </a:lnTo>
                  <a:lnTo>
                    <a:pt x="1567942" y="1082881"/>
                  </a:lnTo>
                  <a:lnTo>
                    <a:pt x="1576209" y="1074940"/>
                  </a:lnTo>
                  <a:lnTo>
                    <a:pt x="1584795" y="1067635"/>
                  </a:lnTo>
                  <a:lnTo>
                    <a:pt x="1593699" y="1060329"/>
                  </a:lnTo>
                  <a:lnTo>
                    <a:pt x="1603239" y="1053659"/>
                  </a:lnTo>
                  <a:lnTo>
                    <a:pt x="1613096" y="1046988"/>
                  </a:lnTo>
                  <a:lnTo>
                    <a:pt x="1622954" y="1040635"/>
                  </a:lnTo>
                  <a:lnTo>
                    <a:pt x="1632812" y="1034918"/>
                  </a:lnTo>
                  <a:lnTo>
                    <a:pt x="1643305" y="1029200"/>
                  </a:lnTo>
                  <a:lnTo>
                    <a:pt x="1654117" y="1024118"/>
                  </a:lnTo>
                  <a:lnTo>
                    <a:pt x="1664929" y="1019671"/>
                  </a:lnTo>
                  <a:lnTo>
                    <a:pt x="1676058" y="1015224"/>
                  </a:lnTo>
                  <a:lnTo>
                    <a:pt x="1687506" y="1011095"/>
                  </a:lnTo>
                  <a:lnTo>
                    <a:pt x="1699272" y="1007601"/>
                  </a:lnTo>
                  <a:lnTo>
                    <a:pt x="1711355" y="1004107"/>
                  </a:lnTo>
                  <a:lnTo>
                    <a:pt x="1723439" y="1001566"/>
                  </a:lnTo>
                  <a:lnTo>
                    <a:pt x="1735523" y="999025"/>
                  </a:lnTo>
                  <a:lnTo>
                    <a:pt x="1747924" y="997119"/>
                  </a:lnTo>
                  <a:lnTo>
                    <a:pt x="1747924" y="932320"/>
                  </a:lnTo>
                  <a:lnTo>
                    <a:pt x="1583205" y="932320"/>
                  </a:lnTo>
                  <a:lnTo>
                    <a:pt x="1583205" y="871651"/>
                  </a:lnTo>
                  <a:lnTo>
                    <a:pt x="1586385" y="871334"/>
                  </a:lnTo>
                  <a:lnTo>
                    <a:pt x="1590201" y="870698"/>
                  </a:lnTo>
                  <a:lnTo>
                    <a:pt x="1594971" y="869110"/>
                  </a:lnTo>
                  <a:lnTo>
                    <a:pt x="1600377" y="867204"/>
                  </a:lnTo>
                  <a:lnTo>
                    <a:pt x="1606736" y="864663"/>
                  </a:lnTo>
                  <a:lnTo>
                    <a:pt x="1613414" y="861487"/>
                  </a:lnTo>
                  <a:lnTo>
                    <a:pt x="1620410" y="857358"/>
                  </a:lnTo>
                  <a:lnTo>
                    <a:pt x="1624226" y="854816"/>
                  </a:lnTo>
                  <a:lnTo>
                    <a:pt x="1627406" y="851958"/>
                  </a:lnTo>
                  <a:lnTo>
                    <a:pt x="1630586" y="848464"/>
                  </a:lnTo>
                  <a:lnTo>
                    <a:pt x="1634084" y="845287"/>
                  </a:lnTo>
                  <a:lnTo>
                    <a:pt x="1637264" y="841476"/>
                  </a:lnTo>
                  <a:lnTo>
                    <a:pt x="1640444" y="837346"/>
                  </a:lnTo>
                  <a:lnTo>
                    <a:pt x="1643305" y="832899"/>
                  </a:lnTo>
                  <a:lnTo>
                    <a:pt x="1646167" y="828135"/>
                  </a:lnTo>
                  <a:lnTo>
                    <a:pt x="1648393" y="823052"/>
                  </a:lnTo>
                  <a:lnTo>
                    <a:pt x="1650619" y="817653"/>
                  </a:lnTo>
                  <a:lnTo>
                    <a:pt x="1652845" y="811617"/>
                  </a:lnTo>
                  <a:lnTo>
                    <a:pt x="1654435" y="805265"/>
                  </a:lnTo>
                  <a:lnTo>
                    <a:pt x="1655707" y="798594"/>
                  </a:lnTo>
                  <a:lnTo>
                    <a:pt x="1656979" y="791289"/>
                  </a:lnTo>
                  <a:lnTo>
                    <a:pt x="1657297" y="783983"/>
                  </a:lnTo>
                  <a:lnTo>
                    <a:pt x="1657615" y="775724"/>
                  </a:lnTo>
                  <a:lnTo>
                    <a:pt x="1657933" y="767466"/>
                  </a:lnTo>
                  <a:lnTo>
                    <a:pt x="1658569" y="758889"/>
                  </a:lnTo>
                  <a:lnTo>
                    <a:pt x="1659205" y="750631"/>
                  </a:lnTo>
                  <a:lnTo>
                    <a:pt x="1660477" y="742690"/>
                  </a:lnTo>
                  <a:lnTo>
                    <a:pt x="1662067" y="734431"/>
                  </a:lnTo>
                  <a:lnTo>
                    <a:pt x="1663975" y="726808"/>
                  </a:lnTo>
                  <a:lnTo>
                    <a:pt x="1666201" y="718867"/>
                  </a:lnTo>
                  <a:lnTo>
                    <a:pt x="1668427" y="711561"/>
                  </a:lnTo>
                  <a:lnTo>
                    <a:pt x="1671289" y="704255"/>
                  </a:lnTo>
                  <a:lnTo>
                    <a:pt x="1674151" y="697267"/>
                  </a:lnTo>
                  <a:lnTo>
                    <a:pt x="1677648" y="690597"/>
                  </a:lnTo>
                  <a:lnTo>
                    <a:pt x="1680828" y="683609"/>
                  </a:lnTo>
                  <a:lnTo>
                    <a:pt x="1684962" y="677256"/>
                  </a:lnTo>
                  <a:lnTo>
                    <a:pt x="1689096" y="670903"/>
                  </a:lnTo>
                  <a:lnTo>
                    <a:pt x="1693230" y="665186"/>
                  </a:lnTo>
                  <a:lnTo>
                    <a:pt x="1698000" y="659151"/>
                  </a:lnTo>
                  <a:lnTo>
                    <a:pt x="1702770" y="654068"/>
                  </a:lnTo>
                  <a:lnTo>
                    <a:pt x="1707540" y="648986"/>
                  </a:lnTo>
                  <a:lnTo>
                    <a:pt x="1712627" y="643904"/>
                  </a:lnTo>
                  <a:lnTo>
                    <a:pt x="1718351" y="639457"/>
                  </a:lnTo>
                  <a:lnTo>
                    <a:pt x="1723757" y="635010"/>
                  </a:lnTo>
                  <a:lnTo>
                    <a:pt x="1729163" y="631198"/>
                  </a:lnTo>
                  <a:lnTo>
                    <a:pt x="1735205" y="627387"/>
                  </a:lnTo>
                  <a:lnTo>
                    <a:pt x="1741565" y="624210"/>
                  </a:lnTo>
                  <a:lnTo>
                    <a:pt x="1747288" y="621352"/>
                  </a:lnTo>
                  <a:lnTo>
                    <a:pt x="1753966" y="618810"/>
                  </a:lnTo>
                  <a:lnTo>
                    <a:pt x="1760326" y="616587"/>
                  </a:lnTo>
                  <a:lnTo>
                    <a:pt x="1767004" y="614681"/>
                  </a:lnTo>
                  <a:lnTo>
                    <a:pt x="1773682" y="613093"/>
                  </a:lnTo>
                  <a:lnTo>
                    <a:pt x="1780677" y="612140"/>
                  </a:lnTo>
                  <a:lnTo>
                    <a:pt x="1787673" y="611187"/>
                  </a:lnTo>
                  <a:close/>
                  <a:moveTo>
                    <a:pt x="630238" y="565150"/>
                  </a:moveTo>
                  <a:lnTo>
                    <a:pt x="639136" y="565468"/>
                  </a:lnTo>
                  <a:lnTo>
                    <a:pt x="647397" y="566420"/>
                  </a:lnTo>
                  <a:lnTo>
                    <a:pt x="655977" y="567372"/>
                  </a:lnTo>
                  <a:lnTo>
                    <a:pt x="664557" y="569276"/>
                  </a:lnTo>
                  <a:lnTo>
                    <a:pt x="672501" y="571498"/>
                  </a:lnTo>
                  <a:lnTo>
                    <a:pt x="680762" y="574354"/>
                  </a:lnTo>
                  <a:lnTo>
                    <a:pt x="689024" y="577211"/>
                  </a:lnTo>
                  <a:lnTo>
                    <a:pt x="696333" y="581020"/>
                  </a:lnTo>
                  <a:lnTo>
                    <a:pt x="703959" y="585463"/>
                  </a:lnTo>
                  <a:lnTo>
                    <a:pt x="711268" y="589907"/>
                  </a:lnTo>
                  <a:lnTo>
                    <a:pt x="718258" y="594667"/>
                  </a:lnTo>
                  <a:lnTo>
                    <a:pt x="725249" y="600063"/>
                  </a:lnTo>
                  <a:lnTo>
                    <a:pt x="731922" y="605776"/>
                  </a:lnTo>
                  <a:lnTo>
                    <a:pt x="738278" y="611489"/>
                  </a:lnTo>
                  <a:lnTo>
                    <a:pt x="744633" y="618154"/>
                  </a:lnTo>
                  <a:lnTo>
                    <a:pt x="750353" y="624820"/>
                  </a:lnTo>
                  <a:lnTo>
                    <a:pt x="756072" y="632437"/>
                  </a:lnTo>
                  <a:lnTo>
                    <a:pt x="761474" y="639737"/>
                  </a:lnTo>
                  <a:lnTo>
                    <a:pt x="766241" y="647354"/>
                  </a:lnTo>
                  <a:lnTo>
                    <a:pt x="771007" y="655289"/>
                  </a:lnTo>
                  <a:lnTo>
                    <a:pt x="775456" y="663541"/>
                  </a:lnTo>
                  <a:lnTo>
                    <a:pt x="779587" y="672111"/>
                  </a:lnTo>
                  <a:lnTo>
                    <a:pt x="783400" y="680998"/>
                  </a:lnTo>
                  <a:lnTo>
                    <a:pt x="786895" y="690202"/>
                  </a:lnTo>
                  <a:lnTo>
                    <a:pt x="790073" y="699406"/>
                  </a:lnTo>
                  <a:lnTo>
                    <a:pt x="792615" y="708611"/>
                  </a:lnTo>
                  <a:lnTo>
                    <a:pt x="794839" y="718450"/>
                  </a:lnTo>
                  <a:lnTo>
                    <a:pt x="796746" y="728606"/>
                  </a:lnTo>
                  <a:lnTo>
                    <a:pt x="798017" y="738445"/>
                  </a:lnTo>
                  <a:lnTo>
                    <a:pt x="799288" y="748919"/>
                  </a:lnTo>
                  <a:lnTo>
                    <a:pt x="799923" y="759076"/>
                  </a:lnTo>
                  <a:lnTo>
                    <a:pt x="800241" y="769550"/>
                  </a:lnTo>
                  <a:lnTo>
                    <a:pt x="799923" y="777802"/>
                  </a:lnTo>
                  <a:lnTo>
                    <a:pt x="799606" y="786054"/>
                  </a:lnTo>
                  <a:lnTo>
                    <a:pt x="798970" y="793989"/>
                  </a:lnTo>
                  <a:lnTo>
                    <a:pt x="798017" y="801923"/>
                  </a:lnTo>
                  <a:lnTo>
                    <a:pt x="797064" y="809541"/>
                  </a:lnTo>
                  <a:lnTo>
                    <a:pt x="795475" y="817476"/>
                  </a:lnTo>
                  <a:lnTo>
                    <a:pt x="793568" y="825093"/>
                  </a:lnTo>
                  <a:lnTo>
                    <a:pt x="791979" y="832710"/>
                  </a:lnTo>
                  <a:lnTo>
                    <a:pt x="789755" y="840328"/>
                  </a:lnTo>
                  <a:lnTo>
                    <a:pt x="787531" y="847310"/>
                  </a:lnTo>
                  <a:lnTo>
                    <a:pt x="784671" y="854293"/>
                  </a:lnTo>
                  <a:lnTo>
                    <a:pt x="781811" y="861276"/>
                  </a:lnTo>
                  <a:lnTo>
                    <a:pt x="778951" y="868258"/>
                  </a:lnTo>
                  <a:lnTo>
                    <a:pt x="775456" y="874923"/>
                  </a:lnTo>
                  <a:lnTo>
                    <a:pt x="772278" y="880954"/>
                  </a:lnTo>
                  <a:lnTo>
                    <a:pt x="768465" y="887619"/>
                  </a:lnTo>
                  <a:lnTo>
                    <a:pt x="764970" y="893649"/>
                  </a:lnTo>
                  <a:lnTo>
                    <a:pt x="760839" y="899680"/>
                  </a:lnTo>
                  <a:lnTo>
                    <a:pt x="756708" y="905393"/>
                  </a:lnTo>
                  <a:lnTo>
                    <a:pt x="752259" y="911106"/>
                  </a:lnTo>
                  <a:lnTo>
                    <a:pt x="747810" y="916501"/>
                  </a:lnTo>
                  <a:lnTo>
                    <a:pt x="743044" y="921580"/>
                  </a:lnTo>
                  <a:lnTo>
                    <a:pt x="738278" y="926341"/>
                  </a:lnTo>
                  <a:lnTo>
                    <a:pt x="733193" y="931101"/>
                  </a:lnTo>
                  <a:lnTo>
                    <a:pt x="728109" y="936180"/>
                  </a:lnTo>
                  <a:lnTo>
                    <a:pt x="722707" y="939988"/>
                  </a:lnTo>
                  <a:lnTo>
                    <a:pt x="717305" y="944114"/>
                  </a:lnTo>
                  <a:lnTo>
                    <a:pt x="711903" y="948241"/>
                  </a:lnTo>
                  <a:lnTo>
                    <a:pt x="706183" y="951414"/>
                  </a:lnTo>
                  <a:lnTo>
                    <a:pt x="700464" y="954906"/>
                  </a:lnTo>
                  <a:lnTo>
                    <a:pt x="694426" y="958080"/>
                  </a:lnTo>
                  <a:lnTo>
                    <a:pt x="688071" y="960619"/>
                  </a:lnTo>
                  <a:lnTo>
                    <a:pt x="688071" y="1044727"/>
                  </a:lnTo>
                  <a:lnTo>
                    <a:pt x="703641" y="1047266"/>
                  </a:lnTo>
                  <a:lnTo>
                    <a:pt x="718894" y="1050440"/>
                  </a:lnTo>
                  <a:lnTo>
                    <a:pt x="733829" y="1053614"/>
                  </a:lnTo>
                  <a:lnTo>
                    <a:pt x="748764" y="1057740"/>
                  </a:lnTo>
                  <a:lnTo>
                    <a:pt x="763063" y="1062184"/>
                  </a:lnTo>
                  <a:lnTo>
                    <a:pt x="777045" y="1066945"/>
                  </a:lnTo>
                  <a:lnTo>
                    <a:pt x="791026" y="1072340"/>
                  </a:lnTo>
                  <a:lnTo>
                    <a:pt x="804690" y="1078371"/>
                  </a:lnTo>
                  <a:lnTo>
                    <a:pt x="818036" y="1085036"/>
                  </a:lnTo>
                  <a:lnTo>
                    <a:pt x="831064" y="1091701"/>
                  </a:lnTo>
                  <a:lnTo>
                    <a:pt x="843775" y="1099001"/>
                  </a:lnTo>
                  <a:lnTo>
                    <a:pt x="856167" y="1106618"/>
                  </a:lnTo>
                  <a:lnTo>
                    <a:pt x="867925" y="1114871"/>
                  </a:lnTo>
                  <a:lnTo>
                    <a:pt x="879682" y="1123440"/>
                  </a:lnTo>
                  <a:lnTo>
                    <a:pt x="890804" y="1132010"/>
                  </a:lnTo>
                  <a:lnTo>
                    <a:pt x="901925" y="1141214"/>
                  </a:lnTo>
                  <a:lnTo>
                    <a:pt x="912094" y="1151370"/>
                  </a:lnTo>
                  <a:lnTo>
                    <a:pt x="921944" y="1161210"/>
                  </a:lnTo>
                  <a:lnTo>
                    <a:pt x="931795" y="1171683"/>
                  </a:lnTo>
                  <a:lnTo>
                    <a:pt x="940692" y="1182157"/>
                  </a:lnTo>
                  <a:lnTo>
                    <a:pt x="949272" y="1193266"/>
                  </a:lnTo>
                  <a:lnTo>
                    <a:pt x="957534" y="1204692"/>
                  </a:lnTo>
                  <a:lnTo>
                    <a:pt x="965160" y="1216118"/>
                  </a:lnTo>
                  <a:lnTo>
                    <a:pt x="972151" y="1227862"/>
                  </a:lnTo>
                  <a:lnTo>
                    <a:pt x="979142" y="1240557"/>
                  </a:lnTo>
                  <a:lnTo>
                    <a:pt x="985179" y="1252618"/>
                  </a:lnTo>
                  <a:lnTo>
                    <a:pt x="991217" y="1265631"/>
                  </a:lnTo>
                  <a:lnTo>
                    <a:pt x="995983" y="1278327"/>
                  </a:lnTo>
                  <a:lnTo>
                    <a:pt x="1000749" y="1291657"/>
                  </a:lnTo>
                  <a:lnTo>
                    <a:pt x="1004880" y="1304988"/>
                  </a:lnTo>
                  <a:lnTo>
                    <a:pt x="1008058" y="1318635"/>
                  </a:lnTo>
                  <a:lnTo>
                    <a:pt x="1010600" y="1332600"/>
                  </a:lnTo>
                  <a:lnTo>
                    <a:pt x="1014413" y="1484313"/>
                  </a:lnTo>
                  <a:lnTo>
                    <a:pt x="246063" y="1484313"/>
                  </a:lnTo>
                  <a:lnTo>
                    <a:pt x="249876" y="1332600"/>
                  </a:lnTo>
                  <a:lnTo>
                    <a:pt x="252419" y="1318635"/>
                  </a:lnTo>
                  <a:lnTo>
                    <a:pt x="255596" y="1304988"/>
                  </a:lnTo>
                  <a:lnTo>
                    <a:pt x="259727" y="1291657"/>
                  </a:lnTo>
                  <a:lnTo>
                    <a:pt x="264176" y="1278327"/>
                  </a:lnTo>
                  <a:lnTo>
                    <a:pt x="269260" y="1265631"/>
                  </a:lnTo>
                  <a:lnTo>
                    <a:pt x="275297" y="1252618"/>
                  </a:lnTo>
                  <a:lnTo>
                    <a:pt x="281017" y="1240557"/>
                  </a:lnTo>
                  <a:lnTo>
                    <a:pt x="288008" y="1227862"/>
                  </a:lnTo>
                  <a:lnTo>
                    <a:pt x="294999" y="1216118"/>
                  </a:lnTo>
                  <a:lnTo>
                    <a:pt x="302943" y="1204692"/>
                  </a:lnTo>
                  <a:lnTo>
                    <a:pt x="310887" y="1193266"/>
                  </a:lnTo>
                  <a:lnTo>
                    <a:pt x="319784" y="1182157"/>
                  </a:lnTo>
                  <a:lnTo>
                    <a:pt x="328682" y="1171683"/>
                  </a:lnTo>
                  <a:lnTo>
                    <a:pt x="338214" y="1161210"/>
                  </a:lnTo>
                  <a:lnTo>
                    <a:pt x="348383" y="1151370"/>
                  </a:lnTo>
                  <a:lnTo>
                    <a:pt x="358869" y="1141214"/>
                  </a:lnTo>
                  <a:lnTo>
                    <a:pt x="369673" y="1132010"/>
                  </a:lnTo>
                  <a:lnTo>
                    <a:pt x="380795" y="1123440"/>
                  </a:lnTo>
                  <a:lnTo>
                    <a:pt x="392552" y="1114871"/>
                  </a:lnTo>
                  <a:lnTo>
                    <a:pt x="404309" y="1106618"/>
                  </a:lnTo>
                  <a:lnTo>
                    <a:pt x="417020" y="1099001"/>
                  </a:lnTo>
                  <a:lnTo>
                    <a:pt x="429412" y="1091701"/>
                  </a:lnTo>
                  <a:lnTo>
                    <a:pt x="442441" y="1085036"/>
                  </a:lnTo>
                  <a:lnTo>
                    <a:pt x="455787" y="1078371"/>
                  </a:lnTo>
                  <a:lnTo>
                    <a:pt x="469450" y="1072340"/>
                  </a:lnTo>
                  <a:lnTo>
                    <a:pt x="483432" y="1066945"/>
                  </a:lnTo>
                  <a:lnTo>
                    <a:pt x="497413" y="1062184"/>
                  </a:lnTo>
                  <a:lnTo>
                    <a:pt x="511713" y="1057740"/>
                  </a:lnTo>
                  <a:lnTo>
                    <a:pt x="526648" y="1053614"/>
                  </a:lnTo>
                  <a:lnTo>
                    <a:pt x="541582" y="1050440"/>
                  </a:lnTo>
                  <a:lnTo>
                    <a:pt x="556835" y="1047266"/>
                  </a:lnTo>
                  <a:lnTo>
                    <a:pt x="571770" y="1044727"/>
                  </a:lnTo>
                  <a:lnTo>
                    <a:pt x="571770" y="960619"/>
                  </a:lnTo>
                  <a:lnTo>
                    <a:pt x="566050" y="958080"/>
                  </a:lnTo>
                  <a:lnTo>
                    <a:pt x="560013" y="954906"/>
                  </a:lnTo>
                  <a:lnTo>
                    <a:pt x="554293" y="951414"/>
                  </a:lnTo>
                  <a:lnTo>
                    <a:pt x="548573" y="948241"/>
                  </a:lnTo>
                  <a:lnTo>
                    <a:pt x="543171" y="944114"/>
                  </a:lnTo>
                  <a:lnTo>
                    <a:pt x="537452" y="939988"/>
                  </a:lnTo>
                  <a:lnTo>
                    <a:pt x="532367" y="935545"/>
                  </a:lnTo>
                  <a:lnTo>
                    <a:pt x="527283" y="931101"/>
                  </a:lnTo>
                  <a:lnTo>
                    <a:pt x="522199" y="926341"/>
                  </a:lnTo>
                  <a:lnTo>
                    <a:pt x="517433" y="921580"/>
                  </a:lnTo>
                  <a:lnTo>
                    <a:pt x="512348" y="916501"/>
                  </a:lnTo>
                  <a:lnTo>
                    <a:pt x="507900" y="911106"/>
                  </a:lnTo>
                  <a:lnTo>
                    <a:pt x="503769" y="905393"/>
                  </a:lnTo>
                  <a:lnTo>
                    <a:pt x="499638" y="899680"/>
                  </a:lnTo>
                  <a:lnTo>
                    <a:pt x="495507" y="893649"/>
                  </a:lnTo>
                  <a:lnTo>
                    <a:pt x="491694" y="887302"/>
                  </a:lnTo>
                  <a:lnTo>
                    <a:pt x="488198" y="880954"/>
                  </a:lnTo>
                  <a:lnTo>
                    <a:pt x="484385" y="874923"/>
                  </a:lnTo>
                  <a:lnTo>
                    <a:pt x="481525" y="868258"/>
                  </a:lnTo>
                  <a:lnTo>
                    <a:pt x="478665" y="861276"/>
                  </a:lnTo>
                  <a:lnTo>
                    <a:pt x="475488" y="854293"/>
                  </a:lnTo>
                  <a:lnTo>
                    <a:pt x="472946" y="847310"/>
                  </a:lnTo>
                  <a:lnTo>
                    <a:pt x="470404" y="839693"/>
                  </a:lnTo>
                  <a:lnTo>
                    <a:pt x="468497" y="832393"/>
                  </a:lnTo>
                  <a:lnTo>
                    <a:pt x="466273" y="825093"/>
                  </a:lnTo>
                  <a:lnTo>
                    <a:pt x="465002" y="817476"/>
                  </a:lnTo>
                  <a:lnTo>
                    <a:pt x="463413" y="809541"/>
                  </a:lnTo>
                  <a:lnTo>
                    <a:pt x="462142" y="801923"/>
                  </a:lnTo>
                  <a:lnTo>
                    <a:pt x="461189" y="793989"/>
                  </a:lnTo>
                  <a:lnTo>
                    <a:pt x="460871" y="786054"/>
                  </a:lnTo>
                  <a:lnTo>
                    <a:pt x="460235" y="777802"/>
                  </a:lnTo>
                  <a:lnTo>
                    <a:pt x="460235" y="769550"/>
                  </a:lnTo>
                  <a:lnTo>
                    <a:pt x="460553" y="759076"/>
                  </a:lnTo>
                  <a:lnTo>
                    <a:pt x="460871" y="748919"/>
                  </a:lnTo>
                  <a:lnTo>
                    <a:pt x="461824" y="738445"/>
                  </a:lnTo>
                  <a:lnTo>
                    <a:pt x="463413" y="728606"/>
                  </a:lnTo>
                  <a:lnTo>
                    <a:pt x="465637" y="718450"/>
                  </a:lnTo>
                  <a:lnTo>
                    <a:pt x="467862" y="708611"/>
                  </a:lnTo>
                  <a:lnTo>
                    <a:pt x="470404" y="699406"/>
                  </a:lnTo>
                  <a:lnTo>
                    <a:pt x="473264" y="690202"/>
                  </a:lnTo>
                  <a:lnTo>
                    <a:pt x="477077" y="680998"/>
                  </a:lnTo>
                  <a:lnTo>
                    <a:pt x="480890" y="672111"/>
                  </a:lnTo>
                  <a:lnTo>
                    <a:pt x="484703" y="663541"/>
                  </a:lnTo>
                  <a:lnTo>
                    <a:pt x="489152" y="655289"/>
                  </a:lnTo>
                  <a:lnTo>
                    <a:pt x="493918" y="647354"/>
                  </a:lnTo>
                  <a:lnTo>
                    <a:pt x="498685" y="639737"/>
                  </a:lnTo>
                  <a:lnTo>
                    <a:pt x="504404" y="632437"/>
                  </a:lnTo>
                  <a:lnTo>
                    <a:pt x="509806" y="624820"/>
                  </a:lnTo>
                  <a:lnTo>
                    <a:pt x="515844" y="618154"/>
                  </a:lnTo>
                  <a:lnTo>
                    <a:pt x="522199" y="611489"/>
                  </a:lnTo>
                  <a:lnTo>
                    <a:pt x="528236" y="605776"/>
                  </a:lnTo>
                  <a:lnTo>
                    <a:pt x="534909" y="600063"/>
                  </a:lnTo>
                  <a:lnTo>
                    <a:pt x="541900" y="594667"/>
                  </a:lnTo>
                  <a:lnTo>
                    <a:pt x="548891" y="589907"/>
                  </a:lnTo>
                  <a:lnTo>
                    <a:pt x="556517" y="585463"/>
                  </a:lnTo>
                  <a:lnTo>
                    <a:pt x="564144" y="581020"/>
                  </a:lnTo>
                  <a:lnTo>
                    <a:pt x="571770" y="577211"/>
                  </a:lnTo>
                  <a:lnTo>
                    <a:pt x="579714" y="574354"/>
                  </a:lnTo>
                  <a:lnTo>
                    <a:pt x="587658" y="571498"/>
                  </a:lnTo>
                  <a:lnTo>
                    <a:pt x="595920" y="569276"/>
                  </a:lnTo>
                  <a:lnTo>
                    <a:pt x="604499" y="567372"/>
                  </a:lnTo>
                  <a:lnTo>
                    <a:pt x="612761" y="566420"/>
                  </a:lnTo>
                  <a:lnTo>
                    <a:pt x="621659" y="565468"/>
                  </a:lnTo>
                  <a:lnTo>
                    <a:pt x="630238" y="565150"/>
                  </a:lnTo>
                  <a:close/>
                  <a:moveTo>
                    <a:pt x="181836" y="158167"/>
                  </a:moveTo>
                  <a:lnTo>
                    <a:pt x="178980" y="158484"/>
                  </a:lnTo>
                  <a:lnTo>
                    <a:pt x="176441" y="159119"/>
                  </a:lnTo>
                  <a:lnTo>
                    <a:pt x="173902" y="160390"/>
                  </a:lnTo>
                  <a:lnTo>
                    <a:pt x="171681" y="161343"/>
                  </a:lnTo>
                  <a:lnTo>
                    <a:pt x="169459" y="162613"/>
                  </a:lnTo>
                  <a:lnTo>
                    <a:pt x="167238" y="163884"/>
                  </a:lnTo>
                  <a:lnTo>
                    <a:pt x="165651" y="165789"/>
                  </a:lnTo>
                  <a:lnTo>
                    <a:pt x="164065" y="167695"/>
                  </a:lnTo>
                  <a:lnTo>
                    <a:pt x="162478" y="169918"/>
                  </a:lnTo>
                  <a:lnTo>
                    <a:pt x="161209" y="171824"/>
                  </a:lnTo>
                  <a:lnTo>
                    <a:pt x="159939" y="174364"/>
                  </a:lnTo>
                  <a:lnTo>
                    <a:pt x="159305" y="176588"/>
                  </a:lnTo>
                  <a:lnTo>
                    <a:pt x="158352" y="179128"/>
                  </a:lnTo>
                  <a:lnTo>
                    <a:pt x="158035" y="181669"/>
                  </a:lnTo>
                  <a:lnTo>
                    <a:pt x="157718" y="184210"/>
                  </a:lnTo>
                  <a:lnTo>
                    <a:pt x="157718" y="1440334"/>
                  </a:lnTo>
                  <a:lnTo>
                    <a:pt x="158352" y="1447639"/>
                  </a:lnTo>
                  <a:lnTo>
                    <a:pt x="159622" y="1454944"/>
                  </a:lnTo>
                  <a:lnTo>
                    <a:pt x="161526" y="1463202"/>
                  </a:lnTo>
                  <a:lnTo>
                    <a:pt x="164065" y="1471142"/>
                  </a:lnTo>
                  <a:lnTo>
                    <a:pt x="167238" y="1479717"/>
                  </a:lnTo>
                  <a:lnTo>
                    <a:pt x="171363" y="1488610"/>
                  </a:lnTo>
                  <a:lnTo>
                    <a:pt x="175806" y="1497185"/>
                  </a:lnTo>
                  <a:lnTo>
                    <a:pt x="181201" y="1506078"/>
                  </a:lnTo>
                  <a:lnTo>
                    <a:pt x="187230" y="1514336"/>
                  </a:lnTo>
                  <a:lnTo>
                    <a:pt x="193577" y="1522594"/>
                  </a:lnTo>
                  <a:lnTo>
                    <a:pt x="200876" y="1530534"/>
                  </a:lnTo>
                  <a:lnTo>
                    <a:pt x="208492" y="1538156"/>
                  </a:lnTo>
                  <a:lnTo>
                    <a:pt x="216743" y="1545143"/>
                  </a:lnTo>
                  <a:lnTo>
                    <a:pt x="225629" y="1551178"/>
                  </a:lnTo>
                  <a:lnTo>
                    <a:pt x="230389" y="1554354"/>
                  </a:lnTo>
                  <a:lnTo>
                    <a:pt x="235149" y="1557212"/>
                  </a:lnTo>
                  <a:lnTo>
                    <a:pt x="239909" y="1559753"/>
                  </a:lnTo>
                  <a:lnTo>
                    <a:pt x="244669" y="1561976"/>
                  </a:lnTo>
                  <a:lnTo>
                    <a:pt x="1018979" y="1561976"/>
                  </a:lnTo>
                  <a:lnTo>
                    <a:pt x="1018979" y="1559436"/>
                  </a:lnTo>
                  <a:lnTo>
                    <a:pt x="1028182" y="1554354"/>
                  </a:lnTo>
                  <a:lnTo>
                    <a:pt x="1037068" y="1548637"/>
                  </a:lnTo>
                  <a:lnTo>
                    <a:pt x="1045636" y="1542603"/>
                  </a:lnTo>
                  <a:lnTo>
                    <a:pt x="1053252" y="1535298"/>
                  </a:lnTo>
                  <a:lnTo>
                    <a:pt x="1060551" y="1527993"/>
                  </a:lnTo>
                  <a:lnTo>
                    <a:pt x="1067532" y="1520370"/>
                  </a:lnTo>
                  <a:lnTo>
                    <a:pt x="1073879" y="1512113"/>
                  </a:lnTo>
                  <a:lnTo>
                    <a:pt x="1079908" y="1504173"/>
                  </a:lnTo>
                  <a:lnTo>
                    <a:pt x="1084986" y="1495597"/>
                  </a:lnTo>
                  <a:lnTo>
                    <a:pt x="1089429" y="1487022"/>
                  </a:lnTo>
                  <a:lnTo>
                    <a:pt x="1093554" y="1479082"/>
                  </a:lnTo>
                  <a:lnTo>
                    <a:pt x="1096728" y="1470507"/>
                  </a:lnTo>
                  <a:lnTo>
                    <a:pt x="1099266" y="1462884"/>
                  </a:lnTo>
                  <a:lnTo>
                    <a:pt x="1101170" y="1454626"/>
                  </a:lnTo>
                  <a:lnTo>
                    <a:pt x="1102122" y="1447321"/>
                  </a:lnTo>
                  <a:lnTo>
                    <a:pt x="1102757" y="1440334"/>
                  </a:lnTo>
                  <a:lnTo>
                    <a:pt x="1102757" y="184210"/>
                  </a:lnTo>
                  <a:lnTo>
                    <a:pt x="1102122" y="181669"/>
                  </a:lnTo>
                  <a:lnTo>
                    <a:pt x="1101805" y="179128"/>
                  </a:lnTo>
                  <a:lnTo>
                    <a:pt x="1101170" y="176588"/>
                  </a:lnTo>
                  <a:lnTo>
                    <a:pt x="1100536" y="174364"/>
                  </a:lnTo>
                  <a:lnTo>
                    <a:pt x="1099266" y="171824"/>
                  </a:lnTo>
                  <a:lnTo>
                    <a:pt x="1097997" y="169918"/>
                  </a:lnTo>
                  <a:lnTo>
                    <a:pt x="1096410" y="167695"/>
                  </a:lnTo>
                  <a:lnTo>
                    <a:pt x="1094824" y="165789"/>
                  </a:lnTo>
                  <a:lnTo>
                    <a:pt x="1092919" y="163884"/>
                  </a:lnTo>
                  <a:lnTo>
                    <a:pt x="1090698" y="162613"/>
                  </a:lnTo>
                  <a:lnTo>
                    <a:pt x="1088794" y="161343"/>
                  </a:lnTo>
                  <a:lnTo>
                    <a:pt x="1086573" y="160390"/>
                  </a:lnTo>
                  <a:lnTo>
                    <a:pt x="1083716" y="159119"/>
                  </a:lnTo>
                  <a:lnTo>
                    <a:pt x="1081178" y="158484"/>
                  </a:lnTo>
                  <a:lnTo>
                    <a:pt x="1078639" y="158167"/>
                  </a:lnTo>
                  <a:lnTo>
                    <a:pt x="1076100" y="158167"/>
                  </a:lnTo>
                  <a:lnTo>
                    <a:pt x="184374" y="158167"/>
                  </a:lnTo>
                  <a:lnTo>
                    <a:pt x="181836" y="158167"/>
                  </a:lnTo>
                  <a:close/>
                  <a:moveTo>
                    <a:pt x="1414463" y="157162"/>
                  </a:moveTo>
                  <a:lnTo>
                    <a:pt x="2153497" y="157162"/>
                  </a:lnTo>
                  <a:lnTo>
                    <a:pt x="2161123" y="157162"/>
                  </a:lnTo>
                  <a:lnTo>
                    <a:pt x="2169066" y="158114"/>
                  </a:lnTo>
                  <a:lnTo>
                    <a:pt x="2176374" y="158749"/>
                  </a:lnTo>
                  <a:lnTo>
                    <a:pt x="2183364" y="160337"/>
                  </a:lnTo>
                  <a:lnTo>
                    <a:pt x="2190671" y="161924"/>
                  </a:lnTo>
                  <a:lnTo>
                    <a:pt x="2197661" y="163829"/>
                  </a:lnTo>
                  <a:lnTo>
                    <a:pt x="2204651" y="166052"/>
                  </a:lnTo>
                  <a:lnTo>
                    <a:pt x="2211324" y="168909"/>
                  </a:lnTo>
                  <a:lnTo>
                    <a:pt x="2217996" y="172084"/>
                  </a:lnTo>
                  <a:lnTo>
                    <a:pt x="2224350" y="174942"/>
                  </a:lnTo>
                  <a:lnTo>
                    <a:pt x="2230387" y="178752"/>
                  </a:lnTo>
                  <a:lnTo>
                    <a:pt x="2236424" y="182562"/>
                  </a:lnTo>
                  <a:lnTo>
                    <a:pt x="2242461" y="186689"/>
                  </a:lnTo>
                  <a:lnTo>
                    <a:pt x="2247862" y="191134"/>
                  </a:lnTo>
                  <a:lnTo>
                    <a:pt x="2253264" y="195579"/>
                  </a:lnTo>
                  <a:lnTo>
                    <a:pt x="2258665" y="200659"/>
                  </a:lnTo>
                  <a:lnTo>
                    <a:pt x="2263431" y="206057"/>
                  </a:lnTo>
                  <a:lnTo>
                    <a:pt x="2268197" y="211137"/>
                  </a:lnTo>
                  <a:lnTo>
                    <a:pt x="2272645" y="216852"/>
                  </a:lnTo>
                  <a:lnTo>
                    <a:pt x="2276776" y="222567"/>
                  </a:lnTo>
                  <a:lnTo>
                    <a:pt x="2280270" y="228917"/>
                  </a:lnTo>
                  <a:lnTo>
                    <a:pt x="2284083" y="234949"/>
                  </a:lnTo>
                  <a:lnTo>
                    <a:pt x="2287261" y="241299"/>
                  </a:lnTo>
                  <a:lnTo>
                    <a:pt x="2290438" y="247967"/>
                  </a:lnTo>
                  <a:lnTo>
                    <a:pt x="2292980" y="254634"/>
                  </a:lnTo>
                  <a:lnTo>
                    <a:pt x="2295204" y="261619"/>
                  </a:lnTo>
                  <a:lnTo>
                    <a:pt x="2297428" y="268604"/>
                  </a:lnTo>
                  <a:lnTo>
                    <a:pt x="2298699" y="275589"/>
                  </a:lnTo>
                  <a:lnTo>
                    <a:pt x="2300287" y="282892"/>
                  </a:lnTo>
                  <a:lnTo>
                    <a:pt x="2300923" y="290512"/>
                  </a:lnTo>
                  <a:lnTo>
                    <a:pt x="2301876" y="297814"/>
                  </a:lnTo>
                  <a:lnTo>
                    <a:pt x="2301876" y="305434"/>
                  </a:lnTo>
                  <a:lnTo>
                    <a:pt x="2301876" y="1484630"/>
                  </a:lnTo>
                  <a:lnTo>
                    <a:pt x="2301876" y="1497013"/>
                  </a:lnTo>
                  <a:lnTo>
                    <a:pt x="2300923" y="1509078"/>
                  </a:lnTo>
                  <a:lnTo>
                    <a:pt x="2299652" y="1521143"/>
                  </a:lnTo>
                  <a:lnTo>
                    <a:pt x="2298063" y="1533208"/>
                  </a:lnTo>
                  <a:lnTo>
                    <a:pt x="2295839" y="1544638"/>
                  </a:lnTo>
                  <a:lnTo>
                    <a:pt x="2292980" y="1555433"/>
                  </a:lnTo>
                  <a:lnTo>
                    <a:pt x="2289802" y="1566545"/>
                  </a:lnTo>
                  <a:lnTo>
                    <a:pt x="2285990" y="1577340"/>
                  </a:lnTo>
                  <a:lnTo>
                    <a:pt x="2281859" y="1587500"/>
                  </a:lnTo>
                  <a:lnTo>
                    <a:pt x="2277093" y="1597660"/>
                  </a:lnTo>
                  <a:lnTo>
                    <a:pt x="2271374" y="1607503"/>
                  </a:lnTo>
                  <a:lnTo>
                    <a:pt x="2265655" y="1616710"/>
                  </a:lnTo>
                  <a:lnTo>
                    <a:pt x="2259300" y="1625918"/>
                  </a:lnTo>
                  <a:lnTo>
                    <a:pt x="2252310" y="1634808"/>
                  </a:lnTo>
                  <a:lnTo>
                    <a:pt x="2244685" y="1643063"/>
                  </a:lnTo>
                  <a:lnTo>
                    <a:pt x="2236424" y="1651000"/>
                  </a:lnTo>
                  <a:lnTo>
                    <a:pt x="2227846" y="1658938"/>
                  </a:lnTo>
                  <a:lnTo>
                    <a:pt x="2218631" y="1665923"/>
                  </a:lnTo>
                  <a:lnTo>
                    <a:pt x="2208782" y="1672908"/>
                  </a:lnTo>
                  <a:lnTo>
                    <a:pt x="2198297" y="1678940"/>
                  </a:lnTo>
                  <a:lnTo>
                    <a:pt x="2187494" y="1684973"/>
                  </a:lnTo>
                  <a:lnTo>
                    <a:pt x="2176056" y="1690370"/>
                  </a:lnTo>
                  <a:lnTo>
                    <a:pt x="2163664" y="1695450"/>
                  </a:lnTo>
                  <a:lnTo>
                    <a:pt x="2150955" y="1700213"/>
                  </a:lnTo>
                  <a:lnTo>
                    <a:pt x="2137611" y="1704023"/>
                  </a:lnTo>
                  <a:lnTo>
                    <a:pt x="2123631" y="1707515"/>
                  </a:lnTo>
                  <a:lnTo>
                    <a:pt x="2108698" y="1710373"/>
                  </a:lnTo>
                  <a:lnTo>
                    <a:pt x="2093764" y="1712913"/>
                  </a:lnTo>
                  <a:lnTo>
                    <a:pt x="2077878" y="1715135"/>
                  </a:lnTo>
                  <a:lnTo>
                    <a:pt x="2061038" y="1716405"/>
                  </a:lnTo>
                  <a:lnTo>
                    <a:pt x="2044199" y="1717358"/>
                  </a:lnTo>
                  <a:lnTo>
                    <a:pt x="2026406" y="1717675"/>
                  </a:lnTo>
                  <a:lnTo>
                    <a:pt x="1563159" y="1717675"/>
                  </a:lnTo>
                  <a:lnTo>
                    <a:pt x="1551721" y="1717358"/>
                  </a:lnTo>
                  <a:lnTo>
                    <a:pt x="1540601" y="1716723"/>
                  </a:lnTo>
                  <a:lnTo>
                    <a:pt x="1529163" y="1715453"/>
                  </a:lnTo>
                  <a:lnTo>
                    <a:pt x="1518042" y="1714500"/>
                  </a:lnTo>
                  <a:lnTo>
                    <a:pt x="1506922" y="1712913"/>
                  </a:lnTo>
                  <a:lnTo>
                    <a:pt x="1495801" y="1710690"/>
                  </a:lnTo>
                  <a:lnTo>
                    <a:pt x="1485634" y="1709103"/>
                  </a:lnTo>
                  <a:lnTo>
                    <a:pt x="1475149" y="1706880"/>
                  </a:lnTo>
                  <a:lnTo>
                    <a:pt x="1456085" y="1701800"/>
                  </a:lnTo>
                  <a:lnTo>
                    <a:pt x="1439246" y="1697038"/>
                  </a:lnTo>
                  <a:lnTo>
                    <a:pt x="1424948" y="1692593"/>
                  </a:lnTo>
                  <a:lnTo>
                    <a:pt x="1414463" y="1688783"/>
                  </a:lnTo>
                  <a:lnTo>
                    <a:pt x="1414463" y="1342708"/>
                  </a:lnTo>
                  <a:lnTo>
                    <a:pt x="1416687" y="1347470"/>
                  </a:lnTo>
                  <a:lnTo>
                    <a:pt x="1419229" y="1352233"/>
                  </a:lnTo>
                  <a:lnTo>
                    <a:pt x="1422088" y="1357630"/>
                  </a:lnTo>
                  <a:lnTo>
                    <a:pt x="1425583" y="1362393"/>
                  </a:lnTo>
                  <a:lnTo>
                    <a:pt x="1429078" y="1367473"/>
                  </a:lnTo>
                  <a:lnTo>
                    <a:pt x="1433209" y="1372235"/>
                  </a:lnTo>
                  <a:lnTo>
                    <a:pt x="1437657" y="1376998"/>
                  </a:lnTo>
                  <a:lnTo>
                    <a:pt x="1442105" y="1381760"/>
                  </a:lnTo>
                  <a:lnTo>
                    <a:pt x="1446871" y="1386523"/>
                  </a:lnTo>
                  <a:lnTo>
                    <a:pt x="1451637" y="1390968"/>
                  </a:lnTo>
                  <a:lnTo>
                    <a:pt x="1456721" y="1395413"/>
                  </a:lnTo>
                  <a:lnTo>
                    <a:pt x="1462440" y="1399540"/>
                  </a:lnTo>
                  <a:lnTo>
                    <a:pt x="1467523" y="1403350"/>
                  </a:lnTo>
                  <a:lnTo>
                    <a:pt x="1472925" y="1406525"/>
                  </a:lnTo>
                  <a:lnTo>
                    <a:pt x="1478644" y="1410018"/>
                  </a:lnTo>
                  <a:lnTo>
                    <a:pt x="1484045" y="1412558"/>
                  </a:lnTo>
                  <a:lnTo>
                    <a:pt x="1484045" y="1413510"/>
                  </a:lnTo>
                  <a:lnTo>
                    <a:pt x="2108062" y="1413510"/>
                  </a:lnTo>
                  <a:lnTo>
                    <a:pt x="2108062" y="1410335"/>
                  </a:lnTo>
                  <a:lnTo>
                    <a:pt x="2115370" y="1406208"/>
                  </a:lnTo>
                  <a:lnTo>
                    <a:pt x="2122360" y="1401763"/>
                  </a:lnTo>
                  <a:lnTo>
                    <a:pt x="2129032" y="1396683"/>
                  </a:lnTo>
                  <a:lnTo>
                    <a:pt x="2135387" y="1390968"/>
                  </a:lnTo>
                  <a:lnTo>
                    <a:pt x="2141106" y="1385253"/>
                  </a:lnTo>
                  <a:lnTo>
                    <a:pt x="2146825" y="1378903"/>
                  </a:lnTo>
                  <a:lnTo>
                    <a:pt x="2151909" y="1372235"/>
                  </a:lnTo>
                  <a:lnTo>
                    <a:pt x="2156357" y="1365568"/>
                  </a:lnTo>
                  <a:lnTo>
                    <a:pt x="2160805" y="1358900"/>
                  </a:lnTo>
                  <a:lnTo>
                    <a:pt x="2163982" y="1352233"/>
                  </a:lnTo>
                  <a:lnTo>
                    <a:pt x="2167477" y="1345883"/>
                  </a:lnTo>
                  <a:lnTo>
                    <a:pt x="2170019" y="1339215"/>
                  </a:lnTo>
                  <a:lnTo>
                    <a:pt x="2172243" y="1332865"/>
                  </a:lnTo>
                  <a:lnTo>
                    <a:pt x="2173832" y="1326515"/>
                  </a:lnTo>
                  <a:lnTo>
                    <a:pt x="2174467" y="1320800"/>
                  </a:lnTo>
                  <a:lnTo>
                    <a:pt x="2174785" y="1315085"/>
                  </a:lnTo>
                  <a:lnTo>
                    <a:pt x="2174785" y="305434"/>
                  </a:lnTo>
                  <a:lnTo>
                    <a:pt x="2174467" y="301307"/>
                  </a:lnTo>
                  <a:lnTo>
                    <a:pt x="2172879" y="297497"/>
                  </a:lnTo>
                  <a:lnTo>
                    <a:pt x="2171290" y="293687"/>
                  </a:lnTo>
                  <a:lnTo>
                    <a:pt x="2168430" y="290829"/>
                  </a:lnTo>
                  <a:lnTo>
                    <a:pt x="2165571" y="288289"/>
                  </a:lnTo>
                  <a:lnTo>
                    <a:pt x="2162076" y="286067"/>
                  </a:lnTo>
                  <a:lnTo>
                    <a:pt x="2157945" y="284797"/>
                  </a:lnTo>
                  <a:lnTo>
                    <a:pt x="2153497" y="284479"/>
                  </a:lnTo>
                  <a:lnTo>
                    <a:pt x="1414463" y="284479"/>
                  </a:lnTo>
                  <a:lnTo>
                    <a:pt x="1414463" y="157162"/>
                  </a:lnTo>
                  <a:close/>
                  <a:moveTo>
                    <a:pt x="184374" y="0"/>
                  </a:moveTo>
                  <a:lnTo>
                    <a:pt x="1076100" y="0"/>
                  </a:lnTo>
                  <a:lnTo>
                    <a:pt x="1085621" y="317"/>
                  </a:lnTo>
                  <a:lnTo>
                    <a:pt x="1094824" y="953"/>
                  </a:lnTo>
                  <a:lnTo>
                    <a:pt x="1104026" y="1905"/>
                  </a:lnTo>
                  <a:lnTo>
                    <a:pt x="1113229" y="3494"/>
                  </a:lnTo>
                  <a:lnTo>
                    <a:pt x="1122115" y="5717"/>
                  </a:lnTo>
                  <a:lnTo>
                    <a:pt x="1131000" y="8258"/>
                  </a:lnTo>
                  <a:lnTo>
                    <a:pt x="1139568" y="11434"/>
                  </a:lnTo>
                  <a:lnTo>
                    <a:pt x="1147502" y="14610"/>
                  </a:lnTo>
                  <a:lnTo>
                    <a:pt x="1156070" y="18421"/>
                  </a:lnTo>
                  <a:lnTo>
                    <a:pt x="1163686" y="22232"/>
                  </a:lnTo>
                  <a:lnTo>
                    <a:pt x="1171620" y="26679"/>
                  </a:lnTo>
                  <a:lnTo>
                    <a:pt x="1178919" y="31443"/>
                  </a:lnTo>
                  <a:lnTo>
                    <a:pt x="1186217" y="36842"/>
                  </a:lnTo>
                  <a:lnTo>
                    <a:pt x="1193199" y="42241"/>
                  </a:lnTo>
                  <a:lnTo>
                    <a:pt x="1199863" y="47640"/>
                  </a:lnTo>
                  <a:lnTo>
                    <a:pt x="1206210" y="53993"/>
                  </a:lnTo>
                  <a:lnTo>
                    <a:pt x="1212557" y="60345"/>
                  </a:lnTo>
                  <a:lnTo>
                    <a:pt x="1218269" y="67014"/>
                  </a:lnTo>
                  <a:lnTo>
                    <a:pt x="1223981" y="74002"/>
                  </a:lnTo>
                  <a:lnTo>
                    <a:pt x="1229058" y="81306"/>
                  </a:lnTo>
                  <a:lnTo>
                    <a:pt x="1233818" y="88611"/>
                  </a:lnTo>
                  <a:lnTo>
                    <a:pt x="1238261" y="96551"/>
                  </a:lnTo>
                  <a:lnTo>
                    <a:pt x="1242387" y="104492"/>
                  </a:lnTo>
                  <a:lnTo>
                    <a:pt x="1245877" y="112749"/>
                  </a:lnTo>
                  <a:lnTo>
                    <a:pt x="1249368" y="121325"/>
                  </a:lnTo>
                  <a:lnTo>
                    <a:pt x="1252224" y="129582"/>
                  </a:lnTo>
                  <a:lnTo>
                    <a:pt x="1254446" y="138475"/>
                  </a:lnTo>
                  <a:lnTo>
                    <a:pt x="1256667" y="147368"/>
                  </a:lnTo>
                  <a:lnTo>
                    <a:pt x="1258254" y="156261"/>
                  </a:lnTo>
                  <a:lnTo>
                    <a:pt x="1259523" y="165472"/>
                  </a:lnTo>
                  <a:lnTo>
                    <a:pt x="1259840" y="175000"/>
                  </a:lnTo>
                  <a:lnTo>
                    <a:pt x="1260475" y="184210"/>
                  </a:lnTo>
                  <a:lnTo>
                    <a:pt x="1260475" y="1651541"/>
                  </a:lnTo>
                  <a:lnTo>
                    <a:pt x="1259840" y="1667103"/>
                  </a:lnTo>
                  <a:lnTo>
                    <a:pt x="1259206" y="1682348"/>
                  </a:lnTo>
                  <a:lnTo>
                    <a:pt x="1257936" y="1696958"/>
                  </a:lnTo>
                  <a:lnTo>
                    <a:pt x="1255715" y="1711886"/>
                  </a:lnTo>
                  <a:lnTo>
                    <a:pt x="1252542" y="1725860"/>
                  </a:lnTo>
                  <a:lnTo>
                    <a:pt x="1249368" y="1739835"/>
                  </a:lnTo>
                  <a:lnTo>
                    <a:pt x="1245243" y="1753492"/>
                  </a:lnTo>
                  <a:lnTo>
                    <a:pt x="1240483" y="1766831"/>
                  </a:lnTo>
                  <a:lnTo>
                    <a:pt x="1235405" y="1779535"/>
                  </a:lnTo>
                  <a:lnTo>
                    <a:pt x="1229376" y="1792239"/>
                  </a:lnTo>
                  <a:lnTo>
                    <a:pt x="1222712" y="1804308"/>
                  </a:lnTo>
                  <a:lnTo>
                    <a:pt x="1215413" y="1816060"/>
                  </a:lnTo>
                  <a:lnTo>
                    <a:pt x="1207162" y="1827493"/>
                  </a:lnTo>
                  <a:lnTo>
                    <a:pt x="1198594" y="1838292"/>
                  </a:lnTo>
                  <a:lnTo>
                    <a:pt x="1189391" y="1848773"/>
                  </a:lnTo>
                  <a:lnTo>
                    <a:pt x="1179236" y="1858619"/>
                  </a:lnTo>
                  <a:lnTo>
                    <a:pt x="1168129" y="1868147"/>
                  </a:lnTo>
                  <a:lnTo>
                    <a:pt x="1156705" y="1877040"/>
                  </a:lnTo>
                  <a:lnTo>
                    <a:pt x="1144646" y="1885615"/>
                  </a:lnTo>
                  <a:lnTo>
                    <a:pt x="1131635" y="1893555"/>
                  </a:lnTo>
                  <a:lnTo>
                    <a:pt x="1117989" y="1900860"/>
                  </a:lnTo>
                  <a:lnTo>
                    <a:pt x="1103709" y="1907530"/>
                  </a:lnTo>
                  <a:lnTo>
                    <a:pt x="1088794" y="1913882"/>
                  </a:lnTo>
                  <a:lnTo>
                    <a:pt x="1072927" y="1919599"/>
                  </a:lnTo>
                  <a:lnTo>
                    <a:pt x="1056108" y="1924680"/>
                  </a:lnTo>
                  <a:lnTo>
                    <a:pt x="1038654" y="1929127"/>
                  </a:lnTo>
                  <a:lnTo>
                    <a:pt x="1020566" y="1932620"/>
                  </a:lnTo>
                  <a:lnTo>
                    <a:pt x="1001526" y="1936114"/>
                  </a:lnTo>
                  <a:lnTo>
                    <a:pt x="981851" y="1938337"/>
                  </a:lnTo>
                  <a:lnTo>
                    <a:pt x="961541" y="1940243"/>
                  </a:lnTo>
                  <a:lnTo>
                    <a:pt x="940279" y="1941196"/>
                  </a:lnTo>
                  <a:lnTo>
                    <a:pt x="918065" y="1941513"/>
                  </a:lnTo>
                  <a:lnTo>
                    <a:pt x="342410" y="1941513"/>
                  </a:lnTo>
                  <a:lnTo>
                    <a:pt x="321148" y="1941196"/>
                  </a:lnTo>
                  <a:lnTo>
                    <a:pt x="300839" y="1940243"/>
                  </a:lnTo>
                  <a:lnTo>
                    <a:pt x="280846" y="1938337"/>
                  </a:lnTo>
                  <a:lnTo>
                    <a:pt x="261806" y="1936114"/>
                  </a:lnTo>
                  <a:lnTo>
                    <a:pt x="242765" y="1932938"/>
                  </a:lnTo>
                  <a:lnTo>
                    <a:pt x="225311" y="1929444"/>
                  </a:lnTo>
                  <a:lnTo>
                    <a:pt x="208175" y="1924998"/>
                  </a:lnTo>
                  <a:lnTo>
                    <a:pt x="191673" y="1920234"/>
                  </a:lnTo>
                  <a:lnTo>
                    <a:pt x="175806" y="1914517"/>
                  </a:lnTo>
                  <a:lnTo>
                    <a:pt x="160574" y="1908800"/>
                  </a:lnTo>
                  <a:lnTo>
                    <a:pt x="146294" y="1902130"/>
                  </a:lnTo>
                  <a:lnTo>
                    <a:pt x="132648" y="1894825"/>
                  </a:lnTo>
                  <a:lnTo>
                    <a:pt x="119954" y="1886885"/>
                  </a:lnTo>
                  <a:lnTo>
                    <a:pt x="107261" y="1878628"/>
                  </a:lnTo>
                  <a:lnTo>
                    <a:pt x="95836" y="1869735"/>
                  </a:lnTo>
                  <a:lnTo>
                    <a:pt x="84730" y="1860524"/>
                  </a:lnTo>
                  <a:lnTo>
                    <a:pt x="74575" y="1850361"/>
                  </a:lnTo>
                  <a:lnTo>
                    <a:pt x="64737" y="1840198"/>
                  </a:lnTo>
                  <a:lnTo>
                    <a:pt x="55534" y="1829399"/>
                  </a:lnTo>
                  <a:lnTo>
                    <a:pt x="47601" y="1817965"/>
                  </a:lnTo>
                  <a:lnTo>
                    <a:pt x="39985" y="1806532"/>
                  </a:lnTo>
                  <a:lnTo>
                    <a:pt x="32686" y="1794463"/>
                  </a:lnTo>
                  <a:lnTo>
                    <a:pt x="26656" y="1781758"/>
                  </a:lnTo>
                  <a:lnTo>
                    <a:pt x="20944" y="1768419"/>
                  </a:lnTo>
                  <a:lnTo>
                    <a:pt x="16184" y="1755397"/>
                  </a:lnTo>
                  <a:lnTo>
                    <a:pt x="11741" y="1741740"/>
                  </a:lnTo>
                  <a:lnTo>
                    <a:pt x="8251" y="1727131"/>
                  </a:lnTo>
                  <a:lnTo>
                    <a:pt x="5077" y="1712838"/>
                  </a:lnTo>
                  <a:lnTo>
                    <a:pt x="2856" y="1698229"/>
                  </a:lnTo>
                  <a:lnTo>
                    <a:pt x="1269" y="1682984"/>
                  </a:lnTo>
                  <a:lnTo>
                    <a:pt x="317" y="1667421"/>
                  </a:lnTo>
                  <a:lnTo>
                    <a:pt x="0" y="1651541"/>
                  </a:lnTo>
                  <a:lnTo>
                    <a:pt x="0" y="184210"/>
                  </a:lnTo>
                  <a:lnTo>
                    <a:pt x="0" y="175000"/>
                  </a:lnTo>
                  <a:lnTo>
                    <a:pt x="634" y="165472"/>
                  </a:lnTo>
                  <a:lnTo>
                    <a:pt x="1904" y="156261"/>
                  </a:lnTo>
                  <a:lnTo>
                    <a:pt x="3808" y="147368"/>
                  </a:lnTo>
                  <a:lnTo>
                    <a:pt x="6029" y="138475"/>
                  </a:lnTo>
                  <a:lnTo>
                    <a:pt x="8251" y="129582"/>
                  </a:lnTo>
                  <a:lnTo>
                    <a:pt x="11107" y="121325"/>
                  </a:lnTo>
                  <a:lnTo>
                    <a:pt x="14280" y="112749"/>
                  </a:lnTo>
                  <a:lnTo>
                    <a:pt x="18088" y="104492"/>
                  </a:lnTo>
                  <a:lnTo>
                    <a:pt x="22214" y="96551"/>
                  </a:lnTo>
                  <a:lnTo>
                    <a:pt x="26656" y="88611"/>
                  </a:lnTo>
                  <a:lnTo>
                    <a:pt x="31416" y="81306"/>
                  </a:lnTo>
                  <a:lnTo>
                    <a:pt x="36494" y="74002"/>
                  </a:lnTo>
                  <a:lnTo>
                    <a:pt x="41889" y="67014"/>
                  </a:lnTo>
                  <a:lnTo>
                    <a:pt x="47918" y="60345"/>
                  </a:lnTo>
                  <a:lnTo>
                    <a:pt x="53948" y="53993"/>
                  </a:lnTo>
                  <a:lnTo>
                    <a:pt x="60612" y="47640"/>
                  </a:lnTo>
                  <a:lnTo>
                    <a:pt x="66959" y="42241"/>
                  </a:lnTo>
                  <a:lnTo>
                    <a:pt x="74257" y="36842"/>
                  </a:lnTo>
                  <a:lnTo>
                    <a:pt x="81556" y="31443"/>
                  </a:lnTo>
                  <a:lnTo>
                    <a:pt x="88855" y="26679"/>
                  </a:lnTo>
                  <a:lnTo>
                    <a:pt x="96471" y="22232"/>
                  </a:lnTo>
                  <a:lnTo>
                    <a:pt x="104405" y="18421"/>
                  </a:lnTo>
                  <a:lnTo>
                    <a:pt x="112338" y="14610"/>
                  </a:lnTo>
                  <a:lnTo>
                    <a:pt x="120906" y="11434"/>
                  </a:lnTo>
                  <a:lnTo>
                    <a:pt x="129475" y="8258"/>
                  </a:lnTo>
                  <a:lnTo>
                    <a:pt x="138360" y="5717"/>
                  </a:lnTo>
                  <a:lnTo>
                    <a:pt x="146928" y="3494"/>
                  </a:lnTo>
                  <a:lnTo>
                    <a:pt x="156131" y="1905"/>
                  </a:lnTo>
                  <a:lnTo>
                    <a:pt x="165651" y="953"/>
                  </a:lnTo>
                  <a:lnTo>
                    <a:pt x="174854" y="317"/>
                  </a:lnTo>
                  <a:lnTo>
                    <a:pt x="1843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2400" dirty="0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0" name="TextBox 18"/>
          <p:cNvSpPr txBox="1"/>
          <p:nvPr/>
        </p:nvSpPr>
        <p:spPr>
          <a:xfrm>
            <a:off x="1941226" y="1770386"/>
            <a:ext cx="138248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865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填加标题</a:t>
            </a:r>
            <a:endParaRPr lang="zh-CN" altLang="en-US" sz="1865" b="1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1" name="TextBox 19"/>
          <p:cNvSpPr txBox="1"/>
          <p:nvPr/>
        </p:nvSpPr>
        <p:spPr>
          <a:xfrm>
            <a:off x="1941220" y="2187414"/>
            <a:ext cx="1604421" cy="2257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465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点击输入说明文字</a:t>
            </a:r>
            <a:endParaRPr lang="zh-CN" altLang="en-US" sz="1465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2" name="TextBox 20"/>
          <p:cNvSpPr txBox="1"/>
          <p:nvPr/>
        </p:nvSpPr>
        <p:spPr>
          <a:xfrm>
            <a:off x="1443907" y="3544509"/>
            <a:ext cx="1775091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865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填加标题</a:t>
            </a:r>
            <a:endParaRPr lang="zh-CN" altLang="en-US" sz="1865" b="1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3" name="TextBox 21"/>
          <p:cNvSpPr txBox="1"/>
          <p:nvPr/>
        </p:nvSpPr>
        <p:spPr>
          <a:xfrm>
            <a:off x="1577098" y="3974435"/>
            <a:ext cx="1555341" cy="2257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465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点击输入说明文字</a:t>
            </a:r>
            <a:endParaRPr lang="zh-CN" altLang="en-US" sz="1465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4" name="TextBox 22"/>
          <p:cNvSpPr txBox="1"/>
          <p:nvPr/>
        </p:nvSpPr>
        <p:spPr>
          <a:xfrm>
            <a:off x="2351584" y="5418792"/>
            <a:ext cx="1555341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865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填加标题</a:t>
            </a:r>
            <a:endParaRPr lang="zh-CN" altLang="en-US" sz="1865" b="1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5" name="TextBox 23"/>
          <p:cNvSpPr txBox="1"/>
          <p:nvPr/>
        </p:nvSpPr>
        <p:spPr>
          <a:xfrm>
            <a:off x="2369700" y="5841090"/>
            <a:ext cx="1555341" cy="2257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465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点击输入说明文字</a:t>
            </a:r>
            <a:endParaRPr lang="zh-CN" altLang="en-US" sz="1465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6" name="Line 39"/>
          <p:cNvSpPr>
            <a:spLocks noChangeShapeType="1"/>
          </p:cNvSpPr>
          <p:nvPr/>
        </p:nvSpPr>
        <p:spPr bwMode="auto">
          <a:xfrm>
            <a:off x="6122054" y="2427603"/>
            <a:ext cx="1220367" cy="600099"/>
          </a:xfrm>
          <a:prstGeom prst="line">
            <a:avLst/>
          </a:prstGeom>
          <a:noFill/>
          <a:ln w="5715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tailEnd type="triangle" w="med" len="med"/>
          </a:ln>
          <a:scene3d>
            <a:camera prst="orthographicFront">
              <a:rot lat="0" lon="0" rev="3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sz="2400">
              <a:latin typeface="+mj-ea"/>
              <a:ea typeface="+mj-ea"/>
            </a:endParaRPr>
          </a:p>
        </p:txBody>
      </p:sp>
      <p:sp>
        <p:nvSpPr>
          <p:cNvPr id="27" name="Line 40"/>
          <p:cNvSpPr>
            <a:spLocks noChangeShapeType="1"/>
          </p:cNvSpPr>
          <p:nvPr/>
        </p:nvSpPr>
        <p:spPr bwMode="auto">
          <a:xfrm>
            <a:off x="5490925" y="3751845"/>
            <a:ext cx="1655732" cy="1681"/>
          </a:xfrm>
          <a:prstGeom prst="line">
            <a:avLst/>
          </a:prstGeom>
          <a:noFill/>
          <a:ln w="5715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sz="2400">
              <a:latin typeface="+mj-ea"/>
              <a:ea typeface="+mj-ea"/>
            </a:endParaRPr>
          </a:p>
        </p:txBody>
      </p:sp>
      <p:sp>
        <p:nvSpPr>
          <p:cNvPr id="28" name="Line 41"/>
          <p:cNvSpPr>
            <a:spLocks noChangeShapeType="1"/>
          </p:cNvSpPr>
          <p:nvPr/>
        </p:nvSpPr>
        <p:spPr bwMode="auto">
          <a:xfrm flipV="1">
            <a:off x="6064361" y="4479171"/>
            <a:ext cx="1272476" cy="511008"/>
          </a:xfrm>
          <a:prstGeom prst="line">
            <a:avLst/>
          </a:prstGeom>
          <a:noFill/>
          <a:ln w="5715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tailEnd type="triangle" w="med" len="med"/>
          </a:ln>
          <a:scene3d>
            <a:camera prst="orthographicFront">
              <a:rot lat="0" lon="0" rev="21299999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sz="2400">
              <a:latin typeface="+mj-ea"/>
              <a:ea typeface="+mj-ea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7566653" y="2211352"/>
            <a:ext cx="3041848" cy="3041848"/>
            <a:chOff x="1403648" y="1115468"/>
            <a:chExt cx="1294414" cy="1294414"/>
          </a:xfrm>
        </p:grpSpPr>
        <p:sp>
          <p:nvSpPr>
            <p:cNvPr id="30" name="椭圆 29"/>
            <p:cNvSpPr/>
            <p:nvPr/>
          </p:nvSpPr>
          <p:spPr>
            <a:xfrm>
              <a:off x="1539485" y="1259632"/>
              <a:ext cx="1022740" cy="10227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265" dirty="0">
                <a:latin typeface="+mj-ea"/>
                <a:ea typeface="+mj-ea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1403648" y="1115468"/>
              <a:ext cx="1294414" cy="1294414"/>
              <a:chOff x="2555776" y="915566"/>
              <a:chExt cx="1944216" cy="1944216"/>
            </a:xfrm>
            <a:effectLst>
              <a:outerShdw blurRad="63500" dist="50800" dir="8100000" algn="tr" rotWithShape="0">
                <a:prstClr val="black">
                  <a:alpha val="35000"/>
                </a:prstClr>
              </a:outerShdw>
            </a:effectLst>
          </p:grpSpPr>
          <p:sp>
            <p:nvSpPr>
              <p:cNvPr id="33" name="同心圆 32"/>
              <p:cNvSpPr/>
              <p:nvPr/>
            </p:nvSpPr>
            <p:spPr>
              <a:xfrm>
                <a:off x="2555776" y="915566"/>
                <a:ext cx="1944216" cy="1944216"/>
              </a:xfrm>
              <a:prstGeom prst="donut">
                <a:avLst>
                  <a:gd name="adj" fmla="val 10097"/>
                </a:avLst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265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4" name="同心圆 33"/>
              <p:cNvSpPr/>
              <p:nvPr/>
            </p:nvSpPr>
            <p:spPr>
              <a:xfrm>
                <a:off x="2733335" y="1093125"/>
                <a:ext cx="1589098" cy="1589098"/>
              </a:xfrm>
              <a:prstGeom prst="donut">
                <a:avLst>
                  <a:gd name="adj" fmla="val 12059"/>
                </a:avLst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6200000" scaled="1"/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265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32" name="TextBox 30"/>
            <p:cNvSpPr txBox="1"/>
            <p:nvPr/>
          </p:nvSpPr>
          <p:spPr>
            <a:xfrm>
              <a:off x="1687876" y="1485936"/>
              <a:ext cx="725958" cy="5281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defRPr>
              </a:lvl1pPr>
            </a:lstStyle>
            <a:p>
              <a:r>
                <a:rPr lang="zh-CN" altLang="en-US" sz="3735" dirty="0">
                  <a:solidFill>
                    <a:schemeClr val="bg1"/>
                  </a:solidFill>
                  <a:effectLst/>
                  <a:latin typeface="+mj-ea"/>
                  <a:ea typeface="+mj-ea"/>
                </a:rPr>
                <a:t>标题</a:t>
              </a:r>
              <a:endParaRPr lang="en-US" altLang="zh-CN" sz="3735" dirty="0">
                <a:solidFill>
                  <a:schemeClr val="bg1"/>
                </a:solidFill>
                <a:effectLst/>
                <a:latin typeface="+mj-ea"/>
                <a:ea typeface="+mj-ea"/>
              </a:endParaRPr>
            </a:p>
            <a:p>
              <a:r>
                <a:rPr lang="zh-CN" altLang="en-US" sz="3735" dirty="0">
                  <a:solidFill>
                    <a:schemeClr val="bg1"/>
                  </a:solidFill>
                  <a:effectLst/>
                  <a:latin typeface="+mj-ea"/>
                  <a:ea typeface="+mj-ea"/>
                </a:rPr>
                <a:t>内容</a:t>
              </a:r>
              <a:endParaRPr lang="zh-CN" altLang="en-US" sz="3735" dirty="0">
                <a:solidFill>
                  <a:schemeClr val="bg1"/>
                </a:solidFill>
                <a:effectLst/>
                <a:latin typeface="+mj-ea"/>
                <a:ea typeface="+mj-ea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1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6100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6100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20" grpId="0"/>
          <p:bldP spid="21" grpId="0"/>
          <p:bldP spid="22" grpId="0"/>
          <p:bldP spid="23" grpId="0"/>
          <p:bldP spid="24" grpId="0"/>
          <p:bldP spid="25" grpId="0"/>
          <p:bldP spid="26" grpId="0" animBg="1"/>
          <p:bldP spid="27" grpId="0" animBg="1"/>
          <p:bldP spid="2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1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61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61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20" grpId="0"/>
          <p:bldP spid="21" grpId="0"/>
          <p:bldP spid="22" grpId="0"/>
          <p:bldP spid="23" grpId="0"/>
          <p:bldP spid="24" grpId="0"/>
          <p:bldP spid="25" grpId="0"/>
          <p:bldP spid="26" grpId="0" animBg="1"/>
          <p:bldP spid="27" grpId="0" animBg="1"/>
          <p:bldP spid="28" grpId="0" animBg="1"/>
        </p:bldLst>
      </p:timing>
    </mc:Fallback>
  </mc:AlternateContent>
</p:sld>
</file>

<file path=ppt/tags/tag1.xml><?xml version="1.0" encoding="utf-8"?>
<p:tagLst xmlns:p="http://schemas.openxmlformats.org/presentationml/2006/main">
  <p:tag name="MH" val="20160217203636"/>
  <p:tag name="MH_LIBRARY" val="GRAPHIC"/>
  <p:tag name="MH_TYPE" val="Picture"/>
  <p:tag name="MH_ORDER" val="3"/>
</p:tagLst>
</file>

<file path=ppt/tags/tag10.xml><?xml version="1.0" encoding="utf-8"?>
<p:tagLst xmlns:p="http://schemas.openxmlformats.org/presentationml/2006/main">
  <p:tag name="MH" val="20160202082519"/>
  <p:tag name="MH_LIBRARY" val="GRAPHIC"/>
  <p:tag name="MH_TYPE" val="Text"/>
  <p:tag name="MH_ORDER" val="1"/>
</p:tagLst>
</file>

<file path=ppt/tags/tag100.xml><?xml version="1.0" encoding="utf-8"?>
<p:tagLst xmlns:p="http://schemas.openxmlformats.org/presentationml/2006/main">
  <p:tag name="MH" val="20160202082519"/>
  <p:tag name="MH_LIBRARY" val="GRAPHIC"/>
  <p:tag name="MH_TYPE" val="Text"/>
  <p:tag name="MH_ORDER" val="1"/>
</p:tagLst>
</file>

<file path=ppt/tags/tag101.xml><?xml version="1.0" encoding="utf-8"?>
<p:tagLst xmlns:p="http://schemas.openxmlformats.org/presentationml/2006/main">
  <p:tag name="MH" val="20160202082519"/>
  <p:tag name="MH_LIBRARY" val="GRAPHIC"/>
  <p:tag name="MH_TYPE" val="SubTitle"/>
  <p:tag name="MH_ORDER" val="1"/>
</p:tagLst>
</file>

<file path=ppt/tags/tag102.xml><?xml version="1.0" encoding="utf-8"?>
<p:tagLst xmlns:p="http://schemas.openxmlformats.org/presentationml/2006/main">
  <p:tag name="MH" val="20160202082519"/>
  <p:tag name="MH_LIBRARY" val="GRAPHIC"/>
  <p:tag name="MH_TYPE" val="Text"/>
  <p:tag name="MH_ORDER" val="1"/>
</p:tagLst>
</file>

<file path=ppt/tags/tag103.xml><?xml version="1.0" encoding="utf-8"?>
<p:tagLst xmlns:p="http://schemas.openxmlformats.org/presentationml/2006/main">
  <p:tag name="MH" val="20160202082519"/>
  <p:tag name="MH_LIBRARY" val="GRAPHIC"/>
  <p:tag name="MH_TYPE" val="SubTitle"/>
  <p:tag name="MH_ORDER" val="1"/>
</p:tagLst>
</file>

<file path=ppt/tags/tag104.xml><?xml version="1.0" encoding="utf-8"?>
<p:tagLst xmlns:p="http://schemas.openxmlformats.org/presentationml/2006/main">
  <p:tag name="MH" val="20160219094023"/>
  <p:tag name="MH_LIBRARY" val="GRAPHIC"/>
  <p:tag name="MH_TYPE" val="Other"/>
  <p:tag name="MH_ORDER" val="4"/>
</p:tagLst>
</file>

<file path=ppt/tags/tag105.xml><?xml version="1.0" encoding="utf-8"?>
<p:tagLst xmlns:p="http://schemas.openxmlformats.org/presentationml/2006/main">
  <p:tag name="MH" val="20160219094023"/>
  <p:tag name="MH_LIBRARY" val="GRAPHIC"/>
  <p:tag name="MH_TYPE" val="Other"/>
  <p:tag name="MH_ORDER" val="1"/>
</p:tagLst>
</file>

<file path=ppt/tags/tag106.xml><?xml version="1.0" encoding="utf-8"?>
<p:tagLst xmlns:p="http://schemas.openxmlformats.org/presentationml/2006/main">
  <p:tag name="MH" val="20160219094023"/>
  <p:tag name="MH_LIBRARY" val="GRAPHIC"/>
  <p:tag name="MH_TYPE" val="Other"/>
  <p:tag name="MH_ORDER" val="3"/>
</p:tagLst>
</file>

<file path=ppt/tags/tag107.xml><?xml version="1.0" encoding="utf-8"?>
<p:tagLst xmlns:p="http://schemas.openxmlformats.org/presentationml/2006/main">
  <p:tag name="MH" val="20160219094023"/>
  <p:tag name="MH_LIBRARY" val="GRAPHIC"/>
  <p:tag name="MH_TYPE" val="Other"/>
  <p:tag name="MH_ORDER" val="2"/>
</p:tagLst>
</file>

<file path=ppt/tags/tag108.xml><?xml version="1.0" encoding="utf-8"?>
<p:tagLst xmlns:p="http://schemas.openxmlformats.org/presentationml/2006/main">
  <p:tag name="MH" val="20160203101803"/>
  <p:tag name="MH_LIBRARY" val="GRAPHIC"/>
  <p:tag name="MH_TYPE" val="Other"/>
  <p:tag name="MH_ORDER" val="2"/>
</p:tagLst>
</file>

<file path=ppt/tags/tag109.xml><?xml version="1.0" encoding="utf-8"?>
<p:tagLst xmlns:p="http://schemas.openxmlformats.org/presentationml/2006/main">
  <p:tag name="MH" val="20160203101803"/>
  <p:tag name="MH_LIBRARY" val="GRAPHIC"/>
  <p:tag name="MH_TYPE" val="Title"/>
  <p:tag name="MH_ORDER" val="1"/>
</p:tagLst>
</file>

<file path=ppt/tags/tag11.xml><?xml version="1.0" encoding="utf-8"?>
<p:tagLst xmlns:p="http://schemas.openxmlformats.org/presentationml/2006/main">
  <p:tag name="MH" val="20160202082519"/>
  <p:tag name="MH_LIBRARY" val="GRAPHIC"/>
  <p:tag name="MH_TYPE" val="SubTitle"/>
  <p:tag name="MH_ORDER" val="1"/>
</p:tagLst>
</file>

<file path=ppt/tags/tag110.xml><?xml version="1.0" encoding="utf-8"?>
<p:tagLst xmlns:p="http://schemas.openxmlformats.org/presentationml/2006/main">
  <p:tag name="MH" val="20160203101803"/>
  <p:tag name="MH_LIBRARY" val="GRAPHIC"/>
  <p:tag name="MH_TYPE" val="Other"/>
  <p:tag name="MH_ORDER" val="2"/>
</p:tagLst>
</file>

<file path=ppt/tags/tag111.xml><?xml version="1.0" encoding="utf-8"?>
<p:tagLst xmlns:p="http://schemas.openxmlformats.org/presentationml/2006/main">
  <p:tag name="MH" val="20160203101803"/>
  <p:tag name="MH_LIBRARY" val="GRAPHIC"/>
  <p:tag name="MH_TYPE" val="Title"/>
  <p:tag name="MH_ORDER" val="1"/>
</p:tagLst>
</file>

<file path=ppt/tags/tag112.xml><?xml version="1.0" encoding="utf-8"?>
<p:tagLst xmlns:p="http://schemas.openxmlformats.org/presentationml/2006/main">
  <p:tag name="MH" val="20160203101803"/>
  <p:tag name="MH_LIBRARY" val="GRAPHIC"/>
  <p:tag name="MH_TYPE" val="Other"/>
  <p:tag name="MH_ORDER" val="2"/>
</p:tagLst>
</file>

<file path=ppt/tags/tag113.xml><?xml version="1.0" encoding="utf-8"?>
<p:tagLst xmlns:p="http://schemas.openxmlformats.org/presentationml/2006/main">
  <p:tag name="MH" val="20160203101803"/>
  <p:tag name="MH_LIBRARY" val="GRAPHIC"/>
  <p:tag name="MH_TYPE" val="Title"/>
  <p:tag name="MH_ORDER" val="1"/>
</p:tagLst>
</file>

<file path=ppt/tags/tag114.xml><?xml version="1.0" encoding="utf-8"?>
<p:tagLst xmlns:p="http://schemas.openxmlformats.org/presentationml/2006/main">
  <p:tag name="MH" val="20160203101803"/>
  <p:tag name="MH_LIBRARY" val="GRAPHIC"/>
  <p:tag name="MH_TYPE" val="Other"/>
  <p:tag name="MH_ORDER" val="2"/>
</p:tagLst>
</file>

<file path=ppt/tags/tag115.xml><?xml version="1.0" encoding="utf-8"?>
<p:tagLst xmlns:p="http://schemas.openxmlformats.org/presentationml/2006/main">
  <p:tag name="MH" val="20160203101803"/>
  <p:tag name="MH_LIBRARY" val="GRAPHIC"/>
  <p:tag name="MH_TYPE" val="Title"/>
  <p:tag name="MH_ORDER" val="1"/>
</p:tagLst>
</file>

<file path=ppt/tags/tag116.xml><?xml version="1.0" encoding="utf-8"?>
<p:tagLst xmlns:p="http://schemas.openxmlformats.org/presentationml/2006/main">
  <p:tag name="MH" val="20160219094023"/>
  <p:tag name="MH_LIBRARY" val="GRAPHIC"/>
  <p:tag name="MH_TYPE" val="Other"/>
  <p:tag name="MH_ORDER" val="9"/>
</p:tagLst>
</file>

<file path=ppt/tags/tag117.xml><?xml version="1.0" encoding="utf-8"?>
<p:tagLst xmlns:p="http://schemas.openxmlformats.org/presentationml/2006/main">
  <p:tag name="MH" val="20151104112100"/>
  <p:tag name="MH_LIBRARY" val="GRAPHIC"/>
  <p:tag name="MH_TYPE" val="Text"/>
  <p:tag name="MH_ORDER" val="1"/>
</p:tagLst>
</file>

<file path=ppt/tags/tag118.xml><?xml version="1.0" encoding="utf-8"?>
<p:tagLst xmlns:p="http://schemas.openxmlformats.org/presentationml/2006/main">
  <p:tag name="MH" val="20151104112100"/>
  <p:tag name="MH_LIBRARY" val="GRAPHIC"/>
  <p:tag name="MH_TYPE" val="Text"/>
  <p:tag name="MH_ORDER" val="1"/>
</p:tagLst>
</file>

<file path=ppt/tags/tag119.xml><?xml version="1.0" encoding="utf-8"?>
<p:tagLst xmlns:p="http://schemas.openxmlformats.org/presentationml/2006/main">
  <p:tag name="MH" val="20151104112100"/>
  <p:tag name="MH_LIBRARY" val="GRAPHIC"/>
  <p:tag name="MH_TYPE" val="Text"/>
  <p:tag name="MH_ORDER" val="1"/>
</p:tagLst>
</file>

<file path=ppt/tags/tag12.xml><?xml version="1.0" encoding="utf-8"?>
<p:tagLst xmlns:p="http://schemas.openxmlformats.org/presentationml/2006/main">
  <p:tag name="MH" val="20160202082519"/>
  <p:tag name="MH_LIBRARY" val="GRAPHIC"/>
  <p:tag name="MH_TYPE" val="Text"/>
  <p:tag name="MH_ORDER" val="1"/>
</p:tagLst>
</file>

<file path=ppt/tags/tag120.xml><?xml version="1.0" encoding="utf-8"?>
<p:tagLst xmlns:p="http://schemas.openxmlformats.org/presentationml/2006/main">
  <p:tag name="MH" val="20151104112100"/>
  <p:tag name="MH_LIBRARY" val="GRAPHIC"/>
  <p:tag name="MH_TYPE" val="Text"/>
  <p:tag name="MH_ORDER" val="1"/>
</p:tagLst>
</file>

<file path=ppt/tags/tag121.xml><?xml version="1.0" encoding="utf-8"?>
<p:tagLst xmlns:p="http://schemas.openxmlformats.org/presentationml/2006/main">
  <p:tag name="MH" val="20151104112100"/>
  <p:tag name="MH_LIBRARY" val="GRAPHIC"/>
  <p:tag name="MH_TYPE" val="Text"/>
  <p:tag name="MH_ORDER" val="1"/>
</p:tagLst>
</file>

<file path=ppt/tags/tag122.xml><?xml version="1.0" encoding="utf-8"?>
<p:tagLst xmlns:p="http://schemas.openxmlformats.org/presentationml/2006/main">
  <p:tag name="MH" val="20151104112100"/>
  <p:tag name="MH_LIBRARY" val="GRAPHIC"/>
  <p:tag name="MH_TYPE" val="Text"/>
  <p:tag name="MH_ORDER" val="1"/>
</p:tagLst>
</file>

<file path=ppt/tags/tag123.xml><?xml version="1.0" encoding="utf-8"?>
<p:tagLst xmlns:p="http://schemas.openxmlformats.org/presentationml/2006/main">
  <p:tag name="MH" val="20151104112100"/>
  <p:tag name="MH_LIBRARY" val="GRAPHIC"/>
  <p:tag name="MH_TYPE" val="Text"/>
  <p:tag name="MH_ORDER" val="1"/>
</p:tagLst>
</file>

<file path=ppt/tags/tag124.xml><?xml version="1.0" encoding="utf-8"?>
<p:tagLst xmlns:p="http://schemas.openxmlformats.org/presentationml/2006/main">
  <p:tag name="MH" val="20151104112100"/>
  <p:tag name="MH_LIBRARY" val="GRAPHIC"/>
  <p:tag name="MH_TYPE" val="Text"/>
  <p:tag name="MH_ORDER" val="1"/>
</p:tagLst>
</file>

<file path=ppt/tags/tag125.xml><?xml version="1.0" encoding="utf-8"?>
<p:tagLst xmlns:p="http://schemas.openxmlformats.org/presentationml/2006/main">
  <p:tag name="MH_TYPE" val="#NeiR#"/>
  <p:tag name="MH_NUMBER" val="4"/>
  <p:tag name="MH_CATEGORY" val="#BingLLB#"/>
  <p:tag name="MH_LAYOUT" val="SubTitleDesc"/>
  <p:tag name="MH" val="20160219094023"/>
  <p:tag name="MH_LIBRARY" val="GRAPHIC"/>
</p:tagLst>
</file>

<file path=ppt/tags/tag126.xml><?xml version="1.0" encoding="utf-8"?>
<p:tagLst xmlns:p="http://schemas.openxmlformats.org/presentationml/2006/main">
  <p:tag name="MH" val="20160218215038"/>
  <p:tag name="MH_LIBRARY" val="GRAPHIC"/>
  <p:tag name="MH_TYPE" val="Other"/>
  <p:tag name="MH_ORDER" val="1"/>
</p:tagLst>
</file>

<file path=ppt/tags/tag127.xml><?xml version="1.0" encoding="utf-8"?>
<p:tagLst xmlns:p="http://schemas.openxmlformats.org/presentationml/2006/main">
  <p:tag name="MH" val="20160218215038"/>
  <p:tag name="MH_LIBRARY" val="GRAPHIC"/>
  <p:tag name="MH_TYPE" val="Other"/>
  <p:tag name="MH_ORDER" val="2"/>
</p:tagLst>
</file>

<file path=ppt/tags/tag128.xml><?xml version="1.0" encoding="utf-8"?>
<p:tagLst xmlns:p="http://schemas.openxmlformats.org/presentationml/2006/main">
  <p:tag name="MH" val="20160218215038"/>
  <p:tag name="MH_LIBRARY" val="GRAPHIC"/>
  <p:tag name="MH_TYPE" val="Other"/>
  <p:tag name="MH_ORDER" val="3"/>
</p:tagLst>
</file>

<file path=ppt/tags/tag129.xml><?xml version="1.0" encoding="utf-8"?>
<p:tagLst xmlns:p="http://schemas.openxmlformats.org/presentationml/2006/main">
  <p:tag name="MH" val="20160218215038"/>
  <p:tag name="MH_LIBRARY" val="GRAPHIC"/>
  <p:tag name="MH_TYPE" val="Other"/>
  <p:tag name="MH_ORDER" val="4"/>
</p:tagLst>
</file>

<file path=ppt/tags/tag13.xml><?xml version="1.0" encoding="utf-8"?>
<p:tagLst xmlns:p="http://schemas.openxmlformats.org/presentationml/2006/main">
  <p:tag name="MH" val="20160202082519"/>
  <p:tag name="MH_LIBRARY" val="GRAPHIC"/>
  <p:tag name="MH_TYPE" val="SubTitle"/>
  <p:tag name="MH_ORDER" val="1"/>
</p:tagLst>
</file>

<file path=ppt/tags/tag130.xml><?xml version="1.0" encoding="utf-8"?>
<p:tagLst xmlns:p="http://schemas.openxmlformats.org/presentationml/2006/main">
  <p:tag name="MH" val="20160218215038"/>
  <p:tag name="MH_LIBRARY" val="GRAPHIC"/>
  <p:tag name="MH_TYPE" val="Other"/>
  <p:tag name="MH_ORDER" val="5"/>
</p:tagLst>
</file>

<file path=ppt/tags/tag131.xml><?xml version="1.0" encoding="utf-8"?>
<p:tagLst xmlns:p="http://schemas.openxmlformats.org/presentationml/2006/main">
  <p:tag name="MH" val="20160218215038"/>
  <p:tag name="MH_LIBRARY" val="GRAPHIC"/>
  <p:tag name="MH_TYPE" val="SubTitle"/>
  <p:tag name="MH_ORDER" val="1"/>
</p:tagLst>
</file>

<file path=ppt/tags/tag132.xml><?xml version="1.0" encoding="utf-8"?>
<p:tagLst xmlns:p="http://schemas.openxmlformats.org/presentationml/2006/main">
  <p:tag name="MH" val="20160218215038"/>
  <p:tag name="MH_LIBRARY" val="GRAPHIC"/>
  <p:tag name="MH_TYPE" val="Text"/>
  <p:tag name="MH_ORDER" val="1"/>
</p:tagLst>
</file>

<file path=ppt/tags/tag133.xml><?xml version="1.0" encoding="utf-8"?>
<p:tagLst xmlns:p="http://schemas.openxmlformats.org/presentationml/2006/main">
  <p:tag name="MH" val="20160218215038"/>
  <p:tag name="MH_LIBRARY" val="GRAPHIC"/>
  <p:tag name="MH_TYPE" val="Other"/>
  <p:tag name="MH_ORDER" val="6"/>
</p:tagLst>
</file>

<file path=ppt/tags/tag134.xml><?xml version="1.0" encoding="utf-8"?>
<p:tagLst xmlns:p="http://schemas.openxmlformats.org/presentationml/2006/main">
  <p:tag name="MH" val="20160218215038"/>
  <p:tag name="MH_LIBRARY" val="GRAPHIC"/>
  <p:tag name="MH_TYPE" val="SubTitle"/>
  <p:tag name="MH_ORDER" val="2"/>
</p:tagLst>
</file>

<file path=ppt/tags/tag135.xml><?xml version="1.0" encoding="utf-8"?>
<p:tagLst xmlns:p="http://schemas.openxmlformats.org/presentationml/2006/main">
  <p:tag name="MH" val="20160218215038"/>
  <p:tag name="MH_LIBRARY" val="GRAPHIC"/>
  <p:tag name="MH_TYPE" val="Text"/>
  <p:tag name="MH_ORDER" val="2"/>
</p:tagLst>
</file>

<file path=ppt/tags/tag136.xml><?xml version="1.0" encoding="utf-8"?>
<p:tagLst xmlns:p="http://schemas.openxmlformats.org/presentationml/2006/main">
  <p:tag name="MH" val="20160218215038"/>
  <p:tag name="MH_LIBRARY" val="GRAPHIC"/>
  <p:tag name="MH_TYPE" val="Other"/>
  <p:tag name="MH_ORDER" val="7"/>
</p:tagLst>
</file>

<file path=ppt/tags/tag137.xml><?xml version="1.0" encoding="utf-8"?>
<p:tagLst xmlns:p="http://schemas.openxmlformats.org/presentationml/2006/main">
  <p:tag name="MH" val="20160218215038"/>
  <p:tag name="MH_LIBRARY" val="GRAPHIC"/>
  <p:tag name="MH_TYPE" val="SubTitle"/>
  <p:tag name="MH_ORDER" val="3"/>
</p:tagLst>
</file>

<file path=ppt/tags/tag138.xml><?xml version="1.0" encoding="utf-8"?>
<p:tagLst xmlns:p="http://schemas.openxmlformats.org/presentationml/2006/main">
  <p:tag name="MH" val="20160218215038"/>
  <p:tag name="MH_LIBRARY" val="GRAPHIC"/>
  <p:tag name="MH_TYPE" val="Text"/>
  <p:tag name="MH_ORDER" val="3"/>
</p:tagLst>
</file>

<file path=ppt/tags/tag139.xml><?xml version="1.0" encoding="utf-8"?>
<p:tagLst xmlns:p="http://schemas.openxmlformats.org/presentationml/2006/main">
  <p:tag name="MH" val="20160218215038"/>
  <p:tag name="MH_LIBRARY" val="GRAPHIC"/>
  <p:tag name="MH_TYPE" val="SubTitle"/>
  <p:tag name="MH_ORDER" val="4"/>
</p:tagLst>
</file>

<file path=ppt/tags/tag14.xml><?xml version="1.0" encoding="utf-8"?>
<p:tagLst xmlns:p="http://schemas.openxmlformats.org/presentationml/2006/main">
  <p:tag name="MH_TYPE" val="#NeiR#"/>
  <p:tag name="MH_NUMBER" val="1"/>
  <p:tag name="MH_CATEGORY" val="#TuWHP#"/>
  <p:tag name="MH_LAYOUT" val="SubTitleText"/>
  <p:tag name="MH" val="20160218232539"/>
  <p:tag name="MH_LIBRARY" val="GRAPHIC"/>
</p:tagLst>
</file>

<file path=ppt/tags/tag140.xml><?xml version="1.0" encoding="utf-8"?>
<p:tagLst xmlns:p="http://schemas.openxmlformats.org/presentationml/2006/main">
  <p:tag name="MH" val="20160218215038"/>
  <p:tag name="MH_LIBRARY" val="GRAPHIC"/>
  <p:tag name="MH_TYPE" val="Text"/>
  <p:tag name="MH_ORDER" val="4"/>
</p:tagLst>
</file>

<file path=ppt/tags/tag141.xml><?xml version="1.0" encoding="utf-8"?>
<p:tagLst xmlns:p="http://schemas.openxmlformats.org/presentationml/2006/main">
  <p:tag name="MH" val="20160218215038"/>
  <p:tag name="MH_LIBRARY" val="GRAPHIC"/>
  <p:tag name="MH_TYPE" val="Other"/>
  <p:tag name="MH_ORDER" val="8"/>
</p:tagLst>
</file>

<file path=ppt/tags/tag142.xml><?xml version="1.0" encoding="utf-8"?>
<p:tagLst xmlns:p="http://schemas.openxmlformats.org/presentationml/2006/main">
  <p:tag name="MH" val="20160218215038"/>
  <p:tag name="MH_LIBRARY" val="GRAPHIC"/>
  <p:tag name="MH_TYPE" val="Desc"/>
  <p:tag name="MH_ORDER" val="1"/>
</p:tagLst>
</file>

<file path=ppt/tags/tag143.xml><?xml version="1.0" encoding="utf-8"?>
<p:tagLst xmlns:p="http://schemas.openxmlformats.org/presentationml/2006/main">
  <p:tag name="MH" val="20151104112100"/>
  <p:tag name="MH_LIBRARY" val="GRAPHIC"/>
  <p:tag name="MH_TYPE" val="Text"/>
  <p:tag name="MH_ORDER" val="1"/>
</p:tagLst>
</file>

<file path=ppt/tags/tag144.xml><?xml version="1.0" encoding="utf-8"?>
<p:tagLst xmlns:p="http://schemas.openxmlformats.org/presentationml/2006/main">
  <p:tag name="MH_TYPE" val="#NeiR#"/>
  <p:tag name="MH_NUMBER" val="4"/>
  <p:tag name="MH_CATEGORY" val="#ShuJTB#"/>
  <p:tag name="MH_LAYOUT" val="SubTitleTextDesc"/>
  <p:tag name="MH" val="20160218215038"/>
  <p:tag name="MH_LIBRARY" val="GRAPHIC"/>
</p:tagLst>
</file>

<file path=ppt/tags/tag15.xml><?xml version="1.0" encoding="utf-8"?>
<p:tagLst xmlns:p="http://schemas.openxmlformats.org/presentationml/2006/main">
  <p:tag name="MH" val="20160217203636"/>
  <p:tag name="MH_LIBRARY" val="GRAPHIC"/>
  <p:tag name="MH_TYPE" val="Other"/>
  <p:tag name="MH_ORDER" val="1"/>
</p:tagLst>
</file>

<file path=ppt/tags/tag16.xml><?xml version="1.0" encoding="utf-8"?>
<p:tagLst xmlns:p="http://schemas.openxmlformats.org/presentationml/2006/main">
  <p:tag name="MH" val="20160217203636"/>
  <p:tag name="MH_LIBRARY" val="GRAPHIC"/>
  <p:tag name="MH_TYPE" val="Picture"/>
  <p:tag name="MH_ORDER" val="1"/>
</p:tagLst>
</file>

<file path=ppt/tags/tag17.xml><?xml version="1.0" encoding="utf-8"?>
<p:tagLst xmlns:p="http://schemas.openxmlformats.org/presentationml/2006/main">
  <p:tag name="MH" val="20160217203636"/>
  <p:tag name="MH_LIBRARY" val="GRAPHIC"/>
  <p:tag name="MH_TYPE" val="SubTitle"/>
  <p:tag name="MH_ORDER" val="1"/>
</p:tagLst>
</file>

<file path=ppt/tags/tag18.xml><?xml version="1.0" encoding="utf-8"?>
<p:tagLst xmlns:p="http://schemas.openxmlformats.org/presentationml/2006/main">
  <p:tag name="MH" val="20160217203636"/>
  <p:tag name="MH_LIBRARY" val="GRAPHIC"/>
  <p:tag name="MH_TYPE" val="Other"/>
  <p:tag name="MH_ORDER" val="2"/>
</p:tagLst>
</file>

<file path=ppt/tags/tag19.xml><?xml version="1.0" encoding="utf-8"?>
<p:tagLst xmlns:p="http://schemas.openxmlformats.org/presentationml/2006/main">
  <p:tag name="MH" val="20160217203636"/>
  <p:tag name="MH_LIBRARY" val="GRAPHIC"/>
  <p:tag name="MH_TYPE" val="Picture"/>
  <p:tag name="MH_ORDER" val="2"/>
</p:tagLst>
</file>

<file path=ppt/tags/tag2.xml><?xml version="1.0" encoding="utf-8"?>
<p:tagLst xmlns:p="http://schemas.openxmlformats.org/presentationml/2006/main">
  <p:tag name="MH" val="20160218211730"/>
  <p:tag name="MH_LIBRARY" val="GRAPHIC"/>
  <p:tag name="MH_TYPE" val="Other"/>
  <p:tag name="MH_ORDER" val="10"/>
</p:tagLst>
</file>

<file path=ppt/tags/tag20.xml><?xml version="1.0" encoding="utf-8"?>
<p:tagLst xmlns:p="http://schemas.openxmlformats.org/presentationml/2006/main">
  <p:tag name="MH" val="20160217203636"/>
  <p:tag name="MH_LIBRARY" val="GRAPHIC"/>
  <p:tag name="MH_TYPE" val="Other"/>
  <p:tag name="MH_ORDER" val="3"/>
</p:tagLst>
</file>

<file path=ppt/tags/tag21.xml><?xml version="1.0" encoding="utf-8"?>
<p:tagLst xmlns:p="http://schemas.openxmlformats.org/presentationml/2006/main">
  <p:tag name="MH" val="20160217203636"/>
  <p:tag name="MH_LIBRARY" val="GRAPHIC"/>
  <p:tag name="MH_TYPE" val="Picture"/>
  <p:tag name="MH_ORDER" val="3"/>
</p:tagLst>
</file>

<file path=ppt/tags/tag22.xml><?xml version="1.0" encoding="utf-8"?>
<p:tagLst xmlns:p="http://schemas.openxmlformats.org/presentationml/2006/main">
  <p:tag name="MH" val="20160217203636"/>
  <p:tag name="MH_LIBRARY" val="GRAPHIC"/>
  <p:tag name="MH_TYPE" val="Other"/>
  <p:tag name="MH_ORDER" val="4"/>
</p:tagLst>
</file>

<file path=ppt/tags/tag23.xml><?xml version="1.0" encoding="utf-8"?>
<p:tagLst xmlns:p="http://schemas.openxmlformats.org/presentationml/2006/main">
  <p:tag name="MH" val="20160217203636"/>
  <p:tag name="MH_LIBRARY" val="GRAPHIC"/>
  <p:tag name="MH_TYPE" val="Picture"/>
  <p:tag name="MH_ORDER" val="4"/>
</p:tagLst>
</file>

<file path=ppt/tags/tag24.xml><?xml version="1.0" encoding="utf-8"?>
<p:tagLst xmlns:p="http://schemas.openxmlformats.org/presentationml/2006/main">
  <p:tag name="MH" val="20160202082519"/>
  <p:tag name="MH_LIBRARY" val="GRAPHIC"/>
  <p:tag name="MH_TYPE" val="Text"/>
  <p:tag name="MH_ORDER" val="1"/>
</p:tagLst>
</file>

<file path=ppt/tags/tag25.xml><?xml version="1.0" encoding="utf-8"?>
<p:tagLst xmlns:p="http://schemas.openxmlformats.org/presentationml/2006/main">
  <p:tag name="MH" val="20160202082519"/>
  <p:tag name="MH_LIBRARY" val="GRAPHIC"/>
  <p:tag name="MH_TYPE" val="Text"/>
  <p:tag name="MH_ORDER" val="1"/>
</p:tagLst>
</file>

<file path=ppt/tags/tag26.xml><?xml version="1.0" encoding="utf-8"?>
<p:tagLst xmlns:p="http://schemas.openxmlformats.org/presentationml/2006/main">
  <p:tag name="MH" val="20160202082519"/>
  <p:tag name="MH_LIBRARY" val="GRAPHIC"/>
  <p:tag name="MH_TYPE" val="Text"/>
  <p:tag name="MH_ORDER" val="1"/>
</p:tagLst>
</file>

<file path=ppt/tags/tag27.xml><?xml version="1.0" encoding="utf-8"?>
<p:tagLst xmlns:p="http://schemas.openxmlformats.org/presentationml/2006/main">
  <p:tag name="MH" val="20160202082519"/>
  <p:tag name="MH_LIBRARY" val="GRAPHIC"/>
  <p:tag name="MH_TYPE" val="Text"/>
  <p:tag name="MH_ORDER" val="1"/>
</p:tagLst>
</file>

<file path=ppt/tags/tag28.xml><?xml version="1.0" encoding="utf-8"?>
<p:tagLst xmlns:p="http://schemas.openxmlformats.org/presentationml/2006/main">
  <p:tag name="MH" val="20160217203636"/>
  <p:tag name="MH_LIBRARY" val="GRAPHIC"/>
  <p:tag name="MH_TYPE" val="SubTitle"/>
  <p:tag name="MH_ORDER" val="1"/>
</p:tagLst>
</file>

<file path=ppt/tags/tag29.xml><?xml version="1.0" encoding="utf-8"?>
<p:tagLst xmlns:p="http://schemas.openxmlformats.org/presentationml/2006/main">
  <p:tag name="MH" val="20160217203636"/>
  <p:tag name="MH_LIBRARY" val="GRAPHIC"/>
  <p:tag name="MH_TYPE" val="SubTitle"/>
  <p:tag name="MH_ORDER" val="1"/>
</p:tagLst>
</file>

<file path=ppt/tags/tag3.xml><?xml version="1.0" encoding="utf-8"?>
<p:tagLst xmlns:p="http://schemas.openxmlformats.org/presentationml/2006/main">
  <p:tag name="MH" val="20160203101803"/>
  <p:tag name="MH_LIBRARY" val="GRAPHIC"/>
  <p:tag name="MH_TYPE" val="Title"/>
  <p:tag name="MH_ORDER" val="1"/>
</p:tagLst>
</file>

<file path=ppt/tags/tag30.xml><?xml version="1.0" encoding="utf-8"?>
<p:tagLst xmlns:p="http://schemas.openxmlformats.org/presentationml/2006/main">
  <p:tag name="MH" val="20160217203636"/>
  <p:tag name="MH_LIBRARY" val="GRAPHIC"/>
  <p:tag name="MH_TYPE" val="SubTitle"/>
  <p:tag name="MH_ORDER" val="1"/>
</p:tagLst>
</file>

<file path=ppt/tags/tag31.xml><?xml version="1.0" encoding="utf-8"?>
<p:tagLst xmlns:p="http://schemas.openxmlformats.org/presentationml/2006/main">
  <p:tag name="MH_TYPE" val="#NeiR#"/>
  <p:tag name="MH_NUMBER" val="4"/>
  <p:tag name="MH_CATEGORY" val="#TuWHP#"/>
  <p:tag name="MH_LAYOUT" val="SubTitleDesc"/>
  <p:tag name="MH" val="20160217203636"/>
  <p:tag name="MH_LIBRARY" val="GRAPHIC"/>
</p:tagLst>
</file>

<file path=ppt/tags/tag32.xml><?xml version="1.0" encoding="utf-8"?>
<p:tagLst xmlns:p="http://schemas.openxmlformats.org/presentationml/2006/main">
  <p:tag name="MH" val="20160217203636"/>
  <p:tag name="MH_LIBRARY" val="GRAPHIC"/>
  <p:tag name="MH_TYPE" val="Other"/>
  <p:tag name="MH_ORDER" val="1"/>
</p:tagLst>
</file>

<file path=ppt/tags/tag33.xml><?xml version="1.0" encoding="utf-8"?>
<p:tagLst xmlns:p="http://schemas.openxmlformats.org/presentationml/2006/main">
  <p:tag name="MH" val="20160217203636"/>
  <p:tag name="MH_LIBRARY" val="GRAPHIC"/>
  <p:tag name="MH_TYPE" val="Picture"/>
  <p:tag name="MH_ORDER" val="1"/>
</p:tagLst>
</file>

<file path=ppt/tags/tag34.xml><?xml version="1.0" encoding="utf-8"?>
<p:tagLst xmlns:p="http://schemas.openxmlformats.org/presentationml/2006/main">
  <p:tag name="MH" val="20160202082519"/>
  <p:tag name="MH_LIBRARY" val="GRAPHIC"/>
  <p:tag name="MH_TYPE" val="Text"/>
  <p:tag name="MH_ORDER" val="1"/>
</p:tagLst>
</file>

<file path=ppt/tags/tag35.xml><?xml version="1.0" encoding="utf-8"?>
<p:tagLst xmlns:p="http://schemas.openxmlformats.org/presentationml/2006/main">
  <p:tag name="MH_TYPE" val="#NeiR#"/>
  <p:tag name="MH_NUMBER" val="4"/>
  <p:tag name="MH_CATEGORY" val="#TuWHP#"/>
  <p:tag name="MH_LAYOUT" val="SubTitleDesc"/>
  <p:tag name="MH" val="20160217203636"/>
  <p:tag name="MH_LIBRARY" val="GRAPHIC"/>
</p:tagLst>
</file>

<file path=ppt/tags/tag36.xml><?xml version="1.0" encoding="utf-8"?>
<p:tagLst xmlns:p="http://schemas.openxmlformats.org/presentationml/2006/main">
  <p:tag name="PA" val="v3.0.1"/>
</p:tagLst>
</file>

<file path=ppt/tags/tag37.xml><?xml version="1.0" encoding="utf-8"?>
<p:tagLst xmlns:p="http://schemas.openxmlformats.org/presentationml/2006/main">
  <p:tag name="PA" val="v3.0.1"/>
</p:tagLst>
</file>

<file path=ppt/tags/tag38.xml><?xml version="1.0" encoding="utf-8"?>
<p:tagLst xmlns:p="http://schemas.openxmlformats.org/presentationml/2006/main">
  <p:tag name="PA" val="v3.0.1"/>
</p:tagLst>
</file>

<file path=ppt/tags/tag39.xml><?xml version="1.0" encoding="utf-8"?>
<p:tagLst xmlns:p="http://schemas.openxmlformats.org/presentationml/2006/main">
  <p:tag name="PA" val="v3.0.1"/>
</p:tagLst>
</file>

<file path=ppt/tags/tag4.xml><?xml version="1.0" encoding="utf-8"?>
<p:tagLst xmlns:p="http://schemas.openxmlformats.org/presentationml/2006/main">
  <p:tag name="MH" val="20160218211730"/>
  <p:tag name="MH_LIBRARY" val="GRAPHIC"/>
  <p:tag name="MH_TYPE" val="Other"/>
  <p:tag name="MH_ORDER" val="10"/>
</p:tagLst>
</file>

<file path=ppt/tags/tag40.xml><?xml version="1.0" encoding="utf-8"?>
<p:tagLst xmlns:p="http://schemas.openxmlformats.org/presentationml/2006/main">
  <p:tag name="PA" val="v3.0.1"/>
</p:tagLst>
</file>

<file path=ppt/tags/tag41.xml><?xml version="1.0" encoding="utf-8"?>
<p:tagLst xmlns:p="http://schemas.openxmlformats.org/presentationml/2006/main">
  <p:tag name="PA" val="v3.0.1"/>
</p:tagLst>
</file>

<file path=ppt/tags/tag42.xml><?xml version="1.0" encoding="utf-8"?>
<p:tagLst xmlns:p="http://schemas.openxmlformats.org/presentationml/2006/main">
  <p:tag name="PA" val="v3.0.1"/>
</p:tagLst>
</file>

<file path=ppt/tags/tag43.xml><?xml version="1.0" encoding="utf-8"?>
<p:tagLst xmlns:p="http://schemas.openxmlformats.org/presentationml/2006/main">
  <p:tag name="PA" val="v3.0.1"/>
</p:tagLst>
</file>

<file path=ppt/tags/tag44.xml><?xml version="1.0" encoding="utf-8"?>
<p:tagLst xmlns:p="http://schemas.openxmlformats.org/presentationml/2006/main">
  <p:tag name="PA" val="v3.0.1"/>
</p:tagLst>
</file>

<file path=ppt/tags/tag45.xml><?xml version="1.0" encoding="utf-8"?>
<p:tagLst xmlns:p="http://schemas.openxmlformats.org/presentationml/2006/main">
  <p:tag name="PA" val="v3.0.1"/>
</p:tagLst>
</file>

<file path=ppt/tags/tag46.xml><?xml version="1.0" encoding="utf-8"?>
<p:tagLst xmlns:p="http://schemas.openxmlformats.org/presentationml/2006/main">
  <p:tag name="PA" val="v3.0.1"/>
</p:tagLst>
</file>

<file path=ppt/tags/tag47.xml><?xml version="1.0" encoding="utf-8"?>
<p:tagLst xmlns:p="http://schemas.openxmlformats.org/presentationml/2006/main">
  <p:tag name="PA" val="v3.0.1"/>
</p:tagLst>
</file>

<file path=ppt/tags/tag48.xml><?xml version="1.0" encoding="utf-8"?>
<p:tagLst xmlns:p="http://schemas.openxmlformats.org/presentationml/2006/main">
  <p:tag name="PA" val="v3.0.1"/>
</p:tagLst>
</file>

<file path=ppt/tags/tag49.xml><?xml version="1.0" encoding="utf-8"?>
<p:tagLst xmlns:p="http://schemas.openxmlformats.org/presentationml/2006/main">
  <p:tag name="PA" val="v3.0.1"/>
</p:tagLst>
</file>

<file path=ppt/tags/tag5.xml><?xml version="1.0" encoding="utf-8"?>
<p:tagLst xmlns:p="http://schemas.openxmlformats.org/presentationml/2006/main">
  <p:tag name="MH" val="20160203101803"/>
  <p:tag name="MH_LIBRARY" val="GRAPHIC"/>
  <p:tag name="MH_TYPE" val="Title"/>
  <p:tag name="MH_ORDER" val="1"/>
</p:tagLst>
</file>

<file path=ppt/tags/tag50.xml><?xml version="1.0" encoding="utf-8"?>
<p:tagLst xmlns:p="http://schemas.openxmlformats.org/presentationml/2006/main">
  <p:tag name="PA" val="v3.0.1"/>
</p:tagLst>
</file>

<file path=ppt/tags/tag51.xml><?xml version="1.0" encoding="utf-8"?>
<p:tagLst xmlns:p="http://schemas.openxmlformats.org/presentationml/2006/main">
  <p:tag name="PA" val="v3.0.1"/>
</p:tagLst>
</file>

<file path=ppt/tags/tag52.xml><?xml version="1.0" encoding="utf-8"?>
<p:tagLst xmlns:p="http://schemas.openxmlformats.org/presentationml/2006/main">
  <p:tag name="PA" val="v3.0.1"/>
</p:tagLst>
</file>

<file path=ppt/tags/tag53.xml><?xml version="1.0" encoding="utf-8"?>
<p:tagLst xmlns:p="http://schemas.openxmlformats.org/presentationml/2006/main">
  <p:tag name="PA" val="v3.0.1"/>
</p:tagLst>
</file>

<file path=ppt/tags/tag54.xml><?xml version="1.0" encoding="utf-8"?>
<p:tagLst xmlns:p="http://schemas.openxmlformats.org/presentationml/2006/main">
  <p:tag name="PA" val="v3.0.1"/>
</p:tagLst>
</file>

<file path=ppt/tags/tag55.xml><?xml version="1.0" encoding="utf-8"?>
<p:tagLst xmlns:p="http://schemas.openxmlformats.org/presentationml/2006/main">
  <p:tag name="PA" val="v3.0.1"/>
</p:tagLst>
</file>

<file path=ppt/tags/tag56.xml><?xml version="1.0" encoding="utf-8"?>
<p:tagLst xmlns:p="http://schemas.openxmlformats.org/presentationml/2006/main">
  <p:tag name="PA" val="v3.0.1"/>
</p:tagLst>
</file>

<file path=ppt/tags/tag57.xml><?xml version="1.0" encoding="utf-8"?>
<p:tagLst xmlns:p="http://schemas.openxmlformats.org/presentationml/2006/main">
  <p:tag name="PA" val="v3.0.1"/>
</p:tagLst>
</file>

<file path=ppt/tags/tag58.xml><?xml version="1.0" encoding="utf-8"?>
<p:tagLst xmlns:p="http://schemas.openxmlformats.org/presentationml/2006/main">
  <p:tag name="PA" val="v3.0.1"/>
</p:tagLst>
</file>

<file path=ppt/tags/tag59.xml><?xml version="1.0" encoding="utf-8"?>
<p:tagLst xmlns:p="http://schemas.openxmlformats.org/presentationml/2006/main">
  <p:tag name="PA" val="v3.0.1"/>
</p:tagLst>
</file>

<file path=ppt/tags/tag6.xml><?xml version="1.0" encoding="utf-8"?>
<p:tagLst xmlns:p="http://schemas.openxmlformats.org/presentationml/2006/main">
  <p:tag name="MH" val="20160218211730"/>
  <p:tag name="MH_LIBRARY" val="GRAPHIC"/>
  <p:tag name="MH_TYPE" val="Other"/>
  <p:tag name="MH_ORDER" val="10"/>
</p:tagLst>
</file>

<file path=ppt/tags/tag60.xml><?xml version="1.0" encoding="utf-8"?>
<p:tagLst xmlns:p="http://schemas.openxmlformats.org/presentationml/2006/main">
  <p:tag name="PA" val="v3.0.1"/>
</p:tagLst>
</file>

<file path=ppt/tags/tag61.xml><?xml version="1.0" encoding="utf-8"?>
<p:tagLst xmlns:p="http://schemas.openxmlformats.org/presentationml/2006/main">
  <p:tag name="PA" val="v3.0.1"/>
</p:tagLst>
</file>

<file path=ppt/tags/tag62.xml><?xml version="1.0" encoding="utf-8"?>
<p:tagLst xmlns:p="http://schemas.openxmlformats.org/presentationml/2006/main">
  <p:tag name="PA" val="v3.0.1"/>
</p:tagLst>
</file>

<file path=ppt/tags/tag63.xml><?xml version="1.0" encoding="utf-8"?>
<p:tagLst xmlns:p="http://schemas.openxmlformats.org/presentationml/2006/main">
  <p:tag name="PA" val="v3.0.1"/>
</p:tagLst>
</file>

<file path=ppt/tags/tag64.xml><?xml version="1.0" encoding="utf-8"?>
<p:tagLst xmlns:p="http://schemas.openxmlformats.org/presentationml/2006/main">
  <p:tag name="MH" val="20160202221302"/>
  <p:tag name="MH_LIBRARY" val="GRAPHIC"/>
  <p:tag name="MH_TYPE" val="Text"/>
  <p:tag name="MH_ORDER" val="1"/>
</p:tagLst>
</file>

<file path=ppt/tags/tag65.xml><?xml version="1.0" encoding="utf-8"?>
<p:tagLst xmlns:p="http://schemas.openxmlformats.org/presentationml/2006/main">
  <p:tag name="MH" val="20160202082519"/>
  <p:tag name="MH_LIBRARY" val="GRAPHIC"/>
  <p:tag name="MH_TYPE" val="Text"/>
  <p:tag name="MH_ORDER" val="2"/>
</p:tagLst>
</file>

<file path=ppt/tags/tag66.xml><?xml version="1.0" encoding="utf-8"?>
<p:tagLst xmlns:p="http://schemas.openxmlformats.org/presentationml/2006/main">
  <p:tag name="MH" val="20160202221302"/>
  <p:tag name="MH_LIBRARY" val="GRAPHIC"/>
  <p:tag name="MH_TYPE" val="Text"/>
  <p:tag name="MH_ORDER" val="1"/>
</p:tagLst>
</file>

<file path=ppt/tags/tag67.xml><?xml version="1.0" encoding="utf-8"?>
<p:tagLst xmlns:p="http://schemas.openxmlformats.org/presentationml/2006/main">
  <p:tag name="MH" val="20160202082519"/>
  <p:tag name="MH_LIBRARY" val="GRAPHIC"/>
  <p:tag name="MH_TYPE" val="Text"/>
  <p:tag name="MH_ORDER" val="2"/>
</p:tagLst>
</file>

<file path=ppt/tags/tag68.xml><?xml version="1.0" encoding="utf-8"?>
<p:tagLst xmlns:p="http://schemas.openxmlformats.org/presentationml/2006/main">
  <p:tag name="MH" val="20160202221302"/>
  <p:tag name="MH_LIBRARY" val="GRAPHIC"/>
  <p:tag name="MH_TYPE" val="Text"/>
  <p:tag name="MH_ORDER" val="1"/>
</p:tagLst>
</file>

<file path=ppt/tags/tag69.xml><?xml version="1.0" encoding="utf-8"?>
<p:tagLst xmlns:p="http://schemas.openxmlformats.org/presentationml/2006/main">
  <p:tag name="MH" val="20160202082519"/>
  <p:tag name="MH_LIBRARY" val="GRAPHIC"/>
  <p:tag name="MH_TYPE" val="Text"/>
  <p:tag name="MH_ORDER" val="2"/>
</p:tagLst>
</file>

<file path=ppt/tags/tag7.xml><?xml version="1.0" encoding="utf-8"?>
<p:tagLst xmlns:p="http://schemas.openxmlformats.org/presentationml/2006/main">
  <p:tag name="MH" val="20160203101803"/>
  <p:tag name="MH_LIBRARY" val="GRAPHIC"/>
  <p:tag name="MH_TYPE" val="Title"/>
  <p:tag name="MH_ORDER" val="1"/>
</p:tagLst>
</file>

<file path=ppt/tags/tag70.xml><?xml version="1.0" encoding="utf-8"?>
<p:tagLst xmlns:p="http://schemas.openxmlformats.org/presentationml/2006/main">
  <p:tag name="MH" val="20160217203636"/>
  <p:tag name="MH_LIBRARY" val="GRAPHIC"/>
  <p:tag name="MH_TYPE" val="Picture"/>
  <p:tag name="MH_ORDER" val="3"/>
</p:tagLst>
</file>

<file path=ppt/tags/tag71.xml><?xml version="1.0" encoding="utf-8"?>
<p:tagLst xmlns:p="http://schemas.openxmlformats.org/presentationml/2006/main">
  <p:tag name="MH" val="20160217203636"/>
  <p:tag name="MH_LIBRARY" val="GRAPHIC"/>
  <p:tag name="MH_TYPE" val="Picture"/>
  <p:tag name="MH_ORDER" val="3"/>
</p:tagLst>
</file>

<file path=ppt/tags/tag72.xml><?xml version="1.0" encoding="utf-8"?>
<p:tagLst xmlns:p="http://schemas.openxmlformats.org/presentationml/2006/main">
  <p:tag name="MH" val="20160217203636"/>
  <p:tag name="MH_LIBRARY" val="GRAPHIC"/>
  <p:tag name="MH_TYPE" val="Picture"/>
  <p:tag name="MH_ORDER" val="3"/>
</p:tagLst>
</file>

<file path=ppt/tags/tag73.xml><?xml version="1.0" encoding="utf-8"?>
<p:tagLst xmlns:p="http://schemas.openxmlformats.org/presentationml/2006/main">
  <p:tag name="MH" val="20160217203636"/>
  <p:tag name="MH_LIBRARY" val="GRAPHIC"/>
  <p:tag name="MH_TYPE" val="SubTitle"/>
  <p:tag name="MH_ORDER" val="1"/>
</p:tagLst>
</file>

<file path=ppt/tags/tag74.xml><?xml version="1.0" encoding="utf-8"?>
<p:tagLst xmlns:p="http://schemas.openxmlformats.org/presentationml/2006/main">
  <p:tag name="MH" val="20160217203636"/>
  <p:tag name="MH_LIBRARY" val="GRAPHIC"/>
  <p:tag name="MH_TYPE" val="SubTitle"/>
  <p:tag name="MH_ORDER" val="1"/>
</p:tagLst>
</file>

<file path=ppt/tags/tag75.xml><?xml version="1.0" encoding="utf-8"?>
<p:tagLst xmlns:p="http://schemas.openxmlformats.org/presentationml/2006/main">
  <p:tag name="MH" val="20160217203636"/>
  <p:tag name="MH_LIBRARY" val="GRAPHIC"/>
  <p:tag name="MH_TYPE" val="SubTitle"/>
  <p:tag name="MH_ORDER" val="1"/>
</p:tagLst>
</file>

<file path=ppt/tags/tag76.xml><?xml version="1.0" encoding="utf-8"?>
<p:tagLst xmlns:p="http://schemas.openxmlformats.org/presentationml/2006/main">
  <p:tag name="MH_TYPE" val="#NeiR#"/>
  <p:tag name="MH_NUMBER" val="3"/>
  <p:tag name="MH_CATEGORY" val="#TuWHP#"/>
  <p:tag name="MH_LAYOUT" val="SubTitleText"/>
  <p:tag name="MH" val="20160218231905"/>
  <p:tag name="MH_LIBRARY" val="GRAPHIC"/>
</p:tagLst>
</file>

<file path=ppt/tags/tag77.xml><?xml version="1.0" encoding="utf-8"?>
<p:tagLst xmlns:p="http://schemas.openxmlformats.org/presentationml/2006/main">
  <p:tag name="MH" val="20160312084837"/>
  <p:tag name="MH_LIBRARY" val="GRAPHIC"/>
  <p:tag name="MH_TYPE" val="Other"/>
  <p:tag name="MH_ORDER" val="7"/>
</p:tagLst>
</file>

<file path=ppt/tags/tag78.xml><?xml version="1.0" encoding="utf-8"?>
<p:tagLst xmlns:p="http://schemas.openxmlformats.org/presentationml/2006/main">
  <p:tag name="MH" val="20160312084837"/>
  <p:tag name="MH_LIBRARY" val="GRAPHIC"/>
  <p:tag name="MH_TYPE" val="Other"/>
  <p:tag name="MH_ORDER" val="1"/>
</p:tagLst>
</file>

<file path=ppt/tags/tag79.xml><?xml version="1.0" encoding="utf-8"?>
<p:tagLst xmlns:p="http://schemas.openxmlformats.org/presentationml/2006/main">
  <p:tag name="MH" val="20160312084837"/>
  <p:tag name="MH_LIBRARY" val="GRAPHIC"/>
  <p:tag name="MH_TYPE" val="Other"/>
  <p:tag name="MH_ORDER" val="2"/>
</p:tagLst>
</file>

<file path=ppt/tags/tag8.xml><?xml version="1.0" encoding="utf-8"?>
<p:tagLst xmlns:p="http://schemas.openxmlformats.org/presentationml/2006/main">
  <p:tag name="MH" val="20160202082519"/>
  <p:tag name="MH_LIBRARY" val="GRAPHIC"/>
  <p:tag name="MH_TYPE" val="Text"/>
  <p:tag name="MH_ORDER" val="1"/>
</p:tagLst>
</file>

<file path=ppt/tags/tag80.xml><?xml version="1.0" encoding="utf-8"?>
<p:tagLst xmlns:p="http://schemas.openxmlformats.org/presentationml/2006/main">
  <p:tag name="MH" val="20160312084837"/>
  <p:tag name="MH_LIBRARY" val="GRAPHIC"/>
  <p:tag name="MH_TYPE" val="Other"/>
  <p:tag name="MH_ORDER" val="3"/>
</p:tagLst>
</file>

<file path=ppt/tags/tag81.xml><?xml version="1.0" encoding="utf-8"?>
<p:tagLst xmlns:p="http://schemas.openxmlformats.org/presentationml/2006/main">
  <p:tag name="MH" val="20160312084837"/>
  <p:tag name="MH_LIBRARY" val="GRAPHIC"/>
  <p:tag name="MH_TYPE" val="Other"/>
  <p:tag name="MH_ORDER" val="9"/>
</p:tagLst>
</file>

<file path=ppt/tags/tag82.xml><?xml version="1.0" encoding="utf-8"?>
<p:tagLst xmlns:p="http://schemas.openxmlformats.org/presentationml/2006/main">
  <p:tag name="MH" val="20160312084837"/>
  <p:tag name="MH_LIBRARY" val="GRAPHIC"/>
  <p:tag name="MH_TYPE" val="Other"/>
  <p:tag name="MH_ORDER" val="10"/>
</p:tagLst>
</file>

<file path=ppt/tags/tag83.xml><?xml version="1.0" encoding="utf-8"?>
<p:tagLst xmlns:p="http://schemas.openxmlformats.org/presentationml/2006/main">
  <p:tag name="MH" val="20160312084837"/>
  <p:tag name="MH_LIBRARY" val="GRAPHIC"/>
  <p:tag name="MH_TYPE" val="Other"/>
  <p:tag name="MH_ORDER" val="11"/>
</p:tagLst>
</file>

<file path=ppt/tags/tag84.xml><?xml version="1.0" encoding="utf-8"?>
<p:tagLst xmlns:p="http://schemas.openxmlformats.org/presentationml/2006/main">
  <p:tag name="MH" val="20160312084837"/>
  <p:tag name="MH_LIBRARY" val="GRAPHIC"/>
  <p:tag name="MH_TYPE" val="Desc"/>
  <p:tag name="MH_ORDER" val="1"/>
</p:tagLst>
</file>

<file path=ppt/tags/tag85.xml><?xml version="1.0" encoding="utf-8"?>
<p:tagLst xmlns:p="http://schemas.openxmlformats.org/presentationml/2006/main">
  <p:tag name="MH" val="20160312084837"/>
  <p:tag name="MH_LIBRARY" val="GRAPHIC"/>
  <p:tag name="MH_TYPE" val="SubTitle"/>
  <p:tag name="MH_ORDER" val="1"/>
</p:tagLst>
</file>

<file path=ppt/tags/tag86.xml><?xml version="1.0" encoding="utf-8"?>
<p:tagLst xmlns:p="http://schemas.openxmlformats.org/presentationml/2006/main">
  <p:tag name="MH" val="20160312084837"/>
  <p:tag name="MH_LIBRARY" val="GRAPHIC"/>
  <p:tag name="MH_TYPE" val="SubTitle"/>
  <p:tag name="MH_ORDER" val="1"/>
</p:tagLst>
</file>

<file path=ppt/tags/tag87.xml><?xml version="1.0" encoding="utf-8"?>
<p:tagLst xmlns:p="http://schemas.openxmlformats.org/presentationml/2006/main">
  <p:tag name="MH" val="20160312084837"/>
  <p:tag name="MH_LIBRARY" val="GRAPHIC"/>
  <p:tag name="MH_TYPE" val="SubTitle"/>
  <p:tag name="MH_ORDER" val="1"/>
</p:tagLst>
</file>

<file path=ppt/tags/tag88.xml><?xml version="1.0" encoding="utf-8"?>
<p:tagLst xmlns:p="http://schemas.openxmlformats.org/presentationml/2006/main">
  <p:tag name="MH" val="20160312084837"/>
  <p:tag name="MH_LIBRARY" val="GRAPHIC"/>
  <p:tag name="MH_TYPE" val="Other"/>
  <p:tag name="MH_ORDER" val="5"/>
</p:tagLst>
</file>

<file path=ppt/tags/tag89.xml><?xml version="1.0" encoding="utf-8"?>
<p:tagLst xmlns:p="http://schemas.openxmlformats.org/presentationml/2006/main">
  <p:tag name="MH" val="20160312084837"/>
  <p:tag name="MH_LIBRARY" val="GRAPHIC"/>
  <p:tag name="MH_TYPE" val="Other"/>
  <p:tag name="MH_ORDER" val="6"/>
</p:tagLst>
</file>

<file path=ppt/tags/tag9.xml><?xml version="1.0" encoding="utf-8"?>
<p:tagLst xmlns:p="http://schemas.openxmlformats.org/presentationml/2006/main">
  <p:tag name="MH" val="20160202082519"/>
  <p:tag name="MH_LIBRARY" val="GRAPHIC"/>
  <p:tag name="MH_TYPE" val="SubTitle"/>
  <p:tag name="MH_ORDER" val="1"/>
</p:tagLst>
</file>

<file path=ppt/tags/tag90.xml><?xml version="1.0" encoding="utf-8"?>
<p:tagLst xmlns:p="http://schemas.openxmlformats.org/presentationml/2006/main">
  <p:tag name="MH" val="20160217203636"/>
  <p:tag name="MH_LIBRARY" val="GRAPHIC"/>
  <p:tag name="MH_TYPE" val="Picture"/>
  <p:tag name="MH_ORDER" val="3"/>
</p:tagLst>
</file>

<file path=ppt/tags/tag91.xml><?xml version="1.0" encoding="utf-8"?>
<p:tagLst xmlns:p="http://schemas.openxmlformats.org/presentationml/2006/main">
  <p:tag name="MH_TYPE" val="#NeiR#"/>
  <p:tag name="MH_NUMBER" val="3"/>
  <p:tag name="MH_CATEGORY" val="#QiTTB#"/>
  <p:tag name="MH_LAYOUT" val="SubTitleTextDesc"/>
  <p:tag name="MH" val="20160312084837"/>
  <p:tag name="MH_LIBRARY" val="GRAPHIC"/>
</p:tagLst>
</file>

<file path=ppt/tags/tag92.xml><?xml version="1.0" encoding="utf-8"?>
<p:tagLst xmlns:p="http://schemas.openxmlformats.org/presentationml/2006/main">
  <p:tag name="MH" val="20160202082519"/>
  <p:tag name="MH_LIBRARY" val="GRAPHIC"/>
  <p:tag name="MH_TYPE" val="Text"/>
  <p:tag name="MH_ORDER" val="1"/>
</p:tagLst>
</file>

<file path=ppt/tags/tag93.xml><?xml version="1.0" encoding="utf-8"?>
<p:tagLst xmlns:p="http://schemas.openxmlformats.org/presentationml/2006/main">
  <p:tag name="MH" val="20160202082519"/>
  <p:tag name="MH_LIBRARY" val="GRAPHIC"/>
  <p:tag name="MH_TYPE" val="SubTitle"/>
  <p:tag name="MH_ORDER" val="1"/>
</p:tagLst>
</file>

<file path=ppt/tags/tag94.xml><?xml version="1.0" encoding="utf-8"?>
<p:tagLst xmlns:p="http://schemas.openxmlformats.org/presentationml/2006/main">
  <p:tag name="MH" val="20160202082519"/>
  <p:tag name="MH_LIBRARY" val="GRAPHIC"/>
  <p:tag name="MH_TYPE" val="Text"/>
  <p:tag name="MH_ORDER" val="1"/>
</p:tagLst>
</file>

<file path=ppt/tags/tag95.xml><?xml version="1.0" encoding="utf-8"?>
<p:tagLst xmlns:p="http://schemas.openxmlformats.org/presentationml/2006/main">
  <p:tag name="MH" val="20160202082519"/>
  <p:tag name="MH_LIBRARY" val="GRAPHIC"/>
  <p:tag name="MH_TYPE" val="SubTitle"/>
  <p:tag name="MH_ORDER" val="1"/>
</p:tagLst>
</file>

<file path=ppt/tags/tag96.xml><?xml version="1.0" encoding="utf-8"?>
<p:tagLst xmlns:p="http://schemas.openxmlformats.org/presentationml/2006/main">
  <p:tag name="MH" val="20160202082519"/>
  <p:tag name="MH_LIBRARY" val="GRAPHIC"/>
  <p:tag name="MH_TYPE" val="Text"/>
  <p:tag name="MH_ORDER" val="1"/>
</p:tagLst>
</file>

<file path=ppt/tags/tag97.xml><?xml version="1.0" encoding="utf-8"?>
<p:tagLst xmlns:p="http://schemas.openxmlformats.org/presentationml/2006/main">
  <p:tag name="MH" val="20160202082519"/>
  <p:tag name="MH_LIBRARY" val="GRAPHIC"/>
  <p:tag name="MH_TYPE" val="SubTitle"/>
  <p:tag name="MH_ORDER" val="1"/>
</p:tagLst>
</file>

<file path=ppt/tags/tag98.xml><?xml version="1.0" encoding="utf-8"?>
<p:tagLst xmlns:p="http://schemas.openxmlformats.org/presentationml/2006/main">
  <p:tag name="MH" val="20160202082519"/>
  <p:tag name="MH_LIBRARY" val="GRAPHIC"/>
  <p:tag name="MH_TYPE" val="Text"/>
  <p:tag name="MH_ORDER" val="1"/>
</p:tagLst>
</file>

<file path=ppt/tags/tag99.xml><?xml version="1.0" encoding="utf-8"?>
<p:tagLst xmlns:p="http://schemas.openxmlformats.org/presentationml/2006/main">
  <p:tag name="MH" val="20160202082519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">
  <a:themeElements>
    <a:clrScheme name="自定义 841">
      <a:dk1>
        <a:sysClr val="windowText" lastClr="000000"/>
      </a:dk1>
      <a:lt1>
        <a:sysClr val="window" lastClr="FFFFFF"/>
      </a:lt1>
      <a:dk2>
        <a:srgbClr val="458CCB"/>
      </a:dk2>
      <a:lt2>
        <a:srgbClr val="E7E6E6"/>
      </a:lt2>
      <a:accent1>
        <a:srgbClr val="F68376"/>
      </a:accent1>
      <a:accent2>
        <a:srgbClr val="458CCB"/>
      </a:accent2>
      <a:accent3>
        <a:srgbClr val="F68376"/>
      </a:accent3>
      <a:accent4>
        <a:srgbClr val="458CCB"/>
      </a:accent4>
      <a:accent5>
        <a:srgbClr val="F68376"/>
      </a:accent5>
      <a:accent6>
        <a:srgbClr val="458CCB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4602</Words>
  <Application>WPS 演示</Application>
  <PresentationFormat>自定义</PresentationFormat>
  <Paragraphs>811</Paragraphs>
  <Slides>38</Slides>
  <Notes>32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58" baseType="lpstr">
      <vt:lpstr>Arial</vt:lpstr>
      <vt:lpstr>宋体</vt:lpstr>
      <vt:lpstr>Wingdings</vt:lpstr>
      <vt:lpstr>Arial Unicode MS</vt:lpstr>
      <vt:lpstr>微软雅黑</vt:lpstr>
      <vt:lpstr>Agency FB</vt:lpstr>
      <vt:lpstr>NumberOnly</vt:lpstr>
      <vt:lpstr>方正兰亭黑_GBK</vt:lpstr>
      <vt:lpstr>黑体</vt:lpstr>
      <vt:lpstr>Impact</vt:lpstr>
      <vt:lpstr>Calibri</vt:lpstr>
      <vt:lpstr>Lato Light</vt:lpstr>
      <vt:lpstr>Segoe Print</vt:lpstr>
      <vt:lpstr>Arial</vt:lpstr>
      <vt:lpstr>Arial Unicode MS</vt:lpstr>
      <vt:lpstr>Arial Black</vt:lpstr>
      <vt:lpstr>方正兰亭细黑_GBK_M</vt:lpstr>
      <vt:lpstr>Arial Narrow</vt:lpstr>
      <vt:lpstr>Calibri</vt:lpstr>
      <vt:lpstr>Office 主题</vt:lpstr>
      <vt:lpstr>PowerPoint 演示文稿</vt:lpstr>
      <vt:lpstr>PowerPoint 演示文稿</vt:lpstr>
      <vt:lpstr>PowerPoint 演示文稿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PowerPoint 演示文稿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PowerPoint 演示文稿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PowerPoint 演示文稿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PowerPoint 演示文稿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www.xqppt.com</dc:title>
  <dc:creator>小Q办公</dc:creator>
  <cp:lastModifiedBy> </cp:lastModifiedBy>
  <cp:revision>18</cp:revision>
  <dcterms:created xsi:type="dcterms:W3CDTF">2015-05-05T08:02:00Z</dcterms:created>
  <dcterms:modified xsi:type="dcterms:W3CDTF">2019-06-21T08:06:13Z</dcterms:modified>
  <cp:category/>
  <dc:description/>
  <cp:contentStatus/>
  <dc:identifier/>
  <cp:keywords/>
  <dc:language>utf-8</dc:language>
  <dc:subject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2052-11.1.0.8765</vt:lpwstr>
  </property>
</Properties>
</file>