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handoutMasterIdLst>
    <p:handoutMasterId r:id="rId25"/>
  </p:handoutMasterIdLst>
  <p:sldIdLst>
    <p:sldId id="3407" r:id="rId2"/>
    <p:sldId id="3408" r:id="rId3"/>
    <p:sldId id="3409" r:id="rId4"/>
    <p:sldId id="3367" r:id="rId5"/>
    <p:sldId id="3368" r:id="rId6"/>
    <p:sldId id="3355" r:id="rId7"/>
    <p:sldId id="3387" r:id="rId8"/>
    <p:sldId id="3410" r:id="rId9"/>
    <p:sldId id="3363" r:id="rId10"/>
    <p:sldId id="3365" r:id="rId11"/>
    <p:sldId id="3366" r:id="rId12"/>
    <p:sldId id="3389" r:id="rId13"/>
    <p:sldId id="3411" r:id="rId14"/>
    <p:sldId id="3371" r:id="rId15"/>
    <p:sldId id="3388" r:id="rId16"/>
    <p:sldId id="3370" r:id="rId17"/>
    <p:sldId id="3386" r:id="rId18"/>
    <p:sldId id="3412" r:id="rId19"/>
    <p:sldId id="3369" r:id="rId20"/>
    <p:sldId id="3362" r:id="rId21"/>
    <p:sldId id="3364" r:id="rId22"/>
    <p:sldId id="3413" r:id="rId23"/>
  </p:sldIdLst>
  <p:sldSz cx="12858750" cy="7232650"/>
  <p:notesSz cx="6858000" cy="9144000"/>
  <p:custDataLst>
    <p:tags r:id="rId26"/>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orient="horz" pos="4183">
          <p15:clr>
            <a:srgbClr val="A4A3A4"/>
          </p15:clr>
        </p15:guide>
        <p15:guide id="3" pos="4050">
          <p15:clr>
            <a:srgbClr val="A4A3A4"/>
          </p15:clr>
        </p15:guide>
        <p15:guide id="4" pos="7588">
          <p15:clr>
            <a:srgbClr val="A4A3A4"/>
          </p15:clr>
        </p15:guide>
        <p15:guide id="5" pos="376">
          <p15:clr>
            <a:srgbClr val="A4A3A4"/>
          </p15:clr>
        </p15:guide>
        <p15:guide id="6" pos="135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97E9B"/>
    <a:srgbClr val="900000"/>
    <a:srgbClr val="0FC7D3"/>
    <a:srgbClr val="EC206C"/>
    <a:srgbClr val="BC148E"/>
    <a:srgbClr val="0A1A3B"/>
    <a:srgbClr val="CE000D"/>
    <a:srgbClr val="FE67BE"/>
    <a:srgbClr val="840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2986" autoAdjust="0"/>
  </p:normalViewPr>
  <p:slideViewPr>
    <p:cSldViewPr>
      <p:cViewPr>
        <p:scale>
          <a:sx n="95" d="100"/>
          <a:sy n="95" d="100"/>
        </p:scale>
        <p:origin x="-1056" y="-714"/>
      </p:cViewPr>
      <p:guideLst>
        <p:guide orient="horz" pos="328"/>
        <p:guide orient="horz" pos="4183"/>
        <p:guide pos="4050"/>
        <p:guide pos="7588"/>
        <p:guide pos="376"/>
        <p:guide pos="135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___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___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___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___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___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___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___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___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8507024903"/>
          <c:y val="1.9316813339508999E-2"/>
        </c:manualLayout>
      </c:layout>
      <c:overlay val="0"/>
      <c:spPr>
        <a:noFill/>
        <a:ln w="25380">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FFFFFF"/>
            </a:solidFill>
            <a:ln w="25380">
              <a:noFill/>
            </a:ln>
          </c:spPr>
          <c:dPt>
            <c:idx val="0"/>
            <c:bubble3D val="0"/>
            <c:extLst>
              <c:ext xmlns:c16="http://schemas.microsoft.com/office/drawing/2014/chart" uri="{C3380CC4-5D6E-409C-BE32-E72D297353CC}">
                <c16:uniqueId val="{00000001-830D-424F-AC85-77AD551F5C09}"/>
              </c:ext>
            </c:extLst>
          </c:dPt>
          <c:dPt>
            <c:idx val="1"/>
            <c:bubble3D val="0"/>
            <c:spPr>
              <a:solidFill>
                <a:schemeClr val="accent1">
                  <a:lumMod val="75000"/>
                </a:schemeClr>
              </a:solidFill>
              <a:ln w="25380">
                <a:noFill/>
              </a:ln>
            </c:spPr>
            <c:extLst>
              <c:ext xmlns:c16="http://schemas.microsoft.com/office/drawing/2014/chart" uri="{C3380CC4-5D6E-409C-BE32-E72D297353CC}">
                <c16:uniqueId val="{00000003-830D-424F-AC85-77AD551F5C09}"/>
              </c:ext>
            </c:extLst>
          </c:dPt>
          <c:val>
            <c:numRef>
              <c:f>Sheet1!$B$2:$C$2</c:f>
              <c:numCache>
                <c:formatCode>General</c:formatCode>
                <c:ptCount val="2"/>
                <c:pt idx="0">
                  <c:v>40</c:v>
                </c:pt>
                <c:pt idx="1">
                  <c:v>20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830D-424F-AC85-77AD551F5C09}"/>
            </c:ext>
          </c:extLst>
        </c:ser>
        <c:dLbls>
          <c:showLegendKey val="0"/>
          <c:showVal val="0"/>
          <c:showCatName val="0"/>
          <c:showSerName val="0"/>
          <c:showPercent val="0"/>
          <c:showBubbleSize val="0"/>
          <c:showLeaderLines val="1"/>
        </c:dLbls>
        <c:firstSliceAng val="0"/>
      </c:pieChart>
      <c:spPr>
        <a:noFill/>
        <a:ln w="25380">
          <a:noFill/>
        </a:ln>
      </c:spPr>
    </c:plotArea>
    <c:plotVisOnly val="1"/>
    <c:dispBlanksAs val="zero"/>
    <c:showDLblsOverMax val="0"/>
  </c:chart>
  <c:spPr>
    <a:noFill/>
    <a:ln>
      <a:noFill/>
    </a:ln>
  </c:spPr>
  <c:txPr>
    <a:bodyPr/>
    <a:lstStyle/>
    <a:p>
      <a:pPr>
        <a:defRPr lang="zh-CN" sz="299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8700985301"/>
          <c:y val="1.93168598900012E-2"/>
        </c:manualLayout>
      </c:layout>
      <c:overlay val="0"/>
      <c:spPr>
        <a:noFill/>
        <a:ln w="25383">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2C2C2C"/>
            </a:solidFill>
            <a:ln w="25383">
              <a:noFill/>
            </a:ln>
          </c:spPr>
          <c:dPt>
            <c:idx val="0"/>
            <c:bubble3D val="0"/>
            <c:spPr>
              <a:solidFill>
                <a:schemeClr val="accent4">
                  <a:lumMod val="50000"/>
                </a:schemeClr>
              </a:solidFill>
              <a:ln w="25383">
                <a:noFill/>
              </a:ln>
            </c:spPr>
            <c:extLst>
              <c:ext xmlns:c16="http://schemas.microsoft.com/office/drawing/2014/chart" uri="{C3380CC4-5D6E-409C-BE32-E72D297353CC}">
                <c16:uniqueId val="{00000001-1309-4114-8052-3467F09EF392}"/>
              </c:ext>
            </c:extLst>
          </c:dPt>
          <c:dPt>
            <c:idx val="1"/>
            <c:bubble3D val="0"/>
            <c:spPr>
              <a:solidFill>
                <a:schemeClr val="accent4"/>
              </a:solidFill>
              <a:ln w="25383">
                <a:noFill/>
              </a:ln>
            </c:spPr>
            <c:extLst>
              <c:ext xmlns:c16="http://schemas.microsoft.com/office/drawing/2014/chart" uri="{C3380CC4-5D6E-409C-BE32-E72D297353CC}">
                <c16:uniqueId val="{00000003-1309-4114-8052-3467F09EF392}"/>
              </c:ext>
            </c:extLst>
          </c:dPt>
          <c:val>
            <c:numRef>
              <c:f>Sheet1!$B$2:$C$2</c:f>
              <c:numCache>
                <c:formatCode>General</c:formatCode>
                <c:ptCount val="2"/>
                <c:pt idx="0">
                  <c:v>70</c:v>
                </c:pt>
                <c:pt idx="1">
                  <c:v>30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1309-4114-8052-3467F09EF392}"/>
            </c:ext>
          </c:extLst>
        </c:ser>
        <c:dLbls>
          <c:showLegendKey val="0"/>
          <c:showVal val="0"/>
          <c:showCatName val="0"/>
          <c:showSerName val="0"/>
          <c:showPercent val="0"/>
          <c:showBubbleSize val="0"/>
          <c:showLeaderLines val="1"/>
        </c:dLbls>
        <c:firstSliceAng val="0"/>
      </c:pieChart>
      <c:spPr>
        <a:noFill/>
        <a:ln w="25383">
          <a:noFill/>
        </a:ln>
      </c:spPr>
    </c:plotArea>
    <c:plotVisOnly val="1"/>
    <c:dispBlanksAs val="zero"/>
    <c:showDLblsOverMax val="0"/>
  </c:chart>
  <c:spPr>
    <a:noFill/>
    <a:ln>
      <a:noFill/>
    </a:ln>
  </c:spPr>
  <c:txPr>
    <a:bodyPr/>
    <a:lstStyle/>
    <a:p>
      <a:pPr>
        <a:defRPr lang="zh-CN" sz="300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c:spPr>
          <c:invertIfNegative val="0"/>
          <c:dLbls>
            <c:spPr>
              <a:noFill/>
              <a:ln>
                <a:noFill/>
              </a:ln>
              <a:effectLst/>
            </c:spPr>
            <c:txPr>
              <a:bodyPr rot="0" spcFirstLastPara="0" vertOverflow="ellipsis" vert="horz" wrap="square" lIns="38100" tIns="19050" rIns="38100" bIns="19050" anchor="ctr" anchorCtr="1"/>
              <a:lstStyle/>
              <a:p>
                <a:pPr>
                  <a:defRPr lang="zh-CN" sz="1400" b="0" i="0" u="none" strike="noStrike" kern="1200" baseline="0">
                    <a:solidFill>
                      <a:schemeClr val="bg1">
                        <a:lumMod val="6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Sheet1!$B$2:$B$5</c:f>
              <c:numCache>
                <c:formatCode>General</c:formatCode>
                <c:ptCount val="4"/>
                <c:pt idx="0">
                  <c:v>4</c:v>
                </c:pt>
                <c:pt idx="1">
                  <c:v>3</c:v>
                </c:pt>
                <c:pt idx="2">
                  <c:v>6</c:v>
                </c:pt>
                <c:pt idx="3">
                  <c:v>12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0-FD5E-4270-98A4-DB0844481C53}"/>
            </c:ext>
          </c:extLst>
        </c:ser>
        <c:dLbls>
          <c:showLegendKey val="0"/>
          <c:showVal val="0"/>
          <c:showCatName val="0"/>
          <c:showSerName val="0"/>
          <c:showPercent val="0"/>
          <c:showBubbleSize val="0"/>
        </c:dLbls>
        <c:gapWidth val="36"/>
        <c:overlap val="-20"/>
        <c:axId val="159334784"/>
        <c:axId val="159336320"/>
      </c:barChart>
      <c:catAx>
        <c:axId val="159334784"/>
        <c:scaling>
          <c:orientation val="minMax"/>
        </c:scaling>
        <c:delete val="1"/>
        <c:axPos val="b"/>
        <c:numFmt formatCode="General" sourceLinked="1"/>
        <c:majorTickMark val="out"/>
        <c:minorTickMark val="none"/>
        <c:tickLblPos val="nextTo"/>
        <c:crossAx val="159336320"/>
        <c:crosses val="autoZero"/>
        <c:auto val="1"/>
        <c:lblAlgn val="ctr"/>
        <c:lblOffset val="100"/>
        <c:noMultiLvlLbl val="0"/>
      </c:catAx>
      <c:valAx>
        <c:axId val="159336320"/>
        <c:scaling>
          <c:orientation val="minMax"/>
        </c:scaling>
        <c:delete val="1"/>
        <c:axPos val="l"/>
        <c:numFmt formatCode="General" sourceLinked="1"/>
        <c:majorTickMark val="out"/>
        <c:minorTickMark val="none"/>
        <c:tickLblPos val="nextTo"/>
        <c:crossAx val="159334784"/>
        <c:crosses val="autoZero"/>
        <c:crossBetween val="between"/>
      </c:valAx>
      <c:spPr>
        <a:noFill/>
        <a:ln w="25400">
          <a:noFill/>
        </a:ln>
      </c:spPr>
    </c:plotArea>
    <c:plotVisOnly val="1"/>
    <c:dispBlanksAs val="gap"/>
    <c:showDLblsOverMax val="0"/>
  </c:chart>
  <c:txPr>
    <a:bodyPr/>
    <a:lstStyle/>
    <a:p>
      <a:pPr>
        <a:defRPr lang="zh-CN"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2"/>
            </a:solidFill>
          </c:spPr>
          <c:invertIfNegative val="0"/>
          <c:dLbls>
            <c:spPr>
              <a:noFill/>
              <a:ln>
                <a:noFill/>
              </a:ln>
              <a:effectLst/>
            </c:spPr>
            <c:txPr>
              <a:bodyPr rot="0" spcFirstLastPara="0" vertOverflow="ellipsis" vert="horz" wrap="square" lIns="38100" tIns="19050" rIns="38100" bIns="19050" anchor="ctr" anchorCtr="1"/>
              <a:lstStyle/>
              <a:p>
                <a:pPr>
                  <a:defRPr lang="zh-CN" sz="1400" b="0" i="0" u="none" strike="noStrike" kern="1200" baseline="0">
                    <a:solidFill>
                      <a:schemeClr val="bg1">
                        <a:lumMod val="6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Sheet1!$B$2:$B$5</c:f>
              <c:numCache>
                <c:formatCode>General</c:formatCode>
                <c:ptCount val="4"/>
                <c:pt idx="0">
                  <c:v>3</c:v>
                </c:pt>
                <c:pt idx="1">
                  <c:v>1.4</c:v>
                </c:pt>
                <c:pt idx="2">
                  <c:v>2</c:v>
                </c:pt>
                <c:pt idx="3">
                  <c:v>0.7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0-5A49-485C-907F-4CFB5F5A93CA}"/>
            </c:ext>
          </c:extLst>
        </c:ser>
        <c:dLbls>
          <c:showLegendKey val="0"/>
          <c:showVal val="1"/>
          <c:showCatName val="0"/>
          <c:showSerName val="0"/>
          <c:showPercent val="0"/>
          <c:showBubbleSize val="0"/>
        </c:dLbls>
        <c:gapWidth val="36"/>
        <c:overlap val="-20"/>
        <c:axId val="159364992"/>
        <c:axId val="159366528"/>
      </c:barChart>
      <c:catAx>
        <c:axId val="159364992"/>
        <c:scaling>
          <c:orientation val="minMax"/>
        </c:scaling>
        <c:delete val="1"/>
        <c:axPos val="b"/>
        <c:numFmt formatCode="General" sourceLinked="1"/>
        <c:majorTickMark val="out"/>
        <c:minorTickMark val="none"/>
        <c:tickLblPos val="nextTo"/>
        <c:crossAx val="159366528"/>
        <c:crosses val="autoZero"/>
        <c:auto val="1"/>
        <c:lblAlgn val="ctr"/>
        <c:lblOffset val="100"/>
        <c:noMultiLvlLbl val="0"/>
      </c:catAx>
      <c:valAx>
        <c:axId val="159366528"/>
        <c:scaling>
          <c:orientation val="minMax"/>
        </c:scaling>
        <c:delete val="1"/>
        <c:axPos val="l"/>
        <c:numFmt formatCode="General" sourceLinked="1"/>
        <c:majorTickMark val="out"/>
        <c:minorTickMark val="none"/>
        <c:tickLblPos val="nextTo"/>
        <c:crossAx val="159364992"/>
        <c:crosses val="autoZero"/>
        <c:crossBetween val="between"/>
      </c:valAx>
      <c:spPr>
        <a:noFill/>
        <a:ln w="25400">
          <a:noFill/>
        </a:ln>
      </c:spPr>
    </c:plotArea>
    <c:plotVisOnly val="1"/>
    <c:dispBlanksAs val="gap"/>
    <c:showDLblsOverMax val="0"/>
  </c:chart>
  <c:txPr>
    <a:bodyPr/>
    <a:lstStyle/>
    <a:p>
      <a:pPr>
        <a:defRPr lang="zh-CN"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3"/>
            </a:solidFill>
          </c:spPr>
          <c:invertIfNegative val="0"/>
          <c:dLbls>
            <c:spPr>
              <a:noFill/>
              <a:ln>
                <a:noFill/>
              </a:ln>
              <a:effectLst/>
            </c:spPr>
            <c:txPr>
              <a:bodyPr rot="0" spcFirstLastPara="0" vertOverflow="ellipsis" vert="horz" wrap="square" lIns="38100" tIns="19050" rIns="38100" bIns="19050" anchor="ctr" anchorCtr="1"/>
              <a:lstStyle/>
              <a:p>
                <a:pPr>
                  <a:defRPr lang="zh-CN" sz="1400" b="0" i="0" u="none" strike="noStrike" kern="1200" baseline="0">
                    <a:solidFill>
                      <a:schemeClr val="bg1">
                        <a:lumMod val="6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Sheet1!$B$2:$B$5</c:f>
              <c:numCache>
                <c:formatCode>General</c:formatCode>
                <c:ptCount val="4"/>
                <c:pt idx="0">
                  <c:v>1</c:v>
                </c:pt>
                <c:pt idx="1">
                  <c:v>0.5</c:v>
                </c:pt>
                <c:pt idx="2">
                  <c:v>1.3</c:v>
                </c:pt>
                <c:pt idx="3">
                  <c:v>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0-A7E8-4E3D-A50A-A21087ABCCA9}"/>
            </c:ext>
          </c:extLst>
        </c:ser>
        <c:dLbls>
          <c:showLegendKey val="0"/>
          <c:showVal val="0"/>
          <c:showCatName val="0"/>
          <c:showSerName val="0"/>
          <c:showPercent val="0"/>
          <c:showBubbleSize val="0"/>
        </c:dLbls>
        <c:gapWidth val="36"/>
        <c:overlap val="-20"/>
        <c:axId val="159238784"/>
        <c:axId val="159240576"/>
      </c:barChart>
      <c:catAx>
        <c:axId val="159238784"/>
        <c:scaling>
          <c:orientation val="minMax"/>
        </c:scaling>
        <c:delete val="1"/>
        <c:axPos val="b"/>
        <c:numFmt formatCode="General" sourceLinked="1"/>
        <c:majorTickMark val="out"/>
        <c:minorTickMark val="none"/>
        <c:tickLblPos val="nextTo"/>
        <c:crossAx val="159240576"/>
        <c:crosses val="autoZero"/>
        <c:auto val="1"/>
        <c:lblAlgn val="ctr"/>
        <c:lblOffset val="100"/>
        <c:noMultiLvlLbl val="0"/>
      </c:catAx>
      <c:valAx>
        <c:axId val="159240576"/>
        <c:scaling>
          <c:orientation val="minMax"/>
        </c:scaling>
        <c:delete val="1"/>
        <c:axPos val="l"/>
        <c:numFmt formatCode="General" sourceLinked="1"/>
        <c:majorTickMark val="out"/>
        <c:minorTickMark val="none"/>
        <c:tickLblPos val="nextTo"/>
        <c:crossAx val="159238784"/>
        <c:crosses val="autoZero"/>
        <c:crossBetween val="between"/>
      </c:valAx>
      <c:spPr>
        <a:noFill/>
        <a:ln w="25400">
          <a:noFill/>
        </a:ln>
      </c:spPr>
    </c:plotArea>
    <c:plotVisOnly val="1"/>
    <c:dispBlanksAs val="gap"/>
    <c:showDLblsOverMax val="0"/>
  </c:chart>
  <c:txPr>
    <a:bodyPr/>
    <a:lstStyle/>
    <a:p>
      <a:pPr>
        <a:defRPr lang="zh-CN"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4"/>
            </a:solidFill>
          </c:spPr>
          <c:invertIfNegative val="0"/>
          <c:dLbls>
            <c:spPr>
              <a:noFill/>
              <a:ln>
                <a:noFill/>
              </a:ln>
              <a:effectLst/>
            </c:spPr>
            <c:txPr>
              <a:bodyPr rot="0" spcFirstLastPara="0" vertOverflow="ellipsis" vert="horz" wrap="square" lIns="38100" tIns="19050" rIns="38100" bIns="19050" anchor="ctr" anchorCtr="1"/>
              <a:lstStyle/>
              <a:p>
                <a:pPr>
                  <a:defRPr lang="zh-CN" sz="1400" b="0" i="0" u="none" strike="noStrike" kern="1200" baseline="0">
                    <a:solidFill>
                      <a:schemeClr val="bg1">
                        <a:lumMod val="6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Sheet1!$B$2:$B$5</c:f>
              <c:numCache>
                <c:formatCode>General</c:formatCode>
                <c:ptCount val="4"/>
                <c:pt idx="0">
                  <c:v>1</c:v>
                </c:pt>
                <c:pt idx="1">
                  <c:v>0.5</c:v>
                </c:pt>
                <c:pt idx="2">
                  <c:v>6</c:v>
                </c:pt>
                <c:pt idx="3">
                  <c:v>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 xmlns:c16="http://schemas.microsoft.com/office/drawing/2014/chart" uri="{C3380CC4-5D6E-409C-BE32-E72D297353CC}">
              <c16:uniqueId val="{00000000-F004-4C64-806A-3289DA70518E}"/>
            </c:ext>
          </c:extLst>
        </c:ser>
        <c:dLbls>
          <c:showLegendKey val="0"/>
          <c:showVal val="0"/>
          <c:showCatName val="0"/>
          <c:showSerName val="0"/>
          <c:showPercent val="0"/>
          <c:showBubbleSize val="0"/>
        </c:dLbls>
        <c:gapWidth val="36"/>
        <c:overlap val="-20"/>
        <c:axId val="151068672"/>
        <c:axId val="151120896"/>
      </c:barChart>
      <c:catAx>
        <c:axId val="151068672"/>
        <c:scaling>
          <c:orientation val="minMax"/>
        </c:scaling>
        <c:delete val="1"/>
        <c:axPos val="b"/>
        <c:numFmt formatCode="General" sourceLinked="1"/>
        <c:majorTickMark val="out"/>
        <c:minorTickMark val="none"/>
        <c:tickLblPos val="nextTo"/>
        <c:crossAx val="151120896"/>
        <c:crosses val="autoZero"/>
        <c:auto val="1"/>
        <c:lblAlgn val="ctr"/>
        <c:lblOffset val="100"/>
        <c:noMultiLvlLbl val="0"/>
      </c:catAx>
      <c:valAx>
        <c:axId val="151120896"/>
        <c:scaling>
          <c:orientation val="minMax"/>
        </c:scaling>
        <c:delete val="1"/>
        <c:axPos val="l"/>
        <c:numFmt formatCode="General" sourceLinked="1"/>
        <c:majorTickMark val="out"/>
        <c:minorTickMark val="none"/>
        <c:tickLblPos val="nextTo"/>
        <c:crossAx val="151068672"/>
        <c:crosses val="autoZero"/>
        <c:crossBetween val="between"/>
      </c:valAx>
      <c:spPr>
        <a:noFill/>
        <a:ln w="25400">
          <a:noFill/>
        </a:ln>
      </c:spPr>
    </c:plotArea>
    <c:plotVisOnly val="1"/>
    <c:dispBlanksAs val="gap"/>
    <c:showDLblsOverMax val="0"/>
  </c:chart>
  <c:txPr>
    <a:bodyPr/>
    <a:lstStyle/>
    <a:p>
      <a:pPr>
        <a:defRPr lang="zh-CN" sz="140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spPr>
              <a:solidFill>
                <a:schemeClr val="accent1"/>
              </a:solidFill>
              <a:ln>
                <a:solidFill>
                  <a:schemeClr val="bg1"/>
                </a:solidFill>
              </a:ln>
            </c:spPr>
            <c:extLst>
              <c:ext xmlns:c16="http://schemas.microsoft.com/office/drawing/2014/chart" uri="{C3380CC4-5D6E-409C-BE32-E72D297353CC}">
                <c16:uniqueId val="{00000001-6651-4368-97E4-61F851D6F9D6}"/>
              </c:ext>
            </c:extLst>
          </c:dPt>
          <c:dPt>
            <c:idx val="1"/>
            <c:bubble3D val="0"/>
            <c:spPr>
              <a:solidFill>
                <a:schemeClr val="accent1"/>
              </a:solidFill>
              <a:ln>
                <a:solidFill>
                  <a:schemeClr val="bg1"/>
                </a:solidFill>
              </a:ln>
            </c:spPr>
            <c:extLst>
              <c:ext xmlns:c16="http://schemas.microsoft.com/office/drawing/2014/chart" uri="{C3380CC4-5D6E-409C-BE32-E72D297353CC}">
                <c16:uniqueId val="{00000003-6651-4368-97E4-61F851D6F9D6}"/>
              </c:ext>
            </c:extLst>
          </c:dPt>
          <c:dPt>
            <c:idx val="2"/>
            <c:bubble3D val="0"/>
            <c:spPr>
              <a:solidFill>
                <a:schemeClr val="accent1"/>
              </a:solidFill>
              <a:ln>
                <a:solidFill>
                  <a:schemeClr val="bg1"/>
                </a:solidFill>
              </a:ln>
            </c:spPr>
            <c:extLst>
              <c:ext xmlns:c16="http://schemas.microsoft.com/office/drawing/2014/chart" uri="{C3380CC4-5D6E-409C-BE32-E72D297353CC}">
                <c16:uniqueId val="{00000005-6651-4368-97E4-61F851D6F9D6}"/>
              </c:ext>
            </c:extLst>
          </c:dPt>
          <c:dPt>
            <c:idx val="3"/>
            <c:bubble3D val="0"/>
            <c:spPr>
              <a:solidFill>
                <a:schemeClr val="accent1"/>
              </a:solidFill>
              <a:ln>
                <a:solidFill>
                  <a:schemeClr val="bg1"/>
                </a:solidFill>
              </a:ln>
            </c:spPr>
            <c:extLst>
              <c:ext xmlns:c16="http://schemas.microsoft.com/office/drawing/2014/chart" uri="{C3380CC4-5D6E-409C-BE32-E72D297353CC}">
                <c16:uniqueId val="{00000007-6651-4368-97E4-61F851D6F9D6}"/>
              </c:ext>
            </c:extLst>
          </c:dPt>
          <c:dPt>
            <c:idx val="4"/>
            <c:bubble3D val="0"/>
            <c:spPr>
              <a:solidFill>
                <a:schemeClr val="accent1"/>
              </a:solidFill>
              <a:ln>
                <a:solidFill>
                  <a:schemeClr val="bg1"/>
                </a:solidFill>
              </a:ln>
            </c:spPr>
            <c:extLst>
              <c:ext xmlns:c16="http://schemas.microsoft.com/office/drawing/2014/chart" uri="{C3380CC4-5D6E-409C-BE32-E72D297353CC}">
                <c16:uniqueId val="{00000009-6651-4368-97E4-61F851D6F9D6}"/>
              </c:ext>
            </c:extLst>
          </c:dPt>
          <c:dPt>
            <c:idx val="5"/>
            <c:bubble3D val="0"/>
            <c:extLst>
              <c:ext xmlns:c16="http://schemas.microsoft.com/office/drawing/2014/chart" uri="{C3380CC4-5D6E-409C-BE32-E72D297353CC}">
                <c16:uniqueId val="{0000000B-6651-4368-97E4-61F851D6F9D6}"/>
              </c:ext>
            </c:extLst>
          </c:dPt>
          <c:dPt>
            <c:idx val="6"/>
            <c:bubble3D val="0"/>
            <c:extLst>
              <c:ext xmlns:c16="http://schemas.microsoft.com/office/drawing/2014/chart" uri="{C3380CC4-5D6E-409C-BE32-E72D297353CC}">
                <c16:uniqueId val="{0000000D-6651-4368-97E4-61F851D6F9D6}"/>
              </c:ext>
            </c:extLst>
          </c:dPt>
          <c:dPt>
            <c:idx val="7"/>
            <c:bubble3D val="0"/>
            <c:extLst>
              <c:ext xmlns:c16="http://schemas.microsoft.com/office/drawing/2014/chart" uri="{C3380CC4-5D6E-409C-BE32-E72D297353CC}">
                <c16:uniqueId val="{0000000F-6651-4368-97E4-61F851D6F9D6}"/>
              </c:ext>
            </c:extLst>
          </c:dPt>
          <c:dPt>
            <c:idx val="8"/>
            <c:bubble3D val="0"/>
            <c:extLst>
              <c:ext xmlns:c16="http://schemas.microsoft.com/office/drawing/2014/chart" uri="{C3380CC4-5D6E-409C-BE32-E72D297353CC}">
                <c16:uniqueId val="{00000011-6651-4368-97E4-61F851D6F9D6}"/>
              </c:ext>
            </c:extLst>
          </c:dPt>
          <c:dPt>
            <c:idx val="9"/>
            <c:bubble3D val="0"/>
            <c:extLst>
              <c:ext xmlns:c16="http://schemas.microsoft.com/office/drawing/2014/chart" uri="{C3380CC4-5D6E-409C-BE32-E72D297353CC}">
                <c16:uniqueId val="{00000013-6651-4368-97E4-61F851D6F9D6}"/>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6651-4368-97E4-61F851D6F9D6}"/>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spPr>
              <a:solidFill>
                <a:schemeClr val="accent2"/>
              </a:solidFill>
              <a:ln>
                <a:solidFill>
                  <a:schemeClr val="bg1"/>
                </a:solidFill>
              </a:ln>
            </c:spPr>
            <c:extLst>
              <c:ext xmlns:c16="http://schemas.microsoft.com/office/drawing/2014/chart" uri="{C3380CC4-5D6E-409C-BE32-E72D297353CC}">
                <c16:uniqueId val="{00000001-088A-44DF-B392-878A4834C14D}"/>
              </c:ext>
            </c:extLst>
          </c:dPt>
          <c:dPt>
            <c:idx val="1"/>
            <c:bubble3D val="0"/>
            <c:spPr>
              <a:solidFill>
                <a:schemeClr val="accent2"/>
              </a:solidFill>
              <a:ln>
                <a:solidFill>
                  <a:schemeClr val="bg1"/>
                </a:solidFill>
              </a:ln>
            </c:spPr>
            <c:extLst>
              <c:ext xmlns:c16="http://schemas.microsoft.com/office/drawing/2014/chart" uri="{C3380CC4-5D6E-409C-BE32-E72D297353CC}">
                <c16:uniqueId val="{00000003-088A-44DF-B392-878A4834C14D}"/>
              </c:ext>
            </c:extLst>
          </c:dPt>
          <c:dPt>
            <c:idx val="2"/>
            <c:bubble3D val="0"/>
            <c:spPr>
              <a:solidFill>
                <a:schemeClr val="accent2"/>
              </a:solidFill>
              <a:ln>
                <a:solidFill>
                  <a:schemeClr val="bg1"/>
                </a:solidFill>
              </a:ln>
            </c:spPr>
            <c:extLst>
              <c:ext xmlns:c16="http://schemas.microsoft.com/office/drawing/2014/chart" uri="{C3380CC4-5D6E-409C-BE32-E72D297353CC}">
                <c16:uniqueId val="{00000005-088A-44DF-B392-878A4834C14D}"/>
              </c:ext>
            </c:extLst>
          </c:dPt>
          <c:dPt>
            <c:idx val="3"/>
            <c:bubble3D val="0"/>
            <c:spPr>
              <a:solidFill>
                <a:schemeClr val="accent2"/>
              </a:solidFill>
              <a:ln>
                <a:solidFill>
                  <a:schemeClr val="bg1"/>
                </a:solidFill>
              </a:ln>
            </c:spPr>
            <c:extLst>
              <c:ext xmlns:c16="http://schemas.microsoft.com/office/drawing/2014/chart" uri="{C3380CC4-5D6E-409C-BE32-E72D297353CC}">
                <c16:uniqueId val="{00000007-088A-44DF-B392-878A4834C14D}"/>
              </c:ext>
            </c:extLst>
          </c:dPt>
          <c:dPt>
            <c:idx val="4"/>
            <c:bubble3D val="0"/>
            <c:spPr>
              <a:solidFill>
                <a:schemeClr val="accent2"/>
              </a:solidFill>
              <a:ln>
                <a:solidFill>
                  <a:schemeClr val="bg1"/>
                </a:solidFill>
              </a:ln>
            </c:spPr>
            <c:extLst>
              <c:ext xmlns:c16="http://schemas.microsoft.com/office/drawing/2014/chart" uri="{C3380CC4-5D6E-409C-BE32-E72D297353CC}">
                <c16:uniqueId val="{00000009-088A-44DF-B392-878A4834C14D}"/>
              </c:ext>
            </c:extLst>
          </c:dPt>
          <c:dPt>
            <c:idx val="5"/>
            <c:bubble3D val="0"/>
            <c:spPr>
              <a:solidFill>
                <a:schemeClr val="accent2"/>
              </a:solidFill>
              <a:ln>
                <a:solidFill>
                  <a:schemeClr val="bg1"/>
                </a:solidFill>
              </a:ln>
            </c:spPr>
            <c:extLst>
              <c:ext xmlns:c16="http://schemas.microsoft.com/office/drawing/2014/chart" uri="{C3380CC4-5D6E-409C-BE32-E72D297353CC}">
                <c16:uniqueId val="{0000000B-088A-44DF-B392-878A4834C14D}"/>
              </c:ext>
            </c:extLst>
          </c:dPt>
          <c:dPt>
            <c:idx val="6"/>
            <c:bubble3D val="0"/>
            <c:spPr>
              <a:solidFill>
                <a:schemeClr val="accent2"/>
              </a:solidFill>
              <a:ln>
                <a:solidFill>
                  <a:schemeClr val="bg1"/>
                </a:solidFill>
              </a:ln>
            </c:spPr>
            <c:extLst>
              <c:ext xmlns:c16="http://schemas.microsoft.com/office/drawing/2014/chart" uri="{C3380CC4-5D6E-409C-BE32-E72D297353CC}">
                <c16:uniqueId val="{0000000D-088A-44DF-B392-878A4834C14D}"/>
              </c:ext>
            </c:extLst>
          </c:dPt>
          <c:dPt>
            <c:idx val="7"/>
            <c:bubble3D val="0"/>
            <c:extLst>
              <c:ext xmlns:c16="http://schemas.microsoft.com/office/drawing/2014/chart" uri="{C3380CC4-5D6E-409C-BE32-E72D297353CC}">
                <c16:uniqueId val="{0000000F-088A-44DF-B392-878A4834C14D}"/>
              </c:ext>
            </c:extLst>
          </c:dPt>
          <c:dPt>
            <c:idx val="8"/>
            <c:bubble3D val="0"/>
            <c:extLst>
              <c:ext xmlns:c16="http://schemas.microsoft.com/office/drawing/2014/chart" uri="{C3380CC4-5D6E-409C-BE32-E72D297353CC}">
                <c16:uniqueId val="{00000011-088A-44DF-B392-878A4834C14D}"/>
              </c:ext>
            </c:extLst>
          </c:dPt>
          <c:dPt>
            <c:idx val="9"/>
            <c:bubble3D val="0"/>
            <c:extLst>
              <c:ext xmlns:c16="http://schemas.microsoft.com/office/drawing/2014/chart" uri="{C3380CC4-5D6E-409C-BE32-E72D297353CC}">
                <c16:uniqueId val="{00000013-088A-44DF-B392-878A4834C14D}"/>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088A-44DF-B392-878A4834C14D}"/>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spPr>
              <a:solidFill>
                <a:schemeClr val="accent3"/>
              </a:solidFill>
              <a:ln>
                <a:solidFill>
                  <a:schemeClr val="bg1"/>
                </a:solidFill>
              </a:ln>
            </c:spPr>
            <c:extLst>
              <c:ext xmlns:c16="http://schemas.microsoft.com/office/drawing/2014/chart" uri="{C3380CC4-5D6E-409C-BE32-E72D297353CC}">
                <c16:uniqueId val="{00000001-CDA0-47E7-88F8-B83BA312D042}"/>
              </c:ext>
            </c:extLst>
          </c:dPt>
          <c:dPt>
            <c:idx val="1"/>
            <c:bubble3D val="0"/>
            <c:spPr>
              <a:solidFill>
                <a:schemeClr val="accent3"/>
              </a:solidFill>
              <a:ln>
                <a:solidFill>
                  <a:schemeClr val="bg1"/>
                </a:solidFill>
              </a:ln>
            </c:spPr>
            <c:extLst>
              <c:ext xmlns:c16="http://schemas.microsoft.com/office/drawing/2014/chart" uri="{C3380CC4-5D6E-409C-BE32-E72D297353CC}">
                <c16:uniqueId val="{00000003-CDA0-47E7-88F8-B83BA312D042}"/>
              </c:ext>
            </c:extLst>
          </c:dPt>
          <c:dPt>
            <c:idx val="2"/>
            <c:bubble3D val="0"/>
            <c:spPr>
              <a:solidFill>
                <a:schemeClr val="accent3"/>
              </a:solidFill>
              <a:ln>
                <a:solidFill>
                  <a:schemeClr val="bg1"/>
                </a:solidFill>
              </a:ln>
            </c:spPr>
            <c:extLst>
              <c:ext xmlns:c16="http://schemas.microsoft.com/office/drawing/2014/chart" uri="{C3380CC4-5D6E-409C-BE32-E72D297353CC}">
                <c16:uniqueId val="{00000005-CDA0-47E7-88F8-B83BA312D042}"/>
              </c:ext>
            </c:extLst>
          </c:dPt>
          <c:dPt>
            <c:idx val="3"/>
            <c:bubble3D val="0"/>
            <c:spPr>
              <a:solidFill>
                <a:schemeClr val="accent3"/>
              </a:solidFill>
              <a:ln>
                <a:solidFill>
                  <a:schemeClr val="bg1"/>
                </a:solidFill>
              </a:ln>
            </c:spPr>
            <c:extLst>
              <c:ext xmlns:c16="http://schemas.microsoft.com/office/drawing/2014/chart" uri="{C3380CC4-5D6E-409C-BE32-E72D297353CC}">
                <c16:uniqueId val="{00000007-CDA0-47E7-88F8-B83BA312D042}"/>
              </c:ext>
            </c:extLst>
          </c:dPt>
          <c:dPt>
            <c:idx val="4"/>
            <c:bubble3D val="0"/>
            <c:spPr>
              <a:solidFill>
                <a:schemeClr val="accent3"/>
              </a:solidFill>
              <a:ln>
                <a:solidFill>
                  <a:schemeClr val="bg1"/>
                </a:solidFill>
              </a:ln>
            </c:spPr>
            <c:extLst>
              <c:ext xmlns:c16="http://schemas.microsoft.com/office/drawing/2014/chart" uri="{C3380CC4-5D6E-409C-BE32-E72D297353CC}">
                <c16:uniqueId val="{00000009-CDA0-47E7-88F8-B83BA312D042}"/>
              </c:ext>
            </c:extLst>
          </c:dPt>
          <c:dPt>
            <c:idx val="5"/>
            <c:bubble3D val="0"/>
            <c:spPr>
              <a:solidFill>
                <a:schemeClr val="accent3"/>
              </a:solidFill>
              <a:ln>
                <a:solidFill>
                  <a:schemeClr val="bg1"/>
                </a:solidFill>
              </a:ln>
            </c:spPr>
            <c:extLst>
              <c:ext xmlns:c16="http://schemas.microsoft.com/office/drawing/2014/chart" uri="{C3380CC4-5D6E-409C-BE32-E72D297353CC}">
                <c16:uniqueId val="{0000000B-CDA0-47E7-88F8-B83BA312D042}"/>
              </c:ext>
            </c:extLst>
          </c:dPt>
          <c:dPt>
            <c:idx val="6"/>
            <c:bubble3D val="0"/>
            <c:spPr>
              <a:solidFill>
                <a:schemeClr val="accent3"/>
              </a:solidFill>
              <a:ln>
                <a:solidFill>
                  <a:schemeClr val="bg1"/>
                </a:solidFill>
              </a:ln>
            </c:spPr>
            <c:extLst>
              <c:ext xmlns:c16="http://schemas.microsoft.com/office/drawing/2014/chart" uri="{C3380CC4-5D6E-409C-BE32-E72D297353CC}">
                <c16:uniqueId val="{0000000D-CDA0-47E7-88F8-B83BA312D042}"/>
              </c:ext>
            </c:extLst>
          </c:dPt>
          <c:dPt>
            <c:idx val="7"/>
            <c:bubble3D val="0"/>
            <c:spPr>
              <a:solidFill>
                <a:schemeClr val="accent3"/>
              </a:solidFill>
              <a:ln>
                <a:solidFill>
                  <a:schemeClr val="bg1"/>
                </a:solidFill>
              </a:ln>
            </c:spPr>
            <c:extLst>
              <c:ext xmlns:c16="http://schemas.microsoft.com/office/drawing/2014/chart" uri="{C3380CC4-5D6E-409C-BE32-E72D297353CC}">
                <c16:uniqueId val="{0000000F-CDA0-47E7-88F8-B83BA312D042}"/>
              </c:ext>
            </c:extLst>
          </c:dPt>
          <c:dPt>
            <c:idx val="8"/>
            <c:bubble3D val="0"/>
            <c:extLst>
              <c:ext xmlns:c16="http://schemas.microsoft.com/office/drawing/2014/chart" uri="{C3380CC4-5D6E-409C-BE32-E72D297353CC}">
                <c16:uniqueId val="{00000011-CDA0-47E7-88F8-B83BA312D042}"/>
              </c:ext>
            </c:extLst>
          </c:dPt>
          <c:dPt>
            <c:idx val="9"/>
            <c:bubble3D val="0"/>
            <c:extLst>
              <c:ext xmlns:c16="http://schemas.microsoft.com/office/drawing/2014/chart" uri="{C3380CC4-5D6E-409C-BE32-E72D297353CC}">
                <c16:uniqueId val="{00000013-CDA0-47E7-88F8-B83BA312D042}"/>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CDA0-47E7-88F8-B83BA312D042}"/>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chemeClr val="bg1">
                <a:lumMod val="85000"/>
              </a:schemeClr>
            </a:solidFill>
            <a:ln>
              <a:solidFill>
                <a:schemeClr val="bg1"/>
              </a:solidFill>
            </a:ln>
          </c:spPr>
          <c:dPt>
            <c:idx val="0"/>
            <c:bubble3D val="0"/>
            <c:extLst>
              <c:ext xmlns:c16="http://schemas.microsoft.com/office/drawing/2014/chart" uri="{C3380CC4-5D6E-409C-BE32-E72D297353CC}">
                <c16:uniqueId val="{00000001-2789-44C8-958D-23E5A54F0145}"/>
              </c:ext>
            </c:extLst>
          </c:dPt>
          <c:dPt>
            <c:idx val="1"/>
            <c:bubble3D val="0"/>
            <c:spPr>
              <a:solidFill>
                <a:schemeClr val="accent4"/>
              </a:solidFill>
              <a:ln>
                <a:solidFill>
                  <a:schemeClr val="bg1"/>
                </a:solidFill>
              </a:ln>
            </c:spPr>
            <c:extLst>
              <c:ext xmlns:c16="http://schemas.microsoft.com/office/drawing/2014/chart" uri="{C3380CC4-5D6E-409C-BE32-E72D297353CC}">
                <c16:uniqueId val="{00000003-2789-44C8-958D-23E5A54F0145}"/>
              </c:ext>
            </c:extLst>
          </c:dPt>
          <c:dPt>
            <c:idx val="2"/>
            <c:bubble3D val="0"/>
            <c:spPr>
              <a:solidFill>
                <a:schemeClr val="accent4"/>
              </a:solidFill>
              <a:ln>
                <a:solidFill>
                  <a:schemeClr val="bg1"/>
                </a:solidFill>
              </a:ln>
            </c:spPr>
            <c:extLst>
              <c:ext xmlns:c16="http://schemas.microsoft.com/office/drawing/2014/chart" uri="{C3380CC4-5D6E-409C-BE32-E72D297353CC}">
                <c16:uniqueId val="{00000005-2789-44C8-958D-23E5A54F0145}"/>
              </c:ext>
            </c:extLst>
          </c:dPt>
          <c:dPt>
            <c:idx val="3"/>
            <c:bubble3D val="0"/>
            <c:spPr>
              <a:solidFill>
                <a:schemeClr val="accent4"/>
              </a:solidFill>
              <a:ln>
                <a:solidFill>
                  <a:schemeClr val="bg1"/>
                </a:solidFill>
              </a:ln>
            </c:spPr>
            <c:extLst>
              <c:ext xmlns:c16="http://schemas.microsoft.com/office/drawing/2014/chart" uri="{C3380CC4-5D6E-409C-BE32-E72D297353CC}">
                <c16:uniqueId val="{00000007-2789-44C8-958D-23E5A54F0145}"/>
              </c:ext>
            </c:extLst>
          </c:dPt>
          <c:dPt>
            <c:idx val="4"/>
            <c:bubble3D val="0"/>
            <c:spPr>
              <a:solidFill>
                <a:schemeClr val="accent4"/>
              </a:solidFill>
              <a:ln>
                <a:solidFill>
                  <a:schemeClr val="bg1"/>
                </a:solidFill>
              </a:ln>
            </c:spPr>
            <c:extLst>
              <c:ext xmlns:c16="http://schemas.microsoft.com/office/drawing/2014/chart" uri="{C3380CC4-5D6E-409C-BE32-E72D297353CC}">
                <c16:uniqueId val="{00000009-2789-44C8-958D-23E5A54F0145}"/>
              </c:ext>
            </c:extLst>
          </c:dPt>
          <c:dPt>
            <c:idx val="5"/>
            <c:bubble3D val="0"/>
            <c:extLst>
              <c:ext xmlns:c16="http://schemas.microsoft.com/office/drawing/2014/chart" uri="{C3380CC4-5D6E-409C-BE32-E72D297353CC}">
                <c16:uniqueId val="{0000000B-2789-44C8-958D-23E5A54F0145}"/>
              </c:ext>
            </c:extLst>
          </c:dPt>
          <c:dPt>
            <c:idx val="6"/>
            <c:bubble3D val="0"/>
            <c:extLst>
              <c:ext xmlns:c16="http://schemas.microsoft.com/office/drawing/2014/chart" uri="{C3380CC4-5D6E-409C-BE32-E72D297353CC}">
                <c16:uniqueId val="{0000000D-2789-44C8-958D-23E5A54F0145}"/>
              </c:ext>
            </c:extLst>
          </c:dPt>
          <c:dPt>
            <c:idx val="7"/>
            <c:bubble3D val="0"/>
            <c:extLst>
              <c:ext xmlns:c16="http://schemas.microsoft.com/office/drawing/2014/chart" uri="{C3380CC4-5D6E-409C-BE32-E72D297353CC}">
                <c16:uniqueId val="{0000000F-2789-44C8-958D-23E5A54F0145}"/>
              </c:ext>
            </c:extLst>
          </c:dPt>
          <c:dPt>
            <c:idx val="8"/>
            <c:bubble3D val="0"/>
            <c:extLst>
              <c:ext xmlns:c16="http://schemas.microsoft.com/office/drawing/2014/chart" uri="{C3380CC4-5D6E-409C-BE32-E72D297353CC}">
                <c16:uniqueId val="{00000011-2789-44C8-958D-23E5A54F0145}"/>
              </c:ext>
            </c:extLst>
          </c:dPt>
          <c:dPt>
            <c:idx val="9"/>
            <c:bubble3D val="0"/>
            <c:extLst>
              <c:ext xmlns:c16="http://schemas.microsoft.com/office/drawing/2014/chart" uri="{C3380CC4-5D6E-409C-BE32-E72D297353CC}">
                <c16:uniqueId val="{00000013-2789-44C8-958D-23E5A54F0145}"/>
              </c:ext>
            </c:extLst>
          </c:dP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Sheet1!$A$2:$A$11</c15:sqref>
                        </c15:formulaRef>
                      </c:ext>
                    </c:extLst>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15:cat>
              </c15:filteredCategoryTitle>
            </c:ext>
            <c:ext xmlns:c16="http://schemas.microsoft.com/office/drawing/2014/chart" uri="{C3380CC4-5D6E-409C-BE32-E72D297353CC}">
              <c16:uniqueId val="{00000014-2789-44C8-958D-23E5A54F0145}"/>
            </c:ext>
          </c:extLst>
        </c:ser>
        <c:dLbls>
          <c:showLegendKey val="0"/>
          <c:showVal val="0"/>
          <c:showCatName val="0"/>
          <c:showSerName val="0"/>
          <c:showPercent val="0"/>
          <c:showBubbleSize val="0"/>
          <c:showLeaderLines val="1"/>
        </c:dLbls>
        <c:firstSliceAng val="0"/>
        <c:holeSize val="80"/>
      </c:doughnutChart>
    </c:plotArea>
    <c:plotVisOnly val="1"/>
    <c:dispBlanksAs val="zero"/>
    <c:showDLblsOverMax val="0"/>
  </c:chart>
  <c:spPr>
    <a:ln>
      <a:noFill/>
    </a:ln>
  </c:spPr>
  <c:txPr>
    <a:bodyPr/>
    <a:lstStyle/>
    <a:p>
      <a:pPr>
        <a:defRPr lang="zh-CN" sz="1800" baseline="-25000">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8507024903"/>
          <c:y val="1.9316813339508999E-2"/>
        </c:manualLayout>
      </c:layout>
      <c:overlay val="0"/>
      <c:spPr>
        <a:noFill/>
        <a:ln w="25380">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FFFFFF"/>
            </a:solidFill>
            <a:ln w="25380">
              <a:noFill/>
            </a:ln>
          </c:spPr>
          <c:dPt>
            <c:idx val="0"/>
            <c:bubble3D val="0"/>
            <c:extLst>
              <c:ext xmlns:c16="http://schemas.microsoft.com/office/drawing/2014/chart" uri="{C3380CC4-5D6E-409C-BE32-E72D297353CC}">
                <c16:uniqueId val="{00000001-6BB1-4F96-8A5C-EE5DB37E6C15}"/>
              </c:ext>
            </c:extLst>
          </c:dPt>
          <c:dPt>
            <c:idx val="1"/>
            <c:bubble3D val="0"/>
            <c:spPr>
              <a:solidFill>
                <a:schemeClr val="accent2">
                  <a:lumMod val="50000"/>
                </a:schemeClr>
              </a:solidFill>
              <a:ln w="25380">
                <a:noFill/>
              </a:ln>
            </c:spPr>
            <c:extLst>
              <c:ext xmlns:c16="http://schemas.microsoft.com/office/drawing/2014/chart" uri="{C3380CC4-5D6E-409C-BE32-E72D297353CC}">
                <c16:uniqueId val="{00000003-6BB1-4F96-8A5C-EE5DB37E6C15}"/>
              </c:ext>
            </c:extLst>
          </c:dPt>
          <c:val>
            <c:numRef>
              <c:f>Sheet1!$B$2:$C$2</c:f>
              <c:numCache>
                <c:formatCode>General</c:formatCode>
                <c:ptCount val="2"/>
                <c:pt idx="0">
                  <c:v>80</c:v>
                </c:pt>
                <c:pt idx="1">
                  <c:v>20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6BB1-4F96-8A5C-EE5DB37E6C15}"/>
            </c:ext>
          </c:extLst>
        </c:ser>
        <c:dLbls>
          <c:showLegendKey val="0"/>
          <c:showVal val="0"/>
          <c:showCatName val="0"/>
          <c:showSerName val="0"/>
          <c:showPercent val="0"/>
          <c:showBubbleSize val="0"/>
          <c:showLeaderLines val="1"/>
        </c:dLbls>
        <c:firstSliceAng val="0"/>
      </c:pieChart>
      <c:spPr>
        <a:noFill/>
        <a:ln w="25380">
          <a:noFill/>
        </a:ln>
      </c:spPr>
    </c:plotArea>
    <c:plotVisOnly val="1"/>
    <c:dispBlanksAs val="zero"/>
    <c:showDLblsOverMax val="0"/>
  </c:chart>
  <c:spPr>
    <a:noFill/>
    <a:ln>
      <a:noFill/>
    </a:ln>
  </c:spPr>
  <c:txPr>
    <a:bodyPr/>
    <a:lstStyle/>
    <a:p>
      <a:pPr>
        <a:defRPr lang="zh-CN" sz="299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8507024903"/>
          <c:y val="1.9316813339508999E-2"/>
        </c:manualLayout>
      </c:layout>
      <c:overlay val="0"/>
      <c:spPr>
        <a:noFill/>
        <a:ln w="25438">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FFFFFF"/>
            </a:solidFill>
            <a:ln w="25438">
              <a:noFill/>
            </a:ln>
          </c:spPr>
          <c:dPt>
            <c:idx val="0"/>
            <c:bubble3D val="0"/>
            <c:extLst>
              <c:ext xmlns:c16="http://schemas.microsoft.com/office/drawing/2014/chart" uri="{C3380CC4-5D6E-409C-BE32-E72D297353CC}">
                <c16:uniqueId val="{00000001-72B9-490C-B38D-4FBE28FD5403}"/>
              </c:ext>
            </c:extLst>
          </c:dPt>
          <c:dPt>
            <c:idx val="1"/>
            <c:bubble3D val="0"/>
            <c:spPr>
              <a:solidFill>
                <a:schemeClr val="accent3">
                  <a:lumMod val="75000"/>
                </a:schemeClr>
              </a:solidFill>
              <a:ln w="25438">
                <a:noFill/>
              </a:ln>
            </c:spPr>
            <c:extLst>
              <c:ext xmlns:c16="http://schemas.microsoft.com/office/drawing/2014/chart" uri="{C3380CC4-5D6E-409C-BE32-E72D297353CC}">
                <c16:uniqueId val="{00000003-72B9-490C-B38D-4FBE28FD5403}"/>
              </c:ext>
            </c:extLst>
          </c:dPt>
          <c:val>
            <c:numRef>
              <c:f>Sheet1!$B$2:$C$2</c:f>
              <c:numCache>
                <c:formatCode>General</c:formatCode>
                <c:ptCount val="2"/>
                <c:pt idx="0">
                  <c:v>50</c:v>
                </c:pt>
                <c:pt idx="1">
                  <c:v>50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72B9-490C-B38D-4FBE28FD5403}"/>
            </c:ext>
          </c:extLst>
        </c:ser>
        <c:dLbls>
          <c:showLegendKey val="0"/>
          <c:showVal val="0"/>
          <c:showCatName val="0"/>
          <c:showSerName val="0"/>
          <c:showPercent val="0"/>
          <c:showBubbleSize val="0"/>
          <c:showLeaderLines val="1"/>
        </c:dLbls>
        <c:firstSliceAng val="0"/>
      </c:pieChart>
      <c:spPr>
        <a:noFill/>
        <a:ln w="25438">
          <a:noFill/>
        </a:ln>
      </c:spPr>
    </c:plotArea>
    <c:plotVisOnly val="1"/>
    <c:dispBlanksAs val="zero"/>
    <c:showDLblsOverMax val="0"/>
  </c:chart>
  <c:spPr>
    <a:noFill/>
    <a:ln>
      <a:noFill/>
    </a:ln>
  </c:spPr>
  <c:txPr>
    <a:bodyPr/>
    <a:lstStyle/>
    <a:p>
      <a:pPr>
        <a:defRPr lang="zh-CN" sz="3005"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27159703099"/>
          <c:y val="1.9317334137060601E-2"/>
        </c:manualLayout>
      </c:layout>
      <c:overlay val="0"/>
      <c:spPr>
        <a:noFill/>
        <a:ln w="25378">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FFFFFF"/>
            </a:solidFill>
            <a:ln w="25378">
              <a:noFill/>
            </a:ln>
          </c:spPr>
          <c:dPt>
            <c:idx val="0"/>
            <c:bubble3D val="0"/>
            <c:extLst>
              <c:ext xmlns:c16="http://schemas.microsoft.com/office/drawing/2014/chart" uri="{C3380CC4-5D6E-409C-BE32-E72D297353CC}">
                <c16:uniqueId val="{00000001-3EEC-4196-90AA-465E166EAF99}"/>
              </c:ext>
            </c:extLst>
          </c:dPt>
          <c:dPt>
            <c:idx val="1"/>
            <c:bubble3D val="0"/>
            <c:spPr>
              <a:solidFill>
                <a:schemeClr val="accent4">
                  <a:lumMod val="75000"/>
                </a:schemeClr>
              </a:solidFill>
              <a:ln w="25378">
                <a:noFill/>
              </a:ln>
            </c:spPr>
            <c:extLst>
              <c:ext xmlns:c16="http://schemas.microsoft.com/office/drawing/2014/chart" uri="{C3380CC4-5D6E-409C-BE32-E72D297353CC}">
                <c16:uniqueId val="{00000003-3EEC-4196-90AA-465E166EAF99}"/>
              </c:ext>
            </c:extLst>
          </c:dPt>
          <c:val>
            <c:numRef>
              <c:f>Sheet1!$B$2:$C$2</c:f>
              <c:numCache>
                <c:formatCode>General</c:formatCode>
                <c:ptCount val="2"/>
                <c:pt idx="0">
                  <c:v>70</c:v>
                </c:pt>
                <c:pt idx="1">
                  <c:v>30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3EEC-4196-90AA-465E166EAF99}"/>
            </c:ext>
          </c:extLst>
        </c:ser>
        <c:dLbls>
          <c:showLegendKey val="0"/>
          <c:showVal val="0"/>
          <c:showCatName val="0"/>
          <c:showSerName val="0"/>
          <c:showPercent val="0"/>
          <c:showBubbleSize val="0"/>
          <c:showLeaderLines val="1"/>
        </c:dLbls>
        <c:firstSliceAng val="0"/>
      </c:pieChart>
      <c:spPr>
        <a:noFill/>
        <a:ln w="25378">
          <a:noFill/>
        </a:ln>
      </c:spPr>
    </c:plotArea>
    <c:plotVisOnly val="1"/>
    <c:dispBlanksAs val="zero"/>
    <c:showDLblsOverMax val="0"/>
  </c:chart>
  <c:spPr>
    <a:noFill/>
    <a:ln>
      <a:noFill/>
    </a:ln>
  </c:spPr>
  <c:txPr>
    <a:bodyPr/>
    <a:lstStyle/>
    <a:p>
      <a:pPr>
        <a:defRPr lang="zh-CN" sz="299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8507024903"/>
          <c:y val="1.9316813339508999E-2"/>
        </c:manualLayout>
      </c:layout>
      <c:overlay val="0"/>
      <c:spPr>
        <a:noFill/>
        <a:ln w="25438">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FFFFFF"/>
            </a:solidFill>
            <a:ln w="25438">
              <a:noFill/>
            </a:ln>
          </c:spPr>
          <c:dPt>
            <c:idx val="0"/>
            <c:bubble3D val="0"/>
            <c:extLst>
              <c:ext xmlns:c16="http://schemas.microsoft.com/office/drawing/2014/chart" uri="{C3380CC4-5D6E-409C-BE32-E72D297353CC}">
                <c16:uniqueId val="{00000001-D80F-476C-AF41-ED9E0EF52652}"/>
              </c:ext>
            </c:extLst>
          </c:dPt>
          <c:dPt>
            <c:idx val="1"/>
            <c:bubble3D val="0"/>
            <c:spPr>
              <a:solidFill>
                <a:schemeClr val="accent5">
                  <a:lumMod val="75000"/>
                </a:schemeClr>
              </a:solidFill>
              <a:ln w="25438">
                <a:noFill/>
              </a:ln>
            </c:spPr>
            <c:extLst>
              <c:ext xmlns:c16="http://schemas.microsoft.com/office/drawing/2014/chart" uri="{C3380CC4-5D6E-409C-BE32-E72D297353CC}">
                <c16:uniqueId val="{00000003-D80F-476C-AF41-ED9E0EF52652}"/>
              </c:ext>
            </c:extLst>
          </c:dPt>
          <c:val>
            <c:numRef>
              <c:f>Sheet1!$B$2:$C$2</c:f>
              <c:numCache>
                <c:formatCode>General</c:formatCode>
                <c:ptCount val="2"/>
                <c:pt idx="0">
                  <c:v>80</c:v>
                </c:pt>
                <c:pt idx="1">
                  <c:v>20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D80F-476C-AF41-ED9E0EF52652}"/>
            </c:ext>
          </c:extLst>
        </c:ser>
        <c:dLbls>
          <c:showLegendKey val="0"/>
          <c:showVal val="0"/>
          <c:showCatName val="0"/>
          <c:showSerName val="0"/>
          <c:showPercent val="0"/>
          <c:showBubbleSize val="0"/>
          <c:showLeaderLines val="1"/>
        </c:dLbls>
        <c:firstSliceAng val="0"/>
      </c:pieChart>
      <c:spPr>
        <a:noFill/>
        <a:ln w="25438">
          <a:noFill/>
        </a:ln>
      </c:spPr>
    </c:plotArea>
    <c:plotVisOnly val="1"/>
    <c:dispBlanksAs val="zero"/>
    <c:showDLblsOverMax val="0"/>
  </c:chart>
  <c:spPr>
    <a:noFill/>
    <a:ln>
      <a:noFill/>
    </a:ln>
  </c:spPr>
  <c:txPr>
    <a:bodyPr/>
    <a:lstStyle/>
    <a:p>
      <a:pPr>
        <a:defRPr lang="zh-CN" sz="3005"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8507024903"/>
          <c:y val="1.9316813339508999E-2"/>
        </c:manualLayout>
      </c:layout>
      <c:overlay val="0"/>
      <c:spPr>
        <a:noFill/>
        <a:ln w="25380">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FFFFFF"/>
            </a:solidFill>
            <a:ln w="25380">
              <a:noFill/>
            </a:ln>
          </c:spPr>
          <c:dPt>
            <c:idx val="0"/>
            <c:bubble3D val="0"/>
            <c:extLst>
              <c:ext xmlns:c16="http://schemas.microsoft.com/office/drawing/2014/chart" uri="{C3380CC4-5D6E-409C-BE32-E72D297353CC}">
                <c16:uniqueId val="{00000001-929A-4A19-A22C-5627CF41E648}"/>
              </c:ext>
            </c:extLst>
          </c:dPt>
          <c:dPt>
            <c:idx val="1"/>
            <c:bubble3D val="0"/>
            <c:spPr>
              <a:solidFill>
                <a:schemeClr val="accent6">
                  <a:lumMod val="75000"/>
                </a:schemeClr>
              </a:solidFill>
              <a:ln w="25380">
                <a:noFill/>
              </a:ln>
            </c:spPr>
            <c:extLst>
              <c:ext xmlns:c16="http://schemas.microsoft.com/office/drawing/2014/chart" uri="{C3380CC4-5D6E-409C-BE32-E72D297353CC}">
                <c16:uniqueId val="{00000003-929A-4A19-A22C-5627CF41E648}"/>
              </c:ext>
            </c:extLst>
          </c:dPt>
          <c:val>
            <c:numRef>
              <c:f>Sheet1!$B$2:$C$2</c:f>
              <c:numCache>
                <c:formatCode>General</c:formatCode>
                <c:ptCount val="2"/>
                <c:pt idx="0">
                  <c:v>90</c:v>
                </c:pt>
                <c:pt idx="1">
                  <c:v>10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929A-4A19-A22C-5627CF41E648}"/>
            </c:ext>
          </c:extLst>
        </c:ser>
        <c:dLbls>
          <c:showLegendKey val="0"/>
          <c:showVal val="0"/>
          <c:showCatName val="0"/>
          <c:showSerName val="0"/>
          <c:showPercent val="0"/>
          <c:showBubbleSize val="0"/>
          <c:showLeaderLines val="1"/>
        </c:dLbls>
        <c:firstSliceAng val="0"/>
      </c:pieChart>
      <c:spPr>
        <a:noFill/>
        <a:ln w="25380">
          <a:noFill/>
        </a:ln>
      </c:spPr>
    </c:plotArea>
    <c:plotVisOnly val="1"/>
    <c:dispBlanksAs val="zero"/>
    <c:showDLblsOverMax val="0"/>
  </c:chart>
  <c:spPr>
    <a:noFill/>
    <a:ln>
      <a:noFill/>
    </a:ln>
  </c:spPr>
  <c:txPr>
    <a:bodyPr/>
    <a:lstStyle/>
    <a:p>
      <a:pPr>
        <a:defRPr lang="zh-CN" sz="299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12839466503"/>
          <c:y val="1.9316848786758802E-2"/>
        </c:manualLayout>
      </c:layout>
      <c:overlay val="0"/>
      <c:spPr>
        <a:noFill/>
        <a:ln w="25382">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noFill/>
            <a:ln w="25382">
              <a:noFill/>
            </a:ln>
          </c:spPr>
          <c:dPt>
            <c:idx val="0"/>
            <c:bubble3D val="0"/>
            <c:spPr>
              <a:solidFill>
                <a:schemeClr val="accent1">
                  <a:lumMod val="50000"/>
                </a:schemeClr>
              </a:solidFill>
              <a:ln w="25382">
                <a:noFill/>
              </a:ln>
            </c:spPr>
            <c:extLst>
              <c:ext xmlns:c16="http://schemas.microsoft.com/office/drawing/2014/chart" uri="{C3380CC4-5D6E-409C-BE32-E72D297353CC}">
                <c16:uniqueId val="{00000001-A849-4DB7-B5D8-208C3C1ECADB}"/>
              </c:ext>
            </c:extLst>
          </c:dPt>
          <c:dPt>
            <c:idx val="1"/>
            <c:bubble3D val="0"/>
            <c:spPr>
              <a:solidFill>
                <a:schemeClr val="accent1"/>
              </a:solidFill>
              <a:ln w="25382">
                <a:noFill/>
              </a:ln>
            </c:spPr>
            <c:extLst>
              <c:ext xmlns:c16="http://schemas.microsoft.com/office/drawing/2014/chart" uri="{C3380CC4-5D6E-409C-BE32-E72D297353CC}">
                <c16:uniqueId val="{00000003-A849-4DB7-B5D8-208C3C1ECADB}"/>
              </c:ext>
            </c:extLst>
          </c:dPt>
          <c:val>
            <c:numRef>
              <c:f>Sheet1!$B$2:$C$2</c:f>
              <c:numCache>
                <c:formatCode>General</c:formatCode>
                <c:ptCount val="2"/>
                <c:pt idx="0">
                  <c:v>80</c:v>
                </c:pt>
                <c:pt idx="1">
                  <c:v>20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A849-4DB7-B5D8-208C3C1ECADB}"/>
            </c:ext>
          </c:extLst>
        </c:ser>
        <c:dLbls>
          <c:showLegendKey val="0"/>
          <c:showVal val="0"/>
          <c:showCatName val="0"/>
          <c:showSerName val="0"/>
          <c:showPercent val="0"/>
          <c:showBubbleSize val="0"/>
          <c:showLeaderLines val="1"/>
        </c:dLbls>
        <c:firstSliceAng val="0"/>
      </c:pieChart>
      <c:spPr>
        <a:noFill/>
        <a:ln w="25382">
          <a:noFill/>
        </a:ln>
      </c:spPr>
    </c:plotArea>
    <c:plotVisOnly val="1"/>
    <c:dispBlanksAs val="zero"/>
    <c:showDLblsOverMax val="0"/>
  </c:chart>
  <c:spPr>
    <a:noFill/>
    <a:ln>
      <a:noFill/>
    </a:ln>
  </c:spPr>
  <c:txPr>
    <a:bodyPr/>
    <a:lstStyle/>
    <a:p>
      <a:pPr>
        <a:defRPr lang="zh-CN" sz="3005"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2822030999"/>
          <c:y val="1.93167714500804E-2"/>
        </c:manualLayout>
      </c:layout>
      <c:overlay val="0"/>
      <c:spPr>
        <a:noFill/>
        <a:ln w="25414">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chemeClr val="accent2"/>
            </a:solidFill>
            <a:ln w="25414">
              <a:noFill/>
            </a:ln>
          </c:spPr>
          <c:dPt>
            <c:idx val="0"/>
            <c:bubble3D val="0"/>
            <c:spPr>
              <a:solidFill>
                <a:schemeClr val="accent2">
                  <a:lumMod val="50000"/>
                </a:schemeClr>
              </a:solidFill>
              <a:ln w="25414">
                <a:noFill/>
              </a:ln>
            </c:spPr>
            <c:extLst>
              <c:ext xmlns:c16="http://schemas.microsoft.com/office/drawing/2014/chart" uri="{C3380CC4-5D6E-409C-BE32-E72D297353CC}">
                <c16:uniqueId val="{00000001-6B52-4E13-9D7F-AFCEEF8868A1}"/>
              </c:ext>
            </c:extLst>
          </c:dPt>
          <c:dPt>
            <c:idx val="1"/>
            <c:bubble3D val="0"/>
            <c:extLst>
              <c:ext xmlns:c16="http://schemas.microsoft.com/office/drawing/2014/chart" uri="{C3380CC4-5D6E-409C-BE32-E72D297353CC}">
                <c16:uniqueId val="{00000003-6B52-4E13-9D7F-AFCEEF8868A1}"/>
              </c:ext>
            </c:extLst>
          </c:dPt>
          <c:val>
            <c:numRef>
              <c:f>Sheet1!$B$2:$C$2</c:f>
              <c:numCache>
                <c:formatCode>General</c:formatCode>
                <c:ptCount val="2"/>
                <c:pt idx="0">
                  <c:v>50</c:v>
                </c:pt>
                <c:pt idx="1">
                  <c:v>59</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6B52-4E13-9D7F-AFCEEF8868A1}"/>
            </c:ext>
          </c:extLst>
        </c:ser>
        <c:dLbls>
          <c:showLegendKey val="0"/>
          <c:showVal val="0"/>
          <c:showCatName val="0"/>
          <c:showSerName val="0"/>
          <c:showPercent val="0"/>
          <c:showBubbleSize val="0"/>
          <c:showLeaderLines val="1"/>
        </c:dLbls>
        <c:firstSliceAng val="0"/>
      </c:pieChart>
      <c:spPr>
        <a:noFill/>
        <a:ln w="25414">
          <a:noFill/>
        </a:ln>
      </c:spPr>
    </c:plotArea>
    <c:plotVisOnly val="1"/>
    <c:dispBlanksAs val="zero"/>
    <c:showDLblsOverMax val="0"/>
  </c:chart>
  <c:spPr>
    <a:noFill/>
    <a:ln>
      <a:noFill/>
    </a:ln>
  </c:spPr>
  <c:txPr>
    <a:bodyPr/>
    <a:lstStyle/>
    <a:p>
      <a:pPr>
        <a:defRPr lang="zh-CN" sz="300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a:p>
        </c:rich>
      </c:tx>
      <c:layout>
        <c:manualLayout>
          <c:xMode val="edge"/>
          <c:yMode val="edge"/>
          <c:x val="0.49493702822030999"/>
          <c:y val="1.93167714500804E-2"/>
        </c:manualLayout>
      </c:layout>
      <c:overlay val="0"/>
      <c:spPr>
        <a:noFill/>
        <a:ln w="25416">
          <a:noFill/>
        </a:ln>
      </c:spPr>
    </c:title>
    <c:autoTitleDeleted val="0"/>
    <c:plotArea>
      <c:layout>
        <c:manualLayout>
          <c:layoutTarget val="inner"/>
          <c:xMode val="edge"/>
          <c:yMode val="edge"/>
          <c:x val="7.4683544303797506E-2"/>
          <c:y val="1.4858841010401201E-3"/>
          <c:w val="0.85189873417721496"/>
          <c:h val="1"/>
        </c:manualLayout>
      </c:layout>
      <c:pieChart>
        <c:varyColors val="1"/>
        <c:ser>
          <c:idx val="0"/>
          <c:order val="0"/>
          <c:spPr>
            <a:solidFill>
              <a:srgbClr val="2C2C2C"/>
            </a:solidFill>
            <a:ln w="25416">
              <a:noFill/>
            </a:ln>
          </c:spPr>
          <c:dPt>
            <c:idx val="0"/>
            <c:bubble3D val="0"/>
            <c:spPr>
              <a:solidFill>
                <a:schemeClr val="accent3">
                  <a:lumMod val="50000"/>
                </a:schemeClr>
              </a:solidFill>
              <a:ln w="25416">
                <a:noFill/>
              </a:ln>
            </c:spPr>
            <c:extLst>
              <c:ext xmlns:c16="http://schemas.microsoft.com/office/drawing/2014/chart" uri="{C3380CC4-5D6E-409C-BE32-E72D297353CC}">
                <c16:uniqueId val="{00000001-8137-4CF8-812F-9832D0E1CDFB}"/>
              </c:ext>
            </c:extLst>
          </c:dPt>
          <c:dPt>
            <c:idx val="1"/>
            <c:bubble3D val="0"/>
            <c:spPr>
              <a:solidFill>
                <a:schemeClr val="accent3"/>
              </a:solidFill>
              <a:ln w="25416">
                <a:noFill/>
              </a:ln>
            </c:spPr>
            <c:extLst>
              <c:ext xmlns:c16="http://schemas.microsoft.com/office/drawing/2014/chart" uri="{C3380CC4-5D6E-409C-BE32-E72D297353CC}">
                <c16:uniqueId val="{00000003-8137-4CF8-812F-9832D0E1CDFB}"/>
              </c:ext>
            </c:extLst>
          </c:dPt>
          <c:val>
            <c:numRef>
              <c:f>Sheet1!$B$2:$C$2</c:f>
              <c:numCache>
                <c:formatCode>General</c:formatCode>
                <c:ptCount val="2"/>
                <c:pt idx="0">
                  <c:v>30</c:v>
                </c:pt>
                <c:pt idx="1">
                  <c:v>70</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Region 1</c:v>
                      </c:pt>
                    </c:strCache>
                  </c:strRef>
                </c15:tx>
              </c15:filteredSeriesTitle>
            </c:ext>
            <c:ext xmlns:c15="http://schemas.microsoft.com/office/drawing/2012/chart" uri="{02D57815-91ED-43cb-92C2-25804820EDAC}">
              <c15:filteredCategoryTitle>
                <c15:cat>
                  <c:strRef>
                    <c:extLst>
                      <c:ext uri="{02D57815-91ED-43cb-92C2-25804820EDAC}">
                        <c15:formulaRef>
                          <c15:sqref>Sheet1!$B$1:$C$1</c15:sqref>
                        </c15:formulaRef>
                      </c:ext>
                    </c:extLst>
                    <c:strCache>
                      <c:ptCount val="2"/>
                      <c:pt idx="0">
                        <c:v>2013</c:v>
                      </c:pt>
                      <c:pt idx="1">
                        <c:v>2014</c:v>
                      </c:pt>
                    </c:strCache>
                  </c:strRef>
                </c15:cat>
              </c15:filteredCategoryTitle>
            </c:ext>
            <c:ext xmlns:c16="http://schemas.microsoft.com/office/drawing/2014/chart" uri="{C3380CC4-5D6E-409C-BE32-E72D297353CC}">
              <c16:uniqueId val="{00000004-8137-4CF8-812F-9832D0E1CDFB}"/>
            </c:ext>
          </c:extLst>
        </c:ser>
        <c:dLbls>
          <c:showLegendKey val="0"/>
          <c:showVal val="0"/>
          <c:showCatName val="0"/>
          <c:showSerName val="0"/>
          <c:showPercent val="0"/>
          <c:showBubbleSize val="0"/>
          <c:showLeaderLines val="1"/>
        </c:dLbls>
        <c:firstSliceAng val="0"/>
      </c:pieChart>
      <c:spPr>
        <a:noFill/>
        <a:ln w="25416">
          <a:noFill/>
        </a:ln>
      </c:spPr>
    </c:plotArea>
    <c:plotVisOnly val="1"/>
    <c:dispBlanksAs val="zero"/>
    <c:showDLblsOverMax val="0"/>
  </c:chart>
  <c:spPr>
    <a:noFill/>
    <a:ln>
      <a:noFill/>
    </a:ln>
  </c:spPr>
  <c:txPr>
    <a:bodyPr/>
    <a:lstStyle/>
    <a:p>
      <a:pPr>
        <a:defRPr lang="zh-CN" sz="3000" b="0" i="0" u="none" strike="noStrike" baseline="0">
          <a:solidFill>
            <a:srgbClr val="000000"/>
          </a:solidFill>
          <a:latin typeface="Arial" panose="020B0604020202020204" pitchFamily="34" charset="0"/>
          <a:ea typeface="微软雅黑" panose="020B0503020204020204" pitchFamily="34" charset="-122"/>
          <a:cs typeface="Gill Sans"/>
          <a:sym typeface="Arial" panose="020B0604020202020204" pitchFamily="34" charset="0"/>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6050" y="514350"/>
            <a:ext cx="4573588"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3AD87B8-9A4B-45E2-BBE5-FB86ADE287A3}"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7AAA611-6692-4583-86AB-5AB9B972BD46}"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3A93E93-166D-47F5-9EF1-ACEABE24AEEA}"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18D5ACA-62CA-46DB-AD6B-12EDD6D51A23}" type="slidenum">
              <a:rPr lang="zh-CN" altLang="en-US" smtClean="0"/>
              <a:t>‹#›</a:t>
            </a:fld>
            <a:endParaRPr lang="zh-CN" altLang="en-US"/>
          </a:p>
        </p:txBody>
      </p:sp>
      <p:sp>
        <p:nvSpPr>
          <p:cNvPr id="7" name="矩形 6"/>
          <p:cNvSpPr/>
          <p:nvPr userDrawn="1"/>
        </p:nvSpPr>
        <p:spPr>
          <a:xfrm>
            <a:off x="8325228" y="6280621"/>
            <a:ext cx="775136" cy="246221"/>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smtClean="0">
                <a:solidFill>
                  <a:prstClr val="white"/>
                </a:solidFill>
                <a:latin typeface="Calibri" panose="020F0502020204030204"/>
                <a:ea typeface="宋体" panose="02010600030101010101" pitchFamily="2" charset="-122"/>
              </a:rPr>
              <a:t>www.PPTJIA.com/moban</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smtClean="0">
                <a:solidFill>
                  <a:prstClr val="white"/>
                </a:solidFill>
                <a:latin typeface="Calibri" panose="020F0502020204030204"/>
                <a:ea typeface="宋体" panose="02010600030101010101" pitchFamily="2" charset="-122"/>
              </a:rPr>
              <a:t>www.PPTJIA.com/hangye</a:t>
            </a:r>
            <a:r>
              <a:rPr lang="en-US" altLang="zh-CN" sz="100" dirty="0">
                <a:solidFill>
                  <a:prstClr val="white"/>
                </a:solidFill>
                <a:latin typeface="Calibri" panose="020F0502020204030204"/>
                <a:ea typeface="宋体" panose="02010600030101010101" pitchFamily="2" charset="-122"/>
              </a:rPr>
              <a:t>/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smtClean="0">
                <a:solidFill>
                  <a:prstClr val="white"/>
                </a:solidFill>
                <a:latin typeface="Calibri" panose="020F0502020204030204"/>
                <a:ea typeface="宋体" panose="02010600030101010101" pitchFamily="2" charset="-122"/>
              </a:rPr>
              <a:t>www.PPTJIA.com/jieri</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素材下载：</a:t>
            </a:r>
            <a:r>
              <a:rPr lang="en-US" altLang="zh-CN" sz="100" dirty="0" smtClean="0">
                <a:solidFill>
                  <a:prstClr val="white"/>
                </a:solidFill>
                <a:latin typeface="Calibri" panose="020F0502020204030204"/>
                <a:ea typeface="宋体" panose="02010600030101010101" pitchFamily="2" charset="-122"/>
              </a:rPr>
              <a:t>www.PPTJIA.com/sucai</a:t>
            </a:r>
            <a:r>
              <a:rPr lang="en-US" altLang="zh-CN" sz="100" dirty="0">
                <a:solidFill>
                  <a:prstClr val="white"/>
                </a:solidFill>
                <a:latin typeface="Calibri" panose="020F0502020204030204"/>
                <a:ea typeface="宋体" panose="02010600030101010101" pitchFamily="2" charset="-122"/>
              </a:rPr>
              <a:t>/</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smtClean="0">
                <a:solidFill>
                  <a:prstClr val="white"/>
                </a:solidFill>
                <a:latin typeface="Calibri" panose="020F0502020204030204"/>
                <a:ea typeface="宋体" panose="02010600030101010101" pitchFamily="2" charset="-122"/>
              </a:rPr>
              <a:t>www.PPTJIA.com/beijing</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图表下载：</a:t>
            </a:r>
            <a:r>
              <a:rPr lang="en-US" altLang="zh-CN" sz="100" dirty="0" smtClean="0">
                <a:solidFill>
                  <a:prstClr val="white"/>
                </a:solidFill>
                <a:latin typeface="Calibri" panose="020F0502020204030204"/>
                <a:ea typeface="宋体" panose="02010600030101010101" pitchFamily="2" charset="-122"/>
              </a:rPr>
              <a:t>www.PPTJIA.com/tubiao</a:t>
            </a:r>
            <a:r>
              <a:rPr lang="en-US" altLang="zh-CN" sz="100" dirty="0">
                <a:solidFill>
                  <a:prstClr val="white"/>
                </a:solidFill>
                <a:latin typeface="Calibri" panose="020F0502020204030204"/>
                <a:ea typeface="宋体" panose="02010600030101010101" pitchFamily="2" charset="-122"/>
              </a:rPr>
              <a:t>/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smtClean="0">
                <a:solidFill>
                  <a:prstClr val="white"/>
                </a:solidFill>
                <a:latin typeface="Calibri" panose="020F0502020204030204"/>
                <a:ea typeface="宋体" panose="02010600030101010101" pitchFamily="2" charset="-122"/>
              </a:rPr>
              <a:t>www.PPTJIA.com/xiazai</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教程： </a:t>
            </a:r>
            <a:r>
              <a:rPr lang="en-US" altLang="zh-CN" sz="100" dirty="0" smtClean="0">
                <a:solidFill>
                  <a:prstClr val="white"/>
                </a:solidFill>
                <a:latin typeface="Calibri" panose="020F0502020204030204"/>
                <a:ea typeface="宋体" panose="02010600030101010101" pitchFamily="2" charset="-122"/>
              </a:rPr>
              <a:t>www.PPTJIA.com/powerpoint</a:t>
            </a:r>
            <a:r>
              <a:rPr lang="en-US" altLang="zh-CN" sz="100" dirty="0">
                <a:solidFill>
                  <a:prstClr val="white"/>
                </a:solidFill>
                <a:latin typeface="Calibri" panose="020F0502020204030204"/>
                <a:ea typeface="宋体" panose="02010600030101010101" pitchFamily="2" charset="-122"/>
              </a:rPr>
              <a: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smtClean="0">
                <a:solidFill>
                  <a:prstClr val="white"/>
                </a:solidFill>
                <a:latin typeface="Calibri" panose="020F0502020204030204"/>
                <a:ea typeface="宋体" panose="02010600030101010101" pitchFamily="2" charset="-122"/>
              </a:rPr>
              <a:t>www.PPTJIA.com/word</a:t>
            </a:r>
            <a:r>
              <a:rPr lang="en-US" altLang="zh-CN" sz="100" dirty="0">
                <a:solidFill>
                  <a:prstClr val="white"/>
                </a:solidFill>
                <a:latin typeface="Calibri" panose="020F0502020204030204"/>
                <a:ea typeface="宋体" panose="02010600030101010101" pitchFamily="2" charset="-122"/>
              </a:rPr>
              <a:t>/              Excel</a:t>
            </a:r>
            <a:r>
              <a:rPr lang="zh-CN" altLang="en-US" sz="100" dirty="0">
                <a:solidFill>
                  <a:prstClr val="white"/>
                </a:solidFill>
                <a:latin typeface="Calibri" panose="020F0502020204030204"/>
                <a:ea typeface="宋体" panose="02010600030101010101" pitchFamily="2" charset="-122"/>
              </a:rPr>
              <a:t>教程：</a:t>
            </a:r>
            <a:r>
              <a:rPr lang="en-US" altLang="zh-CN" sz="100" dirty="0" smtClean="0">
                <a:solidFill>
                  <a:prstClr val="white"/>
                </a:solidFill>
                <a:latin typeface="Calibri" panose="020F0502020204030204"/>
                <a:ea typeface="宋体" panose="02010600030101010101" pitchFamily="2" charset="-122"/>
              </a:rPr>
              <a:t>www.PPTJIA.com/excel</a:t>
            </a:r>
            <a:r>
              <a:rPr lang="en-US" altLang="zh-CN" sz="100" dirty="0">
                <a:solidFill>
                  <a:prstClr val="white"/>
                </a:solidFill>
                <a:latin typeface="Calibri" panose="020F0502020204030204"/>
                <a:ea typeface="宋体" panose="02010600030101010101" pitchFamily="2" charset="-122"/>
              </a:rPr>
              <a:t>/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smtClean="0">
                <a:solidFill>
                  <a:prstClr val="white"/>
                </a:solidFill>
                <a:latin typeface="Calibri" panose="020F0502020204030204"/>
                <a:ea typeface="宋体" panose="02010600030101010101" pitchFamily="2" charset="-122"/>
              </a:rPr>
              <a:t>www.PPTJIA.com/ziliao</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课件下载：</a:t>
            </a:r>
            <a:r>
              <a:rPr lang="en-US" altLang="zh-CN" sz="100" dirty="0" smtClean="0">
                <a:solidFill>
                  <a:prstClr val="white"/>
                </a:solidFill>
                <a:latin typeface="Calibri" panose="020F0502020204030204"/>
                <a:ea typeface="宋体" panose="02010600030101010101" pitchFamily="2" charset="-122"/>
              </a:rPr>
              <a:t>www.PPTJIA.com/kejian</a:t>
            </a:r>
            <a:r>
              <a:rPr lang="en-US" altLang="zh-CN" sz="100" dirty="0">
                <a:solidFill>
                  <a:prstClr val="white"/>
                </a:solidFill>
                <a:latin typeface="Calibri" panose="020F0502020204030204"/>
                <a:ea typeface="宋体" panose="02010600030101010101" pitchFamily="2" charset="-122"/>
              </a:rPr>
              <a:t>/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smtClean="0">
                <a:solidFill>
                  <a:prstClr val="white"/>
                </a:solidFill>
                <a:latin typeface="Calibri" panose="020F0502020204030204"/>
                <a:ea typeface="宋体" panose="02010600030101010101" pitchFamily="2" charset="-122"/>
              </a:rPr>
              <a:t>www.PPTJIA.com/fanwen</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试卷下载：</a:t>
            </a:r>
            <a:r>
              <a:rPr lang="en-US" altLang="zh-CN" sz="100" dirty="0" smtClean="0">
                <a:solidFill>
                  <a:prstClr val="white"/>
                </a:solidFill>
                <a:latin typeface="Calibri" panose="020F0502020204030204"/>
                <a:ea typeface="宋体" panose="02010600030101010101" pitchFamily="2" charset="-122"/>
              </a:rPr>
              <a:t>www.PPTJIA.com/shiti</a:t>
            </a:r>
            <a:r>
              <a:rPr lang="en-US" altLang="zh-CN" sz="100" dirty="0">
                <a:solidFill>
                  <a:prstClr val="white"/>
                </a:solidFill>
                <a:latin typeface="Calibri" panose="020F0502020204030204"/>
                <a:ea typeface="宋体" panose="02010600030101010101" pitchFamily="2" charset="-122"/>
              </a:rPr>
              <a:t>/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smtClean="0">
                <a:solidFill>
                  <a:prstClr val="white"/>
                </a:solidFill>
                <a:latin typeface="Calibri" panose="020F0502020204030204"/>
                <a:ea typeface="宋体" panose="02010600030101010101" pitchFamily="2" charset="-122"/>
              </a:rPr>
              <a:t>www.PPTJIA.com/jiaoan</a:t>
            </a:r>
            <a:r>
              <a:rPr lang="en-US" altLang="zh-CN" sz="100" dirty="0">
                <a:solidFill>
                  <a:prstClr val="white"/>
                </a:solidFill>
                <a:latin typeface="Calibri" panose="020F0502020204030204"/>
                <a:ea typeface="宋体" panose="02010600030101010101" pitchFamily="2" charset="-122"/>
              </a:rPr>
              <a:t>/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www.PPTJIA.com/ziti/</a:t>
            </a:r>
            <a:endParaRPr lang="en-US" altLang="zh-CN" sz="100" dirty="0">
              <a:solidFill>
                <a:prstClr val="white"/>
              </a:solidFill>
              <a:latin typeface="Calibri" panose="020F0502020204030204"/>
              <a:ea typeface="宋体" panose="02010600030101010101" pitchFamily="2" charset="-122"/>
            </a:endParaRP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43A93E93-166D-47F5-9EF1-ACEABE24AEEA}" type="datetimeFigureOut">
              <a:rPr lang="zh-CN" altLang="en-US" smtClean="0"/>
              <a:t>2023-01-10</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3.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矩形 331"/>
          <p:cNvSpPr/>
          <p:nvPr/>
        </p:nvSpPr>
        <p:spPr>
          <a:xfrm>
            <a:off x="794" y="446"/>
            <a:ext cx="12857163" cy="7242868"/>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7306" y="5056484"/>
            <a:ext cx="13054111" cy="2199401"/>
          </a:xfrm>
          <a:prstGeom prst="rect">
            <a:avLst/>
          </a:prstGeom>
          <a:solidFill>
            <a:schemeClr val="bg1">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259"/>
          <p:cNvSpPr>
            <a:spLocks noChangeArrowheads="1"/>
          </p:cNvSpPr>
          <p:nvPr/>
        </p:nvSpPr>
        <p:spPr bwMode="auto">
          <a:xfrm>
            <a:off x="3909095" y="5257082"/>
            <a:ext cx="590465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4800" b="1" dirty="0">
                <a:latin typeface="书体坊禚效锋行草体" panose="02010601030101010101" pitchFamily="2" charset="-122"/>
                <a:ea typeface="书体坊禚效锋行草体" panose="02010601030101010101" pitchFamily="2" charset="-122"/>
                <a:cs typeface="Arial" panose="020B0604020202020204" pitchFamily="34" charset="0"/>
              </a:rPr>
              <a:t>Speaking lesson</a:t>
            </a:r>
            <a:endParaRPr lang="zh-CN" altLang="en-US" sz="4800" b="1" dirty="0">
              <a:cs typeface="Arial" panose="020B0604020202020204" pitchFamily="34" charset="0"/>
            </a:endParaRPr>
          </a:p>
        </p:txBody>
      </p:sp>
      <p:sp>
        <p:nvSpPr>
          <p:cNvPr id="8" name="矩形 259"/>
          <p:cNvSpPr>
            <a:spLocks noChangeArrowheads="1"/>
          </p:cNvSpPr>
          <p:nvPr/>
        </p:nvSpPr>
        <p:spPr bwMode="auto">
          <a:xfrm>
            <a:off x="2428847" y="5995746"/>
            <a:ext cx="8358246" cy="738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800" b="1" spc="600" dirty="0" smtClean="0">
                <a:cs typeface="Arial" panose="020B0604020202020204" pitchFamily="34" charset="0"/>
              </a:rPr>
              <a:t>教师环保教育说课</a:t>
            </a:r>
            <a:r>
              <a:rPr lang="en-US" altLang="zh-CN" sz="4800" b="1" spc="600" dirty="0" smtClean="0">
                <a:cs typeface="Arial" panose="020B0604020202020204" pitchFamily="34" charset="0"/>
              </a:rPr>
              <a:t>PPT</a:t>
            </a:r>
            <a:r>
              <a:rPr lang="zh-CN" altLang="en-US" sz="4800" b="1" spc="600" dirty="0" smtClean="0">
                <a:cs typeface="Arial" panose="020B0604020202020204" pitchFamily="34" charset="0"/>
              </a:rPr>
              <a:t>模板</a:t>
            </a:r>
            <a:endParaRPr lang="zh-CN" altLang="en-US" sz="4800" b="1" spc="600" dirty="0">
              <a:cs typeface="Arial" panose="020B0604020202020204" pitchFamily="34" charset="0"/>
            </a:endParaRPr>
          </a:p>
        </p:txBody>
      </p:sp>
      <p:sp>
        <p:nvSpPr>
          <p:cNvPr id="12" name="矩形 259"/>
          <p:cNvSpPr>
            <a:spLocks noChangeArrowheads="1"/>
          </p:cNvSpPr>
          <p:nvPr/>
        </p:nvSpPr>
        <p:spPr bwMode="auto">
          <a:xfrm>
            <a:off x="3590643" y="6828015"/>
            <a:ext cx="5677465"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800" smtClean="0">
                <a:cs typeface="Arial" panose="020B0604020202020204" pitchFamily="34" charset="0"/>
              </a:rPr>
              <a:t>汇报人：</a:t>
            </a:r>
            <a:r>
              <a:rPr lang="en-US" altLang="zh-CN" sz="1800" smtClean="0">
                <a:cs typeface="Arial" panose="020B0604020202020204" pitchFamily="34" charset="0"/>
              </a:rPr>
              <a:t>PPT818  Report Person: PPT818</a:t>
            </a:r>
            <a:endParaRPr lang="zh-CN" altLang="en-US" sz="1800"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p:cTn id="7" dur="500" fill="hold"/>
                                        <p:tgtEl>
                                          <p:spTgt spid="332"/>
                                        </p:tgtEl>
                                        <p:attrNameLst>
                                          <p:attrName>ppt_w</p:attrName>
                                        </p:attrNameLst>
                                      </p:cBhvr>
                                      <p:tavLst>
                                        <p:tav tm="0">
                                          <p:val>
                                            <p:strVal val="4/3*#ppt_w"/>
                                          </p:val>
                                        </p:tav>
                                        <p:tav tm="100000">
                                          <p:val>
                                            <p:strVal val="#ppt_w"/>
                                          </p:val>
                                        </p:tav>
                                      </p:tavLst>
                                    </p:anim>
                                    <p:anim calcmode="lin" valueType="num">
                                      <p:cBhvr>
                                        <p:cTn id="8" dur="500" fill="hold"/>
                                        <p:tgtEl>
                                          <p:spTgt spid="332"/>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par>
                          <p:cTn id="17" fill="hold">
                            <p:stCondLst>
                              <p:cond delay="1700"/>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7"/>
                                        </p:tgtEl>
                                      </p:cBhvr>
                                    </p:animEffect>
                                    <p:animScale>
                                      <p:cBhvr>
                                        <p:cTn id="20" dur="250" autoRev="1" fill="hold"/>
                                        <p:tgtEl>
                                          <p:spTgt spid="7"/>
                                        </p:tgtEl>
                                      </p:cBhvr>
                                      <p:by x="105000" y="105000"/>
                                    </p:animScale>
                                  </p:childTnLst>
                                </p:cTn>
                              </p:par>
                            </p:childTnLst>
                          </p:cTn>
                        </p:par>
                        <p:par>
                          <p:cTn id="21" fill="hold">
                            <p:stCondLst>
                              <p:cond delay="22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8"/>
                                        </p:tgtEl>
                                        <p:attrNameLst>
                                          <p:attrName>ppt_y</p:attrName>
                                        </p:attrNameLst>
                                      </p:cBhvr>
                                      <p:tavLst>
                                        <p:tav tm="0">
                                          <p:val>
                                            <p:strVal val="#ppt_y"/>
                                          </p:val>
                                        </p:tav>
                                        <p:tav tm="100000">
                                          <p:val>
                                            <p:strVal val="#ppt_y"/>
                                          </p:val>
                                        </p:tav>
                                      </p:tavLst>
                                    </p:anim>
                                    <p:anim calcmode="lin" valueType="num">
                                      <p:cBhvr>
                                        <p:cTn id="2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8"/>
                                        </p:tgtEl>
                                      </p:cBhvr>
                                    </p:animEffect>
                                  </p:childTnLst>
                                </p:cTn>
                              </p:par>
                            </p:childTnLst>
                          </p:cTn>
                        </p:par>
                        <p:par>
                          <p:cTn id="29" fill="hold">
                            <p:stCondLst>
                              <p:cond delay="3300"/>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8"/>
                                        </p:tgtEl>
                                      </p:cBhvr>
                                    </p:animEffect>
                                    <p:animScale>
                                      <p:cBhvr>
                                        <p:cTn id="32" dur="250" autoRev="1" fill="hold"/>
                                        <p:tgtEl>
                                          <p:spTgt spid="8"/>
                                        </p:tgtEl>
                                      </p:cBhvr>
                                      <p:by x="105000" y="105000"/>
                                    </p:animScale>
                                  </p:childTnLst>
                                </p:cTn>
                              </p:par>
                            </p:childTnLst>
                          </p:cTn>
                        </p:par>
                        <p:par>
                          <p:cTn id="33" fill="hold">
                            <p:stCondLst>
                              <p:cond delay="380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2"/>
                                        </p:tgtEl>
                                        <p:attrNameLst>
                                          <p:attrName>ppt_y</p:attrName>
                                        </p:attrNameLst>
                                      </p:cBhvr>
                                      <p:tavLst>
                                        <p:tav tm="0">
                                          <p:val>
                                            <p:strVal val="#ppt_y"/>
                                          </p:val>
                                        </p:tav>
                                        <p:tav tm="100000">
                                          <p:val>
                                            <p:strVal val="#ppt_y"/>
                                          </p:val>
                                        </p:tav>
                                      </p:tavLst>
                                    </p:anim>
                                    <p:anim calcmode="lin" valueType="num">
                                      <p:cBhvr>
                                        <p:cTn id="3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2"/>
                                        </p:tgtEl>
                                      </p:cBhvr>
                                    </p:animEffect>
                                  </p:childTnLst>
                                </p:cTn>
                              </p:par>
                            </p:childTnLst>
                          </p:cTn>
                        </p:par>
                        <p:par>
                          <p:cTn id="41" fill="hold">
                            <p:stCondLst>
                              <p:cond delay="5700"/>
                            </p:stCondLst>
                            <p:childTnLst>
                              <p:par>
                                <p:cTn id="42" presetID="26" presetClass="emph" presetSubtype="0" fill="hold" grpId="1" nodeType="afterEffect">
                                  <p:stCondLst>
                                    <p:cond delay="0"/>
                                  </p:stCondLst>
                                  <p:iterate type="lt">
                                    <p:tmPct val="0"/>
                                  </p:iterate>
                                  <p:childTnLst>
                                    <p:animEffect transition="out" filter="fade">
                                      <p:cBhvr>
                                        <p:cTn id="43" dur="500" tmFilter="0, 0; .2, .5; .8, .5; 1, 0"/>
                                        <p:tgtEl>
                                          <p:spTgt spid="12"/>
                                        </p:tgtEl>
                                      </p:cBhvr>
                                    </p:animEffect>
                                    <p:animScale>
                                      <p:cBhvr>
                                        <p:cTn id="44"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7" grpId="0"/>
      <p:bldP spid="7" grpId="1"/>
      <p:bldP spid="8" grpId="0"/>
      <p:bldP spid="8" grpId="1"/>
      <p:bldP spid="12" grpId="0"/>
      <p:bldP spid="1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0"/>
          <p:cNvSpPr/>
          <p:nvPr/>
        </p:nvSpPr>
        <p:spPr bwMode="auto">
          <a:xfrm>
            <a:off x="5885903" y="3481731"/>
            <a:ext cx="1373301" cy="1386256"/>
          </a:xfrm>
          <a:custGeom>
            <a:avLst/>
            <a:gdLst/>
            <a:ahLst/>
            <a:cxnLst>
              <a:cxn ang="0">
                <a:pos x="0" y="397"/>
              </a:cxn>
              <a:cxn ang="0">
                <a:pos x="0" y="345"/>
              </a:cxn>
              <a:cxn ang="0">
                <a:pos x="46" y="299"/>
              </a:cxn>
              <a:cxn ang="0">
                <a:pos x="46" y="98"/>
              </a:cxn>
              <a:cxn ang="0">
                <a:pos x="145" y="0"/>
              </a:cxn>
              <a:cxn ang="0">
                <a:pos x="394" y="0"/>
              </a:cxn>
              <a:cxn ang="0">
                <a:pos x="394" y="52"/>
              </a:cxn>
              <a:cxn ang="0">
                <a:pos x="145" y="52"/>
              </a:cxn>
              <a:cxn ang="0">
                <a:pos x="98" y="98"/>
              </a:cxn>
              <a:cxn ang="0">
                <a:pos x="98" y="299"/>
              </a:cxn>
              <a:cxn ang="0">
                <a:pos x="0" y="397"/>
              </a:cxn>
            </a:cxnLst>
            <a:rect l="0" t="0" r="r" b="b"/>
            <a:pathLst>
              <a:path w="394" h="397">
                <a:moveTo>
                  <a:pt x="0" y="397"/>
                </a:moveTo>
                <a:cubicBezTo>
                  <a:pt x="0" y="345"/>
                  <a:pt x="0" y="345"/>
                  <a:pt x="0" y="345"/>
                </a:cubicBezTo>
                <a:cubicBezTo>
                  <a:pt x="26" y="345"/>
                  <a:pt x="46" y="324"/>
                  <a:pt x="46" y="299"/>
                </a:cubicBezTo>
                <a:cubicBezTo>
                  <a:pt x="46" y="98"/>
                  <a:pt x="46" y="98"/>
                  <a:pt x="46" y="98"/>
                </a:cubicBezTo>
                <a:cubicBezTo>
                  <a:pt x="46" y="44"/>
                  <a:pt x="90" y="0"/>
                  <a:pt x="145" y="0"/>
                </a:cubicBezTo>
                <a:cubicBezTo>
                  <a:pt x="394" y="0"/>
                  <a:pt x="394" y="0"/>
                  <a:pt x="394" y="0"/>
                </a:cubicBezTo>
                <a:cubicBezTo>
                  <a:pt x="394" y="52"/>
                  <a:pt x="394" y="52"/>
                  <a:pt x="394" y="52"/>
                </a:cubicBezTo>
                <a:cubicBezTo>
                  <a:pt x="145" y="52"/>
                  <a:pt x="145" y="52"/>
                  <a:pt x="145" y="52"/>
                </a:cubicBezTo>
                <a:cubicBezTo>
                  <a:pt x="119" y="52"/>
                  <a:pt x="98" y="73"/>
                  <a:pt x="98" y="98"/>
                </a:cubicBezTo>
                <a:cubicBezTo>
                  <a:pt x="98" y="299"/>
                  <a:pt x="98" y="299"/>
                  <a:pt x="98" y="299"/>
                </a:cubicBezTo>
                <a:cubicBezTo>
                  <a:pt x="98" y="353"/>
                  <a:pt x="54" y="397"/>
                  <a:pt x="0" y="397"/>
                </a:cubicBezTo>
              </a:path>
            </a:pathLst>
          </a:custGeom>
          <a:solidFill>
            <a:schemeClr val="accent2"/>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14"/>
          <p:cNvSpPr/>
          <p:nvPr/>
        </p:nvSpPr>
        <p:spPr bwMode="auto">
          <a:xfrm>
            <a:off x="8373280" y="3605095"/>
            <a:ext cx="1116347" cy="803251"/>
          </a:xfrm>
          <a:custGeom>
            <a:avLst/>
            <a:gdLst/>
            <a:ahLst/>
            <a:cxnLst>
              <a:cxn ang="0">
                <a:pos x="0" y="230"/>
              </a:cxn>
              <a:cxn ang="0">
                <a:pos x="0" y="178"/>
              </a:cxn>
              <a:cxn ang="0">
                <a:pos x="46" y="132"/>
              </a:cxn>
              <a:cxn ang="0">
                <a:pos x="46" y="98"/>
              </a:cxn>
              <a:cxn ang="0">
                <a:pos x="144" y="0"/>
              </a:cxn>
              <a:cxn ang="0">
                <a:pos x="320" y="0"/>
              </a:cxn>
              <a:cxn ang="0">
                <a:pos x="320" y="52"/>
              </a:cxn>
              <a:cxn ang="0">
                <a:pos x="144" y="52"/>
              </a:cxn>
              <a:cxn ang="0">
                <a:pos x="98" y="98"/>
              </a:cxn>
              <a:cxn ang="0">
                <a:pos x="98" y="132"/>
              </a:cxn>
              <a:cxn ang="0">
                <a:pos x="0" y="230"/>
              </a:cxn>
            </a:cxnLst>
            <a:rect l="0" t="0" r="r" b="b"/>
            <a:pathLst>
              <a:path w="320" h="230">
                <a:moveTo>
                  <a:pt x="0" y="230"/>
                </a:moveTo>
                <a:cubicBezTo>
                  <a:pt x="0" y="178"/>
                  <a:pt x="0" y="178"/>
                  <a:pt x="0" y="178"/>
                </a:cubicBezTo>
                <a:cubicBezTo>
                  <a:pt x="25" y="178"/>
                  <a:pt x="46" y="157"/>
                  <a:pt x="46" y="132"/>
                </a:cubicBezTo>
                <a:cubicBezTo>
                  <a:pt x="46" y="98"/>
                  <a:pt x="46" y="98"/>
                  <a:pt x="46" y="98"/>
                </a:cubicBezTo>
                <a:cubicBezTo>
                  <a:pt x="46" y="44"/>
                  <a:pt x="90" y="0"/>
                  <a:pt x="144" y="0"/>
                </a:cubicBezTo>
                <a:cubicBezTo>
                  <a:pt x="320" y="0"/>
                  <a:pt x="320" y="0"/>
                  <a:pt x="320" y="0"/>
                </a:cubicBezTo>
                <a:cubicBezTo>
                  <a:pt x="320" y="52"/>
                  <a:pt x="320" y="52"/>
                  <a:pt x="320" y="52"/>
                </a:cubicBezTo>
                <a:cubicBezTo>
                  <a:pt x="144" y="52"/>
                  <a:pt x="144" y="52"/>
                  <a:pt x="144" y="52"/>
                </a:cubicBezTo>
                <a:cubicBezTo>
                  <a:pt x="119" y="52"/>
                  <a:pt x="98" y="73"/>
                  <a:pt x="98" y="98"/>
                </a:cubicBezTo>
                <a:cubicBezTo>
                  <a:pt x="98" y="132"/>
                  <a:pt x="98" y="132"/>
                  <a:pt x="98" y="132"/>
                </a:cubicBezTo>
                <a:cubicBezTo>
                  <a:pt x="98" y="186"/>
                  <a:pt x="54" y="230"/>
                  <a:pt x="0" y="230"/>
                </a:cubicBezTo>
              </a:path>
            </a:pathLst>
          </a:custGeom>
          <a:solidFill>
            <a:schemeClr val="accent3"/>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18"/>
          <p:cNvSpPr/>
          <p:nvPr/>
        </p:nvSpPr>
        <p:spPr bwMode="auto">
          <a:xfrm>
            <a:off x="7254775" y="3486416"/>
            <a:ext cx="1118505" cy="917693"/>
          </a:xfrm>
          <a:custGeom>
            <a:avLst/>
            <a:gdLst/>
            <a:ahLst/>
            <a:cxnLst>
              <a:cxn ang="0">
                <a:pos x="321" y="263"/>
              </a:cxn>
              <a:cxn ang="0">
                <a:pos x="145" y="263"/>
              </a:cxn>
              <a:cxn ang="0">
                <a:pos x="47" y="165"/>
              </a:cxn>
              <a:cxn ang="0">
                <a:pos x="47" y="98"/>
              </a:cxn>
              <a:cxn ang="0">
                <a:pos x="0" y="52"/>
              </a:cxn>
              <a:cxn ang="0">
                <a:pos x="0" y="0"/>
              </a:cxn>
              <a:cxn ang="0">
                <a:pos x="99" y="98"/>
              </a:cxn>
              <a:cxn ang="0">
                <a:pos x="99" y="165"/>
              </a:cxn>
              <a:cxn ang="0">
                <a:pos x="145" y="211"/>
              </a:cxn>
              <a:cxn ang="0">
                <a:pos x="321" y="211"/>
              </a:cxn>
              <a:cxn ang="0">
                <a:pos x="321" y="263"/>
              </a:cxn>
            </a:cxnLst>
            <a:rect l="0" t="0" r="r" b="b"/>
            <a:pathLst>
              <a:path w="321" h="263">
                <a:moveTo>
                  <a:pt x="321" y="263"/>
                </a:moveTo>
                <a:cubicBezTo>
                  <a:pt x="145" y="263"/>
                  <a:pt x="145" y="263"/>
                  <a:pt x="145" y="263"/>
                </a:cubicBezTo>
                <a:cubicBezTo>
                  <a:pt x="91" y="263"/>
                  <a:pt x="47" y="219"/>
                  <a:pt x="47" y="165"/>
                </a:cubicBezTo>
                <a:cubicBezTo>
                  <a:pt x="47" y="98"/>
                  <a:pt x="47" y="98"/>
                  <a:pt x="47" y="98"/>
                </a:cubicBezTo>
                <a:cubicBezTo>
                  <a:pt x="47" y="73"/>
                  <a:pt x="26" y="52"/>
                  <a:pt x="0" y="52"/>
                </a:cubicBezTo>
                <a:cubicBezTo>
                  <a:pt x="0" y="0"/>
                  <a:pt x="0" y="0"/>
                  <a:pt x="0" y="0"/>
                </a:cubicBezTo>
                <a:cubicBezTo>
                  <a:pt x="55" y="0"/>
                  <a:pt x="99" y="44"/>
                  <a:pt x="99" y="98"/>
                </a:cubicBezTo>
                <a:cubicBezTo>
                  <a:pt x="99" y="165"/>
                  <a:pt x="99" y="165"/>
                  <a:pt x="99" y="165"/>
                </a:cubicBezTo>
                <a:cubicBezTo>
                  <a:pt x="99" y="190"/>
                  <a:pt x="119" y="211"/>
                  <a:pt x="145" y="211"/>
                </a:cubicBezTo>
                <a:cubicBezTo>
                  <a:pt x="321" y="211"/>
                  <a:pt x="321" y="211"/>
                  <a:pt x="321" y="211"/>
                </a:cubicBezTo>
                <a:cubicBezTo>
                  <a:pt x="321" y="263"/>
                  <a:pt x="321" y="263"/>
                  <a:pt x="321" y="263"/>
                </a:cubicBezTo>
              </a:path>
            </a:pathLst>
          </a:custGeom>
          <a:solidFill>
            <a:schemeClr val="accent3"/>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10"/>
          <p:cNvSpPr/>
          <p:nvPr/>
        </p:nvSpPr>
        <p:spPr bwMode="auto">
          <a:xfrm>
            <a:off x="3653208" y="3955887"/>
            <a:ext cx="1116347" cy="1453194"/>
          </a:xfrm>
          <a:custGeom>
            <a:avLst/>
            <a:gdLst/>
            <a:ahLst/>
            <a:cxnLst>
              <a:cxn ang="0">
                <a:pos x="0" y="417"/>
              </a:cxn>
              <a:cxn ang="0">
                <a:pos x="0" y="365"/>
              </a:cxn>
              <a:cxn ang="0">
                <a:pos x="46" y="319"/>
              </a:cxn>
              <a:cxn ang="0">
                <a:pos x="46" y="98"/>
              </a:cxn>
              <a:cxn ang="0">
                <a:pos x="145" y="0"/>
              </a:cxn>
              <a:cxn ang="0">
                <a:pos x="320" y="0"/>
              </a:cxn>
              <a:cxn ang="0">
                <a:pos x="320" y="52"/>
              </a:cxn>
              <a:cxn ang="0">
                <a:pos x="145" y="52"/>
              </a:cxn>
              <a:cxn ang="0">
                <a:pos x="98" y="98"/>
              </a:cxn>
              <a:cxn ang="0">
                <a:pos x="98" y="319"/>
              </a:cxn>
              <a:cxn ang="0">
                <a:pos x="0" y="417"/>
              </a:cxn>
            </a:cxnLst>
            <a:rect l="0" t="0" r="r" b="b"/>
            <a:pathLst>
              <a:path w="320" h="417">
                <a:moveTo>
                  <a:pt x="0" y="417"/>
                </a:moveTo>
                <a:cubicBezTo>
                  <a:pt x="0" y="365"/>
                  <a:pt x="0" y="365"/>
                  <a:pt x="0" y="365"/>
                </a:cubicBezTo>
                <a:cubicBezTo>
                  <a:pt x="26" y="365"/>
                  <a:pt x="46" y="344"/>
                  <a:pt x="46" y="319"/>
                </a:cubicBezTo>
                <a:cubicBezTo>
                  <a:pt x="46" y="98"/>
                  <a:pt x="46" y="98"/>
                  <a:pt x="46" y="98"/>
                </a:cubicBezTo>
                <a:cubicBezTo>
                  <a:pt x="46" y="44"/>
                  <a:pt x="90" y="0"/>
                  <a:pt x="145" y="0"/>
                </a:cubicBezTo>
                <a:cubicBezTo>
                  <a:pt x="320" y="0"/>
                  <a:pt x="320" y="0"/>
                  <a:pt x="320" y="0"/>
                </a:cubicBezTo>
                <a:cubicBezTo>
                  <a:pt x="320" y="52"/>
                  <a:pt x="320" y="52"/>
                  <a:pt x="320" y="52"/>
                </a:cubicBezTo>
                <a:cubicBezTo>
                  <a:pt x="145" y="52"/>
                  <a:pt x="145" y="52"/>
                  <a:pt x="145" y="52"/>
                </a:cubicBezTo>
                <a:cubicBezTo>
                  <a:pt x="119" y="52"/>
                  <a:pt x="98" y="73"/>
                  <a:pt x="98" y="98"/>
                </a:cubicBezTo>
                <a:cubicBezTo>
                  <a:pt x="98" y="319"/>
                  <a:pt x="98" y="319"/>
                  <a:pt x="98" y="319"/>
                </a:cubicBezTo>
                <a:cubicBezTo>
                  <a:pt x="98" y="373"/>
                  <a:pt x="54" y="417"/>
                  <a:pt x="0" y="417"/>
                </a:cubicBezTo>
              </a:path>
            </a:pathLst>
          </a:custGeom>
          <a:solidFill>
            <a:schemeClr val="accent1"/>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30"/>
          <p:cNvSpPr>
            <a:spLocks noEditPoints="1"/>
          </p:cNvSpPr>
          <p:nvPr/>
        </p:nvSpPr>
        <p:spPr bwMode="auto">
          <a:xfrm>
            <a:off x="1613141" y="4807906"/>
            <a:ext cx="997586" cy="997586"/>
          </a:xfrm>
          <a:custGeom>
            <a:avLst/>
            <a:gdLst/>
            <a:ahLst/>
            <a:cxnLst>
              <a:cxn ang="0">
                <a:pos x="143" y="286"/>
              </a:cxn>
              <a:cxn ang="0">
                <a:pos x="0" y="143"/>
              </a:cxn>
              <a:cxn ang="0">
                <a:pos x="143" y="0"/>
              </a:cxn>
              <a:cxn ang="0">
                <a:pos x="286" y="143"/>
              </a:cxn>
              <a:cxn ang="0">
                <a:pos x="143" y="286"/>
              </a:cxn>
              <a:cxn ang="0">
                <a:pos x="143" y="52"/>
              </a:cxn>
              <a:cxn ang="0">
                <a:pos x="52" y="143"/>
              </a:cxn>
              <a:cxn ang="0">
                <a:pos x="143" y="234"/>
              </a:cxn>
              <a:cxn ang="0">
                <a:pos x="234" y="143"/>
              </a:cxn>
              <a:cxn ang="0">
                <a:pos x="143" y="52"/>
              </a:cxn>
            </a:cxnLst>
            <a:rect l="0" t="0" r="r" b="b"/>
            <a:pathLst>
              <a:path w="286" h="286">
                <a:moveTo>
                  <a:pt x="143" y="286"/>
                </a:moveTo>
                <a:cubicBezTo>
                  <a:pt x="65" y="286"/>
                  <a:pt x="0" y="222"/>
                  <a:pt x="0" y="143"/>
                </a:cubicBezTo>
                <a:cubicBezTo>
                  <a:pt x="0" y="64"/>
                  <a:pt x="65" y="0"/>
                  <a:pt x="143" y="0"/>
                </a:cubicBezTo>
                <a:cubicBezTo>
                  <a:pt x="222" y="0"/>
                  <a:pt x="286" y="64"/>
                  <a:pt x="286" y="143"/>
                </a:cubicBezTo>
                <a:cubicBezTo>
                  <a:pt x="286" y="222"/>
                  <a:pt x="222" y="286"/>
                  <a:pt x="143" y="286"/>
                </a:cubicBezTo>
                <a:moveTo>
                  <a:pt x="143" y="52"/>
                </a:moveTo>
                <a:cubicBezTo>
                  <a:pt x="93" y="52"/>
                  <a:pt x="52" y="93"/>
                  <a:pt x="52" y="143"/>
                </a:cubicBezTo>
                <a:cubicBezTo>
                  <a:pt x="52" y="193"/>
                  <a:pt x="93" y="234"/>
                  <a:pt x="143" y="234"/>
                </a:cubicBezTo>
                <a:cubicBezTo>
                  <a:pt x="193" y="234"/>
                  <a:pt x="234" y="193"/>
                  <a:pt x="234" y="143"/>
                </a:cubicBezTo>
                <a:cubicBezTo>
                  <a:pt x="234" y="93"/>
                  <a:pt x="193" y="52"/>
                  <a:pt x="143" y="52"/>
                </a:cubicBezTo>
              </a:path>
            </a:pathLst>
          </a:custGeom>
          <a:solidFill>
            <a:schemeClr val="accent1"/>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12"/>
          <p:cNvSpPr txBox="1"/>
          <p:nvPr/>
        </p:nvSpPr>
        <p:spPr>
          <a:xfrm>
            <a:off x="1697353" y="5132965"/>
            <a:ext cx="829163" cy="332399"/>
          </a:xfrm>
          <a:prstGeom prst="rect">
            <a:avLst/>
          </a:prstGeom>
          <a:noFill/>
        </p:spPr>
        <p:txBody>
          <a:bodyPr wrap="square" lIns="0" tIns="0" rIns="0" bIns="0" rtlCol="0">
            <a:spAutoFit/>
          </a:bodyPr>
          <a:lstStyle/>
          <a:p>
            <a:pPr algn="ctr">
              <a:lnSpc>
                <a:spcPct val="120000"/>
              </a:lnSpc>
            </a:pPr>
            <a:r>
              <a:rPr lang="en-US"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20XX</a:t>
            </a:r>
            <a:endParaRPr 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13"/>
          <p:cNvSpPr/>
          <p:nvPr/>
        </p:nvSpPr>
        <p:spPr>
          <a:xfrm>
            <a:off x="4167234" y="3551965"/>
            <a:ext cx="184731" cy="240066"/>
          </a:xfrm>
          <a:prstGeom prst="rect">
            <a:avLst/>
          </a:prstGeom>
        </p:spPr>
        <p:txBody>
          <a:bodyPr wrap="none">
            <a:spAutoFit/>
          </a:bodyPr>
          <a:lstStyle/>
          <a:p>
            <a:pPr algn="just">
              <a:lnSpc>
                <a:spcPct val="120000"/>
              </a:lnSpc>
            </a:pPr>
            <a:endParaRPr lang="en-US" sz="8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Rectangle 14"/>
          <p:cNvSpPr/>
          <p:nvPr/>
        </p:nvSpPr>
        <p:spPr>
          <a:xfrm>
            <a:off x="2592419" y="5232100"/>
            <a:ext cx="1060789" cy="1747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8"/>
          <p:cNvSpPr/>
          <p:nvPr/>
        </p:nvSpPr>
        <p:spPr bwMode="auto">
          <a:xfrm>
            <a:off x="4767341" y="3955830"/>
            <a:ext cx="1118505" cy="924652"/>
          </a:xfrm>
          <a:custGeom>
            <a:avLst/>
            <a:gdLst/>
            <a:ahLst/>
            <a:cxnLst>
              <a:cxn ang="0">
                <a:pos x="321" y="263"/>
              </a:cxn>
              <a:cxn ang="0">
                <a:pos x="145" y="263"/>
              </a:cxn>
              <a:cxn ang="0">
                <a:pos x="47" y="165"/>
              </a:cxn>
              <a:cxn ang="0">
                <a:pos x="47" y="98"/>
              </a:cxn>
              <a:cxn ang="0">
                <a:pos x="0" y="52"/>
              </a:cxn>
              <a:cxn ang="0">
                <a:pos x="0" y="0"/>
              </a:cxn>
              <a:cxn ang="0">
                <a:pos x="99" y="98"/>
              </a:cxn>
              <a:cxn ang="0">
                <a:pos x="99" y="165"/>
              </a:cxn>
              <a:cxn ang="0">
                <a:pos x="145" y="211"/>
              </a:cxn>
              <a:cxn ang="0">
                <a:pos x="321" y="211"/>
              </a:cxn>
              <a:cxn ang="0">
                <a:pos x="321" y="263"/>
              </a:cxn>
            </a:cxnLst>
            <a:rect l="0" t="0" r="r" b="b"/>
            <a:pathLst>
              <a:path w="321" h="263">
                <a:moveTo>
                  <a:pt x="321" y="263"/>
                </a:moveTo>
                <a:cubicBezTo>
                  <a:pt x="145" y="263"/>
                  <a:pt x="145" y="263"/>
                  <a:pt x="145" y="263"/>
                </a:cubicBezTo>
                <a:cubicBezTo>
                  <a:pt x="91" y="263"/>
                  <a:pt x="47" y="219"/>
                  <a:pt x="47" y="165"/>
                </a:cubicBezTo>
                <a:cubicBezTo>
                  <a:pt x="47" y="98"/>
                  <a:pt x="47" y="98"/>
                  <a:pt x="47" y="98"/>
                </a:cubicBezTo>
                <a:cubicBezTo>
                  <a:pt x="47" y="73"/>
                  <a:pt x="26" y="52"/>
                  <a:pt x="0" y="52"/>
                </a:cubicBezTo>
                <a:cubicBezTo>
                  <a:pt x="0" y="0"/>
                  <a:pt x="0" y="0"/>
                  <a:pt x="0" y="0"/>
                </a:cubicBezTo>
                <a:cubicBezTo>
                  <a:pt x="55" y="0"/>
                  <a:pt x="99" y="44"/>
                  <a:pt x="99" y="98"/>
                </a:cubicBezTo>
                <a:cubicBezTo>
                  <a:pt x="99" y="165"/>
                  <a:pt x="99" y="165"/>
                  <a:pt x="99" y="165"/>
                </a:cubicBezTo>
                <a:cubicBezTo>
                  <a:pt x="99" y="190"/>
                  <a:pt x="119" y="211"/>
                  <a:pt x="145" y="211"/>
                </a:cubicBezTo>
                <a:cubicBezTo>
                  <a:pt x="321" y="211"/>
                  <a:pt x="321" y="211"/>
                  <a:pt x="321" y="211"/>
                </a:cubicBezTo>
                <a:cubicBezTo>
                  <a:pt x="321" y="263"/>
                  <a:pt x="321" y="263"/>
                  <a:pt x="321" y="263"/>
                </a:cubicBezTo>
              </a:path>
            </a:pathLst>
          </a:custGeom>
          <a:solidFill>
            <a:schemeClr val="accent2"/>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6"/>
          <p:cNvSpPr/>
          <p:nvPr/>
        </p:nvSpPr>
        <p:spPr bwMode="auto">
          <a:xfrm>
            <a:off x="9482248" y="2326294"/>
            <a:ext cx="1116347" cy="1453194"/>
          </a:xfrm>
          <a:custGeom>
            <a:avLst/>
            <a:gdLst/>
            <a:ahLst/>
            <a:cxnLst>
              <a:cxn ang="0">
                <a:pos x="0" y="417"/>
              </a:cxn>
              <a:cxn ang="0">
                <a:pos x="0" y="365"/>
              </a:cxn>
              <a:cxn ang="0">
                <a:pos x="46" y="319"/>
              </a:cxn>
              <a:cxn ang="0">
                <a:pos x="46" y="98"/>
              </a:cxn>
              <a:cxn ang="0">
                <a:pos x="145" y="0"/>
              </a:cxn>
              <a:cxn ang="0">
                <a:pos x="320" y="0"/>
              </a:cxn>
              <a:cxn ang="0">
                <a:pos x="320" y="52"/>
              </a:cxn>
              <a:cxn ang="0">
                <a:pos x="145" y="52"/>
              </a:cxn>
              <a:cxn ang="0">
                <a:pos x="98" y="98"/>
              </a:cxn>
              <a:cxn ang="0">
                <a:pos x="98" y="319"/>
              </a:cxn>
              <a:cxn ang="0">
                <a:pos x="0" y="417"/>
              </a:cxn>
            </a:cxnLst>
            <a:rect l="0" t="0" r="r" b="b"/>
            <a:pathLst>
              <a:path w="320" h="417">
                <a:moveTo>
                  <a:pt x="0" y="417"/>
                </a:moveTo>
                <a:cubicBezTo>
                  <a:pt x="0" y="365"/>
                  <a:pt x="0" y="365"/>
                  <a:pt x="0" y="365"/>
                </a:cubicBezTo>
                <a:cubicBezTo>
                  <a:pt x="26" y="365"/>
                  <a:pt x="46" y="344"/>
                  <a:pt x="46" y="319"/>
                </a:cubicBezTo>
                <a:cubicBezTo>
                  <a:pt x="46" y="98"/>
                  <a:pt x="46" y="98"/>
                  <a:pt x="46" y="98"/>
                </a:cubicBezTo>
                <a:cubicBezTo>
                  <a:pt x="46" y="44"/>
                  <a:pt x="90" y="0"/>
                  <a:pt x="145" y="0"/>
                </a:cubicBezTo>
                <a:cubicBezTo>
                  <a:pt x="320" y="0"/>
                  <a:pt x="320" y="0"/>
                  <a:pt x="320" y="0"/>
                </a:cubicBezTo>
                <a:cubicBezTo>
                  <a:pt x="320" y="52"/>
                  <a:pt x="320" y="52"/>
                  <a:pt x="320" y="52"/>
                </a:cubicBezTo>
                <a:cubicBezTo>
                  <a:pt x="145" y="52"/>
                  <a:pt x="145" y="52"/>
                  <a:pt x="145" y="52"/>
                </a:cubicBezTo>
                <a:cubicBezTo>
                  <a:pt x="119" y="52"/>
                  <a:pt x="98" y="73"/>
                  <a:pt x="98" y="98"/>
                </a:cubicBezTo>
                <a:cubicBezTo>
                  <a:pt x="98" y="319"/>
                  <a:pt x="98" y="319"/>
                  <a:pt x="98" y="319"/>
                </a:cubicBezTo>
                <a:cubicBezTo>
                  <a:pt x="98" y="373"/>
                  <a:pt x="54" y="417"/>
                  <a:pt x="0" y="417"/>
                </a:cubicBezTo>
              </a:path>
            </a:pathLst>
          </a:custGeom>
          <a:solidFill>
            <a:schemeClr val="accent4"/>
          </a:solidFill>
          <a:ln w="9525">
            <a:noFill/>
            <a:round/>
          </a:ln>
        </p:spPr>
        <p:txBody>
          <a:bodyPr vert="horz" wrap="square" lIns="83748" tIns="41874" rIns="83748" bIns="41874" numCol="1" anchor="t" anchorCtr="0" compatLnSpc="1"/>
          <a:lstStyle/>
          <a:p>
            <a:pPr algn="just">
              <a:lnSpc>
                <a:spcPct val="120000"/>
              </a:lnSpc>
            </a:pPr>
            <a:endParaRPr lang="en-US"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Right Arrow 17"/>
          <p:cNvSpPr/>
          <p:nvPr/>
        </p:nvSpPr>
        <p:spPr>
          <a:xfrm>
            <a:off x="9966175" y="2229294"/>
            <a:ext cx="1203153" cy="379172"/>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Content Placeholder 2"/>
          <p:cNvSpPr txBox="1"/>
          <p:nvPr/>
        </p:nvSpPr>
        <p:spPr>
          <a:xfrm>
            <a:off x="5116159" y="5536769"/>
            <a:ext cx="6180627" cy="135037"/>
          </a:xfrm>
          <a:prstGeom prst="rect">
            <a:avLst/>
          </a:prstGeom>
        </p:spPr>
        <p:txBody>
          <a:bodyPr vert="horz"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0000"/>
              </a:lnSpc>
              <a:spcBef>
                <a:spcPts val="0"/>
              </a:spcBef>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Group 2"/>
          <p:cNvGrpSpPr/>
          <p:nvPr/>
        </p:nvGrpSpPr>
        <p:grpSpPr>
          <a:xfrm>
            <a:off x="3903948" y="2926155"/>
            <a:ext cx="2029866" cy="778731"/>
            <a:chOff x="3379735" y="2343927"/>
            <a:chExt cx="2109071" cy="850259"/>
          </a:xfrm>
        </p:grpSpPr>
        <p:sp>
          <p:nvSpPr>
            <p:cNvPr id="40" name="Content Placeholder 2"/>
            <p:cNvSpPr txBox="1"/>
            <p:nvPr/>
          </p:nvSpPr>
          <p:spPr>
            <a:xfrm>
              <a:off x="3379735" y="2343927"/>
              <a:ext cx="1736273" cy="28227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Title 13"/>
            <p:cNvSpPr txBox="1"/>
            <p:nvPr/>
          </p:nvSpPr>
          <p:spPr>
            <a:xfrm>
              <a:off x="3379735" y="2710279"/>
              <a:ext cx="2109071" cy="483907"/>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8" name="Group 47"/>
          <p:cNvGrpSpPr/>
          <p:nvPr/>
        </p:nvGrpSpPr>
        <p:grpSpPr>
          <a:xfrm>
            <a:off x="6606150" y="4482231"/>
            <a:ext cx="2029866" cy="764728"/>
            <a:chOff x="3379735" y="2359216"/>
            <a:chExt cx="2109071" cy="834970"/>
          </a:xfrm>
        </p:grpSpPr>
        <p:sp>
          <p:nvSpPr>
            <p:cNvPr id="49" name="Content Placeholder 2"/>
            <p:cNvSpPr txBox="1"/>
            <p:nvPr/>
          </p:nvSpPr>
          <p:spPr>
            <a:xfrm>
              <a:off x="3379735" y="2359216"/>
              <a:ext cx="1816029" cy="28227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itle 13"/>
            <p:cNvSpPr txBox="1"/>
            <p:nvPr/>
          </p:nvSpPr>
          <p:spPr>
            <a:xfrm>
              <a:off x="3379735" y="2710279"/>
              <a:ext cx="2109071" cy="483907"/>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1" name="Group 50"/>
          <p:cNvGrpSpPr/>
          <p:nvPr/>
        </p:nvGrpSpPr>
        <p:grpSpPr>
          <a:xfrm>
            <a:off x="7473774" y="2387287"/>
            <a:ext cx="2029866" cy="772186"/>
            <a:chOff x="3379735" y="2351075"/>
            <a:chExt cx="2109071" cy="843113"/>
          </a:xfrm>
        </p:grpSpPr>
        <p:sp>
          <p:nvSpPr>
            <p:cNvPr id="52" name="Content Placeholder 2"/>
            <p:cNvSpPr txBox="1"/>
            <p:nvPr/>
          </p:nvSpPr>
          <p:spPr>
            <a:xfrm>
              <a:off x="3379736" y="2351075"/>
              <a:ext cx="1870455" cy="28227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itle 13"/>
            <p:cNvSpPr txBox="1"/>
            <p:nvPr/>
          </p:nvSpPr>
          <p:spPr>
            <a:xfrm>
              <a:off x="3379735" y="2710281"/>
              <a:ext cx="2109071" cy="483907"/>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5" name="Group 2"/>
          <p:cNvGrpSpPr/>
          <p:nvPr/>
        </p:nvGrpSpPr>
        <p:grpSpPr>
          <a:xfrm>
            <a:off x="1685522" y="3881414"/>
            <a:ext cx="2029866" cy="756218"/>
            <a:chOff x="3379735" y="2368508"/>
            <a:chExt cx="2109071" cy="825678"/>
          </a:xfrm>
        </p:grpSpPr>
        <p:sp>
          <p:nvSpPr>
            <p:cNvPr id="37" name="Content Placeholder 2"/>
            <p:cNvSpPr txBox="1"/>
            <p:nvPr/>
          </p:nvSpPr>
          <p:spPr>
            <a:xfrm>
              <a:off x="3382717" y="2368508"/>
              <a:ext cx="1665800" cy="28227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spcBef>
                  <a:spcPts val="0"/>
                </a:spcBef>
                <a:spcAft>
                  <a:spcPts val="0"/>
                </a:spcAft>
              </a:pPr>
              <a:r>
                <a:rPr lang="zh-CN" altLang="en-US" sz="14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itle 13"/>
            <p:cNvSpPr txBox="1"/>
            <p:nvPr/>
          </p:nvSpPr>
          <p:spPr>
            <a:xfrm>
              <a:off x="3379735" y="2710279"/>
              <a:ext cx="2109071" cy="483907"/>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6" name="文本框 25"/>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7" name="文本框 26"/>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290">
                                          <p:stCondLst>
                                            <p:cond delay="0"/>
                                          </p:stCondLst>
                                        </p:cTn>
                                        <p:tgtEl>
                                          <p:spTgt spid="12"/>
                                        </p:tgtEl>
                                      </p:cBhvr>
                                    </p:animEffect>
                                    <p:anim calcmode="lin" valueType="num">
                                      <p:cBhvr>
                                        <p:cTn id="8"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13" dur="13">
                                          <p:stCondLst>
                                            <p:cond delay="325"/>
                                          </p:stCondLst>
                                        </p:cTn>
                                        <p:tgtEl>
                                          <p:spTgt spid="12"/>
                                        </p:tgtEl>
                                      </p:cBhvr>
                                      <p:to x="100000" y="60000"/>
                                    </p:animScale>
                                    <p:animScale>
                                      <p:cBhvr>
                                        <p:cTn id="14" dur="83" decel="50000">
                                          <p:stCondLst>
                                            <p:cond delay="338"/>
                                          </p:stCondLst>
                                        </p:cTn>
                                        <p:tgtEl>
                                          <p:spTgt spid="12"/>
                                        </p:tgtEl>
                                      </p:cBhvr>
                                      <p:to x="100000" y="100000"/>
                                    </p:animScale>
                                    <p:animScale>
                                      <p:cBhvr>
                                        <p:cTn id="15" dur="13">
                                          <p:stCondLst>
                                            <p:cond delay="656"/>
                                          </p:stCondLst>
                                        </p:cTn>
                                        <p:tgtEl>
                                          <p:spTgt spid="12"/>
                                        </p:tgtEl>
                                      </p:cBhvr>
                                      <p:to x="100000" y="80000"/>
                                    </p:animScale>
                                    <p:animScale>
                                      <p:cBhvr>
                                        <p:cTn id="16" dur="83" decel="50000">
                                          <p:stCondLst>
                                            <p:cond delay="669"/>
                                          </p:stCondLst>
                                        </p:cTn>
                                        <p:tgtEl>
                                          <p:spTgt spid="12"/>
                                        </p:tgtEl>
                                      </p:cBhvr>
                                      <p:to x="100000" y="100000"/>
                                    </p:animScale>
                                    <p:animScale>
                                      <p:cBhvr>
                                        <p:cTn id="17" dur="13">
                                          <p:stCondLst>
                                            <p:cond delay="821"/>
                                          </p:stCondLst>
                                        </p:cTn>
                                        <p:tgtEl>
                                          <p:spTgt spid="12"/>
                                        </p:tgtEl>
                                      </p:cBhvr>
                                      <p:to x="100000" y="90000"/>
                                    </p:animScale>
                                    <p:animScale>
                                      <p:cBhvr>
                                        <p:cTn id="18" dur="83" decel="50000">
                                          <p:stCondLst>
                                            <p:cond delay="834"/>
                                          </p:stCondLst>
                                        </p:cTn>
                                        <p:tgtEl>
                                          <p:spTgt spid="12"/>
                                        </p:tgtEl>
                                      </p:cBhvr>
                                      <p:to x="100000" y="100000"/>
                                    </p:animScale>
                                    <p:animScale>
                                      <p:cBhvr>
                                        <p:cTn id="19" dur="13">
                                          <p:stCondLst>
                                            <p:cond delay="904"/>
                                          </p:stCondLst>
                                        </p:cTn>
                                        <p:tgtEl>
                                          <p:spTgt spid="12"/>
                                        </p:tgtEl>
                                      </p:cBhvr>
                                      <p:to x="100000" y="95000"/>
                                    </p:animScale>
                                    <p:animScale>
                                      <p:cBhvr>
                                        <p:cTn id="20" dur="83" decel="50000">
                                          <p:stCondLst>
                                            <p:cond delay="917"/>
                                          </p:stCondLst>
                                        </p:cTn>
                                        <p:tgtEl>
                                          <p:spTgt spid="12"/>
                                        </p:tgtEl>
                                      </p:cBhvr>
                                      <p:to x="100000" y="100000"/>
                                    </p:animScale>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1000"/>
                                        <p:tgtEl>
                                          <p:spTgt spid="13"/>
                                        </p:tgtEl>
                                      </p:cBhvr>
                                    </p:animEffect>
                                  </p:childTnLst>
                                </p:cTn>
                              </p:par>
                              <p:par>
                                <p:cTn id="25" presetID="22" presetClass="entr" presetSubtype="8" fill="hold" grpId="0" nodeType="withEffect">
                                  <p:stCondLst>
                                    <p:cond delay="100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par>
                                <p:cTn id="28" presetID="22" presetClass="entr" presetSubtype="8" fill="hold" grpId="0" nodeType="withEffect">
                                  <p:stCondLst>
                                    <p:cond delay="150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par>
                                <p:cTn id="31" presetID="22" presetClass="entr" presetSubtype="8" fill="hold" grpId="0" nodeType="withEffect">
                                  <p:stCondLst>
                                    <p:cond delay="200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par>
                                <p:cTn id="34" presetID="22" presetClass="entr" presetSubtype="8" fill="hold" grpId="0" nodeType="withEffect">
                                  <p:stCondLst>
                                    <p:cond delay="250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par>
                                <p:cTn id="37" presetID="22" presetClass="entr" presetSubtype="8" fill="hold" grpId="0" nodeType="withEffect">
                                  <p:stCondLst>
                                    <p:cond delay="300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par>
                                <p:cTn id="40" presetID="22" presetClass="entr" presetSubtype="8" fill="hold" grpId="0" nodeType="withEffect">
                                  <p:stCondLst>
                                    <p:cond delay="350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par>
                                <p:cTn id="47" presetID="22" presetClass="entr" presetSubtype="8" fill="hold" grpId="0" nodeType="withEffect">
                                  <p:stCondLst>
                                    <p:cond delay="100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fill="hold"/>
                                        <p:tgtEl>
                                          <p:spTgt spid="35"/>
                                        </p:tgtEl>
                                        <p:attrNameLst>
                                          <p:attrName>ppt_x</p:attrName>
                                        </p:attrNameLst>
                                      </p:cBhvr>
                                      <p:tavLst>
                                        <p:tav tm="0">
                                          <p:val>
                                            <p:strVal val="0-#ppt_w/2"/>
                                          </p:val>
                                        </p:tav>
                                        <p:tav tm="100000">
                                          <p:val>
                                            <p:strVal val="#ppt_x"/>
                                          </p:val>
                                        </p:tav>
                                      </p:tavLst>
                                    </p:anim>
                                    <p:anim calcmode="lin" valueType="num">
                                      <p:cBhvr additive="base">
                                        <p:cTn id="55"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anim calcmode="lin" valueType="num">
                                      <p:cBhvr additive="base">
                                        <p:cTn id="60" dur="500" fill="hold"/>
                                        <p:tgtEl>
                                          <p:spTgt spid="3"/>
                                        </p:tgtEl>
                                        <p:attrNameLst>
                                          <p:attrName>ppt_x</p:attrName>
                                        </p:attrNameLst>
                                      </p:cBhvr>
                                      <p:tavLst>
                                        <p:tav tm="0">
                                          <p:val>
                                            <p:strVal val="0-#ppt_w/2"/>
                                          </p:val>
                                        </p:tav>
                                        <p:tav tm="100000">
                                          <p:val>
                                            <p:strVal val="#ppt_x"/>
                                          </p:val>
                                        </p:tav>
                                      </p:tavLst>
                                    </p:anim>
                                    <p:anim calcmode="lin" valueType="num">
                                      <p:cBhvr additive="base">
                                        <p:cTn id="6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nodeType="clickEffect">
                                  <p:stCondLst>
                                    <p:cond delay="0"/>
                                  </p:stCondLst>
                                  <p:childTnLst>
                                    <p:set>
                                      <p:cBhvr>
                                        <p:cTn id="65" dur="1" fill="hold">
                                          <p:stCondLst>
                                            <p:cond delay="0"/>
                                          </p:stCondLst>
                                        </p:cTn>
                                        <p:tgtEl>
                                          <p:spTgt spid="51"/>
                                        </p:tgtEl>
                                        <p:attrNameLst>
                                          <p:attrName>style.visibility</p:attrName>
                                        </p:attrNameLst>
                                      </p:cBhvr>
                                      <p:to>
                                        <p:strVal val="visible"/>
                                      </p:to>
                                    </p:set>
                                    <p:anim calcmode="lin" valueType="num">
                                      <p:cBhvr additive="base">
                                        <p:cTn id="66" dur="500" fill="hold"/>
                                        <p:tgtEl>
                                          <p:spTgt spid="51"/>
                                        </p:tgtEl>
                                        <p:attrNameLst>
                                          <p:attrName>ppt_x</p:attrName>
                                        </p:attrNameLst>
                                      </p:cBhvr>
                                      <p:tavLst>
                                        <p:tav tm="0">
                                          <p:val>
                                            <p:strVal val="0-#ppt_w/2"/>
                                          </p:val>
                                        </p:tav>
                                        <p:tav tm="100000">
                                          <p:val>
                                            <p:strVal val="#ppt_x"/>
                                          </p:val>
                                        </p:tav>
                                      </p:tavLst>
                                    </p:anim>
                                    <p:anim calcmode="lin" valueType="num">
                                      <p:cBhvr additive="base">
                                        <p:cTn id="67"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additive="base">
                                        <p:cTn id="72" dur="500" fill="hold"/>
                                        <p:tgtEl>
                                          <p:spTgt spid="48"/>
                                        </p:tgtEl>
                                        <p:attrNameLst>
                                          <p:attrName>ppt_x</p:attrName>
                                        </p:attrNameLst>
                                      </p:cBhvr>
                                      <p:tavLst>
                                        <p:tav tm="0">
                                          <p:val>
                                            <p:strVal val="0-#ppt_w/2"/>
                                          </p:val>
                                        </p:tav>
                                        <p:tav tm="100000">
                                          <p:val>
                                            <p:strVal val="#ppt_x"/>
                                          </p:val>
                                        </p:tav>
                                      </p:tavLst>
                                    </p:anim>
                                    <p:anim calcmode="lin" valueType="num">
                                      <p:cBhvr additive="base">
                                        <p:cTn id="73" dur="500" fill="hold"/>
                                        <p:tgtEl>
                                          <p:spTgt spid="48"/>
                                        </p:tgtEl>
                                        <p:attrNameLst>
                                          <p:attrName>ppt_y</p:attrName>
                                        </p:attrNameLst>
                                      </p:cBhvr>
                                      <p:tavLst>
                                        <p:tav tm="0">
                                          <p:val>
                                            <p:strVal val="#ppt_y"/>
                                          </p:val>
                                        </p:tav>
                                        <p:tav tm="100000">
                                          <p:val>
                                            <p:strVal val="#ppt_y"/>
                                          </p:val>
                                        </p:tav>
                                      </p:tavLst>
                                    </p:anim>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3" grpId="0"/>
      <p:bldP spid="15" grpId="0" animBg="1"/>
      <p:bldP spid="16" grpId="0" animBg="1"/>
      <p:bldP spid="17" grpId="0" animBg="1"/>
      <p:bldP spid="18" grpId="0" animBg="1"/>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组合 99"/>
          <p:cNvGrpSpPr/>
          <p:nvPr/>
        </p:nvGrpSpPr>
        <p:grpSpPr>
          <a:xfrm>
            <a:off x="3821326" y="4552429"/>
            <a:ext cx="2607421" cy="1359683"/>
            <a:chOff x="3821326" y="3817808"/>
            <a:chExt cx="2607421" cy="1359683"/>
          </a:xfrm>
        </p:grpSpPr>
        <p:sp>
          <p:nvSpPr>
            <p:cNvPr id="6" name="Freeform 3720"/>
            <p:cNvSpPr/>
            <p:nvPr/>
          </p:nvSpPr>
          <p:spPr bwMode="auto">
            <a:xfrm>
              <a:off x="3821326" y="3846737"/>
              <a:ext cx="2607421" cy="1330754"/>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3721"/>
            <p:cNvSpPr/>
            <p:nvPr/>
          </p:nvSpPr>
          <p:spPr bwMode="auto">
            <a:xfrm>
              <a:off x="3821326" y="3817808"/>
              <a:ext cx="2607421" cy="1329495"/>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4" name="组合 93"/>
          <p:cNvGrpSpPr/>
          <p:nvPr/>
        </p:nvGrpSpPr>
        <p:grpSpPr>
          <a:xfrm>
            <a:off x="4050244" y="2394042"/>
            <a:ext cx="2378502" cy="1241451"/>
            <a:chOff x="4050244" y="1659421"/>
            <a:chExt cx="2378502" cy="1241451"/>
          </a:xfrm>
        </p:grpSpPr>
        <p:sp>
          <p:nvSpPr>
            <p:cNvPr id="9" name="Freeform 3723"/>
            <p:cNvSpPr/>
            <p:nvPr/>
          </p:nvSpPr>
          <p:spPr bwMode="auto">
            <a:xfrm>
              <a:off x="4050244" y="1685836"/>
              <a:ext cx="2378502" cy="1215036"/>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5"/>
                    <a:pt x="799" y="252"/>
                    <a:pt x="799" y="250"/>
                  </a:cubicBezTo>
                  <a:lnTo>
                    <a:pt x="799" y="140"/>
                  </a:lnTo>
                  <a:close/>
                </a:path>
              </a:pathLst>
            </a:custGeom>
            <a:solidFill>
              <a:schemeClr val="accent4">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3724"/>
            <p:cNvSpPr/>
            <p:nvPr/>
          </p:nvSpPr>
          <p:spPr bwMode="auto">
            <a:xfrm>
              <a:off x="4050244" y="1659421"/>
              <a:ext cx="2378502" cy="121377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4"/>
                    <a:pt x="799" y="252"/>
                    <a:pt x="799" y="250"/>
                  </a:cubicBezTo>
                  <a:lnTo>
                    <a:pt x="799" y="140"/>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1" name="组合 100"/>
          <p:cNvGrpSpPr/>
          <p:nvPr/>
        </p:nvGrpSpPr>
        <p:grpSpPr>
          <a:xfrm>
            <a:off x="3359712" y="3295884"/>
            <a:ext cx="3069033" cy="1601181"/>
            <a:chOff x="3359712" y="2561263"/>
            <a:chExt cx="3069033" cy="1601181"/>
          </a:xfrm>
        </p:grpSpPr>
        <p:sp>
          <p:nvSpPr>
            <p:cNvPr id="15" name="Freeform 3729"/>
            <p:cNvSpPr/>
            <p:nvPr/>
          </p:nvSpPr>
          <p:spPr bwMode="auto">
            <a:xfrm>
              <a:off x="3359712" y="2593967"/>
              <a:ext cx="3069033" cy="1568477"/>
            </a:xfrm>
            <a:custGeom>
              <a:avLst/>
              <a:gdLst>
                <a:gd name="T0" fmla="*/ 1031 w 1031"/>
                <a:gd name="T1" fmla="*/ 181 h 527"/>
                <a:gd name="T2" fmla="*/ 938 w 1031"/>
                <a:gd name="T3" fmla="*/ 88 h 527"/>
                <a:gd name="T4" fmla="*/ 274 w 1031"/>
                <a:gd name="T5" fmla="*/ 88 h 527"/>
                <a:gd name="T6" fmla="*/ 274 w 1031"/>
                <a:gd name="T7" fmla="*/ 30 h 527"/>
                <a:gd name="T8" fmla="*/ 243 w 1031"/>
                <a:gd name="T9" fmla="*/ 16 h 527"/>
                <a:gd name="T10" fmla="*/ 17 w 1031"/>
                <a:gd name="T11" fmla="*/ 221 h 527"/>
                <a:gd name="T12" fmla="*/ 17 w 1031"/>
                <a:gd name="T13" fmla="*/ 277 h 527"/>
                <a:gd name="T14" fmla="*/ 243 w 1031"/>
                <a:gd name="T15" fmla="*/ 482 h 527"/>
                <a:gd name="T16" fmla="*/ 274 w 1031"/>
                <a:gd name="T17" fmla="*/ 468 h 527"/>
                <a:gd name="T18" fmla="*/ 274 w 1031"/>
                <a:gd name="T19" fmla="*/ 416 h 527"/>
                <a:gd name="T20" fmla="*/ 874 w 1031"/>
                <a:gd name="T21" fmla="*/ 416 h 527"/>
                <a:gd name="T22" fmla="*/ 912 w 1031"/>
                <a:gd name="T23" fmla="*/ 416 h 527"/>
                <a:gd name="T24" fmla="*/ 1031 w 1031"/>
                <a:gd name="T25" fmla="*/ 527 h 527"/>
                <a:gd name="T26" fmla="*/ 1031 w 1031"/>
                <a:gd name="T27" fmla="*/ 332 h 527"/>
                <a:gd name="T28" fmla="*/ 1031 w 1031"/>
                <a:gd name="T29" fmla="*/ 332 h 527"/>
                <a:gd name="T30" fmla="*/ 1031 w 1031"/>
                <a:gd name="T31" fmla="*/ 323 h 527"/>
                <a:gd name="T32" fmla="*/ 1031 w 1031"/>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7">
                  <a:moveTo>
                    <a:pt x="1031" y="181"/>
                  </a:moveTo>
                  <a:cubicBezTo>
                    <a:pt x="1031" y="130"/>
                    <a:pt x="990" y="88"/>
                    <a:pt x="938" y="88"/>
                  </a:cubicBezTo>
                  <a:cubicBezTo>
                    <a:pt x="274" y="88"/>
                    <a:pt x="274" y="88"/>
                    <a:pt x="274" y="88"/>
                  </a:cubicBezTo>
                  <a:cubicBezTo>
                    <a:pt x="274" y="30"/>
                    <a:pt x="274" y="30"/>
                    <a:pt x="274" y="30"/>
                  </a:cubicBezTo>
                  <a:cubicBezTo>
                    <a:pt x="274" y="7"/>
                    <a:pt x="260" y="0"/>
                    <a:pt x="243" y="16"/>
                  </a:cubicBezTo>
                  <a:cubicBezTo>
                    <a:pt x="17" y="221"/>
                    <a:pt x="17" y="221"/>
                    <a:pt x="17" y="221"/>
                  </a:cubicBezTo>
                  <a:cubicBezTo>
                    <a:pt x="0" y="236"/>
                    <a:pt x="0" y="261"/>
                    <a:pt x="17" y="277"/>
                  </a:cubicBezTo>
                  <a:cubicBezTo>
                    <a:pt x="243" y="482"/>
                    <a:pt x="243" y="482"/>
                    <a:pt x="243" y="482"/>
                  </a:cubicBezTo>
                  <a:cubicBezTo>
                    <a:pt x="260" y="497"/>
                    <a:pt x="274" y="491"/>
                    <a:pt x="274" y="468"/>
                  </a:cubicBezTo>
                  <a:cubicBezTo>
                    <a:pt x="274" y="416"/>
                    <a:pt x="274" y="416"/>
                    <a:pt x="274" y="416"/>
                  </a:cubicBezTo>
                  <a:cubicBezTo>
                    <a:pt x="874" y="416"/>
                    <a:pt x="874" y="416"/>
                    <a:pt x="874" y="416"/>
                  </a:cubicBezTo>
                  <a:cubicBezTo>
                    <a:pt x="912" y="416"/>
                    <a:pt x="912" y="416"/>
                    <a:pt x="912" y="416"/>
                  </a:cubicBezTo>
                  <a:cubicBezTo>
                    <a:pt x="975" y="416"/>
                    <a:pt x="1027" y="465"/>
                    <a:pt x="1031" y="527"/>
                  </a:cubicBezTo>
                  <a:cubicBezTo>
                    <a:pt x="1031" y="332"/>
                    <a:pt x="1031" y="332"/>
                    <a:pt x="1031" y="332"/>
                  </a:cubicBezTo>
                  <a:cubicBezTo>
                    <a:pt x="1031" y="332"/>
                    <a:pt x="1031" y="332"/>
                    <a:pt x="1031" y="332"/>
                  </a:cubicBezTo>
                  <a:cubicBezTo>
                    <a:pt x="1031" y="329"/>
                    <a:pt x="1031" y="326"/>
                    <a:pt x="1031" y="323"/>
                  </a:cubicBezTo>
                  <a:lnTo>
                    <a:pt x="1031" y="181"/>
                  </a:lnTo>
                  <a:close/>
                </a:path>
              </a:pathLst>
            </a:custGeom>
            <a:solidFill>
              <a:schemeClr val="accent2">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3730"/>
            <p:cNvSpPr/>
            <p:nvPr/>
          </p:nvSpPr>
          <p:spPr bwMode="auto">
            <a:xfrm>
              <a:off x="3359712" y="2561263"/>
              <a:ext cx="3069033" cy="1565963"/>
            </a:xfrm>
            <a:custGeom>
              <a:avLst/>
              <a:gdLst>
                <a:gd name="T0" fmla="*/ 1031 w 1031"/>
                <a:gd name="T1" fmla="*/ 180 h 526"/>
                <a:gd name="T2" fmla="*/ 938 w 1031"/>
                <a:gd name="T3" fmla="*/ 87 h 526"/>
                <a:gd name="T4" fmla="*/ 274 w 1031"/>
                <a:gd name="T5" fmla="*/ 87 h 526"/>
                <a:gd name="T6" fmla="*/ 274 w 1031"/>
                <a:gd name="T7" fmla="*/ 29 h 526"/>
                <a:gd name="T8" fmla="*/ 243 w 1031"/>
                <a:gd name="T9" fmla="*/ 15 h 526"/>
                <a:gd name="T10" fmla="*/ 17 w 1031"/>
                <a:gd name="T11" fmla="*/ 220 h 526"/>
                <a:gd name="T12" fmla="*/ 17 w 1031"/>
                <a:gd name="T13" fmla="*/ 276 h 526"/>
                <a:gd name="T14" fmla="*/ 243 w 1031"/>
                <a:gd name="T15" fmla="*/ 481 h 526"/>
                <a:gd name="T16" fmla="*/ 274 w 1031"/>
                <a:gd name="T17" fmla="*/ 467 h 526"/>
                <a:gd name="T18" fmla="*/ 274 w 1031"/>
                <a:gd name="T19" fmla="*/ 415 h 526"/>
                <a:gd name="T20" fmla="*/ 874 w 1031"/>
                <a:gd name="T21" fmla="*/ 415 h 526"/>
                <a:gd name="T22" fmla="*/ 912 w 1031"/>
                <a:gd name="T23" fmla="*/ 415 h 526"/>
                <a:gd name="T24" fmla="*/ 1031 w 1031"/>
                <a:gd name="T25" fmla="*/ 526 h 526"/>
                <a:gd name="T26" fmla="*/ 1031 w 1031"/>
                <a:gd name="T27" fmla="*/ 331 h 526"/>
                <a:gd name="T28" fmla="*/ 1031 w 1031"/>
                <a:gd name="T29" fmla="*/ 331 h 526"/>
                <a:gd name="T30" fmla="*/ 1031 w 1031"/>
                <a:gd name="T31" fmla="*/ 322 h 526"/>
                <a:gd name="T32" fmla="*/ 1031 w 1031"/>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6">
                  <a:moveTo>
                    <a:pt x="1031" y="180"/>
                  </a:moveTo>
                  <a:cubicBezTo>
                    <a:pt x="1031" y="129"/>
                    <a:pt x="990" y="87"/>
                    <a:pt x="938" y="87"/>
                  </a:cubicBezTo>
                  <a:cubicBezTo>
                    <a:pt x="274" y="87"/>
                    <a:pt x="274" y="87"/>
                    <a:pt x="274" y="87"/>
                  </a:cubicBezTo>
                  <a:cubicBezTo>
                    <a:pt x="274" y="29"/>
                    <a:pt x="274" y="29"/>
                    <a:pt x="274" y="29"/>
                  </a:cubicBezTo>
                  <a:cubicBezTo>
                    <a:pt x="274" y="6"/>
                    <a:pt x="260" y="0"/>
                    <a:pt x="243" y="15"/>
                  </a:cubicBezTo>
                  <a:cubicBezTo>
                    <a:pt x="17" y="220"/>
                    <a:pt x="17" y="220"/>
                    <a:pt x="17" y="220"/>
                  </a:cubicBezTo>
                  <a:cubicBezTo>
                    <a:pt x="0" y="235"/>
                    <a:pt x="0" y="261"/>
                    <a:pt x="17" y="276"/>
                  </a:cubicBezTo>
                  <a:cubicBezTo>
                    <a:pt x="243" y="481"/>
                    <a:pt x="243" y="481"/>
                    <a:pt x="243" y="481"/>
                  </a:cubicBezTo>
                  <a:cubicBezTo>
                    <a:pt x="260" y="496"/>
                    <a:pt x="274" y="490"/>
                    <a:pt x="274" y="467"/>
                  </a:cubicBezTo>
                  <a:cubicBezTo>
                    <a:pt x="274" y="415"/>
                    <a:pt x="274" y="415"/>
                    <a:pt x="274" y="415"/>
                  </a:cubicBezTo>
                  <a:cubicBezTo>
                    <a:pt x="874" y="415"/>
                    <a:pt x="874" y="415"/>
                    <a:pt x="874" y="415"/>
                  </a:cubicBezTo>
                  <a:cubicBezTo>
                    <a:pt x="912" y="415"/>
                    <a:pt x="912" y="415"/>
                    <a:pt x="912" y="415"/>
                  </a:cubicBezTo>
                  <a:cubicBezTo>
                    <a:pt x="975" y="415"/>
                    <a:pt x="1027" y="464"/>
                    <a:pt x="1031" y="526"/>
                  </a:cubicBezTo>
                  <a:cubicBezTo>
                    <a:pt x="1031" y="331"/>
                    <a:pt x="1031" y="331"/>
                    <a:pt x="1031" y="331"/>
                  </a:cubicBezTo>
                  <a:cubicBezTo>
                    <a:pt x="1031" y="331"/>
                    <a:pt x="1031" y="331"/>
                    <a:pt x="1031" y="331"/>
                  </a:cubicBezTo>
                  <a:cubicBezTo>
                    <a:pt x="1031" y="328"/>
                    <a:pt x="1031" y="325"/>
                    <a:pt x="1031" y="322"/>
                  </a:cubicBezTo>
                  <a:lnTo>
                    <a:pt x="1031" y="180"/>
                  </a:lnTo>
                  <a:close/>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7" name="组合 96"/>
          <p:cNvGrpSpPr/>
          <p:nvPr/>
        </p:nvGrpSpPr>
        <p:grpSpPr>
          <a:xfrm>
            <a:off x="6428745" y="4087043"/>
            <a:ext cx="2606163" cy="1360941"/>
            <a:chOff x="6428745" y="3352422"/>
            <a:chExt cx="2606163" cy="1360941"/>
          </a:xfrm>
        </p:grpSpPr>
        <p:sp>
          <p:nvSpPr>
            <p:cNvPr id="18" name="Freeform 3732"/>
            <p:cNvSpPr/>
            <p:nvPr/>
          </p:nvSpPr>
          <p:spPr bwMode="auto">
            <a:xfrm>
              <a:off x="6428745" y="3382609"/>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chemeClr val="accent4">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3733"/>
            <p:cNvSpPr/>
            <p:nvPr/>
          </p:nvSpPr>
          <p:spPr bwMode="auto">
            <a:xfrm>
              <a:off x="6428745" y="3352422"/>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5" name="组合 94"/>
          <p:cNvGrpSpPr/>
          <p:nvPr/>
        </p:nvGrpSpPr>
        <p:grpSpPr>
          <a:xfrm>
            <a:off x="6428745" y="1929915"/>
            <a:ext cx="2381016" cy="1241449"/>
            <a:chOff x="6428745" y="1195294"/>
            <a:chExt cx="2381016" cy="1241449"/>
          </a:xfrm>
        </p:grpSpPr>
        <p:sp>
          <p:nvSpPr>
            <p:cNvPr id="21" name="Freeform 3735"/>
            <p:cNvSpPr/>
            <p:nvPr/>
          </p:nvSpPr>
          <p:spPr bwMode="auto">
            <a:xfrm>
              <a:off x="6428745" y="1221707"/>
              <a:ext cx="2381016" cy="1215036"/>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5"/>
                    <a:pt x="0" y="252"/>
                    <a:pt x="0" y="250"/>
                  </a:cubicBezTo>
                  <a:lnTo>
                    <a:pt x="0" y="140"/>
                  </a:lnTo>
                  <a:close/>
                </a:path>
              </a:pathLst>
            </a:custGeom>
            <a:solidFill>
              <a:schemeClr val="accent3">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3736"/>
            <p:cNvSpPr/>
            <p:nvPr/>
          </p:nvSpPr>
          <p:spPr bwMode="auto">
            <a:xfrm>
              <a:off x="6428745" y="1195294"/>
              <a:ext cx="2381016" cy="1213777"/>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4"/>
                    <a:pt x="0" y="252"/>
                    <a:pt x="0" y="250"/>
                  </a:cubicBezTo>
                  <a:lnTo>
                    <a:pt x="0" y="140"/>
                  </a:ln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6" name="组合 95"/>
          <p:cNvGrpSpPr/>
          <p:nvPr/>
        </p:nvGrpSpPr>
        <p:grpSpPr>
          <a:xfrm>
            <a:off x="6428747" y="2831757"/>
            <a:ext cx="3070292" cy="1601181"/>
            <a:chOff x="6428747" y="2097136"/>
            <a:chExt cx="3070292" cy="1601181"/>
          </a:xfrm>
        </p:grpSpPr>
        <p:sp>
          <p:nvSpPr>
            <p:cNvPr id="27" name="Freeform 3741"/>
            <p:cNvSpPr/>
            <p:nvPr/>
          </p:nvSpPr>
          <p:spPr bwMode="auto">
            <a:xfrm>
              <a:off x="6428747" y="2129840"/>
              <a:ext cx="3070292" cy="1568477"/>
            </a:xfrm>
            <a:custGeom>
              <a:avLst/>
              <a:gdLst>
                <a:gd name="T0" fmla="*/ 0 w 1032"/>
                <a:gd name="T1" fmla="*/ 181 h 527"/>
                <a:gd name="T2" fmla="*/ 93 w 1032"/>
                <a:gd name="T3" fmla="*/ 88 h 527"/>
                <a:gd name="T4" fmla="*/ 757 w 1032"/>
                <a:gd name="T5" fmla="*/ 88 h 527"/>
                <a:gd name="T6" fmla="*/ 757 w 1032"/>
                <a:gd name="T7" fmla="*/ 30 h 527"/>
                <a:gd name="T8" fmla="*/ 788 w 1032"/>
                <a:gd name="T9" fmla="*/ 16 h 527"/>
                <a:gd name="T10" fmla="*/ 1014 w 1032"/>
                <a:gd name="T11" fmla="*/ 221 h 527"/>
                <a:gd name="T12" fmla="*/ 1014 w 1032"/>
                <a:gd name="T13" fmla="*/ 277 h 527"/>
                <a:gd name="T14" fmla="*/ 788 w 1032"/>
                <a:gd name="T15" fmla="*/ 482 h 527"/>
                <a:gd name="T16" fmla="*/ 757 w 1032"/>
                <a:gd name="T17" fmla="*/ 468 h 527"/>
                <a:gd name="T18" fmla="*/ 757 w 1032"/>
                <a:gd name="T19" fmla="*/ 416 h 527"/>
                <a:gd name="T20" fmla="*/ 157 w 1032"/>
                <a:gd name="T21" fmla="*/ 416 h 527"/>
                <a:gd name="T22" fmla="*/ 119 w 1032"/>
                <a:gd name="T23" fmla="*/ 416 h 527"/>
                <a:gd name="T24" fmla="*/ 0 w 1032"/>
                <a:gd name="T25" fmla="*/ 527 h 527"/>
                <a:gd name="T26" fmla="*/ 0 w 1032"/>
                <a:gd name="T27" fmla="*/ 332 h 527"/>
                <a:gd name="T28" fmla="*/ 1 w 1032"/>
                <a:gd name="T29" fmla="*/ 332 h 527"/>
                <a:gd name="T30" fmla="*/ 0 w 1032"/>
                <a:gd name="T31" fmla="*/ 323 h 527"/>
                <a:gd name="T32" fmla="*/ 0 w 1032"/>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7">
                  <a:moveTo>
                    <a:pt x="0" y="181"/>
                  </a:moveTo>
                  <a:cubicBezTo>
                    <a:pt x="0" y="130"/>
                    <a:pt x="42" y="88"/>
                    <a:pt x="93" y="88"/>
                  </a:cubicBezTo>
                  <a:cubicBezTo>
                    <a:pt x="757" y="88"/>
                    <a:pt x="757" y="88"/>
                    <a:pt x="757" y="88"/>
                  </a:cubicBezTo>
                  <a:cubicBezTo>
                    <a:pt x="757" y="30"/>
                    <a:pt x="757" y="30"/>
                    <a:pt x="757" y="30"/>
                  </a:cubicBezTo>
                  <a:cubicBezTo>
                    <a:pt x="757" y="7"/>
                    <a:pt x="771" y="0"/>
                    <a:pt x="788" y="16"/>
                  </a:cubicBezTo>
                  <a:cubicBezTo>
                    <a:pt x="1014" y="221"/>
                    <a:pt x="1014" y="221"/>
                    <a:pt x="1014" y="221"/>
                  </a:cubicBezTo>
                  <a:cubicBezTo>
                    <a:pt x="1032" y="236"/>
                    <a:pt x="1032" y="261"/>
                    <a:pt x="1014" y="277"/>
                  </a:cubicBezTo>
                  <a:cubicBezTo>
                    <a:pt x="788" y="482"/>
                    <a:pt x="788" y="482"/>
                    <a:pt x="788" y="482"/>
                  </a:cubicBezTo>
                  <a:cubicBezTo>
                    <a:pt x="771" y="497"/>
                    <a:pt x="757" y="491"/>
                    <a:pt x="757" y="468"/>
                  </a:cubicBezTo>
                  <a:cubicBezTo>
                    <a:pt x="757" y="416"/>
                    <a:pt x="757" y="416"/>
                    <a:pt x="757" y="416"/>
                  </a:cubicBezTo>
                  <a:cubicBezTo>
                    <a:pt x="157" y="416"/>
                    <a:pt x="157" y="416"/>
                    <a:pt x="157" y="416"/>
                  </a:cubicBezTo>
                  <a:cubicBezTo>
                    <a:pt x="119" y="416"/>
                    <a:pt x="119" y="416"/>
                    <a:pt x="119" y="416"/>
                  </a:cubicBezTo>
                  <a:cubicBezTo>
                    <a:pt x="56" y="416"/>
                    <a:pt x="4" y="465"/>
                    <a:pt x="0" y="527"/>
                  </a:cubicBezTo>
                  <a:cubicBezTo>
                    <a:pt x="0" y="332"/>
                    <a:pt x="0" y="332"/>
                    <a:pt x="0" y="332"/>
                  </a:cubicBezTo>
                  <a:cubicBezTo>
                    <a:pt x="1" y="332"/>
                    <a:pt x="1" y="332"/>
                    <a:pt x="1" y="332"/>
                  </a:cubicBezTo>
                  <a:cubicBezTo>
                    <a:pt x="0" y="329"/>
                    <a:pt x="0" y="326"/>
                    <a:pt x="0" y="323"/>
                  </a:cubicBezTo>
                  <a:lnTo>
                    <a:pt x="0" y="181"/>
                  </a:lnTo>
                  <a:close/>
                </a:path>
              </a:pathLst>
            </a:custGeom>
            <a:solidFill>
              <a:schemeClr val="accent1">
                <a:lumMod val="75000"/>
              </a:schemeClr>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3742"/>
            <p:cNvSpPr/>
            <p:nvPr/>
          </p:nvSpPr>
          <p:spPr bwMode="auto">
            <a:xfrm>
              <a:off x="6428747" y="2097136"/>
              <a:ext cx="3070292" cy="1565963"/>
            </a:xfrm>
            <a:custGeom>
              <a:avLst/>
              <a:gdLst>
                <a:gd name="T0" fmla="*/ 0 w 1032"/>
                <a:gd name="T1" fmla="*/ 180 h 526"/>
                <a:gd name="T2" fmla="*/ 93 w 1032"/>
                <a:gd name="T3" fmla="*/ 87 h 526"/>
                <a:gd name="T4" fmla="*/ 757 w 1032"/>
                <a:gd name="T5" fmla="*/ 87 h 526"/>
                <a:gd name="T6" fmla="*/ 757 w 1032"/>
                <a:gd name="T7" fmla="*/ 29 h 526"/>
                <a:gd name="T8" fmla="*/ 788 w 1032"/>
                <a:gd name="T9" fmla="*/ 15 h 526"/>
                <a:gd name="T10" fmla="*/ 1014 w 1032"/>
                <a:gd name="T11" fmla="*/ 220 h 526"/>
                <a:gd name="T12" fmla="*/ 1014 w 1032"/>
                <a:gd name="T13" fmla="*/ 276 h 526"/>
                <a:gd name="T14" fmla="*/ 788 w 1032"/>
                <a:gd name="T15" fmla="*/ 481 h 526"/>
                <a:gd name="T16" fmla="*/ 757 w 1032"/>
                <a:gd name="T17" fmla="*/ 467 h 526"/>
                <a:gd name="T18" fmla="*/ 757 w 1032"/>
                <a:gd name="T19" fmla="*/ 415 h 526"/>
                <a:gd name="T20" fmla="*/ 157 w 1032"/>
                <a:gd name="T21" fmla="*/ 415 h 526"/>
                <a:gd name="T22" fmla="*/ 119 w 1032"/>
                <a:gd name="T23" fmla="*/ 415 h 526"/>
                <a:gd name="T24" fmla="*/ 0 w 1032"/>
                <a:gd name="T25" fmla="*/ 526 h 526"/>
                <a:gd name="T26" fmla="*/ 0 w 1032"/>
                <a:gd name="T27" fmla="*/ 331 h 526"/>
                <a:gd name="T28" fmla="*/ 1 w 1032"/>
                <a:gd name="T29" fmla="*/ 331 h 526"/>
                <a:gd name="T30" fmla="*/ 0 w 1032"/>
                <a:gd name="T31" fmla="*/ 322 h 526"/>
                <a:gd name="T32" fmla="*/ 0 w 1032"/>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6">
                  <a:moveTo>
                    <a:pt x="0" y="180"/>
                  </a:moveTo>
                  <a:cubicBezTo>
                    <a:pt x="0" y="129"/>
                    <a:pt x="42" y="87"/>
                    <a:pt x="93" y="87"/>
                  </a:cubicBezTo>
                  <a:cubicBezTo>
                    <a:pt x="757" y="87"/>
                    <a:pt x="757" y="87"/>
                    <a:pt x="757" y="87"/>
                  </a:cubicBezTo>
                  <a:cubicBezTo>
                    <a:pt x="757" y="29"/>
                    <a:pt x="757" y="29"/>
                    <a:pt x="757" y="29"/>
                  </a:cubicBezTo>
                  <a:cubicBezTo>
                    <a:pt x="757" y="6"/>
                    <a:pt x="771" y="0"/>
                    <a:pt x="788" y="15"/>
                  </a:cubicBezTo>
                  <a:cubicBezTo>
                    <a:pt x="1014" y="220"/>
                    <a:pt x="1014" y="220"/>
                    <a:pt x="1014" y="220"/>
                  </a:cubicBezTo>
                  <a:cubicBezTo>
                    <a:pt x="1032" y="235"/>
                    <a:pt x="1032" y="261"/>
                    <a:pt x="1014" y="276"/>
                  </a:cubicBezTo>
                  <a:cubicBezTo>
                    <a:pt x="788" y="481"/>
                    <a:pt x="788" y="481"/>
                    <a:pt x="788" y="481"/>
                  </a:cubicBezTo>
                  <a:cubicBezTo>
                    <a:pt x="771" y="496"/>
                    <a:pt x="757" y="490"/>
                    <a:pt x="757" y="467"/>
                  </a:cubicBezTo>
                  <a:cubicBezTo>
                    <a:pt x="757" y="415"/>
                    <a:pt x="757" y="415"/>
                    <a:pt x="757" y="415"/>
                  </a:cubicBezTo>
                  <a:cubicBezTo>
                    <a:pt x="157" y="415"/>
                    <a:pt x="157" y="415"/>
                    <a:pt x="157" y="415"/>
                  </a:cubicBezTo>
                  <a:cubicBezTo>
                    <a:pt x="119" y="415"/>
                    <a:pt x="119" y="415"/>
                    <a:pt x="119" y="415"/>
                  </a:cubicBezTo>
                  <a:cubicBezTo>
                    <a:pt x="56" y="415"/>
                    <a:pt x="4" y="464"/>
                    <a:pt x="0" y="526"/>
                  </a:cubicBezTo>
                  <a:cubicBezTo>
                    <a:pt x="0" y="331"/>
                    <a:pt x="0" y="331"/>
                    <a:pt x="0" y="331"/>
                  </a:cubicBezTo>
                  <a:cubicBezTo>
                    <a:pt x="1" y="331"/>
                    <a:pt x="1" y="331"/>
                    <a:pt x="1" y="331"/>
                  </a:cubicBezTo>
                  <a:cubicBezTo>
                    <a:pt x="0" y="328"/>
                    <a:pt x="0" y="325"/>
                    <a:pt x="0" y="322"/>
                  </a:cubicBezTo>
                  <a:lnTo>
                    <a:pt x="0" y="180"/>
                  </a:ln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2" name="组合 101"/>
          <p:cNvGrpSpPr/>
          <p:nvPr/>
        </p:nvGrpSpPr>
        <p:grpSpPr>
          <a:xfrm>
            <a:off x="4261556" y="2688368"/>
            <a:ext cx="586135" cy="586135"/>
            <a:chOff x="4261556" y="2688368"/>
            <a:chExt cx="586135" cy="586135"/>
          </a:xfrm>
        </p:grpSpPr>
        <p:sp>
          <p:nvSpPr>
            <p:cNvPr id="11" name="Oval 3725"/>
            <p:cNvSpPr>
              <a:spLocks noChangeArrowheads="1"/>
            </p:cNvSpPr>
            <p:nvPr/>
          </p:nvSpPr>
          <p:spPr bwMode="auto">
            <a:xfrm>
              <a:off x="4261556" y="2688368"/>
              <a:ext cx="586135" cy="586135"/>
            </a:xfrm>
            <a:prstGeom prst="ellipse">
              <a:avLst/>
            </a:pr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4" name="组合 73"/>
            <p:cNvGrpSpPr/>
            <p:nvPr/>
          </p:nvGrpSpPr>
          <p:grpSpPr>
            <a:xfrm>
              <a:off x="4392367" y="2733020"/>
              <a:ext cx="324513" cy="496831"/>
              <a:chOff x="4383563" y="2507028"/>
              <a:chExt cx="324513" cy="496831"/>
            </a:xfrm>
          </p:grpSpPr>
          <p:sp>
            <p:nvSpPr>
              <p:cNvPr id="30" name="Oval 3744"/>
              <p:cNvSpPr>
                <a:spLocks noChangeArrowheads="1"/>
              </p:cNvSpPr>
              <p:nvPr/>
            </p:nvSpPr>
            <p:spPr bwMode="auto">
              <a:xfrm>
                <a:off x="4529467" y="2714566"/>
                <a:ext cx="56601" cy="60374"/>
              </a:xfrm>
              <a:prstGeom prst="ellipse">
                <a:avLst/>
              </a:pr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Oval 3745"/>
              <p:cNvSpPr>
                <a:spLocks noChangeArrowheads="1"/>
              </p:cNvSpPr>
              <p:nvPr/>
            </p:nvSpPr>
            <p:spPr bwMode="auto">
              <a:xfrm>
                <a:off x="4518146" y="2598847"/>
                <a:ext cx="41508" cy="41508"/>
              </a:xfrm>
              <a:prstGeom prst="ellipse">
                <a:avLst/>
              </a:pr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Oval 3746"/>
              <p:cNvSpPr>
                <a:spLocks noChangeArrowheads="1"/>
              </p:cNvSpPr>
              <p:nvPr/>
            </p:nvSpPr>
            <p:spPr bwMode="auto">
              <a:xfrm>
                <a:off x="4538272" y="2522121"/>
                <a:ext cx="23899" cy="23899"/>
              </a:xfrm>
              <a:prstGeom prst="ellipse">
                <a:avLst/>
              </a:pr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3747"/>
              <p:cNvSpPr>
                <a:spLocks noEditPoints="1"/>
              </p:cNvSpPr>
              <p:nvPr/>
            </p:nvSpPr>
            <p:spPr bwMode="auto">
              <a:xfrm>
                <a:off x="4383563" y="2507028"/>
                <a:ext cx="324513" cy="496831"/>
              </a:xfrm>
              <a:custGeom>
                <a:avLst/>
                <a:gdLst>
                  <a:gd name="T0" fmla="*/ 75 w 109"/>
                  <a:gd name="T1" fmla="*/ 61 h 167"/>
                  <a:gd name="T2" fmla="*/ 75 w 109"/>
                  <a:gd name="T3" fmla="*/ 10 h 167"/>
                  <a:gd name="T4" fmla="*/ 75 w 109"/>
                  <a:gd name="T5" fmla="*/ 10 h 167"/>
                  <a:gd name="T6" fmla="*/ 76 w 109"/>
                  <a:gd name="T7" fmla="*/ 9 h 167"/>
                  <a:gd name="T8" fmla="*/ 76 w 109"/>
                  <a:gd name="T9" fmla="*/ 1 h 167"/>
                  <a:gd name="T10" fmla="*/ 75 w 109"/>
                  <a:gd name="T11" fmla="*/ 0 h 167"/>
                  <a:gd name="T12" fmla="*/ 74 w 109"/>
                  <a:gd name="T13" fmla="*/ 0 h 167"/>
                  <a:gd name="T14" fmla="*/ 35 w 109"/>
                  <a:gd name="T15" fmla="*/ 0 h 167"/>
                  <a:gd name="T16" fmla="*/ 34 w 109"/>
                  <a:gd name="T17" fmla="*/ 0 h 167"/>
                  <a:gd name="T18" fmla="*/ 33 w 109"/>
                  <a:gd name="T19" fmla="*/ 1 h 167"/>
                  <a:gd name="T20" fmla="*/ 33 w 109"/>
                  <a:gd name="T21" fmla="*/ 9 h 167"/>
                  <a:gd name="T22" fmla="*/ 34 w 109"/>
                  <a:gd name="T23" fmla="*/ 10 h 167"/>
                  <a:gd name="T24" fmla="*/ 35 w 109"/>
                  <a:gd name="T25" fmla="*/ 10 h 167"/>
                  <a:gd name="T26" fmla="*/ 35 w 109"/>
                  <a:gd name="T27" fmla="*/ 61 h 167"/>
                  <a:gd name="T28" fmla="*/ 0 w 109"/>
                  <a:gd name="T29" fmla="*/ 112 h 167"/>
                  <a:gd name="T30" fmla="*/ 55 w 109"/>
                  <a:gd name="T31" fmla="*/ 167 h 167"/>
                  <a:gd name="T32" fmla="*/ 109 w 109"/>
                  <a:gd name="T33" fmla="*/ 112 h 167"/>
                  <a:gd name="T34" fmla="*/ 75 w 109"/>
                  <a:gd name="T35" fmla="*/ 61 h 167"/>
                  <a:gd name="T36" fmla="*/ 42 w 109"/>
                  <a:gd name="T37" fmla="*/ 138 h 167"/>
                  <a:gd name="T38" fmla="*/ 35 w 109"/>
                  <a:gd name="T39" fmla="*/ 131 h 167"/>
                  <a:gd name="T40" fmla="*/ 42 w 109"/>
                  <a:gd name="T41" fmla="*/ 124 h 167"/>
                  <a:gd name="T42" fmla="*/ 49 w 109"/>
                  <a:gd name="T43" fmla="*/ 131 h 167"/>
                  <a:gd name="T44" fmla="*/ 42 w 109"/>
                  <a:gd name="T45" fmla="*/ 138 h 167"/>
                  <a:gd name="T46" fmla="*/ 47 w 109"/>
                  <a:gd name="T47" fmla="*/ 108 h 167"/>
                  <a:gd name="T48" fmla="*/ 51 w 109"/>
                  <a:gd name="T49" fmla="*/ 104 h 167"/>
                  <a:gd name="T50" fmla="*/ 55 w 109"/>
                  <a:gd name="T51" fmla="*/ 108 h 167"/>
                  <a:gd name="T52" fmla="*/ 51 w 109"/>
                  <a:gd name="T53" fmla="*/ 112 h 167"/>
                  <a:gd name="T54" fmla="*/ 47 w 109"/>
                  <a:gd name="T55" fmla="*/ 108 h 167"/>
                  <a:gd name="T56" fmla="*/ 59 w 109"/>
                  <a:gd name="T57" fmla="*/ 155 h 167"/>
                  <a:gd name="T58" fmla="*/ 52 w 109"/>
                  <a:gd name="T59" fmla="*/ 148 h 167"/>
                  <a:gd name="T60" fmla="*/ 59 w 109"/>
                  <a:gd name="T61" fmla="*/ 141 h 167"/>
                  <a:gd name="T62" fmla="*/ 66 w 109"/>
                  <a:gd name="T63" fmla="*/ 148 h 167"/>
                  <a:gd name="T64" fmla="*/ 59 w 109"/>
                  <a:gd name="T65" fmla="*/ 155 h 167"/>
                  <a:gd name="T66" fmla="*/ 70 w 109"/>
                  <a:gd name="T67" fmla="*/ 110 h 167"/>
                  <a:gd name="T68" fmla="*/ 66 w 109"/>
                  <a:gd name="T69" fmla="*/ 106 h 167"/>
                  <a:gd name="T70" fmla="*/ 70 w 109"/>
                  <a:gd name="T71" fmla="*/ 102 h 167"/>
                  <a:gd name="T72" fmla="*/ 74 w 109"/>
                  <a:gd name="T73" fmla="*/ 106 h 167"/>
                  <a:gd name="T74" fmla="*/ 70 w 109"/>
                  <a:gd name="T75" fmla="*/ 110 h 167"/>
                  <a:gd name="T76" fmla="*/ 9 w 109"/>
                  <a:gd name="T77" fmla="*/ 97 h 167"/>
                  <a:gd name="T78" fmla="*/ 41 w 109"/>
                  <a:gd name="T79" fmla="*/ 66 h 167"/>
                  <a:gd name="T80" fmla="*/ 41 w 109"/>
                  <a:gd name="T81" fmla="*/ 5 h 167"/>
                  <a:gd name="T82" fmla="*/ 42 w 109"/>
                  <a:gd name="T83" fmla="*/ 5 h 167"/>
                  <a:gd name="T84" fmla="*/ 68 w 109"/>
                  <a:gd name="T85" fmla="*/ 5 h 167"/>
                  <a:gd name="T86" fmla="*/ 68 w 109"/>
                  <a:gd name="T87" fmla="*/ 5 h 167"/>
                  <a:gd name="T88" fmla="*/ 68 w 109"/>
                  <a:gd name="T89" fmla="*/ 66 h 167"/>
                  <a:gd name="T90" fmla="*/ 100 w 109"/>
                  <a:gd name="T91" fmla="*/ 97 h 167"/>
                  <a:gd name="T92" fmla="*/ 9 w 109"/>
                  <a:gd name="T93" fmla="*/ 9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67">
                    <a:moveTo>
                      <a:pt x="75" y="61"/>
                    </a:moveTo>
                    <a:cubicBezTo>
                      <a:pt x="75" y="10"/>
                      <a:pt x="75" y="10"/>
                      <a:pt x="75" y="10"/>
                    </a:cubicBezTo>
                    <a:cubicBezTo>
                      <a:pt x="75" y="10"/>
                      <a:pt x="75" y="10"/>
                      <a:pt x="75" y="10"/>
                    </a:cubicBezTo>
                    <a:cubicBezTo>
                      <a:pt x="76" y="10"/>
                      <a:pt x="76" y="10"/>
                      <a:pt x="76" y="9"/>
                    </a:cubicBezTo>
                    <a:cubicBezTo>
                      <a:pt x="76" y="1"/>
                      <a:pt x="76" y="1"/>
                      <a:pt x="76" y="1"/>
                    </a:cubicBezTo>
                    <a:cubicBezTo>
                      <a:pt x="76" y="0"/>
                      <a:pt x="76" y="0"/>
                      <a:pt x="75" y="0"/>
                    </a:cubicBezTo>
                    <a:cubicBezTo>
                      <a:pt x="74" y="0"/>
                      <a:pt x="74" y="0"/>
                      <a:pt x="74" y="0"/>
                    </a:cubicBezTo>
                    <a:cubicBezTo>
                      <a:pt x="35" y="0"/>
                      <a:pt x="35" y="0"/>
                      <a:pt x="35" y="0"/>
                    </a:cubicBezTo>
                    <a:cubicBezTo>
                      <a:pt x="34" y="0"/>
                      <a:pt x="34" y="0"/>
                      <a:pt x="34" y="0"/>
                    </a:cubicBezTo>
                    <a:cubicBezTo>
                      <a:pt x="34" y="0"/>
                      <a:pt x="33" y="0"/>
                      <a:pt x="33" y="1"/>
                    </a:cubicBezTo>
                    <a:cubicBezTo>
                      <a:pt x="33" y="9"/>
                      <a:pt x="33" y="9"/>
                      <a:pt x="33" y="9"/>
                    </a:cubicBezTo>
                    <a:cubicBezTo>
                      <a:pt x="33" y="10"/>
                      <a:pt x="34" y="10"/>
                      <a:pt x="34" y="10"/>
                    </a:cubicBezTo>
                    <a:cubicBezTo>
                      <a:pt x="35" y="10"/>
                      <a:pt x="35" y="10"/>
                      <a:pt x="35" y="10"/>
                    </a:cubicBezTo>
                    <a:cubicBezTo>
                      <a:pt x="35" y="61"/>
                      <a:pt x="35" y="61"/>
                      <a:pt x="35" y="61"/>
                    </a:cubicBezTo>
                    <a:cubicBezTo>
                      <a:pt x="15" y="69"/>
                      <a:pt x="0" y="89"/>
                      <a:pt x="0" y="112"/>
                    </a:cubicBezTo>
                    <a:cubicBezTo>
                      <a:pt x="0" y="142"/>
                      <a:pt x="25" y="167"/>
                      <a:pt x="55" y="167"/>
                    </a:cubicBezTo>
                    <a:cubicBezTo>
                      <a:pt x="85" y="167"/>
                      <a:pt x="109" y="142"/>
                      <a:pt x="109" y="112"/>
                    </a:cubicBezTo>
                    <a:cubicBezTo>
                      <a:pt x="109" y="89"/>
                      <a:pt x="95" y="69"/>
                      <a:pt x="75" y="61"/>
                    </a:cubicBezTo>
                    <a:close/>
                    <a:moveTo>
                      <a:pt x="42" y="138"/>
                    </a:moveTo>
                    <a:cubicBezTo>
                      <a:pt x="38" y="138"/>
                      <a:pt x="35" y="135"/>
                      <a:pt x="35" y="131"/>
                    </a:cubicBezTo>
                    <a:cubicBezTo>
                      <a:pt x="35" y="127"/>
                      <a:pt x="38" y="124"/>
                      <a:pt x="42" y="124"/>
                    </a:cubicBezTo>
                    <a:cubicBezTo>
                      <a:pt x="46" y="124"/>
                      <a:pt x="49" y="127"/>
                      <a:pt x="49" y="131"/>
                    </a:cubicBezTo>
                    <a:cubicBezTo>
                      <a:pt x="49" y="135"/>
                      <a:pt x="46" y="138"/>
                      <a:pt x="42" y="138"/>
                    </a:cubicBezTo>
                    <a:close/>
                    <a:moveTo>
                      <a:pt x="47" y="108"/>
                    </a:moveTo>
                    <a:cubicBezTo>
                      <a:pt x="47" y="106"/>
                      <a:pt x="48" y="104"/>
                      <a:pt x="51" y="104"/>
                    </a:cubicBezTo>
                    <a:cubicBezTo>
                      <a:pt x="53" y="104"/>
                      <a:pt x="55" y="106"/>
                      <a:pt x="55" y="108"/>
                    </a:cubicBezTo>
                    <a:cubicBezTo>
                      <a:pt x="55" y="110"/>
                      <a:pt x="53" y="112"/>
                      <a:pt x="51" y="112"/>
                    </a:cubicBezTo>
                    <a:cubicBezTo>
                      <a:pt x="48" y="112"/>
                      <a:pt x="47" y="110"/>
                      <a:pt x="47" y="108"/>
                    </a:cubicBezTo>
                    <a:close/>
                    <a:moveTo>
                      <a:pt x="59" y="155"/>
                    </a:moveTo>
                    <a:cubicBezTo>
                      <a:pt x="55" y="155"/>
                      <a:pt x="52" y="151"/>
                      <a:pt x="52" y="148"/>
                    </a:cubicBezTo>
                    <a:cubicBezTo>
                      <a:pt x="52" y="144"/>
                      <a:pt x="55" y="141"/>
                      <a:pt x="59" y="141"/>
                    </a:cubicBezTo>
                    <a:cubicBezTo>
                      <a:pt x="63" y="141"/>
                      <a:pt x="66" y="144"/>
                      <a:pt x="66" y="148"/>
                    </a:cubicBezTo>
                    <a:cubicBezTo>
                      <a:pt x="66" y="151"/>
                      <a:pt x="63" y="155"/>
                      <a:pt x="59" y="155"/>
                    </a:cubicBezTo>
                    <a:close/>
                    <a:moveTo>
                      <a:pt x="70" y="110"/>
                    </a:moveTo>
                    <a:cubicBezTo>
                      <a:pt x="68" y="110"/>
                      <a:pt x="66" y="108"/>
                      <a:pt x="66" y="106"/>
                    </a:cubicBezTo>
                    <a:cubicBezTo>
                      <a:pt x="66" y="104"/>
                      <a:pt x="68" y="102"/>
                      <a:pt x="70" y="102"/>
                    </a:cubicBezTo>
                    <a:cubicBezTo>
                      <a:pt x="72" y="102"/>
                      <a:pt x="74" y="104"/>
                      <a:pt x="74" y="106"/>
                    </a:cubicBezTo>
                    <a:cubicBezTo>
                      <a:pt x="74" y="108"/>
                      <a:pt x="72" y="110"/>
                      <a:pt x="70" y="110"/>
                    </a:cubicBezTo>
                    <a:close/>
                    <a:moveTo>
                      <a:pt x="9" y="97"/>
                    </a:moveTo>
                    <a:cubicBezTo>
                      <a:pt x="14" y="82"/>
                      <a:pt x="26" y="70"/>
                      <a:pt x="41" y="66"/>
                    </a:cubicBezTo>
                    <a:cubicBezTo>
                      <a:pt x="41" y="5"/>
                      <a:pt x="41" y="5"/>
                      <a:pt x="41" y="5"/>
                    </a:cubicBezTo>
                    <a:cubicBezTo>
                      <a:pt x="41" y="5"/>
                      <a:pt x="41" y="5"/>
                      <a:pt x="42" y="5"/>
                    </a:cubicBezTo>
                    <a:cubicBezTo>
                      <a:pt x="68" y="5"/>
                      <a:pt x="68" y="5"/>
                      <a:pt x="68" y="5"/>
                    </a:cubicBezTo>
                    <a:cubicBezTo>
                      <a:pt x="68" y="5"/>
                      <a:pt x="68" y="5"/>
                      <a:pt x="68" y="5"/>
                    </a:cubicBezTo>
                    <a:cubicBezTo>
                      <a:pt x="68" y="66"/>
                      <a:pt x="68" y="66"/>
                      <a:pt x="68" y="66"/>
                    </a:cubicBezTo>
                    <a:cubicBezTo>
                      <a:pt x="83" y="70"/>
                      <a:pt x="95" y="82"/>
                      <a:pt x="100" y="97"/>
                    </a:cubicBezTo>
                    <a:lnTo>
                      <a:pt x="9" y="97"/>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3" name="组合 102"/>
          <p:cNvGrpSpPr/>
          <p:nvPr/>
        </p:nvGrpSpPr>
        <p:grpSpPr>
          <a:xfrm>
            <a:off x="8008544" y="2224241"/>
            <a:ext cx="589908" cy="586135"/>
            <a:chOff x="8008544" y="2224241"/>
            <a:chExt cx="589908" cy="586135"/>
          </a:xfrm>
        </p:grpSpPr>
        <p:sp>
          <p:nvSpPr>
            <p:cNvPr id="23" name="Oval 3737"/>
            <p:cNvSpPr>
              <a:spLocks noChangeArrowheads="1"/>
            </p:cNvSpPr>
            <p:nvPr/>
          </p:nvSpPr>
          <p:spPr bwMode="auto">
            <a:xfrm>
              <a:off x="8008544" y="2224241"/>
              <a:ext cx="589908" cy="586135"/>
            </a:xfrm>
            <a:prstGeom prst="ellipse">
              <a:avLst/>
            </a:pr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Freeform 3765"/>
            <p:cNvSpPr>
              <a:spLocks noEditPoints="1"/>
            </p:cNvSpPr>
            <p:nvPr/>
          </p:nvSpPr>
          <p:spPr bwMode="auto">
            <a:xfrm>
              <a:off x="8208534" y="2244994"/>
              <a:ext cx="189928" cy="544628"/>
            </a:xfrm>
            <a:custGeom>
              <a:avLst/>
              <a:gdLst>
                <a:gd name="T0" fmla="*/ 32 w 64"/>
                <a:gd name="T1" fmla="*/ 28 h 183"/>
                <a:gd name="T2" fmla="*/ 46 w 64"/>
                <a:gd name="T3" fmla="*/ 14 h 183"/>
                <a:gd name="T4" fmla="*/ 32 w 64"/>
                <a:gd name="T5" fmla="*/ 0 h 183"/>
                <a:gd name="T6" fmla="*/ 19 w 64"/>
                <a:gd name="T7" fmla="*/ 14 h 183"/>
                <a:gd name="T8" fmla="*/ 32 w 64"/>
                <a:gd name="T9" fmla="*/ 28 h 183"/>
                <a:gd name="T10" fmla="*/ 64 w 64"/>
                <a:gd name="T11" fmla="*/ 45 h 183"/>
                <a:gd name="T12" fmla="*/ 51 w 64"/>
                <a:gd name="T13" fmla="*/ 33 h 183"/>
                <a:gd name="T14" fmla="*/ 13 w 64"/>
                <a:gd name="T15" fmla="*/ 33 h 183"/>
                <a:gd name="T16" fmla="*/ 0 w 64"/>
                <a:gd name="T17" fmla="*/ 45 h 183"/>
                <a:gd name="T18" fmla="*/ 0 w 64"/>
                <a:gd name="T19" fmla="*/ 96 h 183"/>
                <a:gd name="T20" fmla="*/ 5 w 64"/>
                <a:gd name="T21" fmla="*/ 102 h 183"/>
                <a:gd name="T22" fmla="*/ 11 w 64"/>
                <a:gd name="T23" fmla="*/ 96 h 183"/>
                <a:gd name="T24" fmla="*/ 11 w 64"/>
                <a:gd name="T25" fmla="*/ 50 h 183"/>
                <a:gd name="T26" fmla="*/ 13 w 64"/>
                <a:gd name="T27" fmla="*/ 50 h 183"/>
                <a:gd name="T28" fmla="*/ 13 w 64"/>
                <a:gd name="T29" fmla="*/ 174 h 183"/>
                <a:gd name="T30" fmla="*/ 22 w 64"/>
                <a:gd name="T31" fmla="*/ 183 h 183"/>
                <a:gd name="T32" fmla="*/ 30 w 64"/>
                <a:gd name="T33" fmla="*/ 174 h 183"/>
                <a:gd name="T34" fmla="*/ 30 w 64"/>
                <a:gd name="T35" fmla="*/ 106 h 183"/>
                <a:gd name="T36" fmla="*/ 34 w 64"/>
                <a:gd name="T37" fmla="*/ 106 h 183"/>
                <a:gd name="T38" fmla="*/ 34 w 64"/>
                <a:gd name="T39" fmla="*/ 174 h 183"/>
                <a:gd name="T40" fmla="*/ 43 w 64"/>
                <a:gd name="T41" fmla="*/ 183 h 183"/>
                <a:gd name="T42" fmla="*/ 51 w 64"/>
                <a:gd name="T43" fmla="*/ 174 h 183"/>
                <a:gd name="T44" fmla="*/ 51 w 64"/>
                <a:gd name="T45" fmla="*/ 50 h 183"/>
                <a:gd name="T46" fmla="*/ 53 w 64"/>
                <a:gd name="T47" fmla="*/ 50 h 183"/>
                <a:gd name="T48" fmla="*/ 53 w 64"/>
                <a:gd name="T49" fmla="*/ 96 h 183"/>
                <a:gd name="T50" fmla="*/ 59 w 64"/>
                <a:gd name="T51" fmla="*/ 102 h 183"/>
                <a:gd name="T52" fmla="*/ 64 w 64"/>
                <a:gd name="T53" fmla="*/ 96 h 183"/>
                <a:gd name="T54" fmla="*/ 64 w 64"/>
                <a:gd name="T55" fmla="*/ 4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183">
                  <a:moveTo>
                    <a:pt x="32" y="28"/>
                  </a:moveTo>
                  <a:cubicBezTo>
                    <a:pt x="40" y="28"/>
                    <a:pt x="46" y="21"/>
                    <a:pt x="46" y="14"/>
                  </a:cubicBezTo>
                  <a:cubicBezTo>
                    <a:pt x="46" y="6"/>
                    <a:pt x="40" y="0"/>
                    <a:pt x="32" y="0"/>
                  </a:cubicBezTo>
                  <a:cubicBezTo>
                    <a:pt x="25" y="0"/>
                    <a:pt x="19" y="6"/>
                    <a:pt x="19" y="14"/>
                  </a:cubicBezTo>
                  <a:cubicBezTo>
                    <a:pt x="19" y="21"/>
                    <a:pt x="25" y="28"/>
                    <a:pt x="32" y="28"/>
                  </a:cubicBezTo>
                  <a:moveTo>
                    <a:pt x="64" y="45"/>
                  </a:moveTo>
                  <a:cubicBezTo>
                    <a:pt x="64" y="38"/>
                    <a:pt x="58" y="33"/>
                    <a:pt x="51" y="33"/>
                  </a:cubicBezTo>
                  <a:cubicBezTo>
                    <a:pt x="13" y="33"/>
                    <a:pt x="13" y="33"/>
                    <a:pt x="13" y="33"/>
                  </a:cubicBezTo>
                  <a:cubicBezTo>
                    <a:pt x="6" y="33"/>
                    <a:pt x="0" y="38"/>
                    <a:pt x="0" y="45"/>
                  </a:cubicBezTo>
                  <a:cubicBezTo>
                    <a:pt x="0" y="96"/>
                    <a:pt x="0" y="96"/>
                    <a:pt x="0" y="96"/>
                  </a:cubicBezTo>
                  <a:cubicBezTo>
                    <a:pt x="0" y="99"/>
                    <a:pt x="2" y="102"/>
                    <a:pt x="5" y="102"/>
                  </a:cubicBezTo>
                  <a:cubicBezTo>
                    <a:pt x="9" y="102"/>
                    <a:pt x="11" y="99"/>
                    <a:pt x="11" y="96"/>
                  </a:cubicBezTo>
                  <a:cubicBezTo>
                    <a:pt x="11" y="50"/>
                    <a:pt x="11" y="50"/>
                    <a:pt x="11" y="50"/>
                  </a:cubicBezTo>
                  <a:cubicBezTo>
                    <a:pt x="13" y="50"/>
                    <a:pt x="13" y="50"/>
                    <a:pt x="13" y="50"/>
                  </a:cubicBezTo>
                  <a:cubicBezTo>
                    <a:pt x="13" y="174"/>
                    <a:pt x="13" y="174"/>
                    <a:pt x="13" y="174"/>
                  </a:cubicBezTo>
                  <a:cubicBezTo>
                    <a:pt x="13" y="179"/>
                    <a:pt x="17" y="183"/>
                    <a:pt x="22" y="183"/>
                  </a:cubicBezTo>
                  <a:cubicBezTo>
                    <a:pt x="26" y="183"/>
                    <a:pt x="30" y="179"/>
                    <a:pt x="30" y="174"/>
                  </a:cubicBezTo>
                  <a:cubicBezTo>
                    <a:pt x="30" y="106"/>
                    <a:pt x="30" y="106"/>
                    <a:pt x="30" y="106"/>
                  </a:cubicBezTo>
                  <a:cubicBezTo>
                    <a:pt x="34" y="106"/>
                    <a:pt x="34" y="106"/>
                    <a:pt x="34" y="106"/>
                  </a:cubicBezTo>
                  <a:cubicBezTo>
                    <a:pt x="34" y="174"/>
                    <a:pt x="34" y="174"/>
                    <a:pt x="34" y="174"/>
                  </a:cubicBezTo>
                  <a:cubicBezTo>
                    <a:pt x="34" y="179"/>
                    <a:pt x="38" y="183"/>
                    <a:pt x="43" y="183"/>
                  </a:cubicBezTo>
                  <a:cubicBezTo>
                    <a:pt x="47" y="183"/>
                    <a:pt x="51" y="179"/>
                    <a:pt x="51" y="174"/>
                  </a:cubicBezTo>
                  <a:cubicBezTo>
                    <a:pt x="51" y="50"/>
                    <a:pt x="51" y="50"/>
                    <a:pt x="51" y="50"/>
                  </a:cubicBezTo>
                  <a:cubicBezTo>
                    <a:pt x="53" y="50"/>
                    <a:pt x="53" y="50"/>
                    <a:pt x="53" y="50"/>
                  </a:cubicBezTo>
                  <a:cubicBezTo>
                    <a:pt x="53" y="96"/>
                    <a:pt x="53" y="96"/>
                    <a:pt x="53" y="96"/>
                  </a:cubicBezTo>
                  <a:cubicBezTo>
                    <a:pt x="53" y="99"/>
                    <a:pt x="56" y="102"/>
                    <a:pt x="59" y="102"/>
                  </a:cubicBezTo>
                  <a:cubicBezTo>
                    <a:pt x="62" y="102"/>
                    <a:pt x="64" y="99"/>
                    <a:pt x="64" y="96"/>
                  </a:cubicBezTo>
                  <a:lnTo>
                    <a:pt x="64" y="45"/>
                  </a:ln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6" name="组合 105"/>
          <p:cNvGrpSpPr/>
          <p:nvPr/>
        </p:nvGrpSpPr>
        <p:grpSpPr>
          <a:xfrm>
            <a:off x="8160737" y="4409039"/>
            <a:ext cx="642736" cy="642736"/>
            <a:chOff x="8160737" y="4409039"/>
            <a:chExt cx="642736" cy="642736"/>
          </a:xfrm>
        </p:grpSpPr>
        <p:sp>
          <p:nvSpPr>
            <p:cNvPr id="20" name="Oval 3734"/>
            <p:cNvSpPr>
              <a:spLocks noChangeArrowheads="1"/>
            </p:cNvSpPr>
            <p:nvPr/>
          </p:nvSpPr>
          <p:spPr bwMode="auto">
            <a:xfrm>
              <a:off x="8160737" y="4409039"/>
              <a:ext cx="642736" cy="642736"/>
            </a:xfrm>
            <a:prstGeom prst="ellipse">
              <a:avLst/>
            </a:pr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92" name="组合 91"/>
            <p:cNvGrpSpPr/>
            <p:nvPr/>
          </p:nvGrpSpPr>
          <p:grpSpPr>
            <a:xfrm>
              <a:off x="8288405" y="4480104"/>
              <a:ext cx="387401" cy="500606"/>
              <a:chOff x="8285261" y="4274238"/>
              <a:chExt cx="387401" cy="500606"/>
            </a:xfrm>
          </p:grpSpPr>
          <p:sp>
            <p:nvSpPr>
              <p:cNvPr id="52" name="Freeform 3766"/>
              <p:cNvSpPr/>
              <p:nvPr/>
            </p:nvSpPr>
            <p:spPr bwMode="auto">
              <a:xfrm>
                <a:off x="8291548" y="4274238"/>
                <a:ext cx="381114" cy="384887"/>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3767"/>
              <p:cNvSpPr>
                <a:spLocks noEditPoints="1"/>
              </p:cNvSpPr>
              <p:nvPr/>
            </p:nvSpPr>
            <p:spPr bwMode="auto">
              <a:xfrm>
                <a:off x="8294064" y="4284301"/>
                <a:ext cx="339606" cy="335833"/>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3768"/>
              <p:cNvSpPr/>
              <p:nvPr/>
            </p:nvSpPr>
            <p:spPr bwMode="auto">
              <a:xfrm>
                <a:off x="8285261" y="4289332"/>
                <a:ext cx="378597" cy="330800"/>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3769"/>
              <p:cNvSpPr/>
              <p:nvPr/>
            </p:nvSpPr>
            <p:spPr bwMode="auto">
              <a:xfrm>
                <a:off x="8374565" y="4646548"/>
                <a:ext cx="110687" cy="128296"/>
              </a:xfrm>
              <a:custGeom>
                <a:avLst/>
                <a:gdLst>
                  <a:gd name="T0" fmla="*/ 26 w 37"/>
                  <a:gd name="T1" fmla="*/ 2 h 43"/>
                  <a:gd name="T2" fmla="*/ 26 w 37"/>
                  <a:gd name="T3" fmla="*/ 16 h 43"/>
                  <a:gd name="T4" fmla="*/ 15 w 37"/>
                  <a:gd name="T5" fmla="*/ 25 h 43"/>
                  <a:gd name="T6" fmla="*/ 1 w 37"/>
                  <a:gd name="T7" fmla="*/ 35 h 43"/>
                  <a:gd name="T8" fmla="*/ 37 w 37"/>
                  <a:gd name="T9" fmla="*/ 43 h 43"/>
                  <a:gd name="T10" fmla="*/ 37 w 37"/>
                  <a:gd name="T11" fmla="*/ 0 h 43"/>
                  <a:gd name="T12" fmla="*/ 26 w 37"/>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7" h="43">
                    <a:moveTo>
                      <a:pt x="26" y="2"/>
                    </a:moveTo>
                    <a:cubicBezTo>
                      <a:pt x="26" y="16"/>
                      <a:pt x="26" y="16"/>
                      <a:pt x="26" y="16"/>
                    </a:cubicBezTo>
                    <a:cubicBezTo>
                      <a:pt x="26" y="16"/>
                      <a:pt x="22" y="22"/>
                      <a:pt x="15" y="25"/>
                    </a:cubicBezTo>
                    <a:cubicBezTo>
                      <a:pt x="7" y="27"/>
                      <a:pt x="0" y="31"/>
                      <a:pt x="1" y="35"/>
                    </a:cubicBezTo>
                    <a:cubicBezTo>
                      <a:pt x="2" y="39"/>
                      <a:pt x="11" y="43"/>
                      <a:pt x="37" y="43"/>
                    </a:cubicBezTo>
                    <a:cubicBezTo>
                      <a:pt x="37" y="0"/>
                      <a:pt x="37" y="0"/>
                      <a:pt x="37" y="0"/>
                    </a:cubicBezTo>
                    <a:lnTo>
                      <a:pt x="26" y="2"/>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3770"/>
              <p:cNvSpPr/>
              <p:nvPr/>
            </p:nvSpPr>
            <p:spPr bwMode="auto">
              <a:xfrm>
                <a:off x="8472672" y="4646548"/>
                <a:ext cx="101882" cy="128296"/>
              </a:xfrm>
              <a:custGeom>
                <a:avLst/>
                <a:gdLst>
                  <a:gd name="T0" fmla="*/ 8 w 34"/>
                  <a:gd name="T1" fmla="*/ 2 h 43"/>
                  <a:gd name="T2" fmla="*/ 8 w 34"/>
                  <a:gd name="T3" fmla="*/ 16 h 43"/>
                  <a:gd name="T4" fmla="*/ 18 w 34"/>
                  <a:gd name="T5" fmla="*/ 25 h 43"/>
                  <a:gd name="T6" fmla="*/ 34 w 34"/>
                  <a:gd name="T7" fmla="*/ 35 h 43"/>
                  <a:gd name="T8" fmla="*/ 0 w 34"/>
                  <a:gd name="T9" fmla="*/ 43 h 43"/>
                  <a:gd name="T10" fmla="*/ 0 w 34"/>
                  <a:gd name="T11" fmla="*/ 0 h 43"/>
                  <a:gd name="T12" fmla="*/ 8 w 34"/>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4" h="43">
                    <a:moveTo>
                      <a:pt x="8" y="2"/>
                    </a:moveTo>
                    <a:cubicBezTo>
                      <a:pt x="8" y="16"/>
                      <a:pt x="8" y="16"/>
                      <a:pt x="8" y="16"/>
                    </a:cubicBezTo>
                    <a:cubicBezTo>
                      <a:pt x="8" y="16"/>
                      <a:pt x="10" y="22"/>
                      <a:pt x="18" y="25"/>
                    </a:cubicBezTo>
                    <a:cubicBezTo>
                      <a:pt x="25" y="27"/>
                      <a:pt x="34" y="31"/>
                      <a:pt x="34" y="35"/>
                    </a:cubicBezTo>
                    <a:cubicBezTo>
                      <a:pt x="33" y="39"/>
                      <a:pt x="19" y="43"/>
                      <a:pt x="0" y="43"/>
                    </a:cubicBezTo>
                    <a:cubicBezTo>
                      <a:pt x="0" y="0"/>
                      <a:pt x="0" y="0"/>
                      <a:pt x="0" y="0"/>
                    </a:cubicBezTo>
                    <a:lnTo>
                      <a:pt x="8" y="2"/>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3771"/>
              <p:cNvSpPr/>
              <p:nvPr/>
            </p:nvSpPr>
            <p:spPr bwMode="auto">
              <a:xfrm>
                <a:off x="8291548" y="4274238"/>
                <a:ext cx="381114" cy="384887"/>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3772"/>
              <p:cNvSpPr>
                <a:spLocks noEditPoints="1"/>
              </p:cNvSpPr>
              <p:nvPr/>
            </p:nvSpPr>
            <p:spPr bwMode="auto">
              <a:xfrm>
                <a:off x="8294064" y="4284301"/>
                <a:ext cx="339606" cy="335833"/>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3773"/>
              <p:cNvSpPr/>
              <p:nvPr/>
            </p:nvSpPr>
            <p:spPr bwMode="auto">
              <a:xfrm>
                <a:off x="8285261" y="4289332"/>
                <a:ext cx="378597" cy="330800"/>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7" name="组合 106"/>
          <p:cNvGrpSpPr/>
          <p:nvPr/>
        </p:nvGrpSpPr>
        <p:grpSpPr>
          <a:xfrm>
            <a:off x="4054018" y="4873168"/>
            <a:ext cx="642736" cy="642736"/>
            <a:chOff x="4054018" y="4873168"/>
            <a:chExt cx="642736" cy="642736"/>
          </a:xfrm>
        </p:grpSpPr>
        <p:sp>
          <p:nvSpPr>
            <p:cNvPr id="8" name="Oval 3722"/>
            <p:cNvSpPr>
              <a:spLocks noChangeArrowheads="1"/>
            </p:cNvSpPr>
            <p:nvPr/>
          </p:nvSpPr>
          <p:spPr bwMode="auto">
            <a:xfrm>
              <a:off x="4054018" y="4873168"/>
              <a:ext cx="642736" cy="642736"/>
            </a:xfrm>
            <a:prstGeom prst="ellipse">
              <a:avLst/>
            </a:pr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组合 3"/>
            <p:cNvGrpSpPr/>
            <p:nvPr/>
          </p:nvGrpSpPr>
          <p:grpSpPr>
            <a:xfrm>
              <a:off x="4180427" y="4957442"/>
              <a:ext cx="389919" cy="474188"/>
              <a:chOff x="4187345" y="4696860"/>
              <a:chExt cx="389919" cy="474188"/>
            </a:xfrm>
          </p:grpSpPr>
          <p:sp>
            <p:nvSpPr>
              <p:cNvPr id="60" name="Freeform 3774"/>
              <p:cNvSpPr>
                <a:spLocks noEditPoints="1"/>
              </p:cNvSpPr>
              <p:nvPr/>
            </p:nvSpPr>
            <p:spPr bwMode="auto">
              <a:xfrm>
                <a:off x="4252753" y="4696860"/>
                <a:ext cx="217599" cy="221373"/>
              </a:xfrm>
              <a:custGeom>
                <a:avLst/>
                <a:gdLst>
                  <a:gd name="T0" fmla="*/ 137 w 173"/>
                  <a:gd name="T1" fmla="*/ 176 h 176"/>
                  <a:gd name="T2" fmla="*/ 119 w 173"/>
                  <a:gd name="T3" fmla="*/ 131 h 176"/>
                  <a:gd name="T4" fmla="*/ 55 w 173"/>
                  <a:gd name="T5" fmla="*/ 131 h 176"/>
                  <a:gd name="T6" fmla="*/ 36 w 173"/>
                  <a:gd name="T7" fmla="*/ 176 h 176"/>
                  <a:gd name="T8" fmla="*/ 0 w 173"/>
                  <a:gd name="T9" fmla="*/ 176 h 176"/>
                  <a:gd name="T10" fmla="*/ 74 w 173"/>
                  <a:gd name="T11" fmla="*/ 0 h 176"/>
                  <a:gd name="T12" fmla="*/ 100 w 173"/>
                  <a:gd name="T13" fmla="*/ 0 h 176"/>
                  <a:gd name="T14" fmla="*/ 173 w 173"/>
                  <a:gd name="T15" fmla="*/ 176 h 176"/>
                  <a:gd name="T16" fmla="*/ 137 w 173"/>
                  <a:gd name="T17" fmla="*/ 176 h 176"/>
                  <a:gd name="T18" fmla="*/ 85 w 173"/>
                  <a:gd name="T19" fmla="*/ 45 h 176"/>
                  <a:gd name="T20" fmla="*/ 67 w 173"/>
                  <a:gd name="T21" fmla="*/ 100 h 176"/>
                  <a:gd name="T22" fmla="*/ 104 w 173"/>
                  <a:gd name="T23" fmla="*/ 100 h 176"/>
                  <a:gd name="T24" fmla="*/ 85 w 173"/>
                  <a:gd name="T25" fmla="*/ 4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176">
                    <a:moveTo>
                      <a:pt x="137" y="176"/>
                    </a:moveTo>
                    <a:lnTo>
                      <a:pt x="119" y="131"/>
                    </a:lnTo>
                    <a:lnTo>
                      <a:pt x="55" y="131"/>
                    </a:lnTo>
                    <a:lnTo>
                      <a:pt x="36" y="176"/>
                    </a:lnTo>
                    <a:lnTo>
                      <a:pt x="0" y="176"/>
                    </a:lnTo>
                    <a:lnTo>
                      <a:pt x="74" y="0"/>
                    </a:lnTo>
                    <a:lnTo>
                      <a:pt x="100" y="0"/>
                    </a:lnTo>
                    <a:lnTo>
                      <a:pt x="173" y="176"/>
                    </a:lnTo>
                    <a:lnTo>
                      <a:pt x="137" y="176"/>
                    </a:lnTo>
                    <a:close/>
                    <a:moveTo>
                      <a:pt x="85" y="45"/>
                    </a:moveTo>
                    <a:lnTo>
                      <a:pt x="67" y="100"/>
                    </a:lnTo>
                    <a:lnTo>
                      <a:pt x="104" y="100"/>
                    </a:lnTo>
                    <a:lnTo>
                      <a:pt x="85" y="45"/>
                    </a:ln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Freeform 3775"/>
              <p:cNvSpPr>
                <a:spLocks noEditPoints="1"/>
              </p:cNvSpPr>
              <p:nvPr/>
            </p:nvSpPr>
            <p:spPr bwMode="auto">
              <a:xfrm>
                <a:off x="4187345" y="4944645"/>
                <a:ext cx="143390" cy="222631"/>
              </a:xfrm>
              <a:custGeom>
                <a:avLst/>
                <a:gdLst>
                  <a:gd name="T0" fmla="*/ 20 w 48"/>
                  <a:gd name="T1" fmla="*/ 75 h 75"/>
                  <a:gd name="T2" fmla="*/ 0 w 48"/>
                  <a:gd name="T3" fmla="*/ 75 h 75"/>
                  <a:gd name="T4" fmla="*/ 0 w 48"/>
                  <a:gd name="T5" fmla="*/ 0 h 75"/>
                  <a:gd name="T6" fmla="*/ 15 w 48"/>
                  <a:gd name="T7" fmla="*/ 0 h 75"/>
                  <a:gd name="T8" fmla="*/ 35 w 48"/>
                  <a:gd name="T9" fmla="*/ 4 h 75"/>
                  <a:gd name="T10" fmla="*/ 44 w 48"/>
                  <a:gd name="T11" fmla="*/ 20 h 75"/>
                  <a:gd name="T12" fmla="*/ 36 w 48"/>
                  <a:gd name="T13" fmla="*/ 34 h 75"/>
                  <a:gd name="T14" fmla="*/ 48 w 48"/>
                  <a:gd name="T15" fmla="*/ 53 h 75"/>
                  <a:gd name="T16" fmla="*/ 20 w 48"/>
                  <a:gd name="T17" fmla="*/ 75 h 75"/>
                  <a:gd name="T18" fmla="*/ 19 w 48"/>
                  <a:gd name="T19" fmla="*/ 14 h 75"/>
                  <a:gd name="T20" fmla="*/ 14 w 48"/>
                  <a:gd name="T21" fmla="*/ 14 h 75"/>
                  <a:gd name="T22" fmla="*/ 14 w 48"/>
                  <a:gd name="T23" fmla="*/ 29 h 75"/>
                  <a:gd name="T24" fmla="*/ 18 w 48"/>
                  <a:gd name="T25" fmla="*/ 29 h 75"/>
                  <a:gd name="T26" fmla="*/ 30 w 48"/>
                  <a:gd name="T27" fmla="*/ 21 h 75"/>
                  <a:gd name="T28" fmla="*/ 19 w 48"/>
                  <a:gd name="T29" fmla="*/ 14 h 75"/>
                  <a:gd name="T30" fmla="*/ 20 w 48"/>
                  <a:gd name="T31" fmla="*/ 43 h 75"/>
                  <a:gd name="T32" fmla="*/ 14 w 48"/>
                  <a:gd name="T33" fmla="*/ 43 h 75"/>
                  <a:gd name="T34" fmla="*/ 14 w 48"/>
                  <a:gd name="T35" fmla="*/ 62 h 75"/>
                  <a:gd name="T36" fmla="*/ 21 w 48"/>
                  <a:gd name="T37" fmla="*/ 62 h 75"/>
                  <a:gd name="T38" fmla="*/ 34 w 48"/>
                  <a:gd name="T39" fmla="*/ 52 h 75"/>
                  <a:gd name="T40" fmla="*/ 20 w 48"/>
                  <a:gd name="T41"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75">
                    <a:moveTo>
                      <a:pt x="20" y="75"/>
                    </a:moveTo>
                    <a:cubicBezTo>
                      <a:pt x="0" y="75"/>
                      <a:pt x="0" y="75"/>
                      <a:pt x="0" y="75"/>
                    </a:cubicBezTo>
                    <a:cubicBezTo>
                      <a:pt x="0" y="0"/>
                      <a:pt x="0" y="0"/>
                      <a:pt x="0" y="0"/>
                    </a:cubicBezTo>
                    <a:cubicBezTo>
                      <a:pt x="15" y="0"/>
                      <a:pt x="15" y="0"/>
                      <a:pt x="15" y="0"/>
                    </a:cubicBezTo>
                    <a:cubicBezTo>
                      <a:pt x="26" y="0"/>
                      <a:pt x="31" y="1"/>
                      <a:pt x="35" y="4"/>
                    </a:cubicBezTo>
                    <a:cubicBezTo>
                      <a:pt x="41" y="7"/>
                      <a:pt x="44" y="13"/>
                      <a:pt x="44" y="20"/>
                    </a:cubicBezTo>
                    <a:cubicBezTo>
                      <a:pt x="44" y="27"/>
                      <a:pt x="42" y="31"/>
                      <a:pt x="36" y="34"/>
                    </a:cubicBezTo>
                    <a:cubicBezTo>
                      <a:pt x="45" y="38"/>
                      <a:pt x="48" y="44"/>
                      <a:pt x="48" y="53"/>
                    </a:cubicBezTo>
                    <a:cubicBezTo>
                      <a:pt x="48" y="66"/>
                      <a:pt x="39" y="75"/>
                      <a:pt x="20" y="75"/>
                    </a:cubicBezTo>
                    <a:close/>
                    <a:moveTo>
                      <a:pt x="19" y="14"/>
                    </a:moveTo>
                    <a:cubicBezTo>
                      <a:pt x="14" y="14"/>
                      <a:pt x="14" y="14"/>
                      <a:pt x="14" y="14"/>
                    </a:cubicBezTo>
                    <a:cubicBezTo>
                      <a:pt x="14" y="29"/>
                      <a:pt x="14" y="29"/>
                      <a:pt x="14" y="29"/>
                    </a:cubicBezTo>
                    <a:cubicBezTo>
                      <a:pt x="18" y="29"/>
                      <a:pt x="18" y="29"/>
                      <a:pt x="18" y="29"/>
                    </a:cubicBezTo>
                    <a:cubicBezTo>
                      <a:pt x="27" y="29"/>
                      <a:pt x="30" y="27"/>
                      <a:pt x="30" y="21"/>
                    </a:cubicBezTo>
                    <a:cubicBezTo>
                      <a:pt x="30" y="16"/>
                      <a:pt x="27" y="14"/>
                      <a:pt x="19" y="14"/>
                    </a:cubicBezTo>
                    <a:close/>
                    <a:moveTo>
                      <a:pt x="20" y="43"/>
                    </a:moveTo>
                    <a:cubicBezTo>
                      <a:pt x="14" y="43"/>
                      <a:pt x="14" y="43"/>
                      <a:pt x="14" y="43"/>
                    </a:cubicBezTo>
                    <a:cubicBezTo>
                      <a:pt x="14" y="62"/>
                      <a:pt x="14" y="62"/>
                      <a:pt x="14" y="62"/>
                    </a:cubicBezTo>
                    <a:cubicBezTo>
                      <a:pt x="21" y="62"/>
                      <a:pt x="21" y="62"/>
                      <a:pt x="21" y="62"/>
                    </a:cubicBezTo>
                    <a:cubicBezTo>
                      <a:pt x="30" y="62"/>
                      <a:pt x="34" y="59"/>
                      <a:pt x="34" y="52"/>
                    </a:cubicBezTo>
                    <a:cubicBezTo>
                      <a:pt x="34" y="46"/>
                      <a:pt x="30" y="43"/>
                      <a:pt x="20" y="43"/>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Freeform 3776"/>
              <p:cNvSpPr/>
              <p:nvPr/>
            </p:nvSpPr>
            <p:spPr bwMode="auto">
              <a:xfrm>
                <a:off x="4357148" y="4940871"/>
                <a:ext cx="220116" cy="230177"/>
              </a:xfrm>
              <a:custGeom>
                <a:avLst/>
                <a:gdLst>
                  <a:gd name="T0" fmla="*/ 39 w 74"/>
                  <a:gd name="T1" fmla="*/ 77 h 77"/>
                  <a:gd name="T2" fmla="*/ 0 w 74"/>
                  <a:gd name="T3" fmla="*/ 38 h 77"/>
                  <a:gd name="T4" fmla="*/ 39 w 74"/>
                  <a:gd name="T5" fmla="*/ 0 h 77"/>
                  <a:gd name="T6" fmla="*/ 74 w 74"/>
                  <a:gd name="T7" fmla="*/ 23 h 77"/>
                  <a:gd name="T8" fmla="*/ 58 w 74"/>
                  <a:gd name="T9" fmla="*/ 23 h 77"/>
                  <a:gd name="T10" fmla="*/ 39 w 74"/>
                  <a:gd name="T11" fmla="*/ 13 h 77"/>
                  <a:gd name="T12" fmla="*/ 14 w 74"/>
                  <a:gd name="T13" fmla="*/ 38 h 77"/>
                  <a:gd name="T14" fmla="*/ 39 w 74"/>
                  <a:gd name="T15" fmla="*/ 64 h 77"/>
                  <a:gd name="T16" fmla="*/ 58 w 74"/>
                  <a:gd name="T17" fmla="*/ 55 h 77"/>
                  <a:gd name="T18" fmla="*/ 74 w 74"/>
                  <a:gd name="T19" fmla="*/ 55 h 77"/>
                  <a:gd name="T20" fmla="*/ 39 w 74"/>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7">
                    <a:moveTo>
                      <a:pt x="39" y="77"/>
                    </a:moveTo>
                    <a:cubicBezTo>
                      <a:pt x="18" y="77"/>
                      <a:pt x="0" y="60"/>
                      <a:pt x="0" y="38"/>
                    </a:cubicBezTo>
                    <a:cubicBezTo>
                      <a:pt x="0" y="17"/>
                      <a:pt x="17" y="0"/>
                      <a:pt x="39" y="0"/>
                    </a:cubicBezTo>
                    <a:cubicBezTo>
                      <a:pt x="54" y="0"/>
                      <a:pt x="67" y="8"/>
                      <a:pt x="74" y="23"/>
                    </a:cubicBezTo>
                    <a:cubicBezTo>
                      <a:pt x="58" y="23"/>
                      <a:pt x="58" y="23"/>
                      <a:pt x="58" y="23"/>
                    </a:cubicBezTo>
                    <a:cubicBezTo>
                      <a:pt x="53" y="16"/>
                      <a:pt x="48" y="13"/>
                      <a:pt x="39" y="13"/>
                    </a:cubicBezTo>
                    <a:cubicBezTo>
                      <a:pt x="25" y="13"/>
                      <a:pt x="14" y="24"/>
                      <a:pt x="14" y="38"/>
                    </a:cubicBezTo>
                    <a:cubicBezTo>
                      <a:pt x="14" y="52"/>
                      <a:pt x="25" y="64"/>
                      <a:pt x="39" y="64"/>
                    </a:cubicBezTo>
                    <a:cubicBezTo>
                      <a:pt x="46" y="64"/>
                      <a:pt x="52" y="61"/>
                      <a:pt x="58" y="55"/>
                    </a:cubicBezTo>
                    <a:cubicBezTo>
                      <a:pt x="74" y="55"/>
                      <a:pt x="74" y="55"/>
                      <a:pt x="74" y="55"/>
                    </a:cubicBezTo>
                    <a:cubicBezTo>
                      <a:pt x="68" y="69"/>
                      <a:pt x="55" y="77"/>
                      <a:pt x="39" y="77"/>
                    </a:cubicBezTo>
                    <a:close/>
                  </a:path>
                </a:pathLst>
              </a:custGeom>
              <a:solidFill>
                <a:schemeClr val="accent3"/>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4" name="组合 103"/>
          <p:cNvGrpSpPr/>
          <p:nvPr/>
        </p:nvGrpSpPr>
        <p:grpSpPr>
          <a:xfrm>
            <a:off x="8470157" y="3209097"/>
            <a:ext cx="755938" cy="755938"/>
            <a:chOff x="8470157" y="3209097"/>
            <a:chExt cx="755938" cy="755938"/>
          </a:xfrm>
        </p:grpSpPr>
        <p:sp>
          <p:nvSpPr>
            <p:cNvPr id="29" name="Oval 3743"/>
            <p:cNvSpPr>
              <a:spLocks noChangeArrowheads="1"/>
            </p:cNvSpPr>
            <p:nvPr/>
          </p:nvSpPr>
          <p:spPr bwMode="auto">
            <a:xfrm>
              <a:off x="8470157" y="3209097"/>
              <a:ext cx="755938" cy="755938"/>
            </a:xfrm>
            <a:prstGeom prst="ellipse">
              <a:avLst/>
            </a:pr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91" name="组合 90"/>
            <p:cNvGrpSpPr/>
            <p:nvPr/>
          </p:nvGrpSpPr>
          <p:grpSpPr>
            <a:xfrm>
              <a:off x="8593421" y="3417263"/>
              <a:ext cx="509410" cy="339606"/>
              <a:chOff x="8609773" y="3176177"/>
              <a:chExt cx="509410" cy="339606"/>
            </a:xfrm>
          </p:grpSpPr>
          <p:sp>
            <p:nvSpPr>
              <p:cNvPr id="63" name="Freeform 3777"/>
              <p:cNvSpPr>
                <a:spLocks noEditPoints="1"/>
              </p:cNvSpPr>
              <p:nvPr/>
            </p:nvSpPr>
            <p:spPr bwMode="auto">
              <a:xfrm>
                <a:off x="8609773" y="3176177"/>
                <a:ext cx="509410" cy="339606"/>
              </a:xfrm>
              <a:custGeom>
                <a:avLst/>
                <a:gdLst>
                  <a:gd name="T0" fmla="*/ 0 w 405"/>
                  <a:gd name="T1" fmla="*/ 0 h 270"/>
                  <a:gd name="T2" fmla="*/ 0 w 405"/>
                  <a:gd name="T3" fmla="*/ 270 h 270"/>
                  <a:gd name="T4" fmla="*/ 405 w 405"/>
                  <a:gd name="T5" fmla="*/ 270 h 270"/>
                  <a:gd name="T6" fmla="*/ 405 w 405"/>
                  <a:gd name="T7" fmla="*/ 0 h 270"/>
                  <a:gd name="T8" fmla="*/ 0 w 405"/>
                  <a:gd name="T9" fmla="*/ 0 h 270"/>
                  <a:gd name="T10" fmla="*/ 379 w 405"/>
                  <a:gd name="T11" fmla="*/ 246 h 270"/>
                  <a:gd name="T12" fmla="*/ 26 w 405"/>
                  <a:gd name="T13" fmla="*/ 246 h 270"/>
                  <a:gd name="T14" fmla="*/ 26 w 405"/>
                  <a:gd name="T15" fmla="*/ 24 h 270"/>
                  <a:gd name="T16" fmla="*/ 379 w 405"/>
                  <a:gd name="T17" fmla="*/ 24 h 270"/>
                  <a:gd name="T18" fmla="*/ 379 w 405"/>
                  <a:gd name="T19" fmla="*/ 24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270">
                    <a:moveTo>
                      <a:pt x="0" y="0"/>
                    </a:moveTo>
                    <a:lnTo>
                      <a:pt x="0" y="270"/>
                    </a:lnTo>
                    <a:lnTo>
                      <a:pt x="405" y="270"/>
                    </a:lnTo>
                    <a:lnTo>
                      <a:pt x="405" y="0"/>
                    </a:lnTo>
                    <a:lnTo>
                      <a:pt x="0" y="0"/>
                    </a:lnTo>
                    <a:close/>
                    <a:moveTo>
                      <a:pt x="379" y="246"/>
                    </a:moveTo>
                    <a:lnTo>
                      <a:pt x="26" y="246"/>
                    </a:lnTo>
                    <a:lnTo>
                      <a:pt x="26" y="24"/>
                    </a:lnTo>
                    <a:lnTo>
                      <a:pt x="379" y="24"/>
                    </a:lnTo>
                    <a:lnTo>
                      <a:pt x="379" y="246"/>
                    </a:ln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Freeform 3778"/>
              <p:cNvSpPr/>
              <p:nvPr/>
            </p:nvSpPr>
            <p:spPr bwMode="auto">
              <a:xfrm>
                <a:off x="8677694" y="3265481"/>
                <a:ext cx="47797" cy="152194"/>
              </a:xfrm>
              <a:custGeom>
                <a:avLst/>
                <a:gdLst>
                  <a:gd name="T0" fmla="*/ 17 w 38"/>
                  <a:gd name="T1" fmla="*/ 121 h 121"/>
                  <a:gd name="T2" fmla="*/ 17 w 38"/>
                  <a:gd name="T3" fmla="*/ 21 h 121"/>
                  <a:gd name="T4" fmla="*/ 0 w 38"/>
                  <a:gd name="T5" fmla="*/ 21 h 121"/>
                  <a:gd name="T6" fmla="*/ 0 w 38"/>
                  <a:gd name="T7" fmla="*/ 0 h 121"/>
                  <a:gd name="T8" fmla="*/ 38 w 38"/>
                  <a:gd name="T9" fmla="*/ 0 h 121"/>
                  <a:gd name="T10" fmla="*/ 38 w 38"/>
                  <a:gd name="T11" fmla="*/ 121 h 121"/>
                  <a:gd name="T12" fmla="*/ 17 w 38"/>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38" h="121">
                    <a:moveTo>
                      <a:pt x="17" y="121"/>
                    </a:moveTo>
                    <a:lnTo>
                      <a:pt x="17" y="21"/>
                    </a:lnTo>
                    <a:lnTo>
                      <a:pt x="0" y="21"/>
                    </a:lnTo>
                    <a:lnTo>
                      <a:pt x="0" y="0"/>
                    </a:lnTo>
                    <a:lnTo>
                      <a:pt x="38" y="0"/>
                    </a:lnTo>
                    <a:lnTo>
                      <a:pt x="38" y="121"/>
                    </a:lnTo>
                    <a:lnTo>
                      <a:pt x="17" y="121"/>
                    </a:ln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Freeform 3779"/>
              <p:cNvSpPr/>
              <p:nvPr/>
            </p:nvSpPr>
            <p:spPr bwMode="auto">
              <a:xfrm>
                <a:off x="8773287" y="3315794"/>
                <a:ext cx="101882" cy="101882"/>
              </a:xfrm>
              <a:custGeom>
                <a:avLst/>
                <a:gdLst>
                  <a:gd name="T0" fmla="*/ 52 w 81"/>
                  <a:gd name="T1" fmla="*/ 52 h 81"/>
                  <a:gd name="T2" fmla="*/ 52 w 81"/>
                  <a:gd name="T3" fmla="*/ 81 h 81"/>
                  <a:gd name="T4" fmla="*/ 31 w 81"/>
                  <a:gd name="T5" fmla="*/ 81 h 81"/>
                  <a:gd name="T6" fmla="*/ 31 w 81"/>
                  <a:gd name="T7" fmla="*/ 52 h 81"/>
                  <a:gd name="T8" fmla="*/ 0 w 81"/>
                  <a:gd name="T9" fmla="*/ 52 h 81"/>
                  <a:gd name="T10" fmla="*/ 0 w 81"/>
                  <a:gd name="T11" fmla="*/ 29 h 81"/>
                  <a:gd name="T12" fmla="*/ 31 w 81"/>
                  <a:gd name="T13" fmla="*/ 29 h 81"/>
                  <a:gd name="T14" fmla="*/ 31 w 81"/>
                  <a:gd name="T15" fmla="*/ 0 h 81"/>
                  <a:gd name="T16" fmla="*/ 52 w 81"/>
                  <a:gd name="T17" fmla="*/ 0 h 81"/>
                  <a:gd name="T18" fmla="*/ 52 w 81"/>
                  <a:gd name="T19" fmla="*/ 29 h 81"/>
                  <a:gd name="T20" fmla="*/ 81 w 81"/>
                  <a:gd name="T21" fmla="*/ 29 h 81"/>
                  <a:gd name="T22" fmla="*/ 81 w 81"/>
                  <a:gd name="T23" fmla="*/ 52 h 81"/>
                  <a:gd name="T24" fmla="*/ 52 w 81"/>
                  <a:gd name="T25" fmla="*/ 5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1">
                    <a:moveTo>
                      <a:pt x="52" y="52"/>
                    </a:moveTo>
                    <a:lnTo>
                      <a:pt x="52" y="81"/>
                    </a:lnTo>
                    <a:lnTo>
                      <a:pt x="31" y="81"/>
                    </a:lnTo>
                    <a:lnTo>
                      <a:pt x="31" y="52"/>
                    </a:lnTo>
                    <a:lnTo>
                      <a:pt x="0" y="52"/>
                    </a:lnTo>
                    <a:lnTo>
                      <a:pt x="0" y="29"/>
                    </a:lnTo>
                    <a:lnTo>
                      <a:pt x="31" y="29"/>
                    </a:lnTo>
                    <a:lnTo>
                      <a:pt x="31" y="0"/>
                    </a:lnTo>
                    <a:lnTo>
                      <a:pt x="52" y="0"/>
                    </a:lnTo>
                    <a:lnTo>
                      <a:pt x="52" y="29"/>
                    </a:lnTo>
                    <a:lnTo>
                      <a:pt x="81" y="29"/>
                    </a:lnTo>
                    <a:lnTo>
                      <a:pt x="81" y="52"/>
                    </a:lnTo>
                    <a:lnTo>
                      <a:pt x="52" y="52"/>
                    </a:ln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Freeform 3780"/>
              <p:cNvSpPr/>
              <p:nvPr/>
            </p:nvSpPr>
            <p:spPr bwMode="auto">
              <a:xfrm>
                <a:off x="8951895" y="3262965"/>
                <a:ext cx="74142" cy="154710"/>
              </a:xfrm>
              <a:custGeom>
                <a:avLst/>
                <a:gdLst>
                  <a:gd name="T0" fmla="*/ 24 w 34"/>
                  <a:gd name="T1" fmla="*/ 34 h 52"/>
                  <a:gd name="T2" fmla="*/ 13 w 34"/>
                  <a:gd name="T3" fmla="*/ 44 h 52"/>
                  <a:gd name="T4" fmla="*/ 34 w 34"/>
                  <a:gd name="T5" fmla="*/ 44 h 52"/>
                  <a:gd name="T6" fmla="*/ 34 w 34"/>
                  <a:gd name="T7" fmla="*/ 52 h 52"/>
                  <a:gd name="T8" fmla="*/ 0 w 34"/>
                  <a:gd name="T9" fmla="*/ 52 h 52"/>
                  <a:gd name="T10" fmla="*/ 0 w 34"/>
                  <a:gd name="T11" fmla="*/ 44 h 52"/>
                  <a:gd name="T12" fmla="*/ 19 w 34"/>
                  <a:gd name="T13" fmla="*/ 27 h 52"/>
                  <a:gd name="T14" fmla="*/ 25 w 34"/>
                  <a:gd name="T15" fmla="*/ 17 h 52"/>
                  <a:gd name="T16" fmla="*/ 17 w 34"/>
                  <a:gd name="T17" fmla="*/ 9 h 52"/>
                  <a:gd name="T18" fmla="*/ 9 w 34"/>
                  <a:gd name="T19" fmla="*/ 19 h 52"/>
                  <a:gd name="T20" fmla="*/ 0 w 34"/>
                  <a:gd name="T21" fmla="*/ 19 h 52"/>
                  <a:gd name="T22" fmla="*/ 17 w 34"/>
                  <a:gd name="T23" fmla="*/ 0 h 52"/>
                  <a:gd name="T24" fmla="*/ 34 w 34"/>
                  <a:gd name="T25" fmla="*/ 17 h 52"/>
                  <a:gd name="T26" fmla="*/ 24 w 34"/>
                  <a:gd name="T27" fmla="*/ 3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52">
                    <a:moveTo>
                      <a:pt x="24" y="34"/>
                    </a:moveTo>
                    <a:cubicBezTo>
                      <a:pt x="13" y="44"/>
                      <a:pt x="13" y="44"/>
                      <a:pt x="13" y="44"/>
                    </a:cubicBezTo>
                    <a:cubicBezTo>
                      <a:pt x="34" y="44"/>
                      <a:pt x="34" y="44"/>
                      <a:pt x="34" y="44"/>
                    </a:cubicBezTo>
                    <a:cubicBezTo>
                      <a:pt x="34" y="52"/>
                      <a:pt x="34" y="52"/>
                      <a:pt x="34" y="52"/>
                    </a:cubicBezTo>
                    <a:cubicBezTo>
                      <a:pt x="0" y="52"/>
                      <a:pt x="0" y="52"/>
                      <a:pt x="0" y="52"/>
                    </a:cubicBezTo>
                    <a:cubicBezTo>
                      <a:pt x="0" y="44"/>
                      <a:pt x="0" y="44"/>
                      <a:pt x="0" y="44"/>
                    </a:cubicBezTo>
                    <a:cubicBezTo>
                      <a:pt x="19" y="27"/>
                      <a:pt x="19" y="27"/>
                      <a:pt x="19" y="27"/>
                    </a:cubicBezTo>
                    <a:cubicBezTo>
                      <a:pt x="23" y="23"/>
                      <a:pt x="25" y="20"/>
                      <a:pt x="25" y="17"/>
                    </a:cubicBezTo>
                    <a:cubicBezTo>
                      <a:pt x="25" y="12"/>
                      <a:pt x="21" y="9"/>
                      <a:pt x="17" y="9"/>
                    </a:cubicBezTo>
                    <a:cubicBezTo>
                      <a:pt x="12" y="9"/>
                      <a:pt x="9" y="13"/>
                      <a:pt x="9" y="19"/>
                    </a:cubicBezTo>
                    <a:cubicBezTo>
                      <a:pt x="0" y="19"/>
                      <a:pt x="0" y="19"/>
                      <a:pt x="0" y="19"/>
                    </a:cubicBezTo>
                    <a:cubicBezTo>
                      <a:pt x="0" y="7"/>
                      <a:pt x="7" y="0"/>
                      <a:pt x="17" y="0"/>
                    </a:cubicBezTo>
                    <a:cubicBezTo>
                      <a:pt x="27" y="0"/>
                      <a:pt x="34" y="7"/>
                      <a:pt x="34" y="17"/>
                    </a:cubicBezTo>
                    <a:cubicBezTo>
                      <a:pt x="34" y="23"/>
                      <a:pt x="32" y="27"/>
                      <a:pt x="24" y="34"/>
                    </a:cubicBezTo>
                    <a:close/>
                  </a:path>
                </a:pathLst>
              </a:custGeom>
              <a:solidFill>
                <a:schemeClr val="accent1"/>
              </a:solidFill>
              <a:ln>
                <a:noFill/>
              </a:ln>
            </p:spPr>
            <p:txBody>
              <a:bodyPr vert="horz" wrap="square" lIns="96430" tIns="48216" rIns="96430" bIns="48216" numCol="1" anchor="t" anchorCtr="0" compatLnSpc="1"/>
              <a:lstStyle/>
              <a:p>
                <a:pPr algn="just">
                  <a:lnSpc>
                    <a:spcPct val="120000"/>
                  </a:lnSpc>
                </a:pPr>
                <a:endParaRPr lang="en-GB"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5" name="组合 104"/>
          <p:cNvGrpSpPr/>
          <p:nvPr/>
        </p:nvGrpSpPr>
        <p:grpSpPr>
          <a:xfrm>
            <a:off x="3631397" y="3674484"/>
            <a:ext cx="758455" cy="755938"/>
            <a:chOff x="3631397" y="3674484"/>
            <a:chExt cx="758455" cy="755938"/>
          </a:xfrm>
        </p:grpSpPr>
        <p:sp>
          <p:nvSpPr>
            <p:cNvPr id="17" name="Oval 3731"/>
            <p:cNvSpPr>
              <a:spLocks noChangeArrowheads="1"/>
            </p:cNvSpPr>
            <p:nvPr/>
          </p:nvSpPr>
          <p:spPr bwMode="auto">
            <a:xfrm>
              <a:off x="3631397" y="3674484"/>
              <a:ext cx="758455" cy="755938"/>
            </a:xfrm>
            <a:prstGeom prst="ellipse">
              <a:avLst/>
            </a:prstGeom>
            <a:solidFill>
              <a:schemeClr val="bg1"/>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组合 4"/>
            <p:cNvGrpSpPr/>
            <p:nvPr/>
          </p:nvGrpSpPr>
          <p:grpSpPr>
            <a:xfrm>
              <a:off x="3690514" y="3895228"/>
              <a:ext cx="640221" cy="314450"/>
              <a:chOff x="3675420" y="3667978"/>
              <a:chExt cx="640221" cy="314450"/>
            </a:xfrm>
          </p:grpSpPr>
          <p:sp>
            <p:nvSpPr>
              <p:cNvPr id="72" name="Freeform 3786"/>
              <p:cNvSpPr/>
              <p:nvPr/>
            </p:nvSpPr>
            <p:spPr bwMode="auto">
              <a:xfrm>
                <a:off x="3806231" y="3818914"/>
                <a:ext cx="381114" cy="163514"/>
              </a:xfrm>
              <a:custGeom>
                <a:avLst/>
                <a:gdLst>
                  <a:gd name="T0" fmla="*/ 63 w 128"/>
                  <a:gd name="T1" fmla="*/ 0 h 55"/>
                  <a:gd name="T2" fmla="*/ 0 w 128"/>
                  <a:gd name="T3" fmla="*/ 9 h 55"/>
                  <a:gd name="T4" fmla="*/ 0 w 128"/>
                  <a:gd name="T5" fmla="*/ 55 h 55"/>
                  <a:gd name="T6" fmla="*/ 64 w 128"/>
                  <a:gd name="T7" fmla="*/ 47 h 55"/>
                  <a:gd name="T8" fmla="*/ 64 w 128"/>
                  <a:gd name="T9" fmla="*/ 47 h 55"/>
                  <a:gd name="T10" fmla="*/ 117 w 128"/>
                  <a:gd name="T11" fmla="*/ 53 h 55"/>
                  <a:gd name="T12" fmla="*/ 128 w 128"/>
                  <a:gd name="T13" fmla="*/ 55 h 55"/>
                  <a:gd name="T14" fmla="*/ 128 w 128"/>
                  <a:gd name="T15" fmla="*/ 55 h 55"/>
                  <a:gd name="T16" fmla="*/ 128 w 128"/>
                  <a:gd name="T17" fmla="*/ 9 h 55"/>
                  <a:gd name="T18" fmla="*/ 128 w 128"/>
                  <a:gd name="T19" fmla="*/ 9 h 55"/>
                  <a:gd name="T20" fmla="*/ 121 w 128"/>
                  <a:gd name="T21" fmla="*/ 7 h 55"/>
                  <a:gd name="T22" fmla="*/ 63 w 128"/>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55">
                    <a:moveTo>
                      <a:pt x="63" y="0"/>
                    </a:moveTo>
                    <a:cubicBezTo>
                      <a:pt x="22" y="0"/>
                      <a:pt x="0" y="9"/>
                      <a:pt x="0" y="9"/>
                    </a:cubicBezTo>
                    <a:cubicBezTo>
                      <a:pt x="0" y="55"/>
                      <a:pt x="0" y="55"/>
                      <a:pt x="0" y="55"/>
                    </a:cubicBezTo>
                    <a:cubicBezTo>
                      <a:pt x="0" y="55"/>
                      <a:pt x="31" y="47"/>
                      <a:pt x="64" y="47"/>
                    </a:cubicBezTo>
                    <a:cubicBezTo>
                      <a:pt x="64" y="47"/>
                      <a:pt x="64" y="47"/>
                      <a:pt x="64" y="47"/>
                    </a:cubicBezTo>
                    <a:cubicBezTo>
                      <a:pt x="85" y="47"/>
                      <a:pt x="105" y="50"/>
                      <a:pt x="117" y="53"/>
                    </a:cubicBezTo>
                    <a:cubicBezTo>
                      <a:pt x="124" y="54"/>
                      <a:pt x="128" y="55"/>
                      <a:pt x="128" y="55"/>
                    </a:cubicBezTo>
                    <a:cubicBezTo>
                      <a:pt x="128" y="55"/>
                      <a:pt x="128" y="55"/>
                      <a:pt x="128" y="55"/>
                    </a:cubicBezTo>
                    <a:cubicBezTo>
                      <a:pt x="128" y="9"/>
                      <a:pt x="128" y="9"/>
                      <a:pt x="128" y="9"/>
                    </a:cubicBezTo>
                    <a:cubicBezTo>
                      <a:pt x="128" y="9"/>
                      <a:pt x="128" y="9"/>
                      <a:pt x="128" y="9"/>
                    </a:cubicBezTo>
                    <a:cubicBezTo>
                      <a:pt x="128" y="9"/>
                      <a:pt x="125" y="8"/>
                      <a:pt x="121" y="7"/>
                    </a:cubicBezTo>
                    <a:cubicBezTo>
                      <a:pt x="111" y="4"/>
                      <a:pt x="91" y="0"/>
                      <a:pt x="63" y="0"/>
                    </a:cubicBezTo>
                    <a:close/>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3787"/>
              <p:cNvSpPr/>
              <p:nvPr/>
            </p:nvSpPr>
            <p:spPr bwMode="auto">
              <a:xfrm>
                <a:off x="3675420" y="3667978"/>
                <a:ext cx="640221" cy="303130"/>
              </a:xfrm>
              <a:custGeom>
                <a:avLst/>
                <a:gdLst>
                  <a:gd name="T0" fmla="*/ 193 w 215"/>
                  <a:gd name="T1" fmla="*/ 84 h 102"/>
                  <a:gd name="T2" fmla="*/ 192 w 215"/>
                  <a:gd name="T3" fmla="*/ 81 h 102"/>
                  <a:gd name="T4" fmla="*/ 192 w 215"/>
                  <a:gd name="T5" fmla="*/ 78 h 102"/>
                  <a:gd name="T6" fmla="*/ 193 w 215"/>
                  <a:gd name="T7" fmla="*/ 75 h 102"/>
                  <a:gd name="T8" fmla="*/ 191 w 215"/>
                  <a:gd name="T9" fmla="*/ 72 h 102"/>
                  <a:gd name="T10" fmla="*/ 191 w 215"/>
                  <a:gd name="T11" fmla="*/ 58 h 102"/>
                  <a:gd name="T12" fmla="*/ 215 w 215"/>
                  <a:gd name="T13" fmla="*/ 48 h 102"/>
                  <a:gd name="T14" fmla="*/ 191 w 215"/>
                  <a:gd name="T15" fmla="*/ 37 h 102"/>
                  <a:gd name="T16" fmla="*/ 190 w 215"/>
                  <a:gd name="T17" fmla="*/ 36 h 102"/>
                  <a:gd name="T18" fmla="*/ 189 w 215"/>
                  <a:gd name="T19" fmla="*/ 36 h 102"/>
                  <a:gd name="T20" fmla="*/ 108 w 215"/>
                  <a:gd name="T21" fmla="*/ 0 h 102"/>
                  <a:gd name="T22" fmla="*/ 0 w 215"/>
                  <a:gd name="T23" fmla="*/ 48 h 102"/>
                  <a:gd name="T24" fmla="*/ 37 w 215"/>
                  <a:gd name="T25" fmla="*/ 64 h 102"/>
                  <a:gd name="T26" fmla="*/ 37 w 215"/>
                  <a:gd name="T27" fmla="*/ 58 h 102"/>
                  <a:gd name="T28" fmla="*/ 107 w 215"/>
                  <a:gd name="T29" fmla="*/ 48 h 102"/>
                  <a:gd name="T30" fmla="*/ 171 w 215"/>
                  <a:gd name="T31" fmla="*/ 56 h 102"/>
                  <a:gd name="T32" fmla="*/ 179 w 215"/>
                  <a:gd name="T33" fmla="*/ 58 h 102"/>
                  <a:gd name="T34" fmla="*/ 179 w 215"/>
                  <a:gd name="T35" fmla="*/ 58 h 102"/>
                  <a:gd name="T36" fmla="*/ 179 w 215"/>
                  <a:gd name="T37" fmla="*/ 64 h 102"/>
                  <a:gd name="T38" fmla="*/ 189 w 215"/>
                  <a:gd name="T39" fmla="*/ 59 h 102"/>
                  <a:gd name="T40" fmla="*/ 189 w 215"/>
                  <a:gd name="T41" fmla="*/ 72 h 102"/>
                  <a:gd name="T42" fmla="*/ 187 w 215"/>
                  <a:gd name="T43" fmla="*/ 75 h 102"/>
                  <a:gd name="T44" fmla="*/ 188 w 215"/>
                  <a:gd name="T45" fmla="*/ 78 h 102"/>
                  <a:gd name="T46" fmla="*/ 188 w 215"/>
                  <a:gd name="T47" fmla="*/ 81 h 102"/>
                  <a:gd name="T48" fmla="*/ 187 w 215"/>
                  <a:gd name="T49" fmla="*/ 84 h 102"/>
                  <a:gd name="T50" fmla="*/ 184 w 215"/>
                  <a:gd name="T51" fmla="*/ 97 h 102"/>
                  <a:gd name="T52" fmla="*/ 190 w 215"/>
                  <a:gd name="T53" fmla="*/ 102 h 102"/>
                  <a:gd name="T54" fmla="*/ 190 w 215"/>
                  <a:gd name="T55" fmla="*/ 102 h 102"/>
                  <a:gd name="T56" fmla="*/ 190 w 215"/>
                  <a:gd name="T57" fmla="*/ 102 h 102"/>
                  <a:gd name="T58" fmla="*/ 196 w 215"/>
                  <a:gd name="T59" fmla="*/ 97 h 102"/>
                  <a:gd name="T60" fmla="*/ 193 w 215"/>
                  <a:gd name="T61" fmla="*/ 8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 h="102">
                    <a:moveTo>
                      <a:pt x="193" y="84"/>
                    </a:moveTo>
                    <a:cubicBezTo>
                      <a:pt x="193" y="83"/>
                      <a:pt x="193" y="82"/>
                      <a:pt x="192" y="81"/>
                    </a:cubicBezTo>
                    <a:cubicBezTo>
                      <a:pt x="192" y="78"/>
                      <a:pt x="192" y="78"/>
                      <a:pt x="192" y="78"/>
                    </a:cubicBezTo>
                    <a:cubicBezTo>
                      <a:pt x="193" y="78"/>
                      <a:pt x="193" y="76"/>
                      <a:pt x="193" y="75"/>
                    </a:cubicBezTo>
                    <a:cubicBezTo>
                      <a:pt x="193" y="74"/>
                      <a:pt x="192" y="72"/>
                      <a:pt x="191" y="72"/>
                    </a:cubicBezTo>
                    <a:cubicBezTo>
                      <a:pt x="191" y="58"/>
                      <a:pt x="191" y="58"/>
                      <a:pt x="191" y="58"/>
                    </a:cubicBezTo>
                    <a:cubicBezTo>
                      <a:pt x="215" y="48"/>
                      <a:pt x="215" y="48"/>
                      <a:pt x="215" y="48"/>
                    </a:cubicBezTo>
                    <a:cubicBezTo>
                      <a:pt x="191" y="37"/>
                      <a:pt x="191" y="37"/>
                      <a:pt x="191" y="37"/>
                    </a:cubicBezTo>
                    <a:cubicBezTo>
                      <a:pt x="191" y="36"/>
                      <a:pt x="190" y="36"/>
                      <a:pt x="190" y="36"/>
                    </a:cubicBezTo>
                    <a:cubicBezTo>
                      <a:pt x="190" y="36"/>
                      <a:pt x="190" y="36"/>
                      <a:pt x="189" y="36"/>
                    </a:cubicBezTo>
                    <a:cubicBezTo>
                      <a:pt x="108" y="0"/>
                      <a:pt x="108" y="0"/>
                      <a:pt x="108" y="0"/>
                    </a:cubicBezTo>
                    <a:cubicBezTo>
                      <a:pt x="0" y="48"/>
                      <a:pt x="0" y="48"/>
                      <a:pt x="0" y="48"/>
                    </a:cubicBezTo>
                    <a:cubicBezTo>
                      <a:pt x="37" y="64"/>
                      <a:pt x="37" y="64"/>
                      <a:pt x="37" y="64"/>
                    </a:cubicBezTo>
                    <a:cubicBezTo>
                      <a:pt x="37" y="58"/>
                      <a:pt x="37" y="58"/>
                      <a:pt x="37" y="58"/>
                    </a:cubicBezTo>
                    <a:cubicBezTo>
                      <a:pt x="37" y="58"/>
                      <a:pt x="62" y="48"/>
                      <a:pt x="107" y="48"/>
                    </a:cubicBezTo>
                    <a:cubicBezTo>
                      <a:pt x="138" y="48"/>
                      <a:pt x="160" y="53"/>
                      <a:pt x="171" y="56"/>
                    </a:cubicBezTo>
                    <a:cubicBezTo>
                      <a:pt x="176" y="57"/>
                      <a:pt x="179" y="58"/>
                      <a:pt x="179" y="58"/>
                    </a:cubicBezTo>
                    <a:cubicBezTo>
                      <a:pt x="179" y="58"/>
                      <a:pt x="179" y="58"/>
                      <a:pt x="179" y="58"/>
                    </a:cubicBezTo>
                    <a:cubicBezTo>
                      <a:pt x="179" y="64"/>
                      <a:pt x="179" y="64"/>
                      <a:pt x="179" y="64"/>
                    </a:cubicBezTo>
                    <a:cubicBezTo>
                      <a:pt x="189" y="59"/>
                      <a:pt x="189" y="59"/>
                      <a:pt x="189" y="59"/>
                    </a:cubicBezTo>
                    <a:cubicBezTo>
                      <a:pt x="189" y="72"/>
                      <a:pt x="189" y="72"/>
                      <a:pt x="189" y="72"/>
                    </a:cubicBezTo>
                    <a:cubicBezTo>
                      <a:pt x="188" y="72"/>
                      <a:pt x="187" y="74"/>
                      <a:pt x="187" y="75"/>
                    </a:cubicBezTo>
                    <a:cubicBezTo>
                      <a:pt x="187" y="76"/>
                      <a:pt x="187" y="78"/>
                      <a:pt x="188" y="78"/>
                    </a:cubicBezTo>
                    <a:cubicBezTo>
                      <a:pt x="188" y="81"/>
                      <a:pt x="188" y="81"/>
                      <a:pt x="188" y="81"/>
                    </a:cubicBezTo>
                    <a:cubicBezTo>
                      <a:pt x="187" y="82"/>
                      <a:pt x="187" y="83"/>
                      <a:pt x="187" y="84"/>
                    </a:cubicBezTo>
                    <a:cubicBezTo>
                      <a:pt x="186" y="93"/>
                      <a:pt x="185" y="96"/>
                      <a:pt x="184" y="97"/>
                    </a:cubicBezTo>
                    <a:cubicBezTo>
                      <a:pt x="184" y="99"/>
                      <a:pt x="186" y="102"/>
                      <a:pt x="190" y="102"/>
                    </a:cubicBezTo>
                    <a:cubicBezTo>
                      <a:pt x="190" y="102"/>
                      <a:pt x="190" y="102"/>
                      <a:pt x="190" y="102"/>
                    </a:cubicBezTo>
                    <a:cubicBezTo>
                      <a:pt x="190" y="102"/>
                      <a:pt x="190" y="102"/>
                      <a:pt x="190" y="102"/>
                    </a:cubicBezTo>
                    <a:cubicBezTo>
                      <a:pt x="194" y="102"/>
                      <a:pt x="196" y="99"/>
                      <a:pt x="196" y="97"/>
                    </a:cubicBezTo>
                    <a:cubicBezTo>
                      <a:pt x="194" y="96"/>
                      <a:pt x="194" y="93"/>
                      <a:pt x="193" y="84"/>
                    </a:cubicBezTo>
                    <a:close/>
                  </a:path>
                </a:pathLst>
              </a:custGeom>
              <a:solidFill>
                <a:schemeClr val="accent2"/>
              </a:solidFill>
              <a:ln>
                <a:noFill/>
              </a:ln>
            </p:spPr>
            <p:txBody>
              <a:bodyPr vert="horz" wrap="square" lIns="96430" tIns="48216" rIns="96430" bIns="48216" numCol="1" anchor="t" anchorCtr="0" compatLnSpc="1"/>
              <a:lstStyle/>
              <a:p>
                <a:pPr algn="just">
                  <a:lnSpc>
                    <a:spcPct val="120000"/>
                  </a:lnSpc>
                </a:pPr>
                <a:endParaRPr lang="en-GB" sz="95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75" name="TextBox 74"/>
          <p:cNvSpPr txBox="1"/>
          <p:nvPr/>
        </p:nvSpPr>
        <p:spPr>
          <a:xfrm>
            <a:off x="4771641" y="3842946"/>
            <a:ext cx="1441420" cy="328551"/>
          </a:xfrm>
          <a:prstGeom prst="rect">
            <a:avLst/>
          </a:prstGeom>
          <a:noFill/>
        </p:spPr>
        <p:txBody>
          <a:bodyPr wrap="none" rtlCol="0">
            <a:spAutoFit/>
          </a:bodyPr>
          <a:lstStyle/>
          <a:p>
            <a:pPr algn="just">
              <a:lnSpc>
                <a:spcPct val="120000"/>
              </a:lnSpc>
            </a:pPr>
            <a:r>
              <a:rPr lang="zh-CN" altLang="en-US" sz="140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TextBox 77"/>
          <p:cNvSpPr txBox="1"/>
          <p:nvPr/>
        </p:nvSpPr>
        <p:spPr>
          <a:xfrm>
            <a:off x="6628783" y="4537287"/>
            <a:ext cx="1441420" cy="328551"/>
          </a:xfrm>
          <a:prstGeom prst="rect">
            <a:avLst/>
          </a:prstGeom>
          <a:noFill/>
        </p:spPr>
        <p:txBody>
          <a:bodyPr wrap="none" rtlCol="0">
            <a:spAutoFit/>
          </a:bodyPr>
          <a:lstStyle/>
          <a:p>
            <a:pPr algn="just">
              <a:lnSpc>
                <a:spcPct val="120000"/>
              </a:lnSpc>
            </a:pPr>
            <a:r>
              <a:rPr lang="zh-CN" altLang="en-US" sz="140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TextBox 78"/>
          <p:cNvSpPr txBox="1"/>
          <p:nvPr/>
        </p:nvSpPr>
        <p:spPr>
          <a:xfrm>
            <a:off x="6628783" y="3394162"/>
            <a:ext cx="1441420" cy="328551"/>
          </a:xfrm>
          <a:prstGeom prst="rect">
            <a:avLst/>
          </a:prstGeom>
          <a:noFill/>
        </p:spPr>
        <p:txBody>
          <a:bodyPr wrap="none" rtlCol="0">
            <a:spAutoFit/>
          </a:bodyPr>
          <a:lstStyle/>
          <a:p>
            <a:pPr algn="just">
              <a:lnSpc>
                <a:spcPct val="120000"/>
              </a:lnSpc>
            </a:pPr>
            <a:r>
              <a:rPr lang="zh-CN" altLang="en-US" sz="140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TextBox 79"/>
          <p:cNvSpPr txBox="1"/>
          <p:nvPr/>
        </p:nvSpPr>
        <p:spPr>
          <a:xfrm>
            <a:off x="6628783" y="2326552"/>
            <a:ext cx="1441420" cy="328551"/>
          </a:xfrm>
          <a:prstGeom prst="rect">
            <a:avLst/>
          </a:prstGeom>
          <a:noFill/>
        </p:spPr>
        <p:txBody>
          <a:bodyPr wrap="none" rtlCol="0">
            <a:spAutoFit/>
          </a:bodyPr>
          <a:lstStyle/>
          <a:p>
            <a:pPr algn="just">
              <a:lnSpc>
                <a:spcPct val="120000"/>
              </a:lnSpc>
            </a:pPr>
            <a:r>
              <a:rPr lang="zh-CN" altLang="en-US" sz="140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TextBox 80"/>
          <p:cNvSpPr txBox="1"/>
          <p:nvPr/>
        </p:nvSpPr>
        <p:spPr>
          <a:xfrm>
            <a:off x="4771641" y="2801555"/>
            <a:ext cx="1441420" cy="328551"/>
          </a:xfrm>
          <a:prstGeom prst="rect">
            <a:avLst/>
          </a:prstGeom>
          <a:noFill/>
        </p:spPr>
        <p:txBody>
          <a:bodyPr wrap="none" rtlCol="0">
            <a:spAutoFit/>
          </a:bodyPr>
          <a:lstStyle/>
          <a:p>
            <a:pPr algn="just">
              <a:lnSpc>
                <a:spcPct val="120000"/>
              </a:lnSpc>
            </a:pPr>
            <a:r>
              <a:rPr lang="zh-CN" altLang="en-US" sz="140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81"/>
          <p:cNvSpPr txBox="1"/>
          <p:nvPr/>
        </p:nvSpPr>
        <p:spPr>
          <a:xfrm>
            <a:off x="4771641" y="5013240"/>
            <a:ext cx="1441420" cy="328551"/>
          </a:xfrm>
          <a:prstGeom prst="rect">
            <a:avLst/>
          </a:prstGeom>
          <a:noFill/>
        </p:spPr>
        <p:txBody>
          <a:bodyPr wrap="none" rtlCol="0">
            <a:spAutoFit/>
          </a:bodyPr>
          <a:lstStyle/>
          <a:p>
            <a:pPr algn="just">
              <a:lnSpc>
                <a:spcPct val="120000"/>
              </a:lnSpc>
            </a:pPr>
            <a:r>
              <a:rPr lang="zh-CN" altLang="en-US" sz="1400" smtClean="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itle 20"/>
          <p:cNvSpPr txBox="1"/>
          <p:nvPr/>
        </p:nvSpPr>
        <p:spPr>
          <a:xfrm>
            <a:off x="8906914" y="2078316"/>
            <a:ext cx="1770933" cy="707135"/>
          </a:xfrm>
          <a:prstGeom prst="rect">
            <a:avLst/>
          </a:prstGeom>
        </p:spPr>
        <p:txBody>
          <a:bodyPr vert="horz" wrap="square" lIns="128545" tIns="64271" rIns="128545" bIns="64271"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Title 20"/>
          <p:cNvSpPr txBox="1"/>
          <p:nvPr/>
        </p:nvSpPr>
        <p:spPr>
          <a:xfrm>
            <a:off x="9592722" y="3263610"/>
            <a:ext cx="1740271" cy="707135"/>
          </a:xfrm>
          <a:prstGeom prst="rect">
            <a:avLst/>
          </a:prstGeom>
        </p:spPr>
        <p:txBody>
          <a:bodyPr vert="horz" wrap="square" lIns="128545" tIns="64271" rIns="128545" bIns="64271"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Title 20"/>
          <p:cNvSpPr txBox="1"/>
          <p:nvPr/>
        </p:nvSpPr>
        <p:spPr>
          <a:xfrm>
            <a:off x="9072992" y="4363169"/>
            <a:ext cx="1720913" cy="707135"/>
          </a:xfrm>
          <a:prstGeom prst="rect">
            <a:avLst/>
          </a:prstGeom>
        </p:spPr>
        <p:txBody>
          <a:bodyPr vert="horz" wrap="square" lIns="128545" tIns="64271" rIns="128545" bIns="64271"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Title 20"/>
          <p:cNvSpPr txBox="1"/>
          <p:nvPr/>
        </p:nvSpPr>
        <p:spPr>
          <a:xfrm>
            <a:off x="2279897" y="2570624"/>
            <a:ext cx="1691106" cy="707135"/>
          </a:xfrm>
          <a:prstGeom prst="rect">
            <a:avLst/>
          </a:prstGeom>
        </p:spPr>
        <p:txBody>
          <a:bodyPr vert="horz" wrap="square" lIns="128545" tIns="64271" rIns="128545" bIns="64271"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Title 20"/>
          <p:cNvSpPr txBox="1"/>
          <p:nvPr/>
        </p:nvSpPr>
        <p:spPr>
          <a:xfrm>
            <a:off x="1592504" y="3755917"/>
            <a:ext cx="1746675" cy="707135"/>
          </a:xfrm>
          <a:prstGeom prst="rect">
            <a:avLst/>
          </a:prstGeom>
        </p:spPr>
        <p:txBody>
          <a:bodyPr vert="horz" wrap="square" lIns="128545" tIns="64271" rIns="128545" bIns="64271"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0" name="Title 20"/>
          <p:cNvSpPr txBox="1"/>
          <p:nvPr/>
        </p:nvSpPr>
        <p:spPr>
          <a:xfrm>
            <a:off x="1947345" y="4855478"/>
            <a:ext cx="1859324" cy="707135"/>
          </a:xfrm>
          <a:prstGeom prst="rect">
            <a:avLst/>
          </a:prstGeom>
        </p:spPr>
        <p:txBody>
          <a:bodyPr vert="horz" wrap="square" lIns="128545" tIns="64271" rIns="128545" bIns="64271"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right)">
                                      <p:cBhvr>
                                        <p:cTn id="7" dur="500"/>
                                        <p:tgtEl>
                                          <p:spTgt spid="94"/>
                                        </p:tgtEl>
                                      </p:cBhvr>
                                    </p:animEffect>
                                  </p:childTnLst>
                                </p:cTn>
                              </p:par>
                              <p:par>
                                <p:cTn id="8" presetID="22" presetClass="entr" presetSubtype="8" fill="hold"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wipe(left)">
                                      <p:cBhvr>
                                        <p:cTn id="10" dur="500"/>
                                        <p:tgtEl>
                                          <p:spTgt spid="95"/>
                                        </p:tgtEl>
                                      </p:cBhvr>
                                    </p:animEffect>
                                  </p:childTnLst>
                                </p:cTn>
                              </p:par>
                              <p:par>
                                <p:cTn id="11" presetID="22" presetClass="entr" presetSubtype="2" fill="hold"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wipe(right)">
                                      <p:cBhvr>
                                        <p:cTn id="13" dur="500"/>
                                        <p:tgtEl>
                                          <p:spTgt spid="101"/>
                                        </p:tgtEl>
                                      </p:cBhvr>
                                    </p:animEffect>
                                  </p:childTnLst>
                                </p:cTn>
                              </p:par>
                              <p:par>
                                <p:cTn id="14" presetID="22" presetClass="entr" presetSubtype="8" fill="hold" nodeType="with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wipe(left)">
                                      <p:cBhvr>
                                        <p:cTn id="16" dur="500"/>
                                        <p:tgtEl>
                                          <p:spTgt spid="96"/>
                                        </p:tgtEl>
                                      </p:cBhvr>
                                    </p:animEffect>
                                  </p:childTnLst>
                                </p:cTn>
                              </p:par>
                              <p:par>
                                <p:cTn id="17" presetID="22" presetClass="entr" presetSubtype="2" fill="hold" nodeType="withEffect">
                                  <p:stCondLst>
                                    <p:cond delay="0"/>
                                  </p:stCondLst>
                                  <p:childTnLst>
                                    <p:set>
                                      <p:cBhvr>
                                        <p:cTn id="18" dur="1" fill="hold">
                                          <p:stCondLst>
                                            <p:cond delay="0"/>
                                          </p:stCondLst>
                                        </p:cTn>
                                        <p:tgtEl>
                                          <p:spTgt spid="100"/>
                                        </p:tgtEl>
                                        <p:attrNameLst>
                                          <p:attrName>style.visibility</p:attrName>
                                        </p:attrNameLst>
                                      </p:cBhvr>
                                      <p:to>
                                        <p:strVal val="visible"/>
                                      </p:to>
                                    </p:set>
                                    <p:animEffect transition="in" filter="wipe(right)">
                                      <p:cBhvr>
                                        <p:cTn id="19" dur="500"/>
                                        <p:tgtEl>
                                          <p:spTgt spid="100"/>
                                        </p:tgtEl>
                                      </p:cBhvr>
                                    </p:animEffect>
                                  </p:childTnLst>
                                </p:cTn>
                              </p:par>
                              <p:par>
                                <p:cTn id="20" presetID="22" presetClass="entr" presetSubtype="8" fill="hold" nodeType="with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wipe(left)">
                                      <p:cBhvr>
                                        <p:cTn id="22" dur="500"/>
                                        <p:tgtEl>
                                          <p:spTgt spid="9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500"/>
                                        <p:tgtEl>
                                          <p:spTgt spid="102"/>
                                        </p:tgtEl>
                                      </p:cBhvr>
                                    </p:animEffect>
                                  </p:childTnLst>
                                </p:cTn>
                              </p:par>
                              <p:par>
                                <p:cTn id="28" presetID="10" presetClass="entr" presetSubtype="0" fill="hold" nodeType="with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500"/>
                                        <p:tgtEl>
                                          <p:spTgt spid="107"/>
                                        </p:tgtEl>
                                      </p:cBhvr>
                                    </p:animEffect>
                                  </p:childTnLst>
                                </p:cTn>
                              </p:par>
                              <p:par>
                                <p:cTn id="31" presetID="10" presetClass="entr" presetSubtype="0" fill="hold" nodeType="withEffect">
                                  <p:stCondLst>
                                    <p:cond delay="0"/>
                                  </p:stCondLst>
                                  <p:childTnLst>
                                    <p:set>
                                      <p:cBhvr>
                                        <p:cTn id="32" dur="1" fill="hold">
                                          <p:stCondLst>
                                            <p:cond delay="0"/>
                                          </p:stCondLst>
                                        </p:cTn>
                                        <p:tgtEl>
                                          <p:spTgt spid="105"/>
                                        </p:tgtEl>
                                        <p:attrNameLst>
                                          <p:attrName>style.visibility</p:attrName>
                                        </p:attrNameLst>
                                      </p:cBhvr>
                                      <p:to>
                                        <p:strVal val="visible"/>
                                      </p:to>
                                    </p:set>
                                    <p:animEffect transition="in" filter="fade">
                                      <p:cBhvr>
                                        <p:cTn id="33" dur="500"/>
                                        <p:tgtEl>
                                          <p:spTgt spid="105"/>
                                        </p:tgtEl>
                                      </p:cBhvr>
                                    </p:animEffect>
                                  </p:childTnLst>
                                </p:cTn>
                              </p:par>
                              <p:par>
                                <p:cTn id="34" presetID="10" presetClass="entr" presetSubtype="0" fill="hold"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500"/>
                                        <p:tgtEl>
                                          <p:spTgt spid="103"/>
                                        </p:tgtEl>
                                      </p:cBhvr>
                                    </p:animEffect>
                                  </p:childTnLst>
                                </p:cTn>
                              </p:par>
                              <p:par>
                                <p:cTn id="37" presetID="10" presetClass="entr" presetSubtype="0" fill="hold" nodeType="withEffect">
                                  <p:stCondLst>
                                    <p:cond delay="0"/>
                                  </p:stCondLst>
                                  <p:childTnLst>
                                    <p:set>
                                      <p:cBhvr>
                                        <p:cTn id="38" dur="1" fill="hold">
                                          <p:stCondLst>
                                            <p:cond delay="0"/>
                                          </p:stCondLst>
                                        </p:cTn>
                                        <p:tgtEl>
                                          <p:spTgt spid="106"/>
                                        </p:tgtEl>
                                        <p:attrNameLst>
                                          <p:attrName>style.visibility</p:attrName>
                                        </p:attrNameLst>
                                      </p:cBhvr>
                                      <p:to>
                                        <p:strVal val="visible"/>
                                      </p:to>
                                    </p:set>
                                    <p:animEffect transition="in" filter="fade">
                                      <p:cBhvr>
                                        <p:cTn id="39" dur="500"/>
                                        <p:tgtEl>
                                          <p:spTgt spid="106"/>
                                        </p:tgtEl>
                                      </p:cBhvr>
                                    </p:animEffect>
                                  </p:childTnLst>
                                </p:cTn>
                              </p:par>
                              <p:par>
                                <p:cTn id="40" presetID="10" presetClass="entr" presetSubtype="0" fill="hold" nodeType="withEffect">
                                  <p:stCondLst>
                                    <p:cond delay="0"/>
                                  </p:stCondLst>
                                  <p:childTnLst>
                                    <p:set>
                                      <p:cBhvr>
                                        <p:cTn id="41" dur="1" fill="hold">
                                          <p:stCondLst>
                                            <p:cond delay="0"/>
                                          </p:stCondLst>
                                        </p:cTn>
                                        <p:tgtEl>
                                          <p:spTgt spid="104"/>
                                        </p:tgtEl>
                                        <p:attrNameLst>
                                          <p:attrName>style.visibility</p:attrName>
                                        </p:attrNameLst>
                                      </p:cBhvr>
                                      <p:to>
                                        <p:strVal val="visible"/>
                                      </p:to>
                                    </p:set>
                                    <p:animEffect transition="in" filter="fade">
                                      <p:cBhvr>
                                        <p:cTn id="42" dur="500"/>
                                        <p:tgtEl>
                                          <p:spTgt spid="104"/>
                                        </p:tgtEl>
                                      </p:cBhvr>
                                    </p:animEffec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80"/>
                                        </p:tgtEl>
                                        <p:attrNameLst>
                                          <p:attrName>style.visibility</p:attrName>
                                        </p:attrNameLst>
                                      </p:cBhvr>
                                      <p:to>
                                        <p:strVal val="visible"/>
                                      </p:to>
                                    </p:set>
                                    <p:anim by="(-#ppt_w*2)" calcmode="lin" valueType="num">
                                      <p:cBhvr rctx="PPT">
                                        <p:cTn id="47" dur="500" autoRev="1" fill="hold">
                                          <p:stCondLst>
                                            <p:cond delay="0"/>
                                          </p:stCondLst>
                                        </p:cTn>
                                        <p:tgtEl>
                                          <p:spTgt spid="80"/>
                                        </p:tgtEl>
                                        <p:attrNameLst>
                                          <p:attrName>ppt_w</p:attrName>
                                        </p:attrNameLst>
                                      </p:cBhvr>
                                    </p:anim>
                                    <p:anim by="(#ppt_w*0.50)" calcmode="lin" valueType="num">
                                      <p:cBhvr>
                                        <p:cTn id="48" dur="500" decel="50000" autoRev="1" fill="hold">
                                          <p:stCondLst>
                                            <p:cond delay="0"/>
                                          </p:stCondLst>
                                        </p:cTn>
                                        <p:tgtEl>
                                          <p:spTgt spid="80"/>
                                        </p:tgtEl>
                                        <p:attrNameLst>
                                          <p:attrName>ppt_x</p:attrName>
                                        </p:attrNameLst>
                                      </p:cBhvr>
                                    </p:anim>
                                    <p:anim from="(-#ppt_h/2)" to="(#ppt_y)" calcmode="lin" valueType="num">
                                      <p:cBhvr>
                                        <p:cTn id="49" dur="1000" fill="hold">
                                          <p:stCondLst>
                                            <p:cond delay="0"/>
                                          </p:stCondLst>
                                        </p:cTn>
                                        <p:tgtEl>
                                          <p:spTgt spid="80"/>
                                        </p:tgtEl>
                                        <p:attrNameLst>
                                          <p:attrName>ppt_y</p:attrName>
                                        </p:attrNameLst>
                                      </p:cBhvr>
                                    </p:anim>
                                    <p:animRot by="21600000">
                                      <p:cBhvr>
                                        <p:cTn id="50" dur="1000" fill="hold">
                                          <p:stCondLst>
                                            <p:cond delay="0"/>
                                          </p:stCondLst>
                                        </p:cTn>
                                        <p:tgtEl>
                                          <p:spTgt spid="80"/>
                                        </p:tgtEl>
                                        <p:attrNameLst>
                                          <p:attrName>r</p:attrName>
                                        </p:attrNameLst>
                                      </p:cBhvr>
                                    </p:animRot>
                                  </p:childTnLst>
                                </p:cTn>
                              </p:par>
                              <p:par>
                                <p:cTn id="51" presetID="56" presetClass="entr" presetSubtype="0" fill="hold" grpId="0" nodeType="withEffect">
                                  <p:stCondLst>
                                    <p:cond delay="0"/>
                                  </p:stCondLst>
                                  <p:iterate type="lt">
                                    <p:tmPct val="10000"/>
                                  </p:iterate>
                                  <p:childTnLst>
                                    <p:set>
                                      <p:cBhvr>
                                        <p:cTn id="52" dur="1" fill="hold">
                                          <p:stCondLst>
                                            <p:cond delay="0"/>
                                          </p:stCondLst>
                                        </p:cTn>
                                        <p:tgtEl>
                                          <p:spTgt spid="81"/>
                                        </p:tgtEl>
                                        <p:attrNameLst>
                                          <p:attrName>style.visibility</p:attrName>
                                        </p:attrNameLst>
                                      </p:cBhvr>
                                      <p:to>
                                        <p:strVal val="visible"/>
                                      </p:to>
                                    </p:set>
                                    <p:anim by="(-#ppt_w*2)" calcmode="lin" valueType="num">
                                      <p:cBhvr rctx="PPT">
                                        <p:cTn id="53" dur="500" autoRev="1" fill="hold">
                                          <p:stCondLst>
                                            <p:cond delay="0"/>
                                          </p:stCondLst>
                                        </p:cTn>
                                        <p:tgtEl>
                                          <p:spTgt spid="81"/>
                                        </p:tgtEl>
                                        <p:attrNameLst>
                                          <p:attrName>ppt_w</p:attrName>
                                        </p:attrNameLst>
                                      </p:cBhvr>
                                    </p:anim>
                                    <p:anim by="(#ppt_w*0.50)" calcmode="lin" valueType="num">
                                      <p:cBhvr>
                                        <p:cTn id="54" dur="500" decel="50000" autoRev="1" fill="hold">
                                          <p:stCondLst>
                                            <p:cond delay="0"/>
                                          </p:stCondLst>
                                        </p:cTn>
                                        <p:tgtEl>
                                          <p:spTgt spid="81"/>
                                        </p:tgtEl>
                                        <p:attrNameLst>
                                          <p:attrName>ppt_x</p:attrName>
                                        </p:attrNameLst>
                                      </p:cBhvr>
                                    </p:anim>
                                    <p:anim from="(-#ppt_h/2)" to="(#ppt_y)" calcmode="lin" valueType="num">
                                      <p:cBhvr>
                                        <p:cTn id="55" dur="1000" fill="hold">
                                          <p:stCondLst>
                                            <p:cond delay="0"/>
                                          </p:stCondLst>
                                        </p:cTn>
                                        <p:tgtEl>
                                          <p:spTgt spid="81"/>
                                        </p:tgtEl>
                                        <p:attrNameLst>
                                          <p:attrName>ppt_y</p:attrName>
                                        </p:attrNameLst>
                                      </p:cBhvr>
                                    </p:anim>
                                    <p:animRot by="21600000">
                                      <p:cBhvr>
                                        <p:cTn id="56" dur="1000" fill="hold">
                                          <p:stCondLst>
                                            <p:cond delay="0"/>
                                          </p:stCondLst>
                                        </p:cTn>
                                        <p:tgtEl>
                                          <p:spTgt spid="81"/>
                                        </p:tgtEl>
                                        <p:attrNameLst>
                                          <p:attrName>r</p:attrName>
                                        </p:attrNameLst>
                                      </p:cBhvr>
                                    </p:animRot>
                                  </p:childTnLst>
                                </p:cTn>
                              </p:par>
                              <p:par>
                                <p:cTn id="57" presetID="56" presetClass="entr" presetSubtype="0" fill="hold" grpId="0" nodeType="withEffect">
                                  <p:stCondLst>
                                    <p:cond delay="0"/>
                                  </p:stCondLst>
                                  <p:iterate type="lt">
                                    <p:tmPct val="10000"/>
                                  </p:iterate>
                                  <p:childTnLst>
                                    <p:set>
                                      <p:cBhvr>
                                        <p:cTn id="58" dur="1" fill="hold">
                                          <p:stCondLst>
                                            <p:cond delay="0"/>
                                          </p:stCondLst>
                                        </p:cTn>
                                        <p:tgtEl>
                                          <p:spTgt spid="75"/>
                                        </p:tgtEl>
                                        <p:attrNameLst>
                                          <p:attrName>style.visibility</p:attrName>
                                        </p:attrNameLst>
                                      </p:cBhvr>
                                      <p:to>
                                        <p:strVal val="visible"/>
                                      </p:to>
                                    </p:set>
                                    <p:anim by="(-#ppt_w*2)" calcmode="lin" valueType="num">
                                      <p:cBhvr rctx="PPT">
                                        <p:cTn id="59" dur="500" autoRev="1" fill="hold">
                                          <p:stCondLst>
                                            <p:cond delay="0"/>
                                          </p:stCondLst>
                                        </p:cTn>
                                        <p:tgtEl>
                                          <p:spTgt spid="75"/>
                                        </p:tgtEl>
                                        <p:attrNameLst>
                                          <p:attrName>ppt_w</p:attrName>
                                        </p:attrNameLst>
                                      </p:cBhvr>
                                    </p:anim>
                                    <p:anim by="(#ppt_w*0.50)" calcmode="lin" valueType="num">
                                      <p:cBhvr>
                                        <p:cTn id="60" dur="500" decel="50000" autoRev="1" fill="hold">
                                          <p:stCondLst>
                                            <p:cond delay="0"/>
                                          </p:stCondLst>
                                        </p:cTn>
                                        <p:tgtEl>
                                          <p:spTgt spid="75"/>
                                        </p:tgtEl>
                                        <p:attrNameLst>
                                          <p:attrName>ppt_x</p:attrName>
                                        </p:attrNameLst>
                                      </p:cBhvr>
                                    </p:anim>
                                    <p:anim from="(-#ppt_h/2)" to="(#ppt_y)" calcmode="lin" valueType="num">
                                      <p:cBhvr>
                                        <p:cTn id="61" dur="1000" fill="hold">
                                          <p:stCondLst>
                                            <p:cond delay="0"/>
                                          </p:stCondLst>
                                        </p:cTn>
                                        <p:tgtEl>
                                          <p:spTgt spid="75"/>
                                        </p:tgtEl>
                                        <p:attrNameLst>
                                          <p:attrName>ppt_y</p:attrName>
                                        </p:attrNameLst>
                                      </p:cBhvr>
                                    </p:anim>
                                    <p:animRot by="21600000">
                                      <p:cBhvr>
                                        <p:cTn id="62" dur="1000" fill="hold">
                                          <p:stCondLst>
                                            <p:cond delay="0"/>
                                          </p:stCondLst>
                                        </p:cTn>
                                        <p:tgtEl>
                                          <p:spTgt spid="75"/>
                                        </p:tgtEl>
                                        <p:attrNameLst>
                                          <p:attrName>r</p:attrName>
                                        </p:attrNameLst>
                                      </p:cBhvr>
                                    </p:animRot>
                                  </p:childTnLst>
                                </p:cTn>
                              </p:par>
                              <p:par>
                                <p:cTn id="63" presetID="56" presetClass="entr" presetSubtype="0" fill="hold" grpId="0" nodeType="withEffect">
                                  <p:stCondLst>
                                    <p:cond delay="0"/>
                                  </p:stCondLst>
                                  <p:iterate type="lt">
                                    <p:tmPct val="10000"/>
                                  </p:iterate>
                                  <p:childTnLst>
                                    <p:set>
                                      <p:cBhvr>
                                        <p:cTn id="64" dur="1" fill="hold">
                                          <p:stCondLst>
                                            <p:cond delay="0"/>
                                          </p:stCondLst>
                                        </p:cTn>
                                        <p:tgtEl>
                                          <p:spTgt spid="82"/>
                                        </p:tgtEl>
                                        <p:attrNameLst>
                                          <p:attrName>style.visibility</p:attrName>
                                        </p:attrNameLst>
                                      </p:cBhvr>
                                      <p:to>
                                        <p:strVal val="visible"/>
                                      </p:to>
                                    </p:set>
                                    <p:anim by="(-#ppt_w*2)" calcmode="lin" valueType="num">
                                      <p:cBhvr rctx="PPT">
                                        <p:cTn id="65" dur="500" autoRev="1" fill="hold">
                                          <p:stCondLst>
                                            <p:cond delay="0"/>
                                          </p:stCondLst>
                                        </p:cTn>
                                        <p:tgtEl>
                                          <p:spTgt spid="82"/>
                                        </p:tgtEl>
                                        <p:attrNameLst>
                                          <p:attrName>ppt_w</p:attrName>
                                        </p:attrNameLst>
                                      </p:cBhvr>
                                    </p:anim>
                                    <p:anim by="(#ppt_w*0.50)" calcmode="lin" valueType="num">
                                      <p:cBhvr>
                                        <p:cTn id="66" dur="500" decel="50000" autoRev="1" fill="hold">
                                          <p:stCondLst>
                                            <p:cond delay="0"/>
                                          </p:stCondLst>
                                        </p:cTn>
                                        <p:tgtEl>
                                          <p:spTgt spid="82"/>
                                        </p:tgtEl>
                                        <p:attrNameLst>
                                          <p:attrName>ppt_x</p:attrName>
                                        </p:attrNameLst>
                                      </p:cBhvr>
                                    </p:anim>
                                    <p:anim from="(-#ppt_h/2)" to="(#ppt_y)" calcmode="lin" valueType="num">
                                      <p:cBhvr>
                                        <p:cTn id="67" dur="1000" fill="hold">
                                          <p:stCondLst>
                                            <p:cond delay="0"/>
                                          </p:stCondLst>
                                        </p:cTn>
                                        <p:tgtEl>
                                          <p:spTgt spid="82"/>
                                        </p:tgtEl>
                                        <p:attrNameLst>
                                          <p:attrName>ppt_y</p:attrName>
                                        </p:attrNameLst>
                                      </p:cBhvr>
                                    </p:anim>
                                    <p:animRot by="21600000">
                                      <p:cBhvr>
                                        <p:cTn id="68" dur="1000" fill="hold">
                                          <p:stCondLst>
                                            <p:cond delay="0"/>
                                          </p:stCondLst>
                                        </p:cTn>
                                        <p:tgtEl>
                                          <p:spTgt spid="82"/>
                                        </p:tgtEl>
                                        <p:attrNameLst>
                                          <p:attrName>r</p:attrName>
                                        </p:attrNameLst>
                                      </p:cBhvr>
                                    </p:animRot>
                                  </p:childTnLst>
                                </p:cTn>
                              </p:par>
                              <p:par>
                                <p:cTn id="69" presetID="56" presetClass="entr" presetSubtype="0" fill="hold" grpId="0" nodeType="withEffect">
                                  <p:stCondLst>
                                    <p:cond delay="0"/>
                                  </p:stCondLst>
                                  <p:iterate type="lt">
                                    <p:tmPct val="10000"/>
                                  </p:iterate>
                                  <p:childTnLst>
                                    <p:set>
                                      <p:cBhvr>
                                        <p:cTn id="70" dur="1" fill="hold">
                                          <p:stCondLst>
                                            <p:cond delay="0"/>
                                          </p:stCondLst>
                                        </p:cTn>
                                        <p:tgtEl>
                                          <p:spTgt spid="78"/>
                                        </p:tgtEl>
                                        <p:attrNameLst>
                                          <p:attrName>style.visibility</p:attrName>
                                        </p:attrNameLst>
                                      </p:cBhvr>
                                      <p:to>
                                        <p:strVal val="visible"/>
                                      </p:to>
                                    </p:set>
                                    <p:anim by="(-#ppt_w*2)" calcmode="lin" valueType="num">
                                      <p:cBhvr rctx="PPT">
                                        <p:cTn id="71" dur="500" autoRev="1" fill="hold">
                                          <p:stCondLst>
                                            <p:cond delay="0"/>
                                          </p:stCondLst>
                                        </p:cTn>
                                        <p:tgtEl>
                                          <p:spTgt spid="78"/>
                                        </p:tgtEl>
                                        <p:attrNameLst>
                                          <p:attrName>ppt_w</p:attrName>
                                        </p:attrNameLst>
                                      </p:cBhvr>
                                    </p:anim>
                                    <p:anim by="(#ppt_w*0.50)" calcmode="lin" valueType="num">
                                      <p:cBhvr>
                                        <p:cTn id="72" dur="500" decel="50000" autoRev="1" fill="hold">
                                          <p:stCondLst>
                                            <p:cond delay="0"/>
                                          </p:stCondLst>
                                        </p:cTn>
                                        <p:tgtEl>
                                          <p:spTgt spid="78"/>
                                        </p:tgtEl>
                                        <p:attrNameLst>
                                          <p:attrName>ppt_x</p:attrName>
                                        </p:attrNameLst>
                                      </p:cBhvr>
                                    </p:anim>
                                    <p:anim from="(-#ppt_h/2)" to="(#ppt_y)" calcmode="lin" valueType="num">
                                      <p:cBhvr>
                                        <p:cTn id="73" dur="1000" fill="hold">
                                          <p:stCondLst>
                                            <p:cond delay="0"/>
                                          </p:stCondLst>
                                        </p:cTn>
                                        <p:tgtEl>
                                          <p:spTgt spid="78"/>
                                        </p:tgtEl>
                                        <p:attrNameLst>
                                          <p:attrName>ppt_y</p:attrName>
                                        </p:attrNameLst>
                                      </p:cBhvr>
                                    </p:anim>
                                    <p:animRot by="21600000">
                                      <p:cBhvr>
                                        <p:cTn id="74" dur="1000" fill="hold">
                                          <p:stCondLst>
                                            <p:cond delay="0"/>
                                          </p:stCondLst>
                                        </p:cTn>
                                        <p:tgtEl>
                                          <p:spTgt spid="78"/>
                                        </p:tgtEl>
                                        <p:attrNameLst>
                                          <p:attrName>r</p:attrName>
                                        </p:attrNameLst>
                                      </p:cBhvr>
                                    </p:animRot>
                                  </p:childTnLst>
                                </p:cTn>
                              </p:par>
                              <p:par>
                                <p:cTn id="75" presetID="56" presetClass="entr" presetSubtype="0" fill="hold" grpId="0" nodeType="withEffect">
                                  <p:stCondLst>
                                    <p:cond delay="0"/>
                                  </p:stCondLst>
                                  <p:iterate type="lt">
                                    <p:tmPct val="10000"/>
                                  </p:iterate>
                                  <p:childTnLst>
                                    <p:set>
                                      <p:cBhvr>
                                        <p:cTn id="76" dur="1" fill="hold">
                                          <p:stCondLst>
                                            <p:cond delay="0"/>
                                          </p:stCondLst>
                                        </p:cTn>
                                        <p:tgtEl>
                                          <p:spTgt spid="79"/>
                                        </p:tgtEl>
                                        <p:attrNameLst>
                                          <p:attrName>style.visibility</p:attrName>
                                        </p:attrNameLst>
                                      </p:cBhvr>
                                      <p:to>
                                        <p:strVal val="visible"/>
                                      </p:to>
                                    </p:set>
                                    <p:anim by="(-#ppt_w*2)" calcmode="lin" valueType="num">
                                      <p:cBhvr rctx="PPT">
                                        <p:cTn id="77" dur="500" autoRev="1" fill="hold">
                                          <p:stCondLst>
                                            <p:cond delay="0"/>
                                          </p:stCondLst>
                                        </p:cTn>
                                        <p:tgtEl>
                                          <p:spTgt spid="79"/>
                                        </p:tgtEl>
                                        <p:attrNameLst>
                                          <p:attrName>ppt_w</p:attrName>
                                        </p:attrNameLst>
                                      </p:cBhvr>
                                    </p:anim>
                                    <p:anim by="(#ppt_w*0.50)" calcmode="lin" valueType="num">
                                      <p:cBhvr>
                                        <p:cTn id="78" dur="500" decel="50000" autoRev="1" fill="hold">
                                          <p:stCondLst>
                                            <p:cond delay="0"/>
                                          </p:stCondLst>
                                        </p:cTn>
                                        <p:tgtEl>
                                          <p:spTgt spid="79"/>
                                        </p:tgtEl>
                                        <p:attrNameLst>
                                          <p:attrName>ppt_x</p:attrName>
                                        </p:attrNameLst>
                                      </p:cBhvr>
                                    </p:anim>
                                    <p:anim from="(-#ppt_h/2)" to="(#ppt_y)" calcmode="lin" valueType="num">
                                      <p:cBhvr>
                                        <p:cTn id="79" dur="1000" fill="hold">
                                          <p:stCondLst>
                                            <p:cond delay="0"/>
                                          </p:stCondLst>
                                        </p:cTn>
                                        <p:tgtEl>
                                          <p:spTgt spid="79"/>
                                        </p:tgtEl>
                                        <p:attrNameLst>
                                          <p:attrName>ppt_y</p:attrName>
                                        </p:attrNameLst>
                                      </p:cBhvr>
                                    </p:anim>
                                    <p:animRot by="21600000">
                                      <p:cBhvr>
                                        <p:cTn id="80" dur="1000" fill="hold">
                                          <p:stCondLst>
                                            <p:cond delay="0"/>
                                          </p:stCondLst>
                                        </p:cTn>
                                        <p:tgtEl>
                                          <p:spTgt spid="79"/>
                                        </p:tgtEl>
                                        <p:attrNameLst>
                                          <p:attrName>r</p:attrName>
                                        </p:attrNameLst>
                                      </p:cBhvr>
                                    </p:animRot>
                                  </p:childTnLst>
                                </p:cTn>
                              </p:par>
                            </p:childTnLst>
                          </p:cTn>
                        </p:par>
                        <p:par>
                          <p:cTn id="81" fill="hold">
                            <p:stCondLst>
                              <p:cond delay="1600"/>
                            </p:stCondLst>
                            <p:childTnLst>
                              <p:par>
                                <p:cTn id="82" presetID="10" presetClass="entr" presetSubtype="0" fill="hold" grpId="0" nodeType="afterEffect">
                                  <p:stCondLst>
                                    <p:cond delay="0"/>
                                  </p:stCondLst>
                                  <p:childTnLst>
                                    <p:set>
                                      <p:cBhvr>
                                        <p:cTn id="83" dur="1" fill="hold">
                                          <p:stCondLst>
                                            <p:cond delay="0"/>
                                          </p:stCondLst>
                                        </p:cTn>
                                        <p:tgtEl>
                                          <p:spTgt spid="83"/>
                                        </p:tgtEl>
                                        <p:attrNameLst>
                                          <p:attrName>style.visibility</p:attrName>
                                        </p:attrNameLst>
                                      </p:cBhvr>
                                      <p:to>
                                        <p:strVal val="visible"/>
                                      </p:to>
                                    </p:set>
                                    <p:animEffect transition="in" filter="fade">
                                      <p:cBhvr>
                                        <p:cTn id="84" dur="500"/>
                                        <p:tgtEl>
                                          <p:spTgt spid="83"/>
                                        </p:tgtEl>
                                      </p:cBhvr>
                                    </p:animEffect>
                                  </p:childTnLst>
                                </p:cTn>
                              </p:par>
                            </p:childTnLst>
                          </p:cTn>
                        </p:par>
                        <p:par>
                          <p:cTn id="85" fill="hold">
                            <p:stCondLst>
                              <p:cond delay="2100"/>
                            </p:stCondLst>
                            <p:childTnLst>
                              <p:par>
                                <p:cTn id="86" presetID="10" presetClass="entr" presetSubtype="0" fill="hold" grpId="0" nodeType="afterEffect">
                                  <p:stCondLst>
                                    <p:cond delay="0"/>
                                  </p:stCondLst>
                                  <p:childTnLst>
                                    <p:set>
                                      <p:cBhvr>
                                        <p:cTn id="87" dur="1" fill="hold">
                                          <p:stCondLst>
                                            <p:cond delay="0"/>
                                          </p:stCondLst>
                                        </p:cTn>
                                        <p:tgtEl>
                                          <p:spTgt spid="84"/>
                                        </p:tgtEl>
                                        <p:attrNameLst>
                                          <p:attrName>style.visibility</p:attrName>
                                        </p:attrNameLst>
                                      </p:cBhvr>
                                      <p:to>
                                        <p:strVal val="visible"/>
                                      </p:to>
                                    </p:set>
                                    <p:animEffect transition="in" filter="fade">
                                      <p:cBhvr>
                                        <p:cTn id="88" dur="500"/>
                                        <p:tgtEl>
                                          <p:spTgt spid="84"/>
                                        </p:tgtEl>
                                      </p:cBhvr>
                                    </p:animEffect>
                                  </p:childTnLst>
                                </p:cTn>
                              </p:par>
                            </p:childTnLst>
                          </p:cTn>
                        </p:par>
                        <p:par>
                          <p:cTn id="89" fill="hold">
                            <p:stCondLst>
                              <p:cond delay="2600"/>
                            </p:stCondLst>
                            <p:childTnLst>
                              <p:par>
                                <p:cTn id="90" presetID="10" presetClass="entr" presetSubtype="0" fill="hold" grpId="0" nodeType="afterEffect">
                                  <p:stCondLst>
                                    <p:cond delay="0"/>
                                  </p:stCondLst>
                                  <p:childTnLst>
                                    <p:set>
                                      <p:cBhvr>
                                        <p:cTn id="91" dur="1" fill="hold">
                                          <p:stCondLst>
                                            <p:cond delay="0"/>
                                          </p:stCondLst>
                                        </p:cTn>
                                        <p:tgtEl>
                                          <p:spTgt spid="86"/>
                                        </p:tgtEl>
                                        <p:attrNameLst>
                                          <p:attrName>style.visibility</p:attrName>
                                        </p:attrNameLst>
                                      </p:cBhvr>
                                      <p:to>
                                        <p:strVal val="visible"/>
                                      </p:to>
                                    </p:set>
                                    <p:animEffect transition="in" filter="fade">
                                      <p:cBhvr>
                                        <p:cTn id="92" dur="500"/>
                                        <p:tgtEl>
                                          <p:spTgt spid="86"/>
                                        </p:tgtEl>
                                      </p:cBhvr>
                                    </p:animEffect>
                                  </p:childTnLst>
                                </p:cTn>
                              </p:par>
                            </p:childTnLst>
                          </p:cTn>
                        </p:par>
                        <p:par>
                          <p:cTn id="93" fill="hold">
                            <p:stCondLst>
                              <p:cond delay="3100"/>
                            </p:stCondLst>
                            <p:childTnLst>
                              <p:par>
                                <p:cTn id="94" presetID="10" presetClass="entr" presetSubtype="0"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Effect transition="in" filter="fade">
                                      <p:cBhvr>
                                        <p:cTn id="96" dur="500"/>
                                        <p:tgtEl>
                                          <p:spTgt spid="87"/>
                                        </p:tgtEl>
                                      </p:cBhvr>
                                    </p:animEffect>
                                  </p:childTnLst>
                                </p:cTn>
                              </p:par>
                            </p:childTnLst>
                          </p:cTn>
                        </p:par>
                        <p:par>
                          <p:cTn id="97" fill="hold">
                            <p:stCondLst>
                              <p:cond delay="3600"/>
                            </p:stCondLst>
                            <p:childTnLst>
                              <p:par>
                                <p:cTn id="98" presetID="10" presetClass="entr" presetSubtype="0" fill="hold" grpId="0" nodeType="afterEffect">
                                  <p:stCondLst>
                                    <p:cond delay="0"/>
                                  </p:stCondLst>
                                  <p:childTnLst>
                                    <p:set>
                                      <p:cBhvr>
                                        <p:cTn id="99" dur="1" fill="hold">
                                          <p:stCondLst>
                                            <p:cond delay="0"/>
                                          </p:stCondLst>
                                        </p:cTn>
                                        <p:tgtEl>
                                          <p:spTgt spid="88"/>
                                        </p:tgtEl>
                                        <p:attrNameLst>
                                          <p:attrName>style.visibility</p:attrName>
                                        </p:attrNameLst>
                                      </p:cBhvr>
                                      <p:to>
                                        <p:strVal val="visible"/>
                                      </p:to>
                                    </p:set>
                                    <p:animEffect transition="in" filter="fade">
                                      <p:cBhvr>
                                        <p:cTn id="100" dur="500"/>
                                        <p:tgtEl>
                                          <p:spTgt spid="88"/>
                                        </p:tgtEl>
                                      </p:cBhvr>
                                    </p:animEffect>
                                  </p:childTnLst>
                                </p:cTn>
                              </p:par>
                            </p:childTnLst>
                          </p:cTn>
                        </p:par>
                        <p:par>
                          <p:cTn id="101" fill="hold">
                            <p:stCondLst>
                              <p:cond delay="4100"/>
                            </p:stCondLst>
                            <p:childTnLst>
                              <p:par>
                                <p:cTn id="102" presetID="10" presetClass="entr" presetSubtype="0" fill="hold" grpId="0" nodeType="afterEffect">
                                  <p:stCondLst>
                                    <p:cond delay="0"/>
                                  </p:stCondLst>
                                  <p:childTnLst>
                                    <p:set>
                                      <p:cBhvr>
                                        <p:cTn id="103" dur="1" fill="hold">
                                          <p:stCondLst>
                                            <p:cond delay="0"/>
                                          </p:stCondLst>
                                        </p:cTn>
                                        <p:tgtEl>
                                          <p:spTgt spid="90"/>
                                        </p:tgtEl>
                                        <p:attrNameLst>
                                          <p:attrName>style.visibility</p:attrName>
                                        </p:attrNameLst>
                                      </p:cBhvr>
                                      <p:to>
                                        <p:strVal val="visible"/>
                                      </p:to>
                                    </p:set>
                                    <p:animEffect transition="in" filter="fade">
                                      <p:cBhvr>
                                        <p:cTn id="104"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8" grpId="0"/>
      <p:bldP spid="79" grpId="0"/>
      <p:bldP spid="80" grpId="0"/>
      <p:bldP spid="81" grpId="0"/>
      <p:bldP spid="82" grpId="0"/>
      <p:bldP spid="83" grpId="0"/>
      <p:bldP spid="84" grpId="0"/>
      <p:bldP spid="86" grpId="0"/>
      <p:bldP spid="87" grpId="0"/>
      <p:bldP spid="88" grpId="0"/>
      <p:bldP spid="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339733" y="2236764"/>
            <a:ext cx="3000210" cy="3000210"/>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5" name="椭圆 4"/>
          <p:cNvSpPr/>
          <p:nvPr/>
        </p:nvSpPr>
        <p:spPr>
          <a:xfrm>
            <a:off x="5036420" y="2236764"/>
            <a:ext cx="3000210" cy="3000210"/>
          </a:xfrm>
          <a:prstGeom prst="ellipse">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6" name="椭圆 5"/>
          <p:cNvSpPr/>
          <p:nvPr/>
        </p:nvSpPr>
        <p:spPr>
          <a:xfrm>
            <a:off x="8733108" y="2236764"/>
            <a:ext cx="3000210" cy="3000210"/>
          </a:xfrm>
          <a:prstGeom prst="ellipse">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grpSp>
        <p:nvGrpSpPr>
          <p:cNvPr id="20" name="组合 29"/>
          <p:cNvGrpSpPr/>
          <p:nvPr/>
        </p:nvGrpSpPr>
        <p:grpSpPr bwMode="auto">
          <a:xfrm>
            <a:off x="3493900" y="2334985"/>
            <a:ext cx="662992" cy="665225"/>
            <a:chOff x="2484120" y="1661160"/>
            <a:chExt cx="472440" cy="472440"/>
          </a:xfrm>
        </p:grpSpPr>
        <p:sp>
          <p:nvSpPr>
            <p:cNvPr id="24" name="椭圆 23"/>
            <p:cNvSpPr/>
            <p:nvPr/>
          </p:nvSpPr>
          <p:spPr>
            <a:xfrm>
              <a:off x="2484120" y="1661160"/>
              <a:ext cx="472440" cy="4724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32788" name="矩形 26"/>
            <p:cNvSpPr>
              <a:spLocks noChangeArrowheads="1"/>
            </p:cNvSpPr>
            <p:nvPr/>
          </p:nvSpPr>
          <p:spPr bwMode="auto">
            <a:xfrm>
              <a:off x="2547824" y="1745731"/>
              <a:ext cx="332632" cy="28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1970" b="1">
                  <a:solidFill>
                    <a:schemeClr val="bg1"/>
                  </a:solidFill>
                  <a:latin typeface="Helvetica" panose="020B0604020202020204" pitchFamily="34" charset="0"/>
                </a:rPr>
                <a:t>01</a:t>
              </a:r>
              <a:endParaRPr lang="zh-CN" altLang="en-US" sz="1830">
                <a:solidFill>
                  <a:schemeClr val="bg1"/>
                </a:solidFill>
              </a:endParaRPr>
            </a:p>
          </p:txBody>
        </p:sp>
      </p:grpSp>
      <p:grpSp>
        <p:nvGrpSpPr>
          <p:cNvPr id="27" name="组合 30"/>
          <p:cNvGrpSpPr/>
          <p:nvPr/>
        </p:nvGrpSpPr>
        <p:grpSpPr bwMode="auto">
          <a:xfrm>
            <a:off x="7244168" y="2334985"/>
            <a:ext cx="662992" cy="665225"/>
            <a:chOff x="5151120" y="1661160"/>
            <a:chExt cx="472440" cy="472440"/>
          </a:xfrm>
        </p:grpSpPr>
        <p:sp>
          <p:nvSpPr>
            <p:cNvPr id="25" name="椭圆 24"/>
            <p:cNvSpPr/>
            <p:nvPr/>
          </p:nvSpPr>
          <p:spPr>
            <a:xfrm>
              <a:off x="5151120" y="1661160"/>
              <a:ext cx="472440" cy="4724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32786" name="矩形 27"/>
            <p:cNvSpPr>
              <a:spLocks noChangeArrowheads="1"/>
            </p:cNvSpPr>
            <p:nvPr/>
          </p:nvSpPr>
          <p:spPr bwMode="auto">
            <a:xfrm>
              <a:off x="5199584" y="1745731"/>
              <a:ext cx="332632" cy="28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1970" b="1" dirty="0">
                  <a:solidFill>
                    <a:schemeClr val="bg1"/>
                  </a:solidFill>
                  <a:latin typeface="Helvetica" panose="020B0604020202020204" pitchFamily="34" charset="0"/>
                </a:rPr>
                <a:t>02</a:t>
              </a:r>
              <a:endParaRPr lang="zh-CN" altLang="en-US" sz="1830" dirty="0">
                <a:solidFill>
                  <a:schemeClr val="bg1"/>
                </a:solidFill>
              </a:endParaRPr>
            </a:p>
          </p:txBody>
        </p:sp>
      </p:grpSp>
      <p:grpSp>
        <p:nvGrpSpPr>
          <p:cNvPr id="28" name="组合 31"/>
          <p:cNvGrpSpPr/>
          <p:nvPr/>
        </p:nvGrpSpPr>
        <p:grpSpPr bwMode="auto">
          <a:xfrm>
            <a:off x="11048000" y="2334985"/>
            <a:ext cx="662992" cy="665225"/>
            <a:chOff x="7856220" y="1661160"/>
            <a:chExt cx="472440" cy="472440"/>
          </a:xfrm>
        </p:grpSpPr>
        <p:sp>
          <p:nvSpPr>
            <p:cNvPr id="26" name="椭圆 25"/>
            <p:cNvSpPr/>
            <p:nvPr/>
          </p:nvSpPr>
          <p:spPr>
            <a:xfrm>
              <a:off x="7856220" y="1661160"/>
              <a:ext cx="472440" cy="4724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32784" name="矩形 28"/>
            <p:cNvSpPr>
              <a:spLocks noChangeArrowheads="1"/>
            </p:cNvSpPr>
            <p:nvPr/>
          </p:nvSpPr>
          <p:spPr bwMode="auto">
            <a:xfrm>
              <a:off x="7912304" y="1745731"/>
              <a:ext cx="332632" cy="28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en-US" altLang="zh-CN" sz="1970" b="1">
                  <a:solidFill>
                    <a:schemeClr val="bg1"/>
                  </a:solidFill>
                  <a:latin typeface="Helvetica" panose="020B0604020202020204" pitchFamily="34" charset="0"/>
                </a:rPr>
                <a:t>03</a:t>
              </a:r>
              <a:endParaRPr lang="zh-CN" altLang="en-US" sz="1830">
                <a:solidFill>
                  <a:schemeClr val="bg1"/>
                </a:solidFill>
              </a:endParaRPr>
            </a:p>
          </p:txBody>
        </p:sp>
      </p:grpSp>
      <p:sp>
        <p:nvSpPr>
          <p:cNvPr id="32" name="TextBox 15"/>
          <p:cNvSpPr txBox="1"/>
          <p:nvPr/>
        </p:nvSpPr>
        <p:spPr>
          <a:xfrm>
            <a:off x="1677695" y="5780662"/>
            <a:ext cx="2709932" cy="838853"/>
          </a:xfrm>
          <a:prstGeom prst="rect">
            <a:avLst/>
          </a:prstGeom>
          <a:noFill/>
        </p:spPr>
        <p:txBody>
          <a:bodyPr wrap="square" lIns="99220" tIns="49610" rIns="99220" bIns="49610"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3" name="TextBox 16"/>
          <p:cNvSpPr txBox="1"/>
          <p:nvPr/>
        </p:nvSpPr>
        <p:spPr>
          <a:xfrm>
            <a:off x="1677695" y="5459931"/>
            <a:ext cx="1816205" cy="315633"/>
          </a:xfrm>
          <a:prstGeom prst="rect">
            <a:avLst/>
          </a:prstGeom>
          <a:noFill/>
        </p:spPr>
        <p:txBody>
          <a:bodyPr wrap="none" lIns="99220" tIns="49610" rIns="99220" bIns="4961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TextBox 15"/>
          <p:cNvSpPr txBox="1"/>
          <p:nvPr/>
        </p:nvSpPr>
        <p:spPr>
          <a:xfrm>
            <a:off x="5478170" y="5780662"/>
            <a:ext cx="2709932" cy="838853"/>
          </a:xfrm>
          <a:prstGeom prst="rect">
            <a:avLst/>
          </a:prstGeom>
          <a:noFill/>
        </p:spPr>
        <p:txBody>
          <a:bodyPr wrap="square" lIns="99220" tIns="49610" rIns="99220" bIns="49610"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5" name="TextBox 16"/>
          <p:cNvSpPr txBox="1"/>
          <p:nvPr/>
        </p:nvSpPr>
        <p:spPr>
          <a:xfrm>
            <a:off x="5478170" y="5459931"/>
            <a:ext cx="1816205" cy="315633"/>
          </a:xfrm>
          <a:prstGeom prst="rect">
            <a:avLst/>
          </a:prstGeom>
          <a:noFill/>
        </p:spPr>
        <p:txBody>
          <a:bodyPr wrap="none" lIns="99220" tIns="49610" rIns="99220" bIns="4961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TextBox 15"/>
          <p:cNvSpPr txBox="1"/>
          <p:nvPr/>
        </p:nvSpPr>
        <p:spPr>
          <a:xfrm>
            <a:off x="9069095" y="5780662"/>
            <a:ext cx="2709932" cy="838853"/>
          </a:xfrm>
          <a:prstGeom prst="rect">
            <a:avLst/>
          </a:prstGeom>
          <a:noFill/>
        </p:spPr>
        <p:txBody>
          <a:bodyPr wrap="square" lIns="99220" tIns="49610" rIns="99220" bIns="49610"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7" name="TextBox 16"/>
          <p:cNvSpPr txBox="1"/>
          <p:nvPr/>
        </p:nvSpPr>
        <p:spPr>
          <a:xfrm>
            <a:off x="9069095" y="5459931"/>
            <a:ext cx="1816205" cy="315633"/>
          </a:xfrm>
          <a:prstGeom prst="rect">
            <a:avLst/>
          </a:prstGeom>
          <a:noFill/>
        </p:spPr>
        <p:txBody>
          <a:bodyPr wrap="none" lIns="99220" tIns="49610" rIns="99220" bIns="4961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文本框 20"/>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2" name="文本框 21"/>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4000">
        <p14:flip dir="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50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53" presetClass="entr" presetSubtype="16" fill="hold" nodeType="withEffect">
                                  <p:stCondLst>
                                    <p:cond delay="700"/>
                                  </p:stCondLst>
                                  <p:childTnLst>
                                    <p:set>
                                      <p:cBhvr>
                                        <p:cTn id="21" dur="1" fill="hold">
                                          <p:stCondLst>
                                            <p:cond delay="0"/>
                                          </p:stCondLst>
                                        </p:cTn>
                                        <p:tgtEl>
                                          <p:spTgt spid="20"/>
                                        </p:tgtEl>
                                        <p:attrNameLst>
                                          <p:attrName>style.visibility</p:attrName>
                                        </p:attrNameLst>
                                      </p:cBhvr>
                                      <p:to>
                                        <p:strVal val="visible"/>
                                      </p:to>
                                    </p:set>
                                    <p:anim calcmode="lin" valueType="num">
                                      <p:cBhvr>
                                        <p:cTn id="22" dur="750" fill="hold"/>
                                        <p:tgtEl>
                                          <p:spTgt spid="20"/>
                                        </p:tgtEl>
                                        <p:attrNameLst>
                                          <p:attrName>ppt_w</p:attrName>
                                        </p:attrNameLst>
                                      </p:cBhvr>
                                      <p:tavLst>
                                        <p:tav tm="0">
                                          <p:val>
                                            <p:fltVal val="0"/>
                                          </p:val>
                                        </p:tav>
                                        <p:tav tm="100000">
                                          <p:val>
                                            <p:strVal val="#ppt_w"/>
                                          </p:val>
                                        </p:tav>
                                      </p:tavLst>
                                    </p:anim>
                                    <p:anim calcmode="lin" valueType="num">
                                      <p:cBhvr>
                                        <p:cTn id="23" dur="750" fill="hold"/>
                                        <p:tgtEl>
                                          <p:spTgt spid="20"/>
                                        </p:tgtEl>
                                        <p:attrNameLst>
                                          <p:attrName>ppt_h</p:attrName>
                                        </p:attrNameLst>
                                      </p:cBhvr>
                                      <p:tavLst>
                                        <p:tav tm="0">
                                          <p:val>
                                            <p:fltVal val="0"/>
                                          </p:val>
                                        </p:tav>
                                        <p:tav tm="100000">
                                          <p:val>
                                            <p:strVal val="#ppt_h"/>
                                          </p:val>
                                        </p:tav>
                                      </p:tavLst>
                                    </p:anim>
                                    <p:animEffect transition="in" filter="fade">
                                      <p:cBhvr>
                                        <p:cTn id="24" dur="750"/>
                                        <p:tgtEl>
                                          <p:spTgt spid="20"/>
                                        </p:tgtEl>
                                      </p:cBhvr>
                                    </p:animEffect>
                                  </p:childTnLst>
                                </p:cTn>
                              </p:par>
                              <p:par>
                                <p:cTn id="25" presetID="53" presetClass="entr" presetSubtype="16" fill="hold" nodeType="withEffect">
                                  <p:stCondLst>
                                    <p:cond delay="900"/>
                                  </p:stCondLst>
                                  <p:childTnLst>
                                    <p:set>
                                      <p:cBhvr>
                                        <p:cTn id="26" dur="1" fill="hold">
                                          <p:stCondLst>
                                            <p:cond delay="0"/>
                                          </p:stCondLst>
                                        </p:cTn>
                                        <p:tgtEl>
                                          <p:spTgt spid="27"/>
                                        </p:tgtEl>
                                        <p:attrNameLst>
                                          <p:attrName>style.visibility</p:attrName>
                                        </p:attrNameLst>
                                      </p:cBhvr>
                                      <p:to>
                                        <p:strVal val="visible"/>
                                      </p:to>
                                    </p:set>
                                    <p:anim calcmode="lin" valueType="num">
                                      <p:cBhvr>
                                        <p:cTn id="27" dur="750" fill="hold"/>
                                        <p:tgtEl>
                                          <p:spTgt spid="27"/>
                                        </p:tgtEl>
                                        <p:attrNameLst>
                                          <p:attrName>ppt_w</p:attrName>
                                        </p:attrNameLst>
                                      </p:cBhvr>
                                      <p:tavLst>
                                        <p:tav tm="0">
                                          <p:val>
                                            <p:fltVal val="0"/>
                                          </p:val>
                                        </p:tav>
                                        <p:tav tm="100000">
                                          <p:val>
                                            <p:strVal val="#ppt_w"/>
                                          </p:val>
                                        </p:tav>
                                      </p:tavLst>
                                    </p:anim>
                                    <p:anim calcmode="lin" valueType="num">
                                      <p:cBhvr>
                                        <p:cTn id="28" dur="750" fill="hold"/>
                                        <p:tgtEl>
                                          <p:spTgt spid="27"/>
                                        </p:tgtEl>
                                        <p:attrNameLst>
                                          <p:attrName>ppt_h</p:attrName>
                                        </p:attrNameLst>
                                      </p:cBhvr>
                                      <p:tavLst>
                                        <p:tav tm="0">
                                          <p:val>
                                            <p:fltVal val="0"/>
                                          </p:val>
                                        </p:tav>
                                        <p:tav tm="100000">
                                          <p:val>
                                            <p:strVal val="#ppt_h"/>
                                          </p:val>
                                        </p:tav>
                                      </p:tavLst>
                                    </p:anim>
                                    <p:animEffect transition="in" filter="fade">
                                      <p:cBhvr>
                                        <p:cTn id="29" dur="750"/>
                                        <p:tgtEl>
                                          <p:spTgt spid="27"/>
                                        </p:tgtEl>
                                      </p:cBhvr>
                                    </p:animEffect>
                                  </p:childTnLst>
                                </p:cTn>
                              </p:par>
                              <p:par>
                                <p:cTn id="30" presetID="53" presetClass="entr" presetSubtype="16" fill="hold" nodeType="withEffect">
                                  <p:stCondLst>
                                    <p:cond delay="1100"/>
                                  </p:stCondLst>
                                  <p:childTnLst>
                                    <p:set>
                                      <p:cBhvr>
                                        <p:cTn id="31" dur="1" fill="hold">
                                          <p:stCondLst>
                                            <p:cond delay="0"/>
                                          </p:stCondLst>
                                        </p:cTn>
                                        <p:tgtEl>
                                          <p:spTgt spid="28"/>
                                        </p:tgtEl>
                                        <p:attrNameLst>
                                          <p:attrName>style.visibility</p:attrName>
                                        </p:attrNameLst>
                                      </p:cBhvr>
                                      <p:to>
                                        <p:strVal val="visible"/>
                                      </p:to>
                                    </p:set>
                                    <p:anim calcmode="lin" valueType="num">
                                      <p:cBhvr>
                                        <p:cTn id="32" dur="750" fill="hold"/>
                                        <p:tgtEl>
                                          <p:spTgt spid="28"/>
                                        </p:tgtEl>
                                        <p:attrNameLst>
                                          <p:attrName>ppt_w</p:attrName>
                                        </p:attrNameLst>
                                      </p:cBhvr>
                                      <p:tavLst>
                                        <p:tav tm="0">
                                          <p:val>
                                            <p:fltVal val="0"/>
                                          </p:val>
                                        </p:tav>
                                        <p:tav tm="100000">
                                          <p:val>
                                            <p:strVal val="#ppt_w"/>
                                          </p:val>
                                        </p:tav>
                                      </p:tavLst>
                                    </p:anim>
                                    <p:anim calcmode="lin" valueType="num">
                                      <p:cBhvr>
                                        <p:cTn id="33" dur="750" fill="hold"/>
                                        <p:tgtEl>
                                          <p:spTgt spid="28"/>
                                        </p:tgtEl>
                                        <p:attrNameLst>
                                          <p:attrName>ppt_h</p:attrName>
                                        </p:attrNameLst>
                                      </p:cBhvr>
                                      <p:tavLst>
                                        <p:tav tm="0">
                                          <p:val>
                                            <p:fltVal val="0"/>
                                          </p:val>
                                        </p:tav>
                                        <p:tav tm="100000">
                                          <p:val>
                                            <p:strVal val="#ppt_h"/>
                                          </p:val>
                                        </p:tav>
                                      </p:tavLst>
                                    </p:anim>
                                    <p:animEffect transition="in" filter="fade">
                                      <p:cBhvr>
                                        <p:cTn id="34" dur="750"/>
                                        <p:tgtEl>
                                          <p:spTgt spid="28"/>
                                        </p:tgtEl>
                                      </p:cBhvr>
                                    </p:animEffect>
                                  </p:childTnLst>
                                </p:cTn>
                              </p:par>
                              <p:par>
                                <p:cTn id="35" presetID="17" presetClass="entr" presetSubtype="1" fill="hold" grpId="0" nodeType="withEffect">
                                  <p:stCondLst>
                                    <p:cond delay="1100"/>
                                  </p:stCondLst>
                                  <p:iterate type="lt">
                                    <p:tmPct val="40000"/>
                                  </p:iterate>
                                  <p:childTnLst>
                                    <p:set>
                                      <p:cBhvr>
                                        <p:cTn id="36" dur="1" fill="hold">
                                          <p:stCondLst>
                                            <p:cond delay="0"/>
                                          </p:stCondLst>
                                        </p:cTn>
                                        <p:tgtEl>
                                          <p:spTgt spid="33"/>
                                        </p:tgtEl>
                                        <p:attrNameLst>
                                          <p:attrName>style.visibility</p:attrName>
                                        </p:attrNameLst>
                                      </p:cBhvr>
                                      <p:to>
                                        <p:strVal val="visible"/>
                                      </p:to>
                                    </p:set>
                                    <p:anim calcmode="lin" valueType="num">
                                      <p:cBhvr>
                                        <p:cTn id="37" dur="700" fill="hold"/>
                                        <p:tgtEl>
                                          <p:spTgt spid="33"/>
                                        </p:tgtEl>
                                        <p:attrNameLst>
                                          <p:attrName>ppt_x</p:attrName>
                                        </p:attrNameLst>
                                      </p:cBhvr>
                                      <p:tavLst>
                                        <p:tav tm="0">
                                          <p:val>
                                            <p:strVal val="#ppt_x"/>
                                          </p:val>
                                        </p:tav>
                                        <p:tav tm="100000">
                                          <p:val>
                                            <p:strVal val="#ppt_x"/>
                                          </p:val>
                                        </p:tav>
                                      </p:tavLst>
                                    </p:anim>
                                    <p:anim calcmode="lin" valueType="num">
                                      <p:cBhvr>
                                        <p:cTn id="38" dur="700" fill="hold"/>
                                        <p:tgtEl>
                                          <p:spTgt spid="33"/>
                                        </p:tgtEl>
                                        <p:attrNameLst>
                                          <p:attrName>ppt_y</p:attrName>
                                        </p:attrNameLst>
                                      </p:cBhvr>
                                      <p:tavLst>
                                        <p:tav tm="0">
                                          <p:val>
                                            <p:strVal val="#ppt_y-#ppt_h/2"/>
                                          </p:val>
                                        </p:tav>
                                        <p:tav tm="100000">
                                          <p:val>
                                            <p:strVal val="#ppt_y"/>
                                          </p:val>
                                        </p:tav>
                                      </p:tavLst>
                                    </p:anim>
                                    <p:anim calcmode="lin" valueType="num">
                                      <p:cBhvr>
                                        <p:cTn id="39" dur="700" fill="hold"/>
                                        <p:tgtEl>
                                          <p:spTgt spid="33"/>
                                        </p:tgtEl>
                                        <p:attrNameLst>
                                          <p:attrName>ppt_w</p:attrName>
                                        </p:attrNameLst>
                                      </p:cBhvr>
                                      <p:tavLst>
                                        <p:tav tm="0">
                                          <p:val>
                                            <p:strVal val="#ppt_w"/>
                                          </p:val>
                                        </p:tav>
                                        <p:tav tm="100000">
                                          <p:val>
                                            <p:strVal val="#ppt_w"/>
                                          </p:val>
                                        </p:tav>
                                      </p:tavLst>
                                    </p:anim>
                                    <p:anim calcmode="lin" valueType="num">
                                      <p:cBhvr>
                                        <p:cTn id="40" dur="700" fill="hold"/>
                                        <p:tgtEl>
                                          <p:spTgt spid="33"/>
                                        </p:tgtEl>
                                        <p:attrNameLst>
                                          <p:attrName>ppt_h</p:attrName>
                                        </p:attrNameLst>
                                      </p:cBhvr>
                                      <p:tavLst>
                                        <p:tav tm="0">
                                          <p:val>
                                            <p:fltVal val="0"/>
                                          </p:val>
                                        </p:tav>
                                        <p:tav tm="100000">
                                          <p:val>
                                            <p:strVal val="#ppt_h"/>
                                          </p:val>
                                        </p:tav>
                                      </p:tavLst>
                                    </p:anim>
                                  </p:childTnLst>
                                </p:cTn>
                              </p:par>
                              <p:par>
                                <p:cTn id="41" presetID="22" presetClass="entr" presetSubtype="8" fill="hold" grpId="0" nodeType="withEffect">
                                  <p:stCondLst>
                                    <p:cond delay="110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700"/>
                                        <p:tgtEl>
                                          <p:spTgt spid="32"/>
                                        </p:tgtEl>
                                      </p:cBhvr>
                                    </p:animEffect>
                                  </p:childTnLst>
                                </p:cTn>
                              </p:par>
                              <p:par>
                                <p:cTn id="44" presetID="17" presetClass="entr" presetSubtype="1" fill="hold" grpId="0" nodeType="withEffect">
                                  <p:stCondLst>
                                    <p:cond delay="1400"/>
                                  </p:stCondLst>
                                  <p:iterate type="lt">
                                    <p:tmPct val="40000"/>
                                  </p:iterate>
                                  <p:childTnLst>
                                    <p:set>
                                      <p:cBhvr>
                                        <p:cTn id="45" dur="1" fill="hold">
                                          <p:stCondLst>
                                            <p:cond delay="0"/>
                                          </p:stCondLst>
                                        </p:cTn>
                                        <p:tgtEl>
                                          <p:spTgt spid="35"/>
                                        </p:tgtEl>
                                        <p:attrNameLst>
                                          <p:attrName>style.visibility</p:attrName>
                                        </p:attrNameLst>
                                      </p:cBhvr>
                                      <p:to>
                                        <p:strVal val="visible"/>
                                      </p:to>
                                    </p:set>
                                    <p:anim calcmode="lin" valueType="num">
                                      <p:cBhvr>
                                        <p:cTn id="46" dur="700" fill="hold"/>
                                        <p:tgtEl>
                                          <p:spTgt spid="35"/>
                                        </p:tgtEl>
                                        <p:attrNameLst>
                                          <p:attrName>ppt_x</p:attrName>
                                        </p:attrNameLst>
                                      </p:cBhvr>
                                      <p:tavLst>
                                        <p:tav tm="0">
                                          <p:val>
                                            <p:strVal val="#ppt_x"/>
                                          </p:val>
                                        </p:tav>
                                        <p:tav tm="100000">
                                          <p:val>
                                            <p:strVal val="#ppt_x"/>
                                          </p:val>
                                        </p:tav>
                                      </p:tavLst>
                                    </p:anim>
                                    <p:anim calcmode="lin" valueType="num">
                                      <p:cBhvr>
                                        <p:cTn id="47" dur="700" fill="hold"/>
                                        <p:tgtEl>
                                          <p:spTgt spid="35"/>
                                        </p:tgtEl>
                                        <p:attrNameLst>
                                          <p:attrName>ppt_y</p:attrName>
                                        </p:attrNameLst>
                                      </p:cBhvr>
                                      <p:tavLst>
                                        <p:tav tm="0">
                                          <p:val>
                                            <p:strVal val="#ppt_y-#ppt_h/2"/>
                                          </p:val>
                                        </p:tav>
                                        <p:tav tm="100000">
                                          <p:val>
                                            <p:strVal val="#ppt_y"/>
                                          </p:val>
                                        </p:tav>
                                      </p:tavLst>
                                    </p:anim>
                                    <p:anim calcmode="lin" valueType="num">
                                      <p:cBhvr>
                                        <p:cTn id="48" dur="700" fill="hold"/>
                                        <p:tgtEl>
                                          <p:spTgt spid="35"/>
                                        </p:tgtEl>
                                        <p:attrNameLst>
                                          <p:attrName>ppt_w</p:attrName>
                                        </p:attrNameLst>
                                      </p:cBhvr>
                                      <p:tavLst>
                                        <p:tav tm="0">
                                          <p:val>
                                            <p:strVal val="#ppt_w"/>
                                          </p:val>
                                        </p:tav>
                                        <p:tav tm="100000">
                                          <p:val>
                                            <p:strVal val="#ppt_w"/>
                                          </p:val>
                                        </p:tav>
                                      </p:tavLst>
                                    </p:anim>
                                    <p:anim calcmode="lin" valueType="num">
                                      <p:cBhvr>
                                        <p:cTn id="49" dur="700" fill="hold"/>
                                        <p:tgtEl>
                                          <p:spTgt spid="35"/>
                                        </p:tgtEl>
                                        <p:attrNameLst>
                                          <p:attrName>ppt_h</p:attrName>
                                        </p:attrNameLst>
                                      </p:cBhvr>
                                      <p:tavLst>
                                        <p:tav tm="0">
                                          <p:val>
                                            <p:fltVal val="0"/>
                                          </p:val>
                                        </p:tav>
                                        <p:tav tm="100000">
                                          <p:val>
                                            <p:strVal val="#ppt_h"/>
                                          </p:val>
                                        </p:tav>
                                      </p:tavLst>
                                    </p:anim>
                                  </p:childTnLst>
                                </p:cTn>
                              </p:par>
                              <p:par>
                                <p:cTn id="50" presetID="22" presetClass="entr" presetSubtype="8" fill="hold" grpId="0" nodeType="withEffect">
                                  <p:stCondLst>
                                    <p:cond delay="1400"/>
                                  </p:stCondLst>
                                  <p:childTnLst>
                                    <p:set>
                                      <p:cBhvr>
                                        <p:cTn id="51" dur="1" fill="hold">
                                          <p:stCondLst>
                                            <p:cond delay="0"/>
                                          </p:stCondLst>
                                        </p:cTn>
                                        <p:tgtEl>
                                          <p:spTgt spid="34"/>
                                        </p:tgtEl>
                                        <p:attrNameLst>
                                          <p:attrName>style.visibility</p:attrName>
                                        </p:attrNameLst>
                                      </p:cBhvr>
                                      <p:to>
                                        <p:strVal val="visible"/>
                                      </p:to>
                                    </p:set>
                                    <p:animEffect transition="in" filter="wipe(left)">
                                      <p:cBhvr>
                                        <p:cTn id="52" dur="700"/>
                                        <p:tgtEl>
                                          <p:spTgt spid="34"/>
                                        </p:tgtEl>
                                      </p:cBhvr>
                                    </p:animEffect>
                                  </p:childTnLst>
                                </p:cTn>
                              </p:par>
                              <p:par>
                                <p:cTn id="53" presetID="17" presetClass="entr" presetSubtype="1" fill="hold" grpId="0" nodeType="withEffect">
                                  <p:stCondLst>
                                    <p:cond delay="1600"/>
                                  </p:stCondLst>
                                  <p:iterate type="lt">
                                    <p:tmPct val="40000"/>
                                  </p:iterate>
                                  <p:childTnLst>
                                    <p:set>
                                      <p:cBhvr>
                                        <p:cTn id="54" dur="1" fill="hold">
                                          <p:stCondLst>
                                            <p:cond delay="0"/>
                                          </p:stCondLst>
                                        </p:cTn>
                                        <p:tgtEl>
                                          <p:spTgt spid="37"/>
                                        </p:tgtEl>
                                        <p:attrNameLst>
                                          <p:attrName>style.visibility</p:attrName>
                                        </p:attrNameLst>
                                      </p:cBhvr>
                                      <p:to>
                                        <p:strVal val="visible"/>
                                      </p:to>
                                    </p:set>
                                    <p:anim calcmode="lin" valueType="num">
                                      <p:cBhvr>
                                        <p:cTn id="55" dur="700" fill="hold"/>
                                        <p:tgtEl>
                                          <p:spTgt spid="37"/>
                                        </p:tgtEl>
                                        <p:attrNameLst>
                                          <p:attrName>ppt_x</p:attrName>
                                        </p:attrNameLst>
                                      </p:cBhvr>
                                      <p:tavLst>
                                        <p:tav tm="0">
                                          <p:val>
                                            <p:strVal val="#ppt_x"/>
                                          </p:val>
                                        </p:tav>
                                        <p:tav tm="100000">
                                          <p:val>
                                            <p:strVal val="#ppt_x"/>
                                          </p:val>
                                        </p:tav>
                                      </p:tavLst>
                                    </p:anim>
                                    <p:anim calcmode="lin" valueType="num">
                                      <p:cBhvr>
                                        <p:cTn id="56" dur="700" fill="hold"/>
                                        <p:tgtEl>
                                          <p:spTgt spid="37"/>
                                        </p:tgtEl>
                                        <p:attrNameLst>
                                          <p:attrName>ppt_y</p:attrName>
                                        </p:attrNameLst>
                                      </p:cBhvr>
                                      <p:tavLst>
                                        <p:tav tm="0">
                                          <p:val>
                                            <p:strVal val="#ppt_y-#ppt_h/2"/>
                                          </p:val>
                                        </p:tav>
                                        <p:tav tm="100000">
                                          <p:val>
                                            <p:strVal val="#ppt_y"/>
                                          </p:val>
                                        </p:tav>
                                      </p:tavLst>
                                    </p:anim>
                                    <p:anim calcmode="lin" valueType="num">
                                      <p:cBhvr>
                                        <p:cTn id="57" dur="700" fill="hold"/>
                                        <p:tgtEl>
                                          <p:spTgt spid="37"/>
                                        </p:tgtEl>
                                        <p:attrNameLst>
                                          <p:attrName>ppt_w</p:attrName>
                                        </p:attrNameLst>
                                      </p:cBhvr>
                                      <p:tavLst>
                                        <p:tav tm="0">
                                          <p:val>
                                            <p:strVal val="#ppt_w"/>
                                          </p:val>
                                        </p:tav>
                                        <p:tav tm="100000">
                                          <p:val>
                                            <p:strVal val="#ppt_w"/>
                                          </p:val>
                                        </p:tav>
                                      </p:tavLst>
                                    </p:anim>
                                    <p:anim calcmode="lin" valueType="num">
                                      <p:cBhvr>
                                        <p:cTn id="58" dur="700" fill="hold"/>
                                        <p:tgtEl>
                                          <p:spTgt spid="37"/>
                                        </p:tgtEl>
                                        <p:attrNameLst>
                                          <p:attrName>ppt_h</p:attrName>
                                        </p:attrNameLst>
                                      </p:cBhvr>
                                      <p:tavLst>
                                        <p:tav tm="0">
                                          <p:val>
                                            <p:fltVal val="0"/>
                                          </p:val>
                                        </p:tav>
                                        <p:tav tm="100000">
                                          <p:val>
                                            <p:strVal val="#ppt_h"/>
                                          </p:val>
                                        </p:tav>
                                      </p:tavLst>
                                    </p:anim>
                                  </p:childTnLst>
                                </p:cTn>
                              </p:par>
                              <p:par>
                                <p:cTn id="59" presetID="22" presetClass="entr" presetSubtype="8" fill="hold" grpId="0" nodeType="withEffect">
                                  <p:stCondLst>
                                    <p:cond delay="1600"/>
                                  </p:stCondLst>
                                  <p:childTnLst>
                                    <p:set>
                                      <p:cBhvr>
                                        <p:cTn id="60" dur="1" fill="hold">
                                          <p:stCondLst>
                                            <p:cond delay="0"/>
                                          </p:stCondLst>
                                        </p:cTn>
                                        <p:tgtEl>
                                          <p:spTgt spid="36"/>
                                        </p:tgtEl>
                                        <p:attrNameLst>
                                          <p:attrName>style.visibility</p:attrName>
                                        </p:attrNameLst>
                                      </p:cBhvr>
                                      <p:to>
                                        <p:strVal val="visible"/>
                                      </p:to>
                                    </p:set>
                                    <p:animEffect transition="in" filter="wipe(left)">
                                      <p:cBhvr>
                                        <p:cTn id="61" dur="7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2" grpId="0"/>
      <p:bldP spid="33" grpId="0"/>
      <p:bldP spid="34" grpId="0"/>
      <p:bldP spid="35" grpId="0"/>
      <p:bldP spid="36" grpId="0"/>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28207" y="1485813"/>
            <a:ext cx="5095364"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2"/>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17"/>
          <p:cNvSpPr/>
          <p:nvPr/>
        </p:nvSpPr>
        <p:spPr bwMode="auto">
          <a:xfrm>
            <a:off x="10677613" y="1485813"/>
            <a:ext cx="2201063"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1"/>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5" name="椭圆 44"/>
          <p:cNvSpPr/>
          <p:nvPr/>
        </p:nvSpPr>
        <p:spPr>
          <a:xfrm>
            <a:off x="4150169" y="2698157"/>
            <a:ext cx="1826109" cy="1826108"/>
          </a:xfrm>
          <a:prstGeom prst="ellipse">
            <a:avLst/>
          </a:prstGeom>
          <a:gradFill flip="none" rotWithShape="1">
            <a:gsLst>
              <a:gs pos="25000">
                <a:schemeClr val="bg1">
                  <a:shade val="67500"/>
                  <a:satMod val="115000"/>
                </a:schemeClr>
              </a:gs>
              <a:gs pos="62000">
                <a:schemeClr val="bg1">
                  <a:shade val="100000"/>
                  <a:satMod val="115000"/>
                </a:schemeClr>
              </a:gs>
            </a:gsLst>
            <a:lin ang="2700000" scaled="1"/>
            <a:tileRect/>
          </a:gradFill>
          <a:ln w="38100">
            <a:solidFill>
              <a:schemeClr val="bg1"/>
            </a:solidFill>
          </a:ln>
          <a:effectLst>
            <a:outerShdw blurRad="254000" dist="127000" dir="30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6" name="MH_Others_1"/>
          <p:cNvSpPr txBox="1"/>
          <p:nvPr>
            <p:custDataLst>
              <p:tags r:id="rId1"/>
            </p:custDataLst>
          </p:nvPr>
        </p:nvSpPr>
        <p:spPr>
          <a:xfrm>
            <a:off x="4306517" y="3088054"/>
            <a:ext cx="1513416" cy="1046312"/>
          </a:xfrm>
          <a:prstGeom prst="rect">
            <a:avLst/>
          </a:prstGeom>
          <a:noFill/>
        </p:spPr>
        <p:txBody>
          <a:bodyPr wrap="square" lIns="0" tIns="0" rIns="0" bIns="0" rtlCol="0" anchor="ctr" anchorCtr="0">
            <a:spAutoFit/>
          </a:bodyPr>
          <a:lstStyle/>
          <a:p>
            <a:pPr algn="ctr"/>
            <a:r>
              <a:rPr lang="en-US" altLang="zh-CN" sz="4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03</a:t>
            </a:r>
          </a:p>
          <a:p>
            <a:pPr algn="ctr"/>
            <a:r>
              <a:rPr lang="en-US" altLang="zh-CN"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535197" y="3256869"/>
            <a:ext cx="3184233" cy="369332"/>
          </a:xfrm>
          <a:prstGeom prst="rect">
            <a:avLst/>
          </a:prstGeom>
        </p:spPr>
        <p:txBody>
          <a:bodyPr wrap="square" lIns="0" tIns="0" rIns="0" bIns="0">
            <a:spAutoFit/>
          </a:bodyPr>
          <a:lstStyle/>
          <a:p>
            <a:pPr defTabSz="964565"/>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TextBox 11"/>
          <p:cNvSpPr txBox="1"/>
          <p:nvPr/>
        </p:nvSpPr>
        <p:spPr>
          <a:xfrm>
            <a:off x="6465351"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177850"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465351"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177850"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6"/>
                                        </p:tgtEl>
                                        <p:attrNameLst>
                                          <p:attrName>style.visibility</p:attrName>
                                        </p:attrNameLst>
                                      </p:cBhvr>
                                      <p:to>
                                        <p:strVal val="visible"/>
                                      </p:to>
                                    </p:set>
                                    <p:anim by="(-#ppt_w*2)" calcmode="lin" valueType="num">
                                      <p:cBhvr rctx="PPT">
                                        <p:cTn id="26" dur="500" autoRev="1" fill="hold">
                                          <p:stCondLst>
                                            <p:cond delay="0"/>
                                          </p:stCondLst>
                                        </p:cTn>
                                        <p:tgtEl>
                                          <p:spTgt spid="46"/>
                                        </p:tgtEl>
                                        <p:attrNameLst>
                                          <p:attrName>ppt_w</p:attrName>
                                        </p:attrNameLst>
                                      </p:cBhvr>
                                    </p:anim>
                                    <p:anim by="(#ppt_w*0.50)" calcmode="lin" valueType="num">
                                      <p:cBhvr>
                                        <p:cTn id="27" dur="500" decel="50000" autoRev="1" fill="hold">
                                          <p:stCondLst>
                                            <p:cond delay="0"/>
                                          </p:stCondLst>
                                        </p:cTn>
                                        <p:tgtEl>
                                          <p:spTgt spid="46"/>
                                        </p:tgtEl>
                                        <p:attrNameLst>
                                          <p:attrName>ppt_x</p:attrName>
                                        </p:attrNameLst>
                                      </p:cBhvr>
                                    </p:anim>
                                    <p:anim from="(-#ppt_h/2)" to="(#ppt_y)" calcmode="lin" valueType="num">
                                      <p:cBhvr>
                                        <p:cTn id="28" dur="1000" fill="hold">
                                          <p:stCondLst>
                                            <p:cond delay="0"/>
                                          </p:stCondLst>
                                        </p:cTn>
                                        <p:tgtEl>
                                          <p:spTgt spid="46"/>
                                        </p:tgtEl>
                                        <p:attrNameLst>
                                          <p:attrName>ppt_y</p:attrName>
                                        </p:attrNameLst>
                                      </p:cBhvr>
                                    </p:anim>
                                    <p:animRot by="21600000">
                                      <p:cBhvr>
                                        <p:cTn id="29" dur="1000" fill="hold">
                                          <p:stCondLst>
                                            <p:cond delay="0"/>
                                          </p:stCondLst>
                                        </p:cTn>
                                        <p:tgtEl>
                                          <p:spTgt spid="4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strVal val="4*#ppt_w"/>
                                          </p:val>
                                        </p:tav>
                                        <p:tav tm="100000">
                                          <p:val>
                                            <p:strVal val="#ppt_w"/>
                                          </p:val>
                                        </p:tav>
                                      </p:tavLst>
                                    </p:anim>
                                    <p:anim calcmode="lin" valueType="num">
                                      <p:cBhvr>
                                        <p:cTn id="35" dur="500" fill="hold"/>
                                        <p:tgtEl>
                                          <p:spTgt spid="10"/>
                                        </p:tgtEl>
                                        <p:attrNameLst>
                                          <p:attrName>ppt_h</p:attrName>
                                        </p:attrNameLst>
                                      </p:cBhvr>
                                      <p:tavLst>
                                        <p:tav tm="0">
                                          <p:val>
                                            <p:strVal val="4*#ppt_h"/>
                                          </p:val>
                                        </p:tav>
                                        <p:tav tm="100000">
                                          <p:val>
                                            <p:strVal val="#ppt_h"/>
                                          </p:val>
                                        </p:tav>
                                      </p:tavLst>
                                    </p:anim>
                                  </p:childTnLst>
                                </p:cTn>
                              </p:par>
                            </p:childTnLst>
                          </p:cTn>
                        </p:par>
                        <p:par>
                          <p:cTn id="36" fill="hold">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p:tgtEl>
                                          <p:spTgt spid="11"/>
                                        </p:tgtEl>
                                        <p:attrNameLst>
                                          <p:attrName>ppt_x</p:attrName>
                                        </p:attrNameLst>
                                      </p:cBhvr>
                                      <p:tavLst>
                                        <p:tav tm="0">
                                          <p:val>
                                            <p:strVal val="#ppt_x-#ppt_w*1.125000"/>
                                          </p:val>
                                        </p:tav>
                                        <p:tav tm="100000">
                                          <p:val>
                                            <p:strVal val="#ppt_x"/>
                                          </p:val>
                                        </p:tav>
                                      </p:tavLst>
                                    </p:anim>
                                    <p:animEffect transition="in" filter="wipe(right)">
                                      <p:cBhvr>
                                        <p:cTn id="40" dur="500"/>
                                        <p:tgtEl>
                                          <p:spTgt spid="11"/>
                                        </p:tgtEl>
                                      </p:cBhvr>
                                    </p:animEffect>
                                  </p:childTnLst>
                                </p:cTn>
                              </p:par>
                            </p:childTnLst>
                          </p:cTn>
                        </p:par>
                        <p:par>
                          <p:cTn id="41" fill="hold">
                            <p:stCondLst>
                              <p:cond delay="1000"/>
                            </p:stCondLst>
                            <p:childTnLst>
                              <p:par>
                                <p:cTn id="42" presetID="1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ppt_x</p:attrName>
                                        </p:attrNameLst>
                                      </p:cBhvr>
                                      <p:tavLst>
                                        <p:tav tm="0">
                                          <p:val>
                                            <p:strVal val="#ppt_x-#ppt_w*1.125000"/>
                                          </p:val>
                                        </p:tav>
                                        <p:tav tm="100000">
                                          <p:val>
                                            <p:strVal val="#ppt_x"/>
                                          </p:val>
                                        </p:tav>
                                      </p:tavLst>
                                    </p:anim>
                                    <p:animEffect transition="in" filter="wipe(right)">
                                      <p:cBhvr>
                                        <p:cTn id="45" dur="500"/>
                                        <p:tgtEl>
                                          <p:spTgt spid="12"/>
                                        </p:tgtEl>
                                      </p:cBhvr>
                                    </p:animEffect>
                                  </p:childTnLst>
                                </p:cTn>
                              </p:par>
                            </p:childTnLst>
                          </p:cTn>
                        </p:par>
                        <p:par>
                          <p:cTn id="46" fill="hold">
                            <p:stCondLst>
                              <p:cond delay="1500"/>
                            </p:stCondLst>
                            <p:childTnLst>
                              <p:par>
                                <p:cTn id="47" presetID="1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ppt_x</p:attrName>
                                        </p:attrNameLst>
                                      </p:cBhvr>
                                      <p:tavLst>
                                        <p:tav tm="0">
                                          <p:val>
                                            <p:strVal val="#ppt_x-#ppt_w*1.125000"/>
                                          </p:val>
                                        </p:tav>
                                        <p:tav tm="100000">
                                          <p:val>
                                            <p:strVal val="#ppt_x"/>
                                          </p:val>
                                        </p:tav>
                                      </p:tavLst>
                                    </p:anim>
                                    <p:animEffect transition="in" filter="wipe(right)">
                                      <p:cBhvr>
                                        <p:cTn id="50" dur="500"/>
                                        <p:tgtEl>
                                          <p:spTgt spid="13"/>
                                        </p:tgtEl>
                                      </p:cBhvr>
                                    </p:animEffect>
                                  </p:childTnLst>
                                </p:cTn>
                              </p:par>
                            </p:childTnLst>
                          </p:cTn>
                        </p:par>
                        <p:par>
                          <p:cTn id="51" fill="hold">
                            <p:stCondLst>
                              <p:cond delay="2000"/>
                            </p:stCondLst>
                            <p:childTnLst>
                              <p:par>
                                <p:cTn id="52" presetID="1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p:tgtEl>
                                          <p:spTgt spid="14"/>
                                        </p:tgtEl>
                                        <p:attrNameLst>
                                          <p:attrName>ppt_x</p:attrName>
                                        </p:attrNameLst>
                                      </p:cBhvr>
                                      <p:tavLst>
                                        <p:tav tm="0">
                                          <p:val>
                                            <p:strVal val="#ppt_x-#ppt_w*1.125000"/>
                                          </p:val>
                                        </p:tav>
                                        <p:tav tm="100000">
                                          <p:val>
                                            <p:strVal val="#ppt_x"/>
                                          </p:val>
                                        </p:tav>
                                      </p:tavLst>
                                    </p:anim>
                                    <p:animEffect transition="in" filter="wipe(righ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5" grpId="0" animBg="1"/>
      <p:bldP spid="46" grpId="0"/>
      <p:bldP spid="10" grpId="0"/>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4831267" y="2391054"/>
          <a:ext cx="1543470" cy="284741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950577" y="5290010"/>
            <a:ext cx="1304845" cy="224357"/>
          </a:xfrm>
          <a:prstGeom prst="rect">
            <a:avLst/>
          </a:prstGeom>
          <a:noFill/>
        </p:spPr>
        <p:txBody>
          <a:bodyPr wrap="none" lIns="0" tIns="0" rIns="0" bIns="0" rtlCol="0">
            <a:spAutoFit/>
          </a:bodyPr>
          <a:lstStyle/>
          <a:p>
            <a:pPr algn="ctr">
              <a:lnSpc>
                <a:spcPct val="120000"/>
              </a:lnSpc>
            </a:pPr>
            <a:r>
              <a:rPr lang="zh-CN" alt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01</a:t>
            </a:r>
          </a:p>
        </p:txBody>
      </p:sp>
      <p:graphicFrame>
        <p:nvGraphicFramePr>
          <p:cNvPr id="7" name="Chart 6"/>
          <p:cNvGraphicFramePr/>
          <p:nvPr/>
        </p:nvGraphicFramePr>
        <p:xfrm>
          <a:off x="6507814" y="2391054"/>
          <a:ext cx="1543470" cy="2847419"/>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6627125" y="5290010"/>
            <a:ext cx="1304845" cy="224357"/>
          </a:xfrm>
          <a:prstGeom prst="rect">
            <a:avLst/>
          </a:prstGeom>
          <a:noFill/>
        </p:spPr>
        <p:txBody>
          <a:bodyPr wrap="none" lIns="0" tIns="0" rIns="0" bIns="0" rtlCol="0">
            <a:spAutoFit/>
          </a:bodyPr>
          <a:lstStyle/>
          <a:p>
            <a:pPr algn="ctr">
              <a:lnSpc>
                <a:spcPct val="120000"/>
              </a:lnSpc>
            </a:pPr>
            <a:r>
              <a:rPr lang="zh-CN" alt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02</a:t>
            </a:r>
          </a:p>
        </p:txBody>
      </p:sp>
      <p:graphicFrame>
        <p:nvGraphicFramePr>
          <p:cNvPr id="9" name="Chart 8"/>
          <p:cNvGraphicFramePr/>
          <p:nvPr/>
        </p:nvGraphicFramePr>
        <p:xfrm>
          <a:off x="8173768" y="2391054"/>
          <a:ext cx="1543470" cy="2847419"/>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8293079" y="5290010"/>
            <a:ext cx="1304845" cy="224357"/>
          </a:xfrm>
          <a:prstGeom prst="rect">
            <a:avLst/>
          </a:prstGeom>
          <a:noFill/>
        </p:spPr>
        <p:txBody>
          <a:bodyPr wrap="none" lIns="0" tIns="0" rIns="0" bIns="0" rtlCol="0">
            <a:spAutoFit/>
          </a:bodyPr>
          <a:lstStyle/>
          <a:p>
            <a:pPr algn="ctr">
              <a:lnSpc>
                <a:spcPct val="120000"/>
              </a:lnSpc>
            </a:pPr>
            <a:r>
              <a:rPr lang="zh-CN" alt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03</a:t>
            </a:r>
          </a:p>
        </p:txBody>
      </p:sp>
      <p:graphicFrame>
        <p:nvGraphicFramePr>
          <p:cNvPr id="11" name="Chart 10"/>
          <p:cNvGraphicFramePr/>
          <p:nvPr/>
        </p:nvGraphicFramePr>
        <p:xfrm>
          <a:off x="9844981" y="2391054"/>
          <a:ext cx="1543470" cy="2847419"/>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p:nvPr/>
        </p:nvSpPr>
        <p:spPr>
          <a:xfrm>
            <a:off x="9964293" y="5290010"/>
            <a:ext cx="1304845" cy="224357"/>
          </a:xfrm>
          <a:prstGeom prst="rect">
            <a:avLst/>
          </a:prstGeom>
          <a:noFill/>
        </p:spPr>
        <p:txBody>
          <a:bodyPr wrap="none" lIns="0" tIns="0" rIns="0" bIns="0" rtlCol="0">
            <a:spAutoFit/>
          </a:bodyPr>
          <a:lstStyle/>
          <a:p>
            <a:pPr algn="ctr">
              <a:lnSpc>
                <a:spcPct val="120000"/>
              </a:lnSpc>
            </a:pPr>
            <a:r>
              <a:rPr lang="zh-CN" alt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r>
              <a:rPr lang="en-US" sz="12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04</a:t>
            </a:r>
          </a:p>
        </p:txBody>
      </p:sp>
      <p:grpSp>
        <p:nvGrpSpPr>
          <p:cNvPr id="13" name="Group 12"/>
          <p:cNvGrpSpPr/>
          <p:nvPr/>
        </p:nvGrpSpPr>
        <p:grpSpPr>
          <a:xfrm>
            <a:off x="1677212" y="2704858"/>
            <a:ext cx="2938673" cy="2425145"/>
            <a:chOff x="1023776" y="1932475"/>
            <a:chExt cx="2781691" cy="2647897"/>
          </a:xfrm>
        </p:grpSpPr>
        <p:sp>
          <p:nvSpPr>
            <p:cNvPr id="14" name="Text Placeholder 32"/>
            <p:cNvSpPr txBox="1"/>
            <p:nvPr/>
          </p:nvSpPr>
          <p:spPr>
            <a:xfrm>
              <a:off x="1023776" y="3879576"/>
              <a:ext cx="2781691" cy="70079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695"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a:t>
              </a:r>
              <a:r>
                <a:rPr lang="en-US" altLang="zh-CN" sz="695"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695"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a:t>
              </a:r>
              <a:r>
                <a:rPr lang="en-US" altLang="zh-CN" sz="695"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695"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directly.</a:t>
              </a:r>
              <a:endParaRPr lang="en-AU" altLang="zh-CN" sz="69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Text Placeholder 33"/>
            <p:cNvSpPr txBox="1"/>
            <p:nvPr/>
          </p:nvSpPr>
          <p:spPr>
            <a:xfrm>
              <a:off x="1023778" y="2329688"/>
              <a:ext cx="2781689" cy="70079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695"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a:t>
              </a:r>
              <a:r>
                <a:rPr lang="en-US" altLang="zh-CN" sz="695"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695"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a:t>
              </a:r>
              <a:r>
                <a:rPr lang="en-US" altLang="zh-CN" sz="695" dirty="0" err="1"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directly.Please</a:t>
              </a:r>
              <a:r>
                <a:rPr lang="en-US" altLang="zh-CN" sz="695"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 replace text, click add relevant headline, modify the text content, also can copy your content to this directly.</a:t>
              </a:r>
              <a:endParaRPr lang="en-AU" altLang="zh-CN" sz="69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Box 15"/>
            <p:cNvSpPr txBox="1"/>
            <p:nvPr/>
          </p:nvSpPr>
          <p:spPr>
            <a:xfrm>
              <a:off x="1023777" y="1932475"/>
              <a:ext cx="2420840" cy="362930"/>
            </a:xfrm>
            <a:prstGeom prst="rect">
              <a:avLst/>
            </a:prstGeom>
            <a:noFill/>
          </p:spPr>
          <p:txBody>
            <a:bodyPr wrap="square" lIns="0" tIns="0" rIns="0" bIns="0" rtlCol="0">
              <a:spAutoFit/>
            </a:bodyPr>
            <a:lstStyle/>
            <a:p>
              <a:pPr>
                <a:lnSpc>
                  <a:spcPct val="120000"/>
                </a:lnSpc>
              </a:pPr>
              <a:r>
                <a:rPr lang="zh-CN" altLang="en-US">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7" name="文本框 16"/>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8" name="文本框 17"/>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Graphic spid="7" grpId="0">
        <p:bldAsOne/>
      </p:bldGraphic>
      <p:bldP spid="8" grpId="0"/>
      <p:bldGraphic spid="9" grpId="0">
        <p:bldAsOne/>
      </p:bldGraphic>
      <p:bldP spid="10" grpId="0"/>
      <p:bldGraphic spid="11" grpId="0">
        <p:bldAsOne/>
      </p:bldGraphic>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4" y="1117005"/>
            <a:ext cx="3192188" cy="2890828"/>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dirty="0"/>
          </a:p>
        </p:txBody>
      </p:sp>
      <p:sp>
        <p:nvSpPr>
          <p:cNvPr id="41" name="矩形 40"/>
          <p:cNvSpPr/>
          <p:nvPr/>
        </p:nvSpPr>
        <p:spPr>
          <a:xfrm>
            <a:off x="3221561" y="1117005"/>
            <a:ext cx="3194420" cy="2890828"/>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42" name="矩形 41"/>
          <p:cNvSpPr/>
          <p:nvPr/>
        </p:nvSpPr>
        <p:spPr>
          <a:xfrm>
            <a:off x="6442770" y="1117005"/>
            <a:ext cx="3194421" cy="2890828"/>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43" name="矩形 42"/>
          <p:cNvSpPr/>
          <p:nvPr/>
        </p:nvSpPr>
        <p:spPr>
          <a:xfrm>
            <a:off x="9666210" y="1117005"/>
            <a:ext cx="3192188" cy="2890828"/>
          </a:xfrm>
          <a:prstGeom prst="rect">
            <a:avLst/>
          </a:prstGeom>
          <a:blipFill dpi="0" rotWithShape="1">
            <a:blip r:embed="rId6"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grpSp>
        <p:nvGrpSpPr>
          <p:cNvPr id="14" name="组合 7"/>
          <p:cNvGrpSpPr/>
          <p:nvPr/>
        </p:nvGrpSpPr>
        <p:grpSpPr bwMode="auto">
          <a:xfrm>
            <a:off x="2828975" y="4480421"/>
            <a:ext cx="3264840" cy="1178353"/>
            <a:chOff x="3484439" y="880115"/>
            <a:chExt cx="2320294" cy="838106"/>
          </a:xfrm>
        </p:grpSpPr>
        <p:sp>
          <p:nvSpPr>
            <p:cNvPr id="15" name="文本框 66"/>
            <p:cNvSpPr txBox="1">
              <a:spLocks noChangeArrowheads="1"/>
            </p:cNvSpPr>
            <p:nvPr/>
          </p:nvSpPr>
          <p:spPr bwMode="auto">
            <a:xfrm>
              <a:off x="3484439" y="1374629"/>
              <a:ext cx="2320294" cy="343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r">
                <a:lnSpc>
                  <a:spcPct val="150000"/>
                </a:lnSpc>
              </a:pPr>
              <a:r>
                <a:rPr lang="zh-CN" altLang="en-US" sz="9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16" name="文本框 66"/>
            <p:cNvSpPr txBox="1">
              <a:spLocks noChangeArrowheads="1"/>
            </p:cNvSpPr>
            <p:nvPr/>
          </p:nvSpPr>
          <p:spPr bwMode="auto">
            <a:xfrm>
              <a:off x="4780328" y="880115"/>
              <a:ext cx="1024405" cy="218907"/>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r"/>
              <a:r>
                <a:rPr lang="zh-CN" altLang="en-US" sz="1400" dirty="0">
                  <a:solidFill>
                    <a:schemeClr val="bg1">
                      <a:lumMod val="65000"/>
                    </a:schemeClr>
                  </a:solidFill>
                  <a:ea typeface="微软雅黑" panose="020B0503020204020204" pitchFamily="34" charset="-122"/>
                </a:rPr>
                <a:t>请替换文字内容</a:t>
              </a:r>
            </a:p>
          </p:txBody>
        </p:sp>
        <p:sp>
          <p:nvSpPr>
            <p:cNvPr id="17" name="任意多边形 16"/>
            <p:cNvSpPr/>
            <p:nvPr/>
          </p:nvSpPr>
          <p:spPr>
            <a:xfrm>
              <a:off x="5429107" y="1286573"/>
              <a:ext cx="287153"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grpSp>
      <p:grpSp>
        <p:nvGrpSpPr>
          <p:cNvPr id="18" name="组合 7"/>
          <p:cNvGrpSpPr/>
          <p:nvPr/>
        </p:nvGrpSpPr>
        <p:grpSpPr bwMode="auto">
          <a:xfrm>
            <a:off x="6717407" y="4480421"/>
            <a:ext cx="3264840" cy="1178353"/>
            <a:chOff x="3484439" y="880115"/>
            <a:chExt cx="2320294" cy="838106"/>
          </a:xfrm>
        </p:grpSpPr>
        <p:sp>
          <p:nvSpPr>
            <p:cNvPr id="19" name="文本框 66"/>
            <p:cNvSpPr txBox="1">
              <a:spLocks noChangeArrowheads="1"/>
            </p:cNvSpPr>
            <p:nvPr/>
          </p:nvSpPr>
          <p:spPr bwMode="auto">
            <a:xfrm>
              <a:off x="3484439" y="1374629"/>
              <a:ext cx="2320294" cy="343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9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20" name="文本框 66"/>
            <p:cNvSpPr txBox="1">
              <a:spLocks noChangeArrowheads="1"/>
            </p:cNvSpPr>
            <p:nvPr/>
          </p:nvSpPr>
          <p:spPr bwMode="auto">
            <a:xfrm>
              <a:off x="3484439" y="880115"/>
              <a:ext cx="1024405" cy="218907"/>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ea typeface="微软雅黑" panose="020B0503020204020204" pitchFamily="34" charset="-122"/>
                </a:rPr>
                <a:t>请替换文字内容</a:t>
              </a:r>
            </a:p>
          </p:txBody>
        </p:sp>
        <p:sp>
          <p:nvSpPr>
            <p:cNvPr id="21" name="任意多边形 20"/>
            <p:cNvSpPr/>
            <p:nvPr/>
          </p:nvSpPr>
          <p:spPr>
            <a:xfrm>
              <a:off x="3568080" y="1286573"/>
              <a:ext cx="287153" cy="70452"/>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zh-CN" altLang="en-US"/>
            </a:p>
          </p:txBody>
        </p:sp>
      </p:grpSp>
      <p:sp>
        <p:nvSpPr>
          <p:cNvPr id="22" name="文本框 21"/>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1"/>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3" name="文本框 22"/>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1"/>
                </a:solidFill>
                <a:cs typeface="+mn-ea"/>
                <a:sym typeface="+mn-lt"/>
              </a:rPr>
              <a:t>ADD RELATED TITLE WORDS</a:t>
            </a:r>
            <a:endParaRPr lang="zh-CN" altLang="en-US" sz="1400" dirty="0">
              <a:solidFill>
                <a:schemeClr val="accent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4000">
        <p14:flip dir="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par>
                                <p:cTn id="10" presetID="53" presetClass="entr" presetSubtype="16" fill="hold" grpId="0" nodeType="withEffect">
                                  <p:stCondLst>
                                    <p:cond delay="200"/>
                                  </p:stCondLst>
                                  <p:childTnLst>
                                    <p:set>
                                      <p:cBhvr>
                                        <p:cTn id="11" dur="1" fill="hold">
                                          <p:stCondLst>
                                            <p:cond delay="0"/>
                                          </p:stCondLst>
                                        </p:cTn>
                                        <p:tgtEl>
                                          <p:spTgt spid="41"/>
                                        </p:tgtEl>
                                        <p:attrNameLst>
                                          <p:attrName>style.visibility</p:attrName>
                                        </p:attrNameLst>
                                      </p:cBhvr>
                                      <p:to>
                                        <p:strVal val="visible"/>
                                      </p:to>
                                    </p:set>
                                    <p:anim calcmode="lin" valueType="num">
                                      <p:cBhvr>
                                        <p:cTn id="12" dur="750" fill="hold"/>
                                        <p:tgtEl>
                                          <p:spTgt spid="41"/>
                                        </p:tgtEl>
                                        <p:attrNameLst>
                                          <p:attrName>ppt_w</p:attrName>
                                        </p:attrNameLst>
                                      </p:cBhvr>
                                      <p:tavLst>
                                        <p:tav tm="0">
                                          <p:val>
                                            <p:fltVal val="0"/>
                                          </p:val>
                                        </p:tav>
                                        <p:tav tm="100000">
                                          <p:val>
                                            <p:strVal val="#ppt_w"/>
                                          </p:val>
                                        </p:tav>
                                      </p:tavLst>
                                    </p:anim>
                                    <p:anim calcmode="lin" valueType="num">
                                      <p:cBhvr>
                                        <p:cTn id="13" dur="750" fill="hold"/>
                                        <p:tgtEl>
                                          <p:spTgt spid="41"/>
                                        </p:tgtEl>
                                        <p:attrNameLst>
                                          <p:attrName>ppt_h</p:attrName>
                                        </p:attrNameLst>
                                      </p:cBhvr>
                                      <p:tavLst>
                                        <p:tav tm="0">
                                          <p:val>
                                            <p:fltVal val="0"/>
                                          </p:val>
                                        </p:tav>
                                        <p:tav tm="100000">
                                          <p:val>
                                            <p:strVal val="#ppt_h"/>
                                          </p:val>
                                        </p:tav>
                                      </p:tavLst>
                                    </p:anim>
                                    <p:animEffect transition="in" filter="fade">
                                      <p:cBhvr>
                                        <p:cTn id="14" dur="750"/>
                                        <p:tgtEl>
                                          <p:spTgt spid="41"/>
                                        </p:tgtEl>
                                      </p:cBhvr>
                                    </p:animEffect>
                                  </p:childTnLst>
                                </p:cTn>
                              </p:par>
                              <p:par>
                                <p:cTn id="15" presetID="53" presetClass="entr" presetSubtype="16" fill="hold" grpId="0" nodeType="withEffect">
                                  <p:stCondLst>
                                    <p:cond delay="300"/>
                                  </p:stCondLst>
                                  <p:childTnLst>
                                    <p:set>
                                      <p:cBhvr>
                                        <p:cTn id="16" dur="1" fill="hold">
                                          <p:stCondLst>
                                            <p:cond delay="0"/>
                                          </p:stCondLst>
                                        </p:cTn>
                                        <p:tgtEl>
                                          <p:spTgt spid="42"/>
                                        </p:tgtEl>
                                        <p:attrNameLst>
                                          <p:attrName>style.visibility</p:attrName>
                                        </p:attrNameLst>
                                      </p:cBhvr>
                                      <p:to>
                                        <p:strVal val="visible"/>
                                      </p:to>
                                    </p:set>
                                    <p:anim calcmode="lin" valueType="num">
                                      <p:cBhvr>
                                        <p:cTn id="17" dur="750" fill="hold"/>
                                        <p:tgtEl>
                                          <p:spTgt spid="42"/>
                                        </p:tgtEl>
                                        <p:attrNameLst>
                                          <p:attrName>ppt_w</p:attrName>
                                        </p:attrNameLst>
                                      </p:cBhvr>
                                      <p:tavLst>
                                        <p:tav tm="0">
                                          <p:val>
                                            <p:fltVal val="0"/>
                                          </p:val>
                                        </p:tav>
                                        <p:tav tm="100000">
                                          <p:val>
                                            <p:strVal val="#ppt_w"/>
                                          </p:val>
                                        </p:tav>
                                      </p:tavLst>
                                    </p:anim>
                                    <p:anim calcmode="lin" valueType="num">
                                      <p:cBhvr>
                                        <p:cTn id="18" dur="750" fill="hold"/>
                                        <p:tgtEl>
                                          <p:spTgt spid="42"/>
                                        </p:tgtEl>
                                        <p:attrNameLst>
                                          <p:attrName>ppt_h</p:attrName>
                                        </p:attrNameLst>
                                      </p:cBhvr>
                                      <p:tavLst>
                                        <p:tav tm="0">
                                          <p:val>
                                            <p:fltVal val="0"/>
                                          </p:val>
                                        </p:tav>
                                        <p:tav tm="100000">
                                          <p:val>
                                            <p:strVal val="#ppt_h"/>
                                          </p:val>
                                        </p:tav>
                                      </p:tavLst>
                                    </p:anim>
                                    <p:animEffect transition="in" filter="fade">
                                      <p:cBhvr>
                                        <p:cTn id="19" dur="750"/>
                                        <p:tgtEl>
                                          <p:spTgt spid="42"/>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43"/>
                                        </p:tgtEl>
                                        <p:attrNameLst>
                                          <p:attrName>style.visibility</p:attrName>
                                        </p:attrNameLst>
                                      </p:cBhvr>
                                      <p:to>
                                        <p:strVal val="visible"/>
                                      </p:to>
                                    </p:set>
                                    <p:anim calcmode="lin" valueType="num">
                                      <p:cBhvr>
                                        <p:cTn id="22" dur="750" fill="hold"/>
                                        <p:tgtEl>
                                          <p:spTgt spid="43"/>
                                        </p:tgtEl>
                                        <p:attrNameLst>
                                          <p:attrName>ppt_w</p:attrName>
                                        </p:attrNameLst>
                                      </p:cBhvr>
                                      <p:tavLst>
                                        <p:tav tm="0">
                                          <p:val>
                                            <p:fltVal val="0"/>
                                          </p:val>
                                        </p:tav>
                                        <p:tav tm="100000">
                                          <p:val>
                                            <p:strVal val="#ppt_w"/>
                                          </p:val>
                                        </p:tav>
                                      </p:tavLst>
                                    </p:anim>
                                    <p:anim calcmode="lin" valueType="num">
                                      <p:cBhvr>
                                        <p:cTn id="23" dur="750" fill="hold"/>
                                        <p:tgtEl>
                                          <p:spTgt spid="43"/>
                                        </p:tgtEl>
                                        <p:attrNameLst>
                                          <p:attrName>ppt_h</p:attrName>
                                        </p:attrNameLst>
                                      </p:cBhvr>
                                      <p:tavLst>
                                        <p:tav tm="0">
                                          <p:val>
                                            <p:fltVal val="0"/>
                                          </p:val>
                                        </p:tav>
                                        <p:tav tm="100000">
                                          <p:val>
                                            <p:strVal val="#ppt_h"/>
                                          </p:val>
                                        </p:tav>
                                      </p:tavLst>
                                    </p:anim>
                                    <p:animEffect transition="in" filter="fade">
                                      <p:cBhvr>
                                        <p:cTn id="24" dur="750"/>
                                        <p:tgtEl>
                                          <p:spTgt spid="43"/>
                                        </p:tgtEl>
                                      </p:cBhvr>
                                    </p:animEffect>
                                  </p:childTnLst>
                                </p:cTn>
                              </p:par>
                            </p:childTnLst>
                          </p:cTn>
                        </p:par>
                        <p:par>
                          <p:cTn id="25" fill="hold">
                            <p:stCondLst>
                              <p:cond delay="1000"/>
                            </p:stCondLst>
                            <p:childTnLst>
                              <p:par>
                                <p:cTn id="26" presetID="22" presetClass="entr" presetSubtype="2"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right)">
                                      <p:cBhvr>
                                        <p:cTn id="28" dur="500"/>
                                        <p:tgtEl>
                                          <p:spTgt spid="14"/>
                                        </p:tgtEl>
                                      </p:cBhvr>
                                    </p:animEffect>
                                  </p:childTnLst>
                                </p:cTn>
                              </p:par>
                              <p:par>
                                <p:cTn id="29" presetID="22" presetClass="entr" presetSubtype="8"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1" grpId="0" animBg="1"/>
      <p:bldP spid="42" grpId="0" animBg="1"/>
      <p:bldP spid="4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125119" y="2104157"/>
            <a:ext cx="5064342" cy="3573719"/>
            <a:chOff x="6199748" y="2294758"/>
            <a:chExt cx="4802010" cy="3388601"/>
          </a:xfrm>
        </p:grpSpPr>
        <p:sp>
          <p:nvSpPr>
            <p:cNvPr id="7" name="Freeform 6"/>
            <p:cNvSpPr/>
            <p:nvPr/>
          </p:nvSpPr>
          <p:spPr>
            <a:xfrm>
              <a:off x="7045861" y="2643177"/>
              <a:ext cx="2708066" cy="2708008"/>
            </a:xfrm>
            <a:custGeom>
              <a:avLst/>
              <a:gdLst>
                <a:gd name="connsiteX0" fmla="*/ 0 w 2708066"/>
                <a:gd name="connsiteY0" fmla="*/ 1354004 h 2708008"/>
                <a:gd name="connsiteX1" fmla="*/ 1354033 w 2708066"/>
                <a:gd name="connsiteY1" fmla="*/ 0 h 2708008"/>
                <a:gd name="connsiteX2" fmla="*/ 2708066 w 2708066"/>
                <a:gd name="connsiteY2" fmla="*/ 1354004 h 2708008"/>
                <a:gd name="connsiteX3" fmla="*/ 1354033 w 2708066"/>
                <a:gd name="connsiteY3" fmla="*/ 2708008 h 2708008"/>
                <a:gd name="connsiteX4" fmla="*/ 0 w 2708066"/>
                <a:gd name="connsiteY4" fmla="*/ 1354004 h 2708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8066" h="2708008">
                  <a:moveTo>
                    <a:pt x="0" y="1354004"/>
                  </a:moveTo>
                  <a:cubicBezTo>
                    <a:pt x="0" y="606208"/>
                    <a:pt x="606221" y="0"/>
                    <a:pt x="1354033" y="0"/>
                  </a:cubicBezTo>
                  <a:cubicBezTo>
                    <a:pt x="2101845" y="0"/>
                    <a:pt x="2708066" y="606208"/>
                    <a:pt x="2708066" y="1354004"/>
                  </a:cubicBezTo>
                  <a:cubicBezTo>
                    <a:pt x="2708066" y="2101800"/>
                    <a:pt x="2101845" y="2708008"/>
                    <a:pt x="1354033" y="2708008"/>
                  </a:cubicBezTo>
                  <a:cubicBezTo>
                    <a:pt x="606221" y="2708008"/>
                    <a:pt x="0" y="2101800"/>
                    <a:pt x="0" y="1354004"/>
                  </a:cubicBezTo>
                  <a:close/>
                </a:path>
              </a:pathLst>
            </a:custGeom>
            <a:solidFill>
              <a:schemeClr val="accent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27196" tIns="627187" rIns="627196" bIns="627187" numCol="1" spcCol="1270" anchor="ctr" anchorCtr="0">
              <a:noAutofit/>
            </a:bodyPr>
            <a:lstStyle/>
            <a:p>
              <a:pPr algn="ctr" defTabSz="2437765">
                <a:lnSpc>
                  <a:spcPct val="120000"/>
                </a:lnSpc>
                <a:spcAft>
                  <a:spcPct val="35000"/>
                </a:spcAft>
              </a:pPr>
              <a:endParaRPr lang="id-ID" sz="5485">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Oval 7"/>
            <p:cNvSpPr/>
            <p:nvPr/>
          </p:nvSpPr>
          <p:spPr>
            <a:xfrm>
              <a:off x="8591026" y="2519799"/>
              <a:ext cx="301176" cy="301171"/>
            </a:xfrm>
            <a:prstGeom prst="ellipse">
              <a:avLst/>
            </a:prstGeom>
            <a:solidFill>
              <a:schemeClr val="accent6"/>
            </a:solidFill>
            <a:ln w="25400">
              <a:solidFill>
                <a:schemeClr val="bg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Oval 8"/>
            <p:cNvSpPr/>
            <p:nvPr/>
          </p:nvSpPr>
          <p:spPr>
            <a:xfrm>
              <a:off x="7877873" y="5149983"/>
              <a:ext cx="218075" cy="218285"/>
            </a:xfrm>
            <a:prstGeom prst="ellipse">
              <a:avLst/>
            </a:prstGeom>
            <a:solidFill>
              <a:schemeClr val="accent6"/>
            </a:solidFill>
            <a:ln w="25400">
              <a:solidFill>
                <a:schemeClr val="bg1"/>
              </a:solidFill>
            </a:ln>
          </p:spPr>
          <p:style>
            <a:lnRef idx="2">
              <a:schemeClr val="lt1">
                <a:hueOff val="0"/>
                <a:satOff val="0"/>
                <a:lumOff val="0"/>
                <a:alphaOff val="0"/>
              </a:schemeClr>
            </a:lnRef>
            <a:fillRef idx="1">
              <a:schemeClr val="accent3">
                <a:hueOff val="56240"/>
                <a:satOff val="2879"/>
                <a:lumOff val="1209"/>
                <a:alphaOff val="0"/>
              </a:schemeClr>
            </a:fillRef>
            <a:effectRef idx="0">
              <a:schemeClr val="accent3">
                <a:hueOff val="56240"/>
                <a:satOff val="2879"/>
                <a:lumOff val="1209"/>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Oval 9"/>
            <p:cNvSpPr/>
            <p:nvPr/>
          </p:nvSpPr>
          <p:spPr>
            <a:xfrm>
              <a:off x="9928187" y="3742198"/>
              <a:ext cx="218075" cy="218285"/>
            </a:xfrm>
            <a:prstGeom prst="ellipse">
              <a:avLst/>
            </a:prstGeom>
            <a:solidFill>
              <a:schemeClr val="accent4">
                <a:lumMod val="40000"/>
                <a:lumOff val="60000"/>
              </a:schemeClr>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Oval 10"/>
            <p:cNvSpPr/>
            <p:nvPr/>
          </p:nvSpPr>
          <p:spPr>
            <a:xfrm>
              <a:off x="8884647" y="5382188"/>
              <a:ext cx="301176" cy="301171"/>
            </a:xfrm>
            <a:prstGeom prst="ellipse">
              <a:avLst/>
            </a:prstGeom>
            <a:solidFill>
              <a:schemeClr val="accent1">
                <a:lumMod val="40000"/>
                <a:lumOff val="60000"/>
              </a:schemeClr>
            </a:solidFill>
            <a:ln>
              <a:noFill/>
            </a:ln>
          </p:spPr>
          <p:style>
            <a:lnRef idx="2">
              <a:schemeClr val="lt1">
                <a:hueOff val="0"/>
                <a:satOff val="0"/>
                <a:lumOff val="0"/>
                <a:alphaOff val="0"/>
              </a:schemeClr>
            </a:lnRef>
            <a:fillRef idx="1">
              <a:schemeClr val="accent3">
                <a:hueOff val="168719"/>
                <a:satOff val="8636"/>
                <a:lumOff val="3628"/>
                <a:alphaOff val="0"/>
              </a:schemeClr>
            </a:fillRef>
            <a:effectRef idx="0">
              <a:schemeClr val="accent3">
                <a:hueOff val="168719"/>
                <a:satOff val="8636"/>
                <a:lumOff val="3628"/>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Oval 11"/>
            <p:cNvSpPr/>
            <p:nvPr/>
          </p:nvSpPr>
          <p:spPr>
            <a:xfrm>
              <a:off x="7578045" y="3164374"/>
              <a:ext cx="218075" cy="218285"/>
            </a:xfrm>
            <a:prstGeom prst="ellipse">
              <a:avLst/>
            </a:prstGeom>
            <a:solidFill>
              <a:schemeClr val="accent2">
                <a:lumMod val="40000"/>
                <a:lumOff val="60000"/>
              </a:schemeClr>
            </a:solidFill>
            <a:ln>
              <a:noFill/>
            </a:ln>
          </p:spPr>
          <p:style>
            <a:lnRef idx="2">
              <a:schemeClr val="lt1">
                <a:hueOff val="0"/>
                <a:satOff val="0"/>
                <a:lumOff val="0"/>
                <a:alphaOff val="0"/>
              </a:schemeClr>
            </a:lnRef>
            <a:fillRef idx="1">
              <a:schemeClr val="accent3">
                <a:hueOff val="224959"/>
                <a:satOff val="11515"/>
                <a:lumOff val="4837"/>
                <a:alphaOff val="0"/>
              </a:schemeClr>
            </a:fillRef>
            <a:effectRef idx="0">
              <a:schemeClr val="accent3">
                <a:hueOff val="224959"/>
                <a:satOff val="11515"/>
                <a:lumOff val="4837"/>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12"/>
            <p:cNvSpPr/>
            <p:nvPr/>
          </p:nvSpPr>
          <p:spPr>
            <a:xfrm>
              <a:off x="6199748" y="3131948"/>
              <a:ext cx="1100954" cy="1100602"/>
            </a:xfrm>
            <a:custGeom>
              <a:avLst/>
              <a:gdLst>
                <a:gd name="connsiteX0" fmla="*/ 0 w 1100954"/>
                <a:gd name="connsiteY0" fmla="*/ 550301 h 1100602"/>
                <a:gd name="connsiteX1" fmla="*/ 550477 w 1100954"/>
                <a:gd name="connsiteY1" fmla="*/ 0 h 1100602"/>
                <a:gd name="connsiteX2" fmla="*/ 1100954 w 1100954"/>
                <a:gd name="connsiteY2" fmla="*/ 550301 h 1100602"/>
                <a:gd name="connsiteX3" fmla="*/ 550477 w 1100954"/>
                <a:gd name="connsiteY3" fmla="*/ 1100602 h 1100602"/>
                <a:gd name="connsiteX4" fmla="*/ 0 w 1100954"/>
                <a:gd name="connsiteY4" fmla="*/ 550301 h 110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954" h="1100602">
                  <a:moveTo>
                    <a:pt x="0" y="550301"/>
                  </a:moveTo>
                  <a:cubicBezTo>
                    <a:pt x="0" y="246378"/>
                    <a:pt x="246457" y="0"/>
                    <a:pt x="550477" y="0"/>
                  </a:cubicBezTo>
                  <a:cubicBezTo>
                    <a:pt x="854497" y="0"/>
                    <a:pt x="1100954" y="246378"/>
                    <a:pt x="1100954" y="550301"/>
                  </a:cubicBezTo>
                  <a:cubicBezTo>
                    <a:pt x="1100954" y="854224"/>
                    <a:pt x="854497" y="1100602"/>
                    <a:pt x="550477" y="1100602"/>
                  </a:cubicBezTo>
                  <a:cubicBezTo>
                    <a:pt x="246457" y="1100602"/>
                    <a:pt x="0" y="854224"/>
                    <a:pt x="0" y="550301"/>
                  </a:cubicBezTo>
                  <a:close/>
                </a:path>
              </a:pathLst>
            </a:custGeom>
            <a:solidFill>
              <a:schemeClr val="accent2"/>
            </a:solidFill>
            <a:ln w="38100">
              <a:solidFill>
                <a:schemeClr val="bg1"/>
              </a:solidFill>
            </a:ln>
          </p:spPr>
          <p:style>
            <a:lnRef idx="2">
              <a:schemeClr val="lt1">
                <a:hueOff val="0"/>
                <a:satOff val="0"/>
                <a:lumOff val="0"/>
                <a:alphaOff val="0"/>
              </a:schemeClr>
            </a:lnRef>
            <a:fillRef idx="1">
              <a:schemeClr val="accent3">
                <a:hueOff val="337438"/>
                <a:satOff val="17272"/>
                <a:lumOff val="7255"/>
                <a:alphaOff val="0"/>
              </a:schemeClr>
            </a:fillRef>
            <a:effectRef idx="0">
              <a:schemeClr val="accent3">
                <a:hueOff val="337438"/>
                <a:satOff val="17272"/>
                <a:lumOff val="7255"/>
                <a:alphaOff val="0"/>
              </a:schemeClr>
            </a:effectRef>
            <a:fontRef idx="minor">
              <a:schemeClr val="lt1"/>
            </a:fontRef>
          </p:style>
          <p:txBody>
            <a:bodyPr spcFirstLastPara="0" vert="horz" wrap="square" lIns="254420" tIns="254365" rIns="254420" bIns="254365" numCol="1" spcCol="1270" anchor="ctr" anchorCtr="0">
              <a:noAutofit/>
            </a:bodyPr>
            <a:lstStyle/>
            <a:p>
              <a:pPr algn="ctr" defTabSz="984250">
                <a:lnSpc>
                  <a:spcPct val="120000"/>
                </a:lnSpc>
                <a:spcAft>
                  <a:spcPct val="35000"/>
                </a:spcAft>
              </a:pPr>
              <a:endParaRPr lang="id-ID" sz="2215">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Oval 13"/>
            <p:cNvSpPr/>
            <p:nvPr/>
          </p:nvSpPr>
          <p:spPr>
            <a:xfrm>
              <a:off x="9288092" y="4197527"/>
              <a:ext cx="301176" cy="301171"/>
            </a:xfrm>
            <a:prstGeom prst="ellipse">
              <a:avLst/>
            </a:prstGeom>
            <a:solidFill>
              <a:schemeClr val="accent4">
                <a:lumMod val="60000"/>
                <a:lumOff val="40000"/>
              </a:schemeClr>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5" name="Oval 14"/>
            <p:cNvSpPr/>
            <p:nvPr/>
          </p:nvSpPr>
          <p:spPr>
            <a:xfrm>
              <a:off x="6461137" y="4435079"/>
              <a:ext cx="544433" cy="544448"/>
            </a:xfrm>
            <a:prstGeom prst="ellipse">
              <a:avLst/>
            </a:prstGeom>
            <a:solidFill>
              <a:schemeClr val="accent5"/>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15"/>
            <p:cNvSpPr/>
            <p:nvPr/>
          </p:nvSpPr>
          <p:spPr>
            <a:xfrm>
              <a:off x="9900804" y="2294758"/>
              <a:ext cx="1100954" cy="1100602"/>
            </a:xfrm>
            <a:custGeom>
              <a:avLst/>
              <a:gdLst>
                <a:gd name="connsiteX0" fmla="*/ 0 w 1100954"/>
                <a:gd name="connsiteY0" fmla="*/ 550301 h 1100602"/>
                <a:gd name="connsiteX1" fmla="*/ 550477 w 1100954"/>
                <a:gd name="connsiteY1" fmla="*/ 0 h 1100602"/>
                <a:gd name="connsiteX2" fmla="*/ 1100954 w 1100954"/>
                <a:gd name="connsiteY2" fmla="*/ 550301 h 1100602"/>
                <a:gd name="connsiteX3" fmla="*/ 550477 w 1100954"/>
                <a:gd name="connsiteY3" fmla="*/ 1100602 h 1100602"/>
                <a:gd name="connsiteX4" fmla="*/ 0 w 1100954"/>
                <a:gd name="connsiteY4" fmla="*/ 550301 h 110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954" h="1100602">
                  <a:moveTo>
                    <a:pt x="0" y="550301"/>
                  </a:moveTo>
                  <a:cubicBezTo>
                    <a:pt x="0" y="246378"/>
                    <a:pt x="246457" y="0"/>
                    <a:pt x="550477" y="0"/>
                  </a:cubicBezTo>
                  <a:cubicBezTo>
                    <a:pt x="854497" y="0"/>
                    <a:pt x="1100954" y="246378"/>
                    <a:pt x="1100954" y="550301"/>
                  </a:cubicBezTo>
                  <a:cubicBezTo>
                    <a:pt x="1100954" y="854224"/>
                    <a:pt x="854497" y="1100602"/>
                    <a:pt x="550477" y="1100602"/>
                  </a:cubicBezTo>
                  <a:cubicBezTo>
                    <a:pt x="246457" y="1100602"/>
                    <a:pt x="0" y="854224"/>
                    <a:pt x="0" y="550301"/>
                  </a:cubicBezTo>
                  <a:close/>
                </a:path>
              </a:pathLst>
            </a:custGeom>
            <a:solidFill>
              <a:schemeClr val="accent3"/>
            </a:solidFill>
            <a:ln>
              <a:noFill/>
            </a:ln>
          </p:spPr>
          <p:style>
            <a:lnRef idx="2">
              <a:schemeClr val="lt1">
                <a:hueOff val="0"/>
                <a:satOff val="0"/>
                <a:lumOff val="0"/>
                <a:alphaOff val="0"/>
              </a:schemeClr>
            </a:lnRef>
            <a:fillRef idx="1">
              <a:schemeClr val="accent3">
                <a:hueOff val="506157"/>
                <a:satOff val="25908"/>
                <a:lumOff val="10883"/>
                <a:alphaOff val="0"/>
              </a:schemeClr>
            </a:fillRef>
            <a:effectRef idx="0">
              <a:schemeClr val="accent3">
                <a:hueOff val="506157"/>
                <a:satOff val="25908"/>
                <a:lumOff val="10883"/>
                <a:alphaOff val="0"/>
              </a:schemeClr>
            </a:effectRef>
            <a:fontRef idx="minor">
              <a:schemeClr val="lt1"/>
            </a:fontRef>
          </p:style>
          <p:txBody>
            <a:bodyPr spcFirstLastPara="0" vert="horz" wrap="square" lIns="254420" tIns="254365" rIns="254420" bIns="254365" numCol="1" spcCol="1270" anchor="ctr" anchorCtr="0">
              <a:noAutofit/>
            </a:bodyPr>
            <a:lstStyle/>
            <a:p>
              <a:pPr algn="ctr" defTabSz="984250">
                <a:lnSpc>
                  <a:spcPct val="120000"/>
                </a:lnSpc>
                <a:spcAft>
                  <a:spcPct val="35000"/>
                </a:spcAft>
              </a:pPr>
              <a:endParaRPr lang="id-ID" sz="2215">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Oval 16"/>
            <p:cNvSpPr/>
            <p:nvPr/>
          </p:nvSpPr>
          <p:spPr>
            <a:xfrm>
              <a:off x="9540385" y="3373960"/>
              <a:ext cx="301176" cy="301171"/>
            </a:xfrm>
            <a:prstGeom prst="ellipse">
              <a:avLst/>
            </a:prstGeom>
            <a:solidFill>
              <a:schemeClr val="accent5"/>
            </a:solidFill>
            <a:ln w="25400">
              <a:solidFill>
                <a:schemeClr val="bg1"/>
              </a:solidFill>
            </a:ln>
          </p:spPr>
          <p:style>
            <a:lnRef idx="2">
              <a:schemeClr val="lt1">
                <a:hueOff val="0"/>
                <a:satOff val="0"/>
                <a:lumOff val="0"/>
                <a:alphaOff val="0"/>
              </a:schemeClr>
            </a:lnRef>
            <a:fillRef idx="1">
              <a:schemeClr val="accent3">
                <a:hueOff val="562397"/>
                <a:satOff val="28787"/>
                <a:lumOff val="12092"/>
                <a:alphaOff val="0"/>
              </a:schemeClr>
            </a:fillRef>
            <a:effectRef idx="0">
              <a:schemeClr val="accent3">
                <a:hueOff val="562397"/>
                <a:satOff val="28787"/>
                <a:lumOff val="12092"/>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Oval 17"/>
            <p:cNvSpPr/>
            <p:nvPr/>
          </p:nvSpPr>
          <p:spPr>
            <a:xfrm>
              <a:off x="6243062" y="5047837"/>
              <a:ext cx="218075" cy="218285"/>
            </a:xfrm>
            <a:prstGeom prst="ellipse">
              <a:avLst/>
            </a:prstGeom>
            <a:solidFill>
              <a:schemeClr val="accent5">
                <a:lumMod val="40000"/>
                <a:lumOff val="60000"/>
              </a:schemeClr>
            </a:solidFill>
            <a:ln>
              <a:noFill/>
            </a:ln>
          </p:spPr>
          <p:style>
            <a:lnRef idx="2">
              <a:schemeClr val="lt1">
                <a:hueOff val="0"/>
                <a:satOff val="0"/>
                <a:lumOff val="0"/>
                <a:alphaOff val="0"/>
              </a:schemeClr>
            </a:lnRef>
            <a:fillRef idx="1">
              <a:schemeClr val="accent3">
                <a:hueOff val="618636"/>
                <a:satOff val="31665"/>
                <a:lumOff val="13301"/>
                <a:alphaOff val="0"/>
              </a:schemeClr>
            </a:fillRef>
            <a:effectRef idx="0">
              <a:schemeClr val="accent3">
                <a:hueOff val="618636"/>
                <a:satOff val="31665"/>
                <a:lumOff val="13301"/>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Oval 18"/>
            <p:cNvSpPr/>
            <p:nvPr/>
          </p:nvSpPr>
          <p:spPr>
            <a:xfrm>
              <a:off x="7733702" y="4763552"/>
              <a:ext cx="218075" cy="218285"/>
            </a:xfrm>
            <a:prstGeom prst="ellipse">
              <a:avLst/>
            </a:prstGeom>
            <a:solidFill>
              <a:schemeClr val="accent6">
                <a:lumMod val="40000"/>
                <a:lumOff val="60000"/>
              </a:schemeClr>
            </a:solidFill>
            <a:ln>
              <a:noFill/>
            </a:ln>
          </p:spPr>
          <p:style>
            <a:lnRef idx="2">
              <a:schemeClr val="lt1">
                <a:hueOff val="0"/>
                <a:satOff val="0"/>
                <a:lumOff val="0"/>
                <a:alphaOff val="0"/>
              </a:schemeClr>
            </a:lnRef>
            <a:fillRef idx="1">
              <a:schemeClr val="accent3">
                <a:hueOff val="674876"/>
                <a:satOff val="34544"/>
                <a:lumOff val="14510"/>
                <a:alphaOff val="0"/>
              </a:schemeClr>
            </a:fillRef>
            <a:effectRef idx="0">
              <a:schemeClr val="accent3">
                <a:hueOff val="674876"/>
                <a:satOff val="34544"/>
                <a:lumOff val="14510"/>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0" name="Title 13"/>
          <p:cNvSpPr txBox="1"/>
          <p:nvPr/>
        </p:nvSpPr>
        <p:spPr>
          <a:xfrm>
            <a:off x="5928358" y="3958973"/>
            <a:ext cx="1016097" cy="303801"/>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zh-CN" altLang="en-US" sz="180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itle 13"/>
          <p:cNvSpPr txBox="1"/>
          <p:nvPr/>
        </p:nvSpPr>
        <p:spPr>
          <a:xfrm>
            <a:off x="4197626" y="3668558"/>
            <a:ext cx="1016097" cy="195759"/>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zh-CN" altLang="en-US" sz="116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文字</a:t>
            </a:r>
            <a:r>
              <a:rPr lang="zh-CN" altLang="en-US" sz="1160" dirty="0">
                <a:solidFill>
                  <a:schemeClr val="bg1"/>
                </a:solidFill>
                <a:latin typeface="Arial" panose="020B0604020202020204" pitchFamily="34" charset="0"/>
                <a:ea typeface="微软雅黑" panose="020B0503020204020204" pitchFamily="34" charset="-122"/>
                <a:sym typeface="Arial" panose="020B0604020202020204" pitchFamily="34" charset="0"/>
              </a:rPr>
              <a:t>内容</a:t>
            </a:r>
            <a:endParaRPr lang="en-US" sz="12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itle 13"/>
          <p:cNvSpPr txBox="1"/>
          <p:nvPr/>
        </p:nvSpPr>
        <p:spPr>
          <a:xfrm>
            <a:off x="8101502" y="2768730"/>
            <a:ext cx="1016097" cy="195759"/>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zh-CN" altLang="en-US" sz="1160" dirty="0">
                <a:solidFill>
                  <a:schemeClr val="bg1"/>
                </a:solidFill>
                <a:latin typeface="Arial" panose="020B0604020202020204" pitchFamily="34" charset="0"/>
                <a:ea typeface="微软雅黑" panose="020B0503020204020204" pitchFamily="34" charset="-122"/>
                <a:sym typeface="Arial" panose="020B0604020202020204" pitchFamily="34" charset="0"/>
              </a:rPr>
              <a:t>文字内容</a:t>
            </a:r>
            <a:endParaRPr lang="en-US" altLang="zh-CN" sz="12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TextBox 51"/>
          <p:cNvSpPr txBox="1"/>
          <p:nvPr/>
        </p:nvSpPr>
        <p:spPr>
          <a:xfrm>
            <a:off x="6136657" y="3440280"/>
            <a:ext cx="599498" cy="469552"/>
          </a:xfrm>
          <a:prstGeom prst="rect">
            <a:avLst/>
          </a:prstGeom>
          <a:noFill/>
        </p:spPr>
        <p:txBody>
          <a:bodyPr wrap="square" lIns="0" tIns="0" rIns="0" bIns="0" rtlCol="0">
            <a:spAutoFit/>
          </a:bodyPr>
          <a:lstStyle/>
          <a:p>
            <a:pPr algn="ctr">
              <a:lnSpc>
                <a:spcPct val="120000"/>
              </a:lnSpc>
            </a:pPr>
            <a:r>
              <a:rPr lang="en-US" sz="2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id-ID"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3" name="TextBox 52"/>
          <p:cNvSpPr txBox="1"/>
          <p:nvPr/>
        </p:nvSpPr>
        <p:spPr>
          <a:xfrm>
            <a:off x="8327311" y="2343706"/>
            <a:ext cx="599498" cy="469552"/>
          </a:xfrm>
          <a:prstGeom prst="rect">
            <a:avLst/>
          </a:prstGeom>
          <a:noFill/>
        </p:spPr>
        <p:txBody>
          <a:bodyPr wrap="square" lIns="0" tIns="0" rIns="0" bIns="0" rtlCol="0">
            <a:spAutoFit/>
          </a:bodyPr>
          <a:lstStyle/>
          <a:p>
            <a:pPr algn="ctr">
              <a:lnSpc>
                <a:spcPct val="120000"/>
              </a:lnSpc>
            </a:pPr>
            <a:r>
              <a:rPr lang="en-US" sz="2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id-ID"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TextBox 53"/>
          <p:cNvSpPr txBox="1"/>
          <p:nvPr/>
        </p:nvSpPr>
        <p:spPr>
          <a:xfrm>
            <a:off x="4425212" y="3229450"/>
            <a:ext cx="599498" cy="469552"/>
          </a:xfrm>
          <a:prstGeom prst="rect">
            <a:avLst/>
          </a:prstGeom>
          <a:noFill/>
        </p:spPr>
        <p:txBody>
          <a:bodyPr wrap="square" lIns="0" tIns="0" rIns="0" bIns="0" rtlCol="0">
            <a:spAutoFit/>
          </a:bodyPr>
          <a:lstStyle/>
          <a:p>
            <a:pPr algn="ctr">
              <a:lnSpc>
                <a:spcPct val="120000"/>
              </a:lnSpc>
            </a:pPr>
            <a:r>
              <a:rPr lang="en-US" sz="2800"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id-ID"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Oval 55"/>
          <p:cNvSpPr/>
          <p:nvPr/>
        </p:nvSpPr>
        <p:spPr>
          <a:xfrm>
            <a:off x="7727814" y="4549425"/>
            <a:ext cx="574175" cy="574191"/>
          </a:xfrm>
          <a:prstGeom prst="ellipse">
            <a:avLst/>
          </a:prstGeom>
          <a:solidFill>
            <a:schemeClr val="accent4"/>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8" name="Content Placeholder 2"/>
          <p:cNvSpPr txBox="1"/>
          <p:nvPr/>
        </p:nvSpPr>
        <p:spPr>
          <a:xfrm>
            <a:off x="1907590" y="3629994"/>
            <a:ext cx="2073024"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TextBox 78"/>
          <p:cNvSpPr txBox="1"/>
          <p:nvPr/>
        </p:nvSpPr>
        <p:spPr>
          <a:xfrm>
            <a:off x="1907589" y="3350082"/>
            <a:ext cx="1569124"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4" name="Content Placeholder 2"/>
          <p:cNvSpPr txBox="1"/>
          <p:nvPr/>
        </p:nvSpPr>
        <p:spPr>
          <a:xfrm>
            <a:off x="5392863" y="6068394"/>
            <a:ext cx="2073024"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5" name="TextBox 78"/>
          <p:cNvSpPr txBox="1"/>
          <p:nvPr/>
        </p:nvSpPr>
        <p:spPr>
          <a:xfrm>
            <a:off x="5644813" y="5788482"/>
            <a:ext cx="1569124" cy="258532"/>
          </a:xfrm>
          <a:prstGeom prst="rect">
            <a:avLst/>
          </a:prstGeom>
          <a:noFill/>
        </p:spPr>
        <p:txBody>
          <a:bodyPr wrap="square" lIns="0" tIns="0" rIns="0" bIns="0" rtlCol="0">
            <a:spAutoFit/>
          </a:bodyPr>
          <a:lstStyle/>
          <a:p>
            <a:pPr algn="ctr">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7" name="Content Placeholder 2"/>
          <p:cNvSpPr txBox="1"/>
          <p:nvPr/>
        </p:nvSpPr>
        <p:spPr>
          <a:xfrm>
            <a:off x="9286290" y="2728294"/>
            <a:ext cx="2073024"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TextBox 78"/>
          <p:cNvSpPr txBox="1"/>
          <p:nvPr/>
        </p:nvSpPr>
        <p:spPr>
          <a:xfrm>
            <a:off x="9286289" y="2448382"/>
            <a:ext cx="1569124"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文本框 28"/>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0" name="文本框 29"/>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000"/>
                                        <p:tgtEl>
                                          <p:spTgt spid="6"/>
                                        </p:tgtEl>
                                      </p:cBhvr>
                                    </p:animEffect>
                                  </p:childTnLst>
                                </p:cTn>
                              </p:par>
                              <p:par>
                                <p:cTn id="8" presetID="22" presetClass="entr" presetSubtype="4" fill="hold" grpId="0" nodeType="withEffect">
                                  <p:stCondLst>
                                    <p:cond delay="200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2" presetClass="entr" presetSubtype="4" fill="hold" grpId="0" nodeType="withEffect">
                                  <p:stCondLst>
                                    <p:cond delay="200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22" presetClass="entr" presetSubtype="4" fill="hold" grpId="0" nodeType="withEffect">
                                  <p:stCondLst>
                                    <p:cond delay="200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1000"/>
                            </p:stCondLst>
                            <p:childTnLst>
                              <p:par>
                                <p:cTn id="18" presetID="53" presetClass="entr" presetSubtype="52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000" fill="hold"/>
                                        <p:tgtEl>
                                          <p:spTgt spid="52"/>
                                        </p:tgtEl>
                                        <p:attrNameLst>
                                          <p:attrName>ppt_w</p:attrName>
                                        </p:attrNameLst>
                                      </p:cBhvr>
                                      <p:tavLst>
                                        <p:tav tm="0">
                                          <p:val>
                                            <p:fltVal val="0"/>
                                          </p:val>
                                        </p:tav>
                                        <p:tav tm="100000">
                                          <p:val>
                                            <p:strVal val="#ppt_w"/>
                                          </p:val>
                                        </p:tav>
                                      </p:tavLst>
                                    </p:anim>
                                    <p:anim calcmode="lin" valueType="num">
                                      <p:cBhvr>
                                        <p:cTn id="21" dur="1000" fill="hold"/>
                                        <p:tgtEl>
                                          <p:spTgt spid="52"/>
                                        </p:tgtEl>
                                        <p:attrNameLst>
                                          <p:attrName>ppt_h</p:attrName>
                                        </p:attrNameLst>
                                      </p:cBhvr>
                                      <p:tavLst>
                                        <p:tav tm="0">
                                          <p:val>
                                            <p:fltVal val="0"/>
                                          </p:val>
                                        </p:tav>
                                        <p:tav tm="100000">
                                          <p:val>
                                            <p:strVal val="#ppt_h"/>
                                          </p:val>
                                        </p:tav>
                                      </p:tavLst>
                                    </p:anim>
                                    <p:animEffect transition="in" filter="fade">
                                      <p:cBhvr>
                                        <p:cTn id="22" dur="1000"/>
                                        <p:tgtEl>
                                          <p:spTgt spid="52"/>
                                        </p:tgtEl>
                                      </p:cBhvr>
                                    </p:animEffect>
                                    <p:anim calcmode="lin" valueType="num">
                                      <p:cBhvr>
                                        <p:cTn id="23" dur="1000" fill="hold"/>
                                        <p:tgtEl>
                                          <p:spTgt spid="52"/>
                                        </p:tgtEl>
                                        <p:attrNameLst>
                                          <p:attrName>ppt_x</p:attrName>
                                        </p:attrNameLst>
                                      </p:cBhvr>
                                      <p:tavLst>
                                        <p:tav tm="0">
                                          <p:val>
                                            <p:fltVal val="0.5"/>
                                          </p:val>
                                        </p:tav>
                                        <p:tav tm="100000">
                                          <p:val>
                                            <p:strVal val="#ppt_x"/>
                                          </p:val>
                                        </p:tav>
                                      </p:tavLst>
                                    </p:anim>
                                    <p:anim calcmode="lin" valueType="num">
                                      <p:cBhvr>
                                        <p:cTn id="24" dur="1000" fill="hold"/>
                                        <p:tgtEl>
                                          <p:spTgt spid="52"/>
                                        </p:tgtEl>
                                        <p:attrNameLst>
                                          <p:attrName>ppt_y</p:attrName>
                                        </p:attrNameLst>
                                      </p:cBhvr>
                                      <p:tavLst>
                                        <p:tav tm="0">
                                          <p:val>
                                            <p:fltVal val="0.5"/>
                                          </p:val>
                                        </p:tav>
                                        <p:tav tm="100000">
                                          <p:val>
                                            <p:strVal val="#ppt_y"/>
                                          </p:val>
                                        </p:tav>
                                      </p:tavLst>
                                    </p:anim>
                                  </p:childTnLst>
                                </p:cTn>
                              </p:par>
                              <p:par>
                                <p:cTn id="25" presetID="53" presetClass="entr" presetSubtype="528"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1000" fill="hold"/>
                                        <p:tgtEl>
                                          <p:spTgt spid="53"/>
                                        </p:tgtEl>
                                        <p:attrNameLst>
                                          <p:attrName>ppt_w</p:attrName>
                                        </p:attrNameLst>
                                      </p:cBhvr>
                                      <p:tavLst>
                                        <p:tav tm="0">
                                          <p:val>
                                            <p:fltVal val="0"/>
                                          </p:val>
                                        </p:tav>
                                        <p:tav tm="100000">
                                          <p:val>
                                            <p:strVal val="#ppt_w"/>
                                          </p:val>
                                        </p:tav>
                                      </p:tavLst>
                                    </p:anim>
                                    <p:anim calcmode="lin" valueType="num">
                                      <p:cBhvr>
                                        <p:cTn id="28" dur="1000" fill="hold"/>
                                        <p:tgtEl>
                                          <p:spTgt spid="53"/>
                                        </p:tgtEl>
                                        <p:attrNameLst>
                                          <p:attrName>ppt_h</p:attrName>
                                        </p:attrNameLst>
                                      </p:cBhvr>
                                      <p:tavLst>
                                        <p:tav tm="0">
                                          <p:val>
                                            <p:fltVal val="0"/>
                                          </p:val>
                                        </p:tav>
                                        <p:tav tm="100000">
                                          <p:val>
                                            <p:strVal val="#ppt_h"/>
                                          </p:val>
                                        </p:tav>
                                      </p:tavLst>
                                    </p:anim>
                                    <p:animEffect transition="in" filter="fade">
                                      <p:cBhvr>
                                        <p:cTn id="29" dur="1000"/>
                                        <p:tgtEl>
                                          <p:spTgt spid="53"/>
                                        </p:tgtEl>
                                      </p:cBhvr>
                                    </p:animEffect>
                                    <p:anim calcmode="lin" valueType="num">
                                      <p:cBhvr>
                                        <p:cTn id="30" dur="1000" fill="hold"/>
                                        <p:tgtEl>
                                          <p:spTgt spid="53"/>
                                        </p:tgtEl>
                                        <p:attrNameLst>
                                          <p:attrName>ppt_x</p:attrName>
                                        </p:attrNameLst>
                                      </p:cBhvr>
                                      <p:tavLst>
                                        <p:tav tm="0">
                                          <p:val>
                                            <p:fltVal val="0.5"/>
                                          </p:val>
                                        </p:tav>
                                        <p:tav tm="100000">
                                          <p:val>
                                            <p:strVal val="#ppt_x"/>
                                          </p:val>
                                        </p:tav>
                                      </p:tavLst>
                                    </p:anim>
                                    <p:anim calcmode="lin" valueType="num">
                                      <p:cBhvr>
                                        <p:cTn id="31" dur="1000" fill="hold"/>
                                        <p:tgtEl>
                                          <p:spTgt spid="53"/>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1000" fill="hold"/>
                                        <p:tgtEl>
                                          <p:spTgt spid="54"/>
                                        </p:tgtEl>
                                        <p:attrNameLst>
                                          <p:attrName>ppt_w</p:attrName>
                                        </p:attrNameLst>
                                      </p:cBhvr>
                                      <p:tavLst>
                                        <p:tav tm="0">
                                          <p:val>
                                            <p:fltVal val="0"/>
                                          </p:val>
                                        </p:tav>
                                        <p:tav tm="100000">
                                          <p:val>
                                            <p:strVal val="#ppt_w"/>
                                          </p:val>
                                        </p:tav>
                                      </p:tavLst>
                                    </p:anim>
                                    <p:anim calcmode="lin" valueType="num">
                                      <p:cBhvr>
                                        <p:cTn id="35" dur="1000" fill="hold"/>
                                        <p:tgtEl>
                                          <p:spTgt spid="54"/>
                                        </p:tgtEl>
                                        <p:attrNameLst>
                                          <p:attrName>ppt_h</p:attrName>
                                        </p:attrNameLst>
                                      </p:cBhvr>
                                      <p:tavLst>
                                        <p:tav tm="0">
                                          <p:val>
                                            <p:fltVal val="0"/>
                                          </p:val>
                                        </p:tav>
                                        <p:tav tm="100000">
                                          <p:val>
                                            <p:strVal val="#ppt_h"/>
                                          </p:val>
                                        </p:tav>
                                      </p:tavLst>
                                    </p:anim>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fltVal val="0.5"/>
                                          </p:val>
                                        </p:tav>
                                        <p:tav tm="100000">
                                          <p:val>
                                            <p:strVal val="#ppt_x"/>
                                          </p:val>
                                        </p:tav>
                                      </p:tavLst>
                                    </p:anim>
                                    <p:anim calcmode="lin" valueType="num">
                                      <p:cBhvr>
                                        <p:cTn id="38" dur="1000" fill="hold"/>
                                        <p:tgtEl>
                                          <p:spTgt spid="54"/>
                                        </p:tgtEl>
                                        <p:attrNameLst>
                                          <p:attrName>ppt_y</p:attrName>
                                        </p:attrNameLst>
                                      </p:cBhvr>
                                      <p:tavLst>
                                        <p:tav tm="0">
                                          <p:val>
                                            <p:fltVal val="0.5"/>
                                          </p:val>
                                        </p:tav>
                                        <p:tav tm="100000">
                                          <p:val>
                                            <p:strVal val="#ppt_y"/>
                                          </p:val>
                                        </p:tav>
                                      </p:tavLst>
                                    </p:anim>
                                  </p:childTnLst>
                                </p:cTn>
                              </p:par>
                            </p:childTnLst>
                          </p:cTn>
                        </p:par>
                        <p:par>
                          <p:cTn id="39" fill="hold">
                            <p:stCondLst>
                              <p:cond delay="2000"/>
                            </p:stCondLst>
                            <p:childTnLst>
                              <p:par>
                                <p:cTn id="40" presetID="22" presetClass="entr" presetSubtype="8" fill="hold" grpId="0"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left)">
                                      <p:cBhvr>
                                        <p:cTn id="42" dur="750"/>
                                        <p:tgtEl>
                                          <p:spTgt spid="58"/>
                                        </p:tgtEl>
                                      </p:cBhvr>
                                    </p:animEffect>
                                  </p:childTnLst>
                                </p:cTn>
                              </p:par>
                            </p:childTnLst>
                          </p:cTn>
                        </p:par>
                        <p:par>
                          <p:cTn id="43" fill="hold">
                            <p:stCondLst>
                              <p:cond delay="3000"/>
                            </p:stCondLst>
                            <p:childTnLst>
                              <p:par>
                                <p:cTn id="44" presetID="22" presetClass="entr" presetSubtype="4" fill="hold" grpId="0"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down)">
                                      <p:cBhvr>
                                        <p:cTn id="46" dur="750"/>
                                        <p:tgtEl>
                                          <p:spTgt spid="59"/>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wipe(left)">
                                      <p:cBhvr>
                                        <p:cTn id="50" dur="750"/>
                                        <p:tgtEl>
                                          <p:spTgt spid="74"/>
                                        </p:tgtEl>
                                      </p:cBhvr>
                                    </p:animEffect>
                                  </p:childTnLst>
                                </p:cTn>
                              </p:par>
                            </p:childTnLst>
                          </p:cTn>
                        </p:par>
                        <p:par>
                          <p:cTn id="51" fill="hold">
                            <p:stCondLst>
                              <p:cond delay="5000"/>
                            </p:stCondLst>
                            <p:childTnLst>
                              <p:par>
                                <p:cTn id="52" presetID="22" presetClass="entr" presetSubtype="4"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750"/>
                                        <p:tgtEl>
                                          <p:spTgt spid="75"/>
                                        </p:tgtEl>
                                      </p:cBhvr>
                                    </p:animEffect>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750"/>
                                        <p:tgtEl>
                                          <p:spTgt spid="77"/>
                                        </p:tgtEl>
                                      </p:cBhvr>
                                    </p:animEffect>
                                  </p:childTnLst>
                                </p:cTn>
                              </p:par>
                            </p:childTnLst>
                          </p:cTn>
                        </p:par>
                        <p:par>
                          <p:cTn id="59" fill="hold">
                            <p:stCondLst>
                              <p:cond delay="7000"/>
                            </p:stCondLst>
                            <p:childTnLst>
                              <p:par>
                                <p:cTn id="60" presetID="22" presetClass="entr" presetSubtype="4" fill="hold" grpId="0" nodeType="afterEffect">
                                  <p:stCondLst>
                                    <p:cond delay="0"/>
                                  </p:stCondLst>
                                  <p:childTnLst>
                                    <p:set>
                                      <p:cBhvr>
                                        <p:cTn id="61" dur="1" fill="hold">
                                          <p:stCondLst>
                                            <p:cond delay="0"/>
                                          </p:stCondLst>
                                        </p:cTn>
                                        <p:tgtEl>
                                          <p:spTgt spid="79"/>
                                        </p:tgtEl>
                                        <p:attrNameLst>
                                          <p:attrName>style.visibility</p:attrName>
                                        </p:attrNameLst>
                                      </p:cBhvr>
                                      <p:to>
                                        <p:strVal val="visible"/>
                                      </p:to>
                                    </p:set>
                                    <p:animEffect transition="in" filter="wipe(down)">
                                      <p:cBhvr>
                                        <p:cTn id="62"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52" grpId="0"/>
      <p:bldP spid="53" grpId="0"/>
      <p:bldP spid="54" grpId="0"/>
      <p:bldP spid="58" grpId="0"/>
      <p:bldP spid="59" grpId="0"/>
      <p:bldP spid="74" grpId="0"/>
      <p:bldP spid="75" grpId="0"/>
      <p:bldP spid="77" grpId="0"/>
      <p:bldP spid="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1"/>
          <p:cNvSpPr/>
          <p:nvPr/>
        </p:nvSpPr>
        <p:spPr>
          <a:xfrm rot="1891259">
            <a:off x="8857492" y="1809505"/>
            <a:ext cx="2686190" cy="3139438"/>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1"/>
          </a:solidFill>
          <a:ln w="12700" cap="flat" cmpd="sng" algn="ctr">
            <a:noFill/>
            <a:prstDash val="solid"/>
            <a:miter lim="800000"/>
          </a:ln>
          <a:effectLst/>
        </p:spPr>
        <p:txBody>
          <a:bodyPr rtlCol="0" anchor="ctr"/>
          <a:lstStyle/>
          <a:p>
            <a:pPr algn="ctr" defTabSz="1285875">
              <a:defRPr/>
            </a:pPr>
            <a:endParaRPr lang="zh-CN" altLang="en-US" sz="2530" kern="0">
              <a:solidFill>
                <a:sysClr val="window" lastClr="FFFFFF"/>
              </a:solidFill>
              <a:latin typeface="微软雅黑" panose="020B0503020204020204" pitchFamily="34" charset="-122"/>
              <a:ea typeface="微软雅黑" panose="020B0503020204020204" pitchFamily="34" charset="-122"/>
            </a:endParaRPr>
          </a:p>
        </p:txBody>
      </p:sp>
      <p:sp>
        <p:nvSpPr>
          <p:cNvPr id="36" name="矩形 35"/>
          <p:cNvSpPr/>
          <p:nvPr/>
        </p:nvSpPr>
        <p:spPr>
          <a:xfrm>
            <a:off x="8730251" y="1638617"/>
            <a:ext cx="2496055" cy="3243377"/>
          </a:xfrm>
          <a:prstGeom prst="rect">
            <a:avLst/>
          </a:prstGeom>
          <a:solidFill>
            <a:schemeClr val="accent2"/>
          </a:solidFill>
          <a:ln w="12700" cap="flat" cmpd="sng" algn="ctr">
            <a:noFill/>
            <a:prstDash val="solid"/>
            <a:miter lim="800000"/>
          </a:ln>
          <a:effectLst/>
        </p:spPr>
        <p:txBody>
          <a:bodyPr rtlCol="0" anchor="ctr"/>
          <a:lstStyle/>
          <a:p>
            <a:pPr algn="ctr" defTabSz="1285875">
              <a:defRPr/>
            </a:pPr>
            <a:endParaRPr lang="zh-CN" altLang="en-US" sz="2530" kern="0">
              <a:solidFill>
                <a:sysClr val="window" lastClr="FFFFFF"/>
              </a:solidFill>
              <a:latin typeface="微软雅黑" panose="020B0503020204020204" pitchFamily="34" charset="-122"/>
              <a:ea typeface="微软雅黑" panose="020B0503020204020204" pitchFamily="34" charset="-122"/>
            </a:endParaRPr>
          </a:p>
        </p:txBody>
      </p:sp>
      <p:sp>
        <p:nvSpPr>
          <p:cNvPr id="20" name="矩形 19"/>
          <p:cNvSpPr/>
          <p:nvPr/>
        </p:nvSpPr>
        <p:spPr>
          <a:xfrm>
            <a:off x="8729863" y="1638617"/>
            <a:ext cx="2502984" cy="2588885"/>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1"/>
          <p:cNvSpPr/>
          <p:nvPr/>
        </p:nvSpPr>
        <p:spPr>
          <a:xfrm rot="765310">
            <a:off x="4827441" y="1429770"/>
            <a:ext cx="2968153" cy="3468978"/>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3"/>
          </a:solidFill>
          <a:ln w="12700" cap="flat" cmpd="sng" algn="ctr">
            <a:noFill/>
            <a:prstDash val="solid"/>
            <a:miter lim="800000"/>
          </a:ln>
          <a:effectLst/>
        </p:spPr>
        <p:txBody>
          <a:bodyPr rtlCol="0" anchor="ctr"/>
          <a:lstStyle/>
          <a:p>
            <a:pPr algn="ctr" defTabSz="1285875">
              <a:defRPr/>
            </a:pPr>
            <a:endParaRPr lang="zh-CN" altLang="en-US" sz="2530" kern="0">
              <a:solidFill>
                <a:sysClr val="window" lastClr="FFFFFF"/>
              </a:solidFill>
              <a:latin typeface="微软雅黑" panose="020B0503020204020204" pitchFamily="34" charset="-122"/>
              <a:ea typeface="微软雅黑" panose="020B0503020204020204" pitchFamily="34" charset="-122"/>
            </a:endParaRPr>
          </a:p>
        </p:txBody>
      </p:sp>
      <p:sp>
        <p:nvSpPr>
          <p:cNvPr id="34" name="矩形 33"/>
          <p:cNvSpPr/>
          <p:nvPr/>
        </p:nvSpPr>
        <p:spPr>
          <a:xfrm>
            <a:off x="5102279" y="1621554"/>
            <a:ext cx="2496055" cy="3243377"/>
          </a:xfrm>
          <a:prstGeom prst="rect">
            <a:avLst/>
          </a:prstGeom>
          <a:solidFill>
            <a:schemeClr val="accent4"/>
          </a:solidFill>
          <a:ln w="12700" cap="flat" cmpd="sng" algn="ctr">
            <a:noFill/>
            <a:prstDash val="solid"/>
            <a:miter lim="800000"/>
          </a:ln>
          <a:effectLst/>
        </p:spPr>
        <p:txBody>
          <a:bodyPr rtlCol="0" anchor="ctr"/>
          <a:lstStyle/>
          <a:p>
            <a:pPr algn="ctr" defTabSz="1285875">
              <a:defRPr/>
            </a:pPr>
            <a:endParaRPr lang="zh-CN" altLang="en-US" sz="2530" kern="0">
              <a:solidFill>
                <a:sysClr val="window" lastClr="FFFFFF"/>
              </a:solidFill>
              <a:latin typeface="微软雅黑" panose="020B0503020204020204" pitchFamily="34" charset="-122"/>
              <a:ea typeface="微软雅黑" panose="020B0503020204020204" pitchFamily="34" charset="-122"/>
            </a:endParaRPr>
          </a:p>
        </p:txBody>
      </p:sp>
      <p:sp>
        <p:nvSpPr>
          <p:cNvPr id="19" name="矩形 18"/>
          <p:cNvSpPr/>
          <p:nvPr/>
        </p:nvSpPr>
        <p:spPr>
          <a:xfrm>
            <a:off x="5092142" y="1606675"/>
            <a:ext cx="2502984" cy="2620828"/>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1"/>
          <p:cNvSpPr/>
          <p:nvPr/>
        </p:nvSpPr>
        <p:spPr>
          <a:xfrm rot="1321971">
            <a:off x="1573547" y="1336285"/>
            <a:ext cx="2686190" cy="3139438"/>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1"/>
          </a:solidFill>
          <a:ln w="12700" cap="flat" cmpd="sng" algn="ctr">
            <a:noFill/>
            <a:prstDash val="solid"/>
            <a:miter lim="800000"/>
          </a:ln>
          <a:effectLst/>
        </p:spPr>
        <p:txBody>
          <a:bodyPr rtlCol="0" anchor="ctr"/>
          <a:lstStyle/>
          <a:p>
            <a:pPr algn="ctr" defTabSz="1285875">
              <a:defRPr/>
            </a:pPr>
            <a:endParaRPr lang="zh-CN" altLang="en-US" sz="2530" kern="0">
              <a:solidFill>
                <a:sysClr val="window" lastClr="FFFFFF"/>
              </a:solidFill>
              <a:latin typeface="微软雅黑" panose="020B0503020204020204" pitchFamily="34" charset="-122"/>
              <a:ea typeface="微软雅黑" panose="020B0503020204020204" pitchFamily="34" charset="-122"/>
            </a:endParaRPr>
          </a:p>
        </p:txBody>
      </p:sp>
      <p:sp>
        <p:nvSpPr>
          <p:cNvPr id="32" name="矩形 31"/>
          <p:cNvSpPr/>
          <p:nvPr/>
        </p:nvSpPr>
        <p:spPr>
          <a:xfrm>
            <a:off x="1434542" y="1621554"/>
            <a:ext cx="2496055" cy="3243377"/>
          </a:xfrm>
          <a:prstGeom prst="rect">
            <a:avLst/>
          </a:prstGeom>
          <a:solidFill>
            <a:schemeClr val="accent2"/>
          </a:solidFill>
          <a:ln w="12700" cap="flat" cmpd="sng" algn="ctr">
            <a:noFill/>
            <a:prstDash val="solid"/>
            <a:miter lim="800000"/>
          </a:ln>
          <a:effectLst/>
        </p:spPr>
        <p:txBody>
          <a:bodyPr rtlCol="0" anchor="ctr"/>
          <a:lstStyle/>
          <a:p>
            <a:pPr algn="ctr" defTabSz="1285875">
              <a:defRPr/>
            </a:pPr>
            <a:endParaRPr lang="zh-CN" altLang="en-US" sz="2530" kern="0">
              <a:solidFill>
                <a:sysClr val="window" lastClr="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1941896" y="4313075"/>
            <a:ext cx="1441420" cy="377026"/>
          </a:xfrm>
          <a:prstGeom prst="rect">
            <a:avLst/>
          </a:prstGeom>
        </p:spPr>
        <p:txBody>
          <a:bodyPr wrap="none">
            <a:spAutoFit/>
          </a:bodyPr>
          <a:lstStyle/>
          <a:p>
            <a:pPr algn="just" eaLnBrk="1" hangingPunct="1">
              <a:lnSpc>
                <a:spcPct val="150000"/>
              </a:lnSpc>
              <a:spcBef>
                <a:spcPts val="0"/>
              </a:spcBef>
              <a:spcAft>
                <a:spcPts val="0"/>
              </a:spcAft>
            </a:pP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grpSp>
        <p:nvGrpSpPr>
          <p:cNvPr id="16" name="组合 19"/>
          <p:cNvGrpSpPr/>
          <p:nvPr/>
        </p:nvGrpSpPr>
        <p:grpSpPr bwMode="auto">
          <a:xfrm>
            <a:off x="1704651" y="5021249"/>
            <a:ext cx="9319618" cy="1673668"/>
            <a:chOff x="1160463" y="2796138"/>
            <a:chExt cx="9421420" cy="1190029"/>
          </a:xfrm>
        </p:grpSpPr>
        <p:sp>
          <p:nvSpPr>
            <p:cNvPr id="17" name="Text Box 11"/>
            <p:cNvSpPr txBox="1">
              <a:spLocks noChangeArrowheads="1"/>
            </p:cNvSpPr>
            <p:nvPr/>
          </p:nvSpPr>
          <p:spPr bwMode="auto">
            <a:xfrm>
              <a:off x="1160463" y="2796138"/>
              <a:ext cx="1833524" cy="325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spcBef>
                  <a:spcPts val="0"/>
                </a:spcBef>
                <a:spcAft>
                  <a:spcPts val="0"/>
                </a:spcAft>
              </a:pPr>
              <a:r>
                <a:rPr lang="zh-CN" altLang="en-US" sz="16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zh-CN" altLang="en-US" sz="1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矩形 18"/>
            <p:cNvSpPr>
              <a:spLocks noChangeArrowheads="1"/>
            </p:cNvSpPr>
            <p:nvPr/>
          </p:nvSpPr>
          <p:spPr bwMode="auto">
            <a:xfrm>
              <a:off x="1160463" y="3132696"/>
              <a:ext cx="9421420" cy="85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spcBef>
                  <a:spcPts val="0"/>
                </a:spcBef>
                <a:spcAft>
                  <a:spcPts val="0"/>
                </a:spcAft>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US" altLang="zh-CN"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 name="矩形 1"/>
          <p:cNvSpPr/>
          <p:nvPr/>
        </p:nvSpPr>
        <p:spPr>
          <a:xfrm>
            <a:off x="1427613" y="1621552"/>
            <a:ext cx="2502984" cy="2620828"/>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629314" y="4313075"/>
            <a:ext cx="1441420" cy="377026"/>
          </a:xfrm>
          <a:prstGeom prst="rect">
            <a:avLst/>
          </a:prstGeom>
        </p:spPr>
        <p:txBody>
          <a:bodyPr wrap="none">
            <a:spAutoFit/>
          </a:bodyPr>
          <a:lstStyle/>
          <a:p>
            <a:pPr algn="just" eaLnBrk="1" hangingPunct="1">
              <a:lnSpc>
                <a:spcPct val="150000"/>
              </a:lnSpc>
              <a:spcBef>
                <a:spcPts val="0"/>
              </a:spcBef>
              <a:spcAft>
                <a:spcPts val="0"/>
              </a:spcAft>
            </a:pP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24" name="矩形 23"/>
          <p:cNvSpPr/>
          <p:nvPr/>
        </p:nvSpPr>
        <p:spPr>
          <a:xfrm>
            <a:off x="9217340" y="4313075"/>
            <a:ext cx="1441420" cy="377026"/>
          </a:xfrm>
          <a:prstGeom prst="rect">
            <a:avLst/>
          </a:prstGeom>
        </p:spPr>
        <p:txBody>
          <a:bodyPr wrap="none">
            <a:spAutoFit/>
          </a:bodyPr>
          <a:lstStyle/>
          <a:p>
            <a:pPr algn="just" eaLnBrk="1" hangingPunct="1">
              <a:lnSpc>
                <a:spcPct val="150000"/>
              </a:lnSpc>
              <a:spcBef>
                <a:spcPts val="0"/>
              </a:spcBef>
              <a:spcAft>
                <a:spcPts val="0"/>
              </a:spcAft>
            </a:pPr>
            <a:r>
              <a:rPr lang="zh-CN" altLang="en-US" sz="14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22" name="文本框 21"/>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3" name="文本框 22"/>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down)">
                                      <p:cBhvr>
                                        <p:cTn id="14" dur="500"/>
                                        <p:tgtEl>
                                          <p:spTgt spid="32"/>
                                        </p:tgtEl>
                                      </p:cBhvr>
                                    </p:animEffect>
                                  </p:childTnLst>
                                </p:cTn>
                              </p:par>
                            </p:childTnLst>
                          </p:cTn>
                        </p:par>
                        <p:par>
                          <p:cTn id="15" fill="hold">
                            <p:stCondLst>
                              <p:cond delay="1500"/>
                            </p:stCondLst>
                            <p:childTnLst>
                              <p:par>
                                <p:cTn id="16" presetID="22" presetClass="entr" presetSubtype="1"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500"/>
                                        <p:tgtEl>
                                          <p:spTgt spid="2"/>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childTnLst>
                                </p:cTn>
                              </p:par>
                            </p:childTnLst>
                          </p:cTn>
                        </p:par>
                        <p:par>
                          <p:cTn id="25" fill="hold">
                            <p:stCondLst>
                              <p:cond delay="2500"/>
                            </p:stCondLst>
                            <p:childTnLst>
                              <p:par>
                                <p:cTn id="26" presetID="15"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p:cTn id="28" dur="1000" fill="hold"/>
                                        <p:tgtEl>
                                          <p:spTgt spid="33"/>
                                        </p:tgtEl>
                                        <p:attrNameLst>
                                          <p:attrName>ppt_w</p:attrName>
                                        </p:attrNameLst>
                                      </p:cBhvr>
                                      <p:tavLst>
                                        <p:tav tm="0">
                                          <p:val>
                                            <p:fltVal val="0"/>
                                          </p:val>
                                        </p:tav>
                                        <p:tav tm="100000">
                                          <p:val>
                                            <p:strVal val="#ppt_w"/>
                                          </p:val>
                                        </p:tav>
                                      </p:tavLst>
                                    </p:anim>
                                    <p:anim calcmode="lin" valueType="num">
                                      <p:cBhvr>
                                        <p:cTn id="29" dur="1000" fill="hold"/>
                                        <p:tgtEl>
                                          <p:spTgt spid="33"/>
                                        </p:tgtEl>
                                        <p:attrNameLst>
                                          <p:attrName>ppt_h</p:attrName>
                                        </p:attrNameLst>
                                      </p:cBhvr>
                                      <p:tavLst>
                                        <p:tav tm="0">
                                          <p:val>
                                            <p:fltVal val="0"/>
                                          </p:val>
                                        </p:tav>
                                        <p:tav tm="100000">
                                          <p:val>
                                            <p:strVal val="#ppt_h"/>
                                          </p:val>
                                        </p:tav>
                                      </p:tavLst>
                                    </p:anim>
                                    <p:anim calcmode="lin" valueType="num">
                                      <p:cBhvr>
                                        <p:cTn id="30"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3"/>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down)">
                                      <p:cBhvr>
                                        <p:cTn id="35" dur="500"/>
                                        <p:tgtEl>
                                          <p:spTgt spid="34"/>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500"/>
                                        <p:tgtEl>
                                          <p:spTgt spid="19"/>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childTnLst>
                          </p:cTn>
                        </p:par>
                        <p:par>
                          <p:cTn id="46" fill="hold">
                            <p:stCondLst>
                              <p:cond delay="5000"/>
                            </p:stCondLst>
                            <p:childTnLst>
                              <p:par>
                                <p:cTn id="47" presetID="15" presetClass="entr" presetSubtype="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p:cTn id="49" dur="1000" fill="hold"/>
                                        <p:tgtEl>
                                          <p:spTgt spid="35"/>
                                        </p:tgtEl>
                                        <p:attrNameLst>
                                          <p:attrName>ppt_w</p:attrName>
                                        </p:attrNameLst>
                                      </p:cBhvr>
                                      <p:tavLst>
                                        <p:tav tm="0">
                                          <p:val>
                                            <p:fltVal val="0"/>
                                          </p:val>
                                        </p:tav>
                                        <p:tav tm="100000">
                                          <p:val>
                                            <p:strVal val="#ppt_w"/>
                                          </p:val>
                                        </p:tav>
                                      </p:tavLst>
                                    </p:anim>
                                    <p:anim calcmode="lin" valueType="num">
                                      <p:cBhvr>
                                        <p:cTn id="50" dur="1000" fill="hold"/>
                                        <p:tgtEl>
                                          <p:spTgt spid="35"/>
                                        </p:tgtEl>
                                        <p:attrNameLst>
                                          <p:attrName>ppt_h</p:attrName>
                                        </p:attrNameLst>
                                      </p:cBhvr>
                                      <p:tavLst>
                                        <p:tav tm="0">
                                          <p:val>
                                            <p:fltVal val="0"/>
                                          </p:val>
                                        </p:tav>
                                        <p:tav tm="100000">
                                          <p:val>
                                            <p:strVal val="#ppt_h"/>
                                          </p:val>
                                        </p:tav>
                                      </p:tavLst>
                                    </p:anim>
                                    <p:anim calcmode="lin" valueType="num">
                                      <p:cBhvr>
                                        <p:cTn id="51" dur="1000" fill="hold"/>
                                        <p:tgtEl>
                                          <p:spTgt spid="35"/>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wipe(down)">
                                      <p:cBhvr>
                                        <p:cTn id="56" dur="500"/>
                                        <p:tgtEl>
                                          <p:spTgt spid="36"/>
                                        </p:tgtEl>
                                      </p:cBhvr>
                                    </p:animEffect>
                                  </p:childTnLst>
                                </p:cTn>
                              </p:par>
                            </p:childTnLst>
                          </p:cTn>
                        </p:par>
                        <p:par>
                          <p:cTn id="57" fill="hold">
                            <p:stCondLst>
                              <p:cond delay="6500"/>
                            </p:stCondLst>
                            <p:childTnLst>
                              <p:par>
                                <p:cTn id="58" presetID="22" presetClass="entr" presetSubtype="1"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up)">
                                      <p:cBhvr>
                                        <p:cTn id="60" dur="500"/>
                                        <p:tgtEl>
                                          <p:spTgt spid="20"/>
                                        </p:tgtEl>
                                      </p:cBhvr>
                                    </p:animEffect>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7500"/>
                            </p:stCondLst>
                            <p:childTnLst>
                              <p:par>
                                <p:cTn id="68" presetID="2" presetClass="entr" presetSubtype="4" fill="hold" nodeType="afterEffect">
                                  <p:stCondLst>
                                    <p:cond delay="0"/>
                                  </p:stCondLst>
                                  <p:childTnLst>
                                    <p:set>
                                      <p:cBhvr>
                                        <p:cTn id="69" dur="1" fill="hold">
                                          <p:stCondLst>
                                            <p:cond delay="0"/>
                                          </p:stCondLst>
                                        </p:cTn>
                                        <p:tgtEl>
                                          <p:spTgt spid="16"/>
                                        </p:tgtEl>
                                        <p:attrNameLst>
                                          <p:attrName>style.visibility</p:attrName>
                                        </p:attrNameLst>
                                      </p:cBhvr>
                                      <p:to>
                                        <p:strVal val="visible"/>
                                      </p:to>
                                    </p:set>
                                    <p:anim calcmode="lin" valueType="num">
                                      <p:cBhvr additive="base">
                                        <p:cTn id="70" dur="500" fill="hold"/>
                                        <p:tgtEl>
                                          <p:spTgt spid="16"/>
                                        </p:tgtEl>
                                        <p:attrNameLst>
                                          <p:attrName>ppt_x</p:attrName>
                                        </p:attrNameLst>
                                      </p:cBhvr>
                                      <p:tavLst>
                                        <p:tav tm="0">
                                          <p:val>
                                            <p:strVal val="#ppt_x"/>
                                          </p:val>
                                        </p:tav>
                                        <p:tav tm="100000">
                                          <p:val>
                                            <p:strVal val="#ppt_x"/>
                                          </p:val>
                                        </p:tav>
                                      </p:tavLst>
                                    </p:anim>
                                    <p:anim calcmode="lin" valueType="num">
                                      <p:cBhvr additive="base">
                                        <p:cTn id="7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0" grpId="0" animBg="1"/>
      <p:bldP spid="33" grpId="0" animBg="1"/>
      <p:bldP spid="34" grpId="0" animBg="1"/>
      <p:bldP spid="19" grpId="0" animBg="1"/>
      <p:bldP spid="31" grpId="0" animBg="1"/>
      <p:bldP spid="32" grpId="0" animBg="1"/>
      <p:bldP spid="41" grpId="0"/>
      <p:bldP spid="2" grpId="0" animBg="1"/>
      <p:bldP spid="21"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28207" y="1485813"/>
            <a:ext cx="5095364"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2"/>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17"/>
          <p:cNvSpPr/>
          <p:nvPr/>
        </p:nvSpPr>
        <p:spPr bwMode="auto">
          <a:xfrm>
            <a:off x="10677613" y="1485813"/>
            <a:ext cx="2201063"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1"/>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5" name="椭圆 44"/>
          <p:cNvSpPr/>
          <p:nvPr/>
        </p:nvSpPr>
        <p:spPr>
          <a:xfrm>
            <a:off x="4150169" y="2698157"/>
            <a:ext cx="1826109" cy="1826108"/>
          </a:xfrm>
          <a:prstGeom prst="ellipse">
            <a:avLst/>
          </a:prstGeom>
          <a:gradFill flip="none" rotWithShape="1">
            <a:gsLst>
              <a:gs pos="25000">
                <a:schemeClr val="bg1">
                  <a:shade val="67500"/>
                  <a:satMod val="115000"/>
                </a:schemeClr>
              </a:gs>
              <a:gs pos="62000">
                <a:schemeClr val="bg1">
                  <a:shade val="100000"/>
                  <a:satMod val="115000"/>
                </a:schemeClr>
              </a:gs>
            </a:gsLst>
            <a:lin ang="2700000" scaled="1"/>
            <a:tileRect/>
          </a:gradFill>
          <a:ln w="38100">
            <a:solidFill>
              <a:schemeClr val="bg1"/>
            </a:solidFill>
          </a:ln>
          <a:effectLst>
            <a:outerShdw blurRad="254000" dist="127000" dir="30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6" name="MH_Others_1"/>
          <p:cNvSpPr txBox="1"/>
          <p:nvPr>
            <p:custDataLst>
              <p:tags r:id="rId1"/>
            </p:custDataLst>
          </p:nvPr>
        </p:nvSpPr>
        <p:spPr>
          <a:xfrm>
            <a:off x="4306517" y="3088054"/>
            <a:ext cx="1513416" cy="1046312"/>
          </a:xfrm>
          <a:prstGeom prst="rect">
            <a:avLst/>
          </a:prstGeom>
          <a:noFill/>
        </p:spPr>
        <p:txBody>
          <a:bodyPr wrap="square" lIns="0" tIns="0" rIns="0" bIns="0" rtlCol="0" anchor="ctr" anchorCtr="0">
            <a:spAutoFit/>
          </a:bodyPr>
          <a:lstStyle/>
          <a:p>
            <a:pPr algn="ctr"/>
            <a:r>
              <a:rPr lang="en-US" altLang="zh-CN" sz="4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04</a:t>
            </a:r>
          </a:p>
          <a:p>
            <a:pPr algn="ctr"/>
            <a:r>
              <a:rPr lang="en-US" altLang="zh-CN"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535197" y="3256869"/>
            <a:ext cx="3184233" cy="369332"/>
          </a:xfrm>
          <a:prstGeom prst="rect">
            <a:avLst/>
          </a:prstGeom>
        </p:spPr>
        <p:txBody>
          <a:bodyPr wrap="square" lIns="0" tIns="0" rIns="0" bIns="0">
            <a:spAutoFit/>
          </a:bodyPr>
          <a:lstStyle/>
          <a:p>
            <a:pPr defTabSz="964565"/>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TextBox 11"/>
          <p:cNvSpPr txBox="1"/>
          <p:nvPr/>
        </p:nvSpPr>
        <p:spPr>
          <a:xfrm>
            <a:off x="6465351"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177850"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465351"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177850"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6"/>
                                        </p:tgtEl>
                                        <p:attrNameLst>
                                          <p:attrName>style.visibility</p:attrName>
                                        </p:attrNameLst>
                                      </p:cBhvr>
                                      <p:to>
                                        <p:strVal val="visible"/>
                                      </p:to>
                                    </p:set>
                                    <p:anim by="(-#ppt_w*2)" calcmode="lin" valueType="num">
                                      <p:cBhvr rctx="PPT">
                                        <p:cTn id="26" dur="500" autoRev="1" fill="hold">
                                          <p:stCondLst>
                                            <p:cond delay="0"/>
                                          </p:stCondLst>
                                        </p:cTn>
                                        <p:tgtEl>
                                          <p:spTgt spid="46"/>
                                        </p:tgtEl>
                                        <p:attrNameLst>
                                          <p:attrName>ppt_w</p:attrName>
                                        </p:attrNameLst>
                                      </p:cBhvr>
                                    </p:anim>
                                    <p:anim by="(#ppt_w*0.50)" calcmode="lin" valueType="num">
                                      <p:cBhvr>
                                        <p:cTn id="27" dur="500" decel="50000" autoRev="1" fill="hold">
                                          <p:stCondLst>
                                            <p:cond delay="0"/>
                                          </p:stCondLst>
                                        </p:cTn>
                                        <p:tgtEl>
                                          <p:spTgt spid="46"/>
                                        </p:tgtEl>
                                        <p:attrNameLst>
                                          <p:attrName>ppt_x</p:attrName>
                                        </p:attrNameLst>
                                      </p:cBhvr>
                                    </p:anim>
                                    <p:anim from="(-#ppt_h/2)" to="(#ppt_y)" calcmode="lin" valueType="num">
                                      <p:cBhvr>
                                        <p:cTn id="28" dur="1000" fill="hold">
                                          <p:stCondLst>
                                            <p:cond delay="0"/>
                                          </p:stCondLst>
                                        </p:cTn>
                                        <p:tgtEl>
                                          <p:spTgt spid="46"/>
                                        </p:tgtEl>
                                        <p:attrNameLst>
                                          <p:attrName>ppt_y</p:attrName>
                                        </p:attrNameLst>
                                      </p:cBhvr>
                                    </p:anim>
                                    <p:animRot by="21600000">
                                      <p:cBhvr>
                                        <p:cTn id="29" dur="1000" fill="hold">
                                          <p:stCondLst>
                                            <p:cond delay="0"/>
                                          </p:stCondLst>
                                        </p:cTn>
                                        <p:tgtEl>
                                          <p:spTgt spid="4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strVal val="4*#ppt_w"/>
                                          </p:val>
                                        </p:tav>
                                        <p:tav tm="100000">
                                          <p:val>
                                            <p:strVal val="#ppt_w"/>
                                          </p:val>
                                        </p:tav>
                                      </p:tavLst>
                                    </p:anim>
                                    <p:anim calcmode="lin" valueType="num">
                                      <p:cBhvr>
                                        <p:cTn id="35" dur="500" fill="hold"/>
                                        <p:tgtEl>
                                          <p:spTgt spid="10"/>
                                        </p:tgtEl>
                                        <p:attrNameLst>
                                          <p:attrName>ppt_h</p:attrName>
                                        </p:attrNameLst>
                                      </p:cBhvr>
                                      <p:tavLst>
                                        <p:tav tm="0">
                                          <p:val>
                                            <p:strVal val="4*#ppt_h"/>
                                          </p:val>
                                        </p:tav>
                                        <p:tav tm="100000">
                                          <p:val>
                                            <p:strVal val="#ppt_h"/>
                                          </p:val>
                                        </p:tav>
                                      </p:tavLst>
                                    </p:anim>
                                  </p:childTnLst>
                                </p:cTn>
                              </p:par>
                            </p:childTnLst>
                          </p:cTn>
                        </p:par>
                        <p:par>
                          <p:cTn id="36" fill="hold">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p:tgtEl>
                                          <p:spTgt spid="11"/>
                                        </p:tgtEl>
                                        <p:attrNameLst>
                                          <p:attrName>ppt_x</p:attrName>
                                        </p:attrNameLst>
                                      </p:cBhvr>
                                      <p:tavLst>
                                        <p:tav tm="0">
                                          <p:val>
                                            <p:strVal val="#ppt_x-#ppt_w*1.125000"/>
                                          </p:val>
                                        </p:tav>
                                        <p:tav tm="100000">
                                          <p:val>
                                            <p:strVal val="#ppt_x"/>
                                          </p:val>
                                        </p:tav>
                                      </p:tavLst>
                                    </p:anim>
                                    <p:animEffect transition="in" filter="wipe(right)">
                                      <p:cBhvr>
                                        <p:cTn id="40" dur="500"/>
                                        <p:tgtEl>
                                          <p:spTgt spid="11"/>
                                        </p:tgtEl>
                                      </p:cBhvr>
                                    </p:animEffect>
                                  </p:childTnLst>
                                </p:cTn>
                              </p:par>
                            </p:childTnLst>
                          </p:cTn>
                        </p:par>
                        <p:par>
                          <p:cTn id="41" fill="hold">
                            <p:stCondLst>
                              <p:cond delay="1000"/>
                            </p:stCondLst>
                            <p:childTnLst>
                              <p:par>
                                <p:cTn id="42" presetID="1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ppt_x</p:attrName>
                                        </p:attrNameLst>
                                      </p:cBhvr>
                                      <p:tavLst>
                                        <p:tav tm="0">
                                          <p:val>
                                            <p:strVal val="#ppt_x-#ppt_w*1.125000"/>
                                          </p:val>
                                        </p:tav>
                                        <p:tav tm="100000">
                                          <p:val>
                                            <p:strVal val="#ppt_x"/>
                                          </p:val>
                                        </p:tav>
                                      </p:tavLst>
                                    </p:anim>
                                    <p:animEffect transition="in" filter="wipe(right)">
                                      <p:cBhvr>
                                        <p:cTn id="45" dur="500"/>
                                        <p:tgtEl>
                                          <p:spTgt spid="12"/>
                                        </p:tgtEl>
                                      </p:cBhvr>
                                    </p:animEffect>
                                  </p:childTnLst>
                                </p:cTn>
                              </p:par>
                            </p:childTnLst>
                          </p:cTn>
                        </p:par>
                        <p:par>
                          <p:cTn id="46" fill="hold">
                            <p:stCondLst>
                              <p:cond delay="1500"/>
                            </p:stCondLst>
                            <p:childTnLst>
                              <p:par>
                                <p:cTn id="47" presetID="1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ppt_x</p:attrName>
                                        </p:attrNameLst>
                                      </p:cBhvr>
                                      <p:tavLst>
                                        <p:tav tm="0">
                                          <p:val>
                                            <p:strVal val="#ppt_x-#ppt_w*1.125000"/>
                                          </p:val>
                                        </p:tav>
                                        <p:tav tm="100000">
                                          <p:val>
                                            <p:strVal val="#ppt_x"/>
                                          </p:val>
                                        </p:tav>
                                      </p:tavLst>
                                    </p:anim>
                                    <p:animEffect transition="in" filter="wipe(right)">
                                      <p:cBhvr>
                                        <p:cTn id="50" dur="500"/>
                                        <p:tgtEl>
                                          <p:spTgt spid="13"/>
                                        </p:tgtEl>
                                      </p:cBhvr>
                                    </p:animEffect>
                                  </p:childTnLst>
                                </p:cTn>
                              </p:par>
                            </p:childTnLst>
                          </p:cTn>
                        </p:par>
                        <p:par>
                          <p:cTn id="51" fill="hold">
                            <p:stCondLst>
                              <p:cond delay="2000"/>
                            </p:stCondLst>
                            <p:childTnLst>
                              <p:par>
                                <p:cTn id="52" presetID="1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p:tgtEl>
                                          <p:spTgt spid="14"/>
                                        </p:tgtEl>
                                        <p:attrNameLst>
                                          <p:attrName>ppt_x</p:attrName>
                                        </p:attrNameLst>
                                      </p:cBhvr>
                                      <p:tavLst>
                                        <p:tav tm="0">
                                          <p:val>
                                            <p:strVal val="#ppt_x-#ppt_w*1.125000"/>
                                          </p:val>
                                        </p:tav>
                                        <p:tav tm="100000">
                                          <p:val>
                                            <p:strVal val="#ppt_x"/>
                                          </p:val>
                                        </p:tav>
                                      </p:tavLst>
                                    </p:anim>
                                    <p:animEffect transition="in" filter="wipe(righ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5" grpId="0" animBg="1"/>
      <p:bldP spid="46" grpId="0"/>
      <p:bldP spid="10" grpId="0"/>
      <p:bldP spid="11"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bwMode="auto">
          <a:xfrm>
            <a:off x="4781575" y="4842597"/>
            <a:ext cx="716976" cy="530251"/>
          </a:xfrm>
          <a:custGeom>
            <a:avLst/>
            <a:gdLst>
              <a:gd name="T0" fmla="*/ 283 w 344"/>
              <a:gd name="T1" fmla="*/ 254 h 254"/>
              <a:gd name="T2" fmla="*/ 255 w 344"/>
              <a:gd name="T3" fmla="*/ 246 h 254"/>
              <a:gd name="T4" fmla="*/ 33 w 344"/>
              <a:gd name="T5" fmla="*/ 106 h 254"/>
              <a:gd name="T6" fmla="*/ 16 w 344"/>
              <a:gd name="T7" fmla="*/ 32 h 254"/>
              <a:gd name="T8" fmla="*/ 89 w 344"/>
              <a:gd name="T9" fmla="*/ 16 h 254"/>
              <a:gd name="T10" fmla="*/ 312 w 344"/>
              <a:gd name="T11" fmla="*/ 156 h 254"/>
              <a:gd name="T12" fmla="*/ 328 w 344"/>
              <a:gd name="T13" fmla="*/ 229 h 254"/>
              <a:gd name="T14" fmla="*/ 283 w 344"/>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254">
                <a:moveTo>
                  <a:pt x="283" y="254"/>
                </a:moveTo>
                <a:cubicBezTo>
                  <a:pt x="274" y="254"/>
                  <a:pt x="264" y="251"/>
                  <a:pt x="255" y="246"/>
                </a:cubicBezTo>
                <a:cubicBezTo>
                  <a:pt x="33" y="106"/>
                  <a:pt x="33" y="106"/>
                  <a:pt x="33" y="106"/>
                </a:cubicBezTo>
                <a:cubicBezTo>
                  <a:pt x="8" y="90"/>
                  <a:pt x="0" y="57"/>
                  <a:pt x="16" y="32"/>
                </a:cubicBezTo>
                <a:cubicBezTo>
                  <a:pt x="31" y="8"/>
                  <a:pt x="64" y="0"/>
                  <a:pt x="89" y="16"/>
                </a:cubicBezTo>
                <a:cubicBezTo>
                  <a:pt x="312" y="156"/>
                  <a:pt x="312" y="156"/>
                  <a:pt x="312" y="156"/>
                </a:cubicBezTo>
                <a:cubicBezTo>
                  <a:pt x="337" y="171"/>
                  <a:pt x="344" y="204"/>
                  <a:pt x="328" y="229"/>
                </a:cubicBezTo>
                <a:cubicBezTo>
                  <a:pt x="318" y="245"/>
                  <a:pt x="301" y="254"/>
                  <a:pt x="283" y="254"/>
                </a:cubicBezTo>
                <a:close/>
              </a:path>
            </a:pathLst>
          </a:custGeom>
          <a:solidFill>
            <a:schemeClr val="accent1"/>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6"/>
          <p:cNvSpPr/>
          <p:nvPr/>
        </p:nvSpPr>
        <p:spPr bwMode="auto">
          <a:xfrm>
            <a:off x="5018574" y="3718657"/>
            <a:ext cx="780414" cy="342329"/>
          </a:xfrm>
          <a:custGeom>
            <a:avLst/>
            <a:gdLst>
              <a:gd name="T0" fmla="*/ 58 w 374"/>
              <a:gd name="T1" fmla="*/ 164 h 164"/>
              <a:gd name="T2" fmla="*/ 6 w 374"/>
              <a:gd name="T3" fmla="*/ 121 h 164"/>
              <a:gd name="T4" fmla="*/ 48 w 374"/>
              <a:gd name="T5" fmla="*/ 58 h 164"/>
              <a:gd name="T6" fmla="*/ 305 w 374"/>
              <a:gd name="T7" fmla="*/ 6 h 164"/>
              <a:gd name="T8" fmla="*/ 368 w 374"/>
              <a:gd name="T9" fmla="*/ 48 h 164"/>
              <a:gd name="T10" fmla="*/ 326 w 374"/>
              <a:gd name="T11" fmla="*/ 110 h 164"/>
              <a:gd name="T12" fmla="*/ 69 w 374"/>
              <a:gd name="T13" fmla="*/ 163 h 164"/>
              <a:gd name="T14" fmla="*/ 58 w 374"/>
              <a:gd name="T15" fmla="*/ 16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164">
                <a:moveTo>
                  <a:pt x="58" y="164"/>
                </a:moveTo>
                <a:cubicBezTo>
                  <a:pt x="33" y="164"/>
                  <a:pt x="11" y="146"/>
                  <a:pt x="6" y="121"/>
                </a:cubicBezTo>
                <a:cubicBezTo>
                  <a:pt x="0" y="92"/>
                  <a:pt x="19" y="64"/>
                  <a:pt x="48" y="58"/>
                </a:cubicBezTo>
                <a:cubicBezTo>
                  <a:pt x="305" y="6"/>
                  <a:pt x="305" y="6"/>
                  <a:pt x="305" y="6"/>
                </a:cubicBezTo>
                <a:cubicBezTo>
                  <a:pt x="334" y="0"/>
                  <a:pt x="362" y="19"/>
                  <a:pt x="368" y="48"/>
                </a:cubicBezTo>
                <a:cubicBezTo>
                  <a:pt x="374" y="76"/>
                  <a:pt x="355" y="104"/>
                  <a:pt x="326" y="110"/>
                </a:cubicBezTo>
                <a:cubicBezTo>
                  <a:pt x="69" y="163"/>
                  <a:pt x="69" y="163"/>
                  <a:pt x="69" y="163"/>
                </a:cubicBezTo>
                <a:cubicBezTo>
                  <a:pt x="65" y="163"/>
                  <a:pt x="62" y="164"/>
                  <a:pt x="58" y="164"/>
                </a:cubicBezTo>
                <a:close/>
              </a:path>
            </a:pathLst>
          </a:custGeom>
          <a:solidFill>
            <a:schemeClr val="accent6"/>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7"/>
          <p:cNvSpPr/>
          <p:nvPr/>
        </p:nvSpPr>
        <p:spPr bwMode="auto">
          <a:xfrm>
            <a:off x="4469171" y="2410385"/>
            <a:ext cx="554190" cy="691840"/>
          </a:xfrm>
          <a:custGeom>
            <a:avLst/>
            <a:gdLst>
              <a:gd name="T0" fmla="*/ 60 w 266"/>
              <a:gd name="T1" fmla="*/ 332 h 332"/>
              <a:gd name="T2" fmla="*/ 31 w 266"/>
              <a:gd name="T3" fmla="*/ 324 h 332"/>
              <a:gd name="T4" fmla="*/ 16 w 266"/>
              <a:gd name="T5" fmla="*/ 250 h 332"/>
              <a:gd name="T6" fmla="*/ 161 w 266"/>
              <a:gd name="T7" fmla="*/ 31 h 332"/>
              <a:gd name="T8" fmla="*/ 235 w 266"/>
              <a:gd name="T9" fmla="*/ 16 h 332"/>
              <a:gd name="T10" fmla="*/ 250 w 266"/>
              <a:gd name="T11" fmla="*/ 90 h 332"/>
              <a:gd name="T12" fmla="*/ 105 w 266"/>
              <a:gd name="T13" fmla="*/ 309 h 332"/>
              <a:gd name="T14" fmla="*/ 60 w 266"/>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332">
                <a:moveTo>
                  <a:pt x="60" y="332"/>
                </a:moveTo>
                <a:cubicBezTo>
                  <a:pt x="50" y="332"/>
                  <a:pt x="40" y="330"/>
                  <a:pt x="31" y="324"/>
                </a:cubicBezTo>
                <a:cubicBezTo>
                  <a:pt x="6" y="307"/>
                  <a:pt x="0" y="274"/>
                  <a:pt x="16" y="250"/>
                </a:cubicBezTo>
                <a:cubicBezTo>
                  <a:pt x="161" y="31"/>
                  <a:pt x="161" y="31"/>
                  <a:pt x="161" y="31"/>
                </a:cubicBezTo>
                <a:cubicBezTo>
                  <a:pt x="178" y="6"/>
                  <a:pt x="211" y="0"/>
                  <a:pt x="235" y="16"/>
                </a:cubicBezTo>
                <a:cubicBezTo>
                  <a:pt x="260" y="32"/>
                  <a:pt x="266" y="65"/>
                  <a:pt x="250" y="90"/>
                </a:cubicBezTo>
                <a:cubicBezTo>
                  <a:pt x="105" y="309"/>
                  <a:pt x="105" y="309"/>
                  <a:pt x="105" y="309"/>
                </a:cubicBezTo>
                <a:cubicBezTo>
                  <a:pt x="94" y="324"/>
                  <a:pt x="77" y="332"/>
                  <a:pt x="60" y="332"/>
                </a:cubicBezTo>
                <a:close/>
              </a:path>
            </a:pathLst>
          </a:custGeom>
          <a:solidFill>
            <a:schemeClr val="accent5"/>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8"/>
          <p:cNvSpPr/>
          <p:nvPr/>
        </p:nvSpPr>
        <p:spPr bwMode="auto">
          <a:xfrm>
            <a:off x="3476894" y="2009406"/>
            <a:ext cx="226225" cy="772036"/>
          </a:xfrm>
          <a:custGeom>
            <a:avLst/>
            <a:gdLst>
              <a:gd name="T0" fmla="*/ 56 w 109"/>
              <a:gd name="T1" fmla="*/ 370 h 370"/>
              <a:gd name="T2" fmla="*/ 2 w 109"/>
              <a:gd name="T3" fmla="*/ 317 h 370"/>
              <a:gd name="T4" fmla="*/ 0 w 109"/>
              <a:gd name="T5" fmla="*/ 54 h 370"/>
              <a:gd name="T6" fmla="*/ 53 w 109"/>
              <a:gd name="T7" fmla="*/ 0 h 370"/>
              <a:gd name="T8" fmla="*/ 106 w 109"/>
              <a:gd name="T9" fmla="*/ 53 h 370"/>
              <a:gd name="T10" fmla="*/ 109 w 109"/>
              <a:gd name="T11" fmla="*/ 316 h 370"/>
              <a:gd name="T12" fmla="*/ 56 w 109"/>
              <a:gd name="T13" fmla="*/ 370 h 370"/>
              <a:gd name="T14" fmla="*/ 56 w 109"/>
              <a:gd name="T15" fmla="*/ 370 h 3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370">
                <a:moveTo>
                  <a:pt x="56" y="370"/>
                </a:moveTo>
                <a:cubicBezTo>
                  <a:pt x="26" y="370"/>
                  <a:pt x="3" y="346"/>
                  <a:pt x="2" y="317"/>
                </a:cubicBezTo>
                <a:cubicBezTo>
                  <a:pt x="0" y="54"/>
                  <a:pt x="0" y="54"/>
                  <a:pt x="0" y="54"/>
                </a:cubicBezTo>
                <a:cubicBezTo>
                  <a:pt x="0" y="25"/>
                  <a:pt x="23" y="1"/>
                  <a:pt x="53" y="0"/>
                </a:cubicBezTo>
                <a:cubicBezTo>
                  <a:pt x="82" y="0"/>
                  <a:pt x="106" y="24"/>
                  <a:pt x="106" y="53"/>
                </a:cubicBezTo>
                <a:cubicBezTo>
                  <a:pt x="109" y="316"/>
                  <a:pt x="109" y="316"/>
                  <a:pt x="109" y="316"/>
                </a:cubicBezTo>
                <a:cubicBezTo>
                  <a:pt x="109" y="345"/>
                  <a:pt x="86" y="369"/>
                  <a:pt x="56" y="370"/>
                </a:cubicBezTo>
                <a:cubicBezTo>
                  <a:pt x="56" y="370"/>
                  <a:pt x="56" y="370"/>
                  <a:pt x="56" y="370"/>
                </a:cubicBezTo>
                <a:close/>
              </a:path>
            </a:pathLst>
          </a:custGeom>
          <a:solidFill>
            <a:schemeClr val="accent4"/>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9"/>
          <p:cNvSpPr/>
          <p:nvPr/>
        </p:nvSpPr>
        <p:spPr bwMode="auto">
          <a:xfrm>
            <a:off x="1631190" y="4839007"/>
            <a:ext cx="716976" cy="529054"/>
          </a:xfrm>
          <a:custGeom>
            <a:avLst/>
            <a:gdLst>
              <a:gd name="T0" fmla="*/ 61 w 344"/>
              <a:gd name="T1" fmla="*/ 254 h 254"/>
              <a:gd name="T2" fmla="*/ 16 w 344"/>
              <a:gd name="T3" fmla="*/ 229 h 254"/>
              <a:gd name="T4" fmla="*/ 32 w 344"/>
              <a:gd name="T5" fmla="*/ 156 h 254"/>
              <a:gd name="T6" fmla="*/ 255 w 344"/>
              <a:gd name="T7" fmla="*/ 16 h 254"/>
              <a:gd name="T8" fmla="*/ 328 w 344"/>
              <a:gd name="T9" fmla="*/ 33 h 254"/>
              <a:gd name="T10" fmla="*/ 311 w 344"/>
              <a:gd name="T11" fmla="*/ 106 h 254"/>
              <a:gd name="T12" fmla="*/ 89 w 344"/>
              <a:gd name="T13" fmla="*/ 246 h 254"/>
              <a:gd name="T14" fmla="*/ 61 w 344"/>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254">
                <a:moveTo>
                  <a:pt x="61" y="254"/>
                </a:moveTo>
                <a:cubicBezTo>
                  <a:pt x="43" y="254"/>
                  <a:pt x="26" y="245"/>
                  <a:pt x="16" y="229"/>
                </a:cubicBezTo>
                <a:cubicBezTo>
                  <a:pt x="0" y="204"/>
                  <a:pt x="7" y="172"/>
                  <a:pt x="32" y="156"/>
                </a:cubicBezTo>
                <a:cubicBezTo>
                  <a:pt x="255" y="16"/>
                  <a:pt x="255" y="16"/>
                  <a:pt x="255" y="16"/>
                </a:cubicBezTo>
                <a:cubicBezTo>
                  <a:pt x="280" y="0"/>
                  <a:pt x="312" y="8"/>
                  <a:pt x="328" y="33"/>
                </a:cubicBezTo>
                <a:cubicBezTo>
                  <a:pt x="344" y="58"/>
                  <a:pt x="336" y="90"/>
                  <a:pt x="311" y="106"/>
                </a:cubicBezTo>
                <a:cubicBezTo>
                  <a:pt x="89" y="246"/>
                  <a:pt x="89" y="246"/>
                  <a:pt x="89" y="246"/>
                </a:cubicBezTo>
                <a:cubicBezTo>
                  <a:pt x="80" y="252"/>
                  <a:pt x="70" y="254"/>
                  <a:pt x="61" y="254"/>
                </a:cubicBezTo>
                <a:close/>
              </a:path>
            </a:pathLst>
          </a:custGeom>
          <a:solidFill>
            <a:schemeClr val="accent1"/>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10"/>
          <p:cNvSpPr/>
          <p:nvPr/>
        </p:nvSpPr>
        <p:spPr bwMode="auto">
          <a:xfrm>
            <a:off x="1330756" y="3717461"/>
            <a:ext cx="780414" cy="339935"/>
          </a:xfrm>
          <a:custGeom>
            <a:avLst/>
            <a:gdLst>
              <a:gd name="T0" fmla="*/ 316 w 374"/>
              <a:gd name="T1" fmla="*/ 163 h 163"/>
              <a:gd name="T2" fmla="*/ 305 w 374"/>
              <a:gd name="T3" fmla="*/ 162 h 163"/>
              <a:gd name="T4" fmla="*/ 48 w 374"/>
              <a:gd name="T5" fmla="*/ 110 h 163"/>
              <a:gd name="T6" fmla="*/ 6 w 374"/>
              <a:gd name="T7" fmla="*/ 47 h 163"/>
              <a:gd name="T8" fmla="*/ 69 w 374"/>
              <a:gd name="T9" fmla="*/ 5 h 163"/>
              <a:gd name="T10" fmla="*/ 326 w 374"/>
              <a:gd name="T11" fmla="*/ 58 h 163"/>
              <a:gd name="T12" fmla="*/ 368 w 374"/>
              <a:gd name="T13" fmla="*/ 120 h 163"/>
              <a:gd name="T14" fmla="*/ 316 w 374"/>
              <a:gd name="T15" fmla="*/ 163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163">
                <a:moveTo>
                  <a:pt x="316" y="163"/>
                </a:moveTo>
                <a:cubicBezTo>
                  <a:pt x="312" y="163"/>
                  <a:pt x="309" y="163"/>
                  <a:pt x="305" y="162"/>
                </a:cubicBezTo>
                <a:cubicBezTo>
                  <a:pt x="48" y="110"/>
                  <a:pt x="48" y="110"/>
                  <a:pt x="48" y="110"/>
                </a:cubicBezTo>
                <a:cubicBezTo>
                  <a:pt x="19" y="104"/>
                  <a:pt x="0" y="76"/>
                  <a:pt x="6" y="47"/>
                </a:cubicBezTo>
                <a:cubicBezTo>
                  <a:pt x="12" y="18"/>
                  <a:pt x="40" y="0"/>
                  <a:pt x="69" y="5"/>
                </a:cubicBezTo>
                <a:cubicBezTo>
                  <a:pt x="326" y="58"/>
                  <a:pt x="326" y="58"/>
                  <a:pt x="326" y="58"/>
                </a:cubicBezTo>
                <a:cubicBezTo>
                  <a:pt x="355" y="63"/>
                  <a:pt x="374" y="92"/>
                  <a:pt x="368" y="120"/>
                </a:cubicBezTo>
                <a:cubicBezTo>
                  <a:pt x="363" y="146"/>
                  <a:pt x="341" y="163"/>
                  <a:pt x="316" y="163"/>
                </a:cubicBezTo>
                <a:close/>
              </a:path>
            </a:pathLst>
          </a:custGeom>
          <a:solidFill>
            <a:schemeClr val="accent2"/>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1"/>
          <p:cNvSpPr/>
          <p:nvPr/>
        </p:nvSpPr>
        <p:spPr bwMode="auto">
          <a:xfrm>
            <a:off x="2106381" y="2405598"/>
            <a:ext cx="555387" cy="694234"/>
          </a:xfrm>
          <a:custGeom>
            <a:avLst/>
            <a:gdLst>
              <a:gd name="T0" fmla="*/ 206 w 266"/>
              <a:gd name="T1" fmla="*/ 333 h 333"/>
              <a:gd name="T2" fmla="*/ 161 w 266"/>
              <a:gd name="T3" fmla="*/ 309 h 333"/>
              <a:gd name="T4" fmla="*/ 16 w 266"/>
              <a:gd name="T5" fmla="*/ 90 h 333"/>
              <a:gd name="T6" fmla="*/ 31 w 266"/>
              <a:gd name="T7" fmla="*/ 16 h 333"/>
              <a:gd name="T8" fmla="*/ 105 w 266"/>
              <a:gd name="T9" fmla="*/ 31 h 333"/>
              <a:gd name="T10" fmla="*/ 250 w 266"/>
              <a:gd name="T11" fmla="*/ 250 h 333"/>
              <a:gd name="T12" fmla="*/ 235 w 266"/>
              <a:gd name="T13" fmla="*/ 324 h 333"/>
              <a:gd name="T14" fmla="*/ 206 w 266"/>
              <a:gd name="T15" fmla="*/ 333 h 3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333">
                <a:moveTo>
                  <a:pt x="206" y="333"/>
                </a:moveTo>
                <a:cubicBezTo>
                  <a:pt x="189" y="333"/>
                  <a:pt x="172" y="324"/>
                  <a:pt x="161" y="309"/>
                </a:cubicBezTo>
                <a:cubicBezTo>
                  <a:pt x="16" y="90"/>
                  <a:pt x="16" y="90"/>
                  <a:pt x="16" y="90"/>
                </a:cubicBezTo>
                <a:cubicBezTo>
                  <a:pt x="0" y="66"/>
                  <a:pt x="6" y="33"/>
                  <a:pt x="31" y="16"/>
                </a:cubicBezTo>
                <a:cubicBezTo>
                  <a:pt x="55" y="0"/>
                  <a:pt x="88" y="7"/>
                  <a:pt x="105" y="31"/>
                </a:cubicBezTo>
                <a:cubicBezTo>
                  <a:pt x="250" y="250"/>
                  <a:pt x="250" y="250"/>
                  <a:pt x="250" y="250"/>
                </a:cubicBezTo>
                <a:cubicBezTo>
                  <a:pt x="266" y="275"/>
                  <a:pt x="260" y="308"/>
                  <a:pt x="235" y="324"/>
                </a:cubicBezTo>
                <a:cubicBezTo>
                  <a:pt x="226" y="330"/>
                  <a:pt x="216" y="333"/>
                  <a:pt x="206" y="333"/>
                </a:cubicBezTo>
                <a:close/>
              </a:path>
            </a:pathLst>
          </a:custGeom>
          <a:solidFill>
            <a:schemeClr val="accent3"/>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nvGrpSpPr>
          <p:cNvPr id="13" name="Group 12"/>
          <p:cNvGrpSpPr/>
          <p:nvPr/>
        </p:nvGrpSpPr>
        <p:grpSpPr>
          <a:xfrm>
            <a:off x="2319440" y="2989712"/>
            <a:ext cx="2513606" cy="3305990"/>
            <a:chOff x="2066468" y="2628718"/>
            <a:chExt cx="2744485" cy="3609651"/>
          </a:xfrm>
        </p:grpSpPr>
        <p:sp>
          <p:nvSpPr>
            <p:cNvPr id="14" name="Freeform 13"/>
            <p:cNvSpPr/>
            <p:nvPr/>
          </p:nvSpPr>
          <p:spPr bwMode="auto">
            <a:xfrm>
              <a:off x="2925100" y="5888120"/>
              <a:ext cx="1059894" cy="350249"/>
            </a:xfrm>
            <a:custGeom>
              <a:avLst/>
              <a:gdLst>
                <a:gd name="T0" fmla="*/ 466 w 466"/>
                <a:gd name="T1" fmla="*/ 0 h 154"/>
                <a:gd name="T2" fmla="*/ 233 w 466"/>
                <a:gd name="T3" fmla="*/ 154 h 154"/>
                <a:gd name="T4" fmla="*/ 0 w 466"/>
                <a:gd name="T5" fmla="*/ 0 h 154"/>
                <a:gd name="T6" fmla="*/ 466 w 466"/>
                <a:gd name="T7" fmla="*/ 0 h 154"/>
              </a:gdLst>
              <a:ahLst/>
              <a:cxnLst>
                <a:cxn ang="0">
                  <a:pos x="T0" y="T1"/>
                </a:cxn>
                <a:cxn ang="0">
                  <a:pos x="T2" y="T3"/>
                </a:cxn>
                <a:cxn ang="0">
                  <a:pos x="T4" y="T5"/>
                </a:cxn>
                <a:cxn ang="0">
                  <a:pos x="T6" y="T7"/>
                </a:cxn>
              </a:cxnLst>
              <a:rect l="0" t="0" r="r" b="b"/>
              <a:pathLst>
                <a:path w="466" h="154">
                  <a:moveTo>
                    <a:pt x="466" y="0"/>
                  </a:moveTo>
                  <a:cubicBezTo>
                    <a:pt x="466" y="85"/>
                    <a:pt x="362" y="154"/>
                    <a:pt x="233" y="154"/>
                  </a:cubicBezTo>
                  <a:cubicBezTo>
                    <a:pt x="104" y="154"/>
                    <a:pt x="0" y="85"/>
                    <a:pt x="0" y="0"/>
                  </a:cubicBezTo>
                  <a:cubicBezTo>
                    <a:pt x="230" y="0"/>
                    <a:pt x="227" y="0"/>
                    <a:pt x="466"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4"/>
            <p:cNvSpPr>
              <a:spLocks noEditPoints="1"/>
            </p:cNvSpPr>
            <p:nvPr/>
          </p:nvSpPr>
          <p:spPr bwMode="auto">
            <a:xfrm>
              <a:off x="2066468" y="2628718"/>
              <a:ext cx="2744485" cy="3354806"/>
            </a:xfrm>
            <a:custGeom>
              <a:avLst/>
              <a:gdLst>
                <a:gd name="T0" fmla="*/ 603 w 1206"/>
                <a:gd name="T1" fmla="*/ 0 h 1474"/>
                <a:gd name="T2" fmla="*/ 0 w 1206"/>
                <a:gd name="T3" fmla="*/ 603 h 1474"/>
                <a:gd name="T4" fmla="*/ 95 w 1206"/>
                <a:gd name="T5" fmla="*/ 928 h 1474"/>
                <a:gd name="T6" fmla="*/ 308 w 1206"/>
                <a:gd name="T7" fmla="*/ 1129 h 1474"/>
                <a:gd name="T8" fmla="*/ 308 w 1206"/>
                <a:gd name="T9" fmla="*/ 1329 h 1474"/>
                <a:gd name="T10" fmla="*/ 453 w 1206"/>
                <a:gd name="T11" fmla="*/ 1474 h 1474"/>
                <a:gd name="T12" fmla="*/ 769 w 1206"/>
                <a:gd name="T13" fmla="*/ 1474 h 1474"/>
                <a:gd name="T14" fmla="*/ 914 w 1206"/>
                <a:gd name="T15" fmla="*/ 1329 h 1474"/>
                <a:gd name="T16" fmla="*/ 914 w 1206"/>
                <a:gd name="T17" fmla="*/ 1120 h 1474"/>
                <a:gd name="T18" fmla="*/ 1206 w 1206"/>
                <a:gd name="T19" fmla="*/ 603 h 1474"/>
                <a:gd name="T20" fmla="*/ 603 w 1206"/>
                <a:gd name="T21" fmla="*/ 0 h 1474"/>
                <a:gd name="T22" fmla="*/ 827 w 1206"/>
                <a:gd name="T23" fmla="*/ 1032 h 1474"/>
                <a:gd name="T24" fmla="*/ 795 w 1206"/>
                <a:gd name="T25" fmla="*/ 1085 h 1474"/>
                <a:gd name="T26" fmla="*/ 795 w 1206"/>
                <a:gd name="T27" fmla="*/ 1133 h 1474"/>
                <a:gd name="T28" fmla="*/ 427 w 1206"/>
                <a:gd name="T29" fmla="*/ 1133 h 1474"/>
                <a:gd name="T30" fmla="*/ 427 w 1206"/>
                <a:gd name="T31" fmla="*/ 1093 h 1474"/>
                <a:gd name="T32" fmla="*/ 394 w 1206"/>
                <a:gd name="T33" fmla="*/ 1039 h 1474"/>
                <a:gd name="T34" fmla="*/ 119 w 1206"/>
                <a:gd name="T35" fmla="*/ 603 h 1474"/>
                <a:gd name="T36" fmla="*/ 603 w 1206"/>
                <a:gd name="T37" fmla="*/ 119 h 1474"/>
                <a:gd name="T38" fmla="*/ 1087 w 1206"/>
                <a:gd name="T39" fmla="*/ 603 h 1474"/>
                <a:gd name="T40" fmla="*/ 827 w 1206"/>
                <a:gd name="T41" fmla="*/ 1032 h 1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6" h="1474">
                  <a:moveTo>
                    <a:pt x="603" y="0"/>
                  </a:moveTo>
                  <a:cubicBezTo>
                    <a:pt x="271" y="0"/>
                    <a:pt x="0" y="271"/>
                    <a:pt x="0" y="603"/>
                  </a:cubicBezTo>
                  <a:cubicBezTo>
                    <a:pt x="0" y="719"/>
                    <a:pt x="33" y="831"/>
                    <a:pt x="95" y="928"/>
                  </a:cubicBezTo>
                  <a:cubicBezTo>
                    <a:pt x="149" y="1012"/>
                    <a:pt x="222" y="1081"/>
                    <a:pt x="308" y="1129"/>
                  </a:cubicBezTo>
                  <a:cubicBezTo>
                    <a:pt x="308" y="1329"/>
                    <a:pt x="308" y="1329"/>
                    <a:pt x="308" y="1329"/>
                  </a:cubicBezTo>
                  <a:cubicBezTo>
                    <a:pt x="308" y="1409"/>
                    <a:pt x="373" y="1474"/>
                    <a:pt x="453" y="1474"/>
                  </a:cubicBezTo>
                  <a:cubicBezTo>
                    <a:pt x="769" y="1474"/>
                    <a:pt x="769" y="1474"/>
                    <a:pt x="769" y="1474"/>
                  </a:cubicBezTo>
                  <a:cubicBezTo>
                    <a:pt x="849" y="1474"/>
                    <a:pt x="914" y="1409"/>
                    <a:pt x="914" y="1329"/>
                  </a:cubicBezTo>
                  <a:cubicBezTo>
                    <a:pt x="914" y="1120"/>
                    <a:pt x="914" y="1120"/>
                    <a:pt x="914" y="1120"/>
                  </a:cubicBezTo>
                  <a:cubicBezTo>
                    <a:pt x="1095" y="1011"/>
                    <a:pt x="1206" y="816"/>
                    <a:pt x="1206" y="603"/>
                  </a:cubicBezTo>
                  <a:cubicBezTo>
                    <a:pt x="1206" y="271"/>
                    <a:pt x="936" y="0"/>
                    <a:pt x="603" y="0"/>
                  </a:cubicBezTo>
                  <a:close/>
                  <a:moveTo>
                    <a:pt x="827" y="1032"/>
                  </a:moveTo>
                  <a:cubicBezTo>
                    <a:pt x="807" y="1042"/>
                    <a:pt x="795" y="1063"/>
                    <a:pt x="795" y="1085"/>
                  </a:cubicBezTo>
                  <a:cubicBezTo>
                    <a:pt x="795" y="1133"/>
                    <a:pt x="795" y="1133"/>
                    <a:pt x="795" y="1133"/>
                  </a:cubicBezTo>
                  <a:cubicBezTo>
                    <a:pt x="427" y="1133"/>
                    <a:pt x="427" y="1133"/>
                    <a:pt x="427" y="1133"/>
                  </a:cubicBezTo>
                  <a:cubicBezTo>
                    <a:pt x="427" y="1093"/>
                    <a:pt x="427" y="1093"/>
                    <a:pt x="427" y="1093"/>
                  </a:cubicBezTo>
                  <a:cubicBezTo>
                    <a:pt x="427" y="1070"/>
                    <a:pt x="414" y="1049"/>
                    <a:pt x="394" y="1039"/>
                  </a:cubicBezTo>
                  <a:cubicBezTo>
                    <a:pt x="227" y="959"/>
                    <a:pt x="119" y="788"/>
                    <a:pt x="119" y="603"/>
                  </a:cubicBezTo>
                  <a:cubicBezTo>
                    <a:pt x="119" y="336"/>
                    <a:pt x="336" y="119"/>
                    <a:pt x="603" y="119"/>
                  </a:cubicBezTo>
                  <a:cubicBezTo>
                    <a:pt x="870" y="119"/>
                    <a:pt x="1087" y="336"/>
                    <a:pt x="1087" y="603"/>
                  </a:cubicBezTo>
                  <a:cubicBezTo>
                    <a:pt x="1087" y="784"/>
                    <a:pt x="987" y="948"/>
                    <a:pt x="827" y="1032"/>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Oval 14"/>
          <p:cNvSpPr>
            <a:spLocks noChangeArrowheads="1"/>
          </p:cNvSpPr>
          <p:nvPr/>
        </p:nvSpPr>
        <p:spPr bwMode="auto">
          <a:xfrm>
            <a:off x="2808995" y="3448146"/>
            <a:ext cx="1607510" cy="1607510"/>
          </a:xfrm>
          <a:prstGeom prst="ellipse">
            <a:avLst/>
          </a:prstGeom>
          <a:solidFill>
            <a:schemeClr val="accent2"/>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7" name="Oval 15"/>
          <p:cNvSpPr>
            <a:spLocks noChangeArrowheads="1"/>
          </p:cNvSpPr>
          <p:nvPr/>
        </p:nvSpPr>
        <p:spPr bwMode="auto">
          <a:xfrm>
            <a:off x="2968190" y="3608538"/>
            <a:ext cx="1287924" cy="128672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8" name="Oval 16"/>
          <p:cNvSpPr>
            <a:spLocks noChangeArrowheads="1"/>
          </p:cNvSpPr>
          <p:nvPr/>
        </p:nvSpPr>
        <p:spPr bwMode="auto">
          <a:xfrm>
            <a:off x="3105840" y="3746187"/>
            <a:ext cx="1012624" cy="1012624"/>
          </a:xfrm>
          <a:prstGeom prst="ellipse">
            <a:avLst/>
          </a:prstGeom>
          <a:solidFill>
            <a:schemeClr val="accent3"/>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19" name="Oval 17"/>
          <p:cNvSpPr>
            <a:spLocks noChangeArrowheads="1"/>
          </p:cNvSpPr>
          <p:nvPr/>
        </p:nvSpPr>
        <p:spPr bwMode="auto">
          <a:xfrm>
            <a:off x="3255459" y="3894610"/>
            <a:ext cx="713385" cy="71458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0" name="Oval 18"/>
          <p:cNvSpPr>
            <a:spLocks noChangeArrowheads="1"/>
          </p:cNvSpPr>
          <p:nvPr/>
        </p:nvSpPr>
        <p:spPr bwMode="auto">
          <a:xfrm>
            <a:off x="3388322" y="4027471"/>
            <a:ext cx="446464" cy="448859"/>
          </a:xfrm>
          <a:prstGeom prst="ellipse">
            <a:avLst/>
          </a:prstGeom>
          <a:solidFill>
            <a:schemeClr val="accent4"/>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1" name="Oval 19"/>
          <p:cNvSpPr>
            <a:spLocks noChangeArrowheads="1"/>
          </p:cNvSpPr>
          <p:nvPr/>
        </p:nvSpPr>
        <p:spPr bwMode="auto">
          <a:xfrm>
            <a:off x="3528365" y="4169910"/>
            <a:ext cx="166377" cy="16637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20"/>
          <p:cNvSpPr/>
          <p:nvPr/>
        </p:nvSpPr>
        <p:spPr bwMode="auto">
          <a:xfrm>
            <a:off x="3576242" y="3336829"/>
            <a:ext cx="947989" cy="950383"/>
          </a:xfrm>
          <a:custGeom>
            <a:avLst/>
            <a:gdLst>
              <a:gd name="T0" fmla="*/ 543 w 792"/>
              <a:gd name="T1" fmla="*/ 282 h 794"/>
              <a:gd name="T2" fmla="*/ 627 w 792"/>
              <a:gd name="T3" fmla="*/ 282 h 794"/>
              <a:gd name="T4" fmla="*/ 792 w 792"/>
              <a:gd name="T5" fmla="*/ 116 h 794"/>
              <a:gd name="T6" fmla="*/ 677 w 792"/>
              <a:gd name="T7" fmla="*/ 116 h 794"/>
              <a:gd name="T8" fmla="*/ 674 w 792"/>
              <a:gd name="T9" fmla="*/ 0 h 794"/>
              <a:gd name="T10" fmla="*/ 507 w 792"/>
              <a:gd name="T11" fmla="*/ 165 h 794"/>
              <a:gd name="T12" fmla="*/ 512 w 792"/>
              <a:gd name="T13" fmla="*/ 252 h 794"/>
              <a:gd name="T14" fmla="*/ 0 w 792"/>
              <a:gd name="T15" fmla="*/ 754 h 794"/>
              <a:gd name="T16" fmla="*/ 0 w 792"/>
              <a:gd name="T17" fmla="*/ 794 h 794"/>
              <a:gd name="T18" fmla="*/ 43 w 792"/>
              <a:gd name="T19" fmla="*/ 794 h 794"/>
              <a:gd name="T20" fmla="*/ 543 w 792"/>
              <a:gd name="T21" fmla="*/ 282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2" h="794">
                <a:moveTo>
                  <a:pt x="543" y="282"/>
                </a:moveTo>
                <a:lnTo>
                  <a:pt x="627" y="282"/>
                </a:lnTo>
                <a:lnTo>
                  <a:pt x="792" y="116"/>
                </a:lnTo>
                <a:lnTo>
                  <a:pt x="677" y="116"/>
                </a:lnTo>
                <a:lnTo>
                  <a:pt x="674" y="0"/>
                </a:lnTo>
                <a:lnTo>
                  <a:pt x="507" y="165"/>
                </a:lnTo>
                <a:lnTo>
                  <a:pt x="512" y="252"/>
                </a:lnTo>
                <a:lnTo>
                  <a:pt x="0" y="754"/>
                </a:lnTo>
                <a:lnTo>
                  <a:pt x="0" y="794"/>
                </a:lnTo>
                <a:lnTo>
                  <a:pt x="43" y="794"/>
                </a:lnTo>
                <a:lnTo>
                  <a:pt x="543" y="282"/>
                </a:lnTo>
                <a:close/>
              </a:path>
            </a:pathLst>
          </a:custGeom>
          <a:solidFill>
            <a:schemeClr val="accent6"/>
          </a:solidFill>
          <a:ln>
            <a:noFill/>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21"/>
          <p:cNvSpPr/>
          <p:nvPr/>
        </p:nvSpPr>
        <p:spPr bwMode="auto">
          <a:xfrm>
            <a:off x="3612151" y="3312889"/>
            <a:ext cx="947989" cy="950383"/>
          </a:xfrm>
          <a:custGeom>
            <a:avLst/>
            <a:gdLst>
              <a:gd name="T0" fmla="*/ 543 w 792"/>
              <a:gd name="T1" fmla="*/ 282 h 794"/>
              <a:gd name="T2" fmla="*/ 627 w 792"/>
              <a:gd name="T3" fmla="*/ 282 h 794"/>
              <a:gd name="T4" fmla="*/ 792 w 792"/>
              <a:gd name="T5" fmla="*/ 116 h 794"/>
              <a:gd name="T6" fmla="*/ 677 w 792"/>
              <a:gd name="T7" fmla="*/ 116 h 794"/>
              <a:gd name="T8" fmla="*/ 674 w 792"/>
              <a:gd name="T9" fmla="*/ 0 h 794"/>
              <a:gd name="T10" fmla="*/ 507 w 792"/>
              <a:gd name="T11" fmla="*/ 165 h 794"/>
              <a:gd name="T12" fmla="*/ 512 w 792"/>
              <a:gd name="T13" fmla="*/ 252 h 794"/>
              <a:gd name="T14" fmla="*/ 0 w 792"/>
              <a:gd name="T15" fmla="*/ 754 h 794"/>
              <a:gd name="T16" fmla="*/ 0 w 792"/>
              <a:gd name="T17" fmla="*/ 794 h 794"/>
              <a:gd name="T18" fmla="*/ 43 w 792"/>
              <a:gd name="T19" fmla="*/ 79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2" h="794">
                <a:moveTo>
                  <a:pt x="543" y="282"/>
                </a:moveTo>
                <a:lnTo>
                  <a:pt x="627" y="282"/>
                </a:lnTo>
                <a:lnTo>
                  <a:pt x="792" y="116"/>
                </a:lnTo>
                <a:lnTo>
                  <a:pt x="677" y="116"/>
                </a:lnTo>
                <a:lnTo>
                  <a:pt x="674" y="0"/>
                </a:lnTo>
                <a:lnTo>
                  <a:pt x="507" y="165"/>
                </a:lnTo>
                <a:lnTo>
                  <a:pt x="512" y="252"/>
                </a:lnTo>
                <a:lnTo>
                  <a:pt x="0" y="754"/>
                </a:lnTo>
                <a:lnTo>
                  <a:pt x="0" y="794"/>
                </a:lnTo>
                <a:lnTo>
                  <a:pt x="43" y="7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nvGrpSpPr>
          <p:cNvPr id="24" name="Group 4"/>
          <p:cNvGrpSpPr>
            <a:grpSpLocks noChangeAspect="1"/>
          </p:cNvGrpSpPr>
          <p:nvPr/>
        </p:nvGrpSpPr>
        <p:grpSpPr bwMode="auto">
          <a:xfrm flipH="1">
            <a:off x="6607537" y="3280489"/>
            <a:ext cx="1144281" cy="989145"/>
            <a:chOff x="2883" y="375"/>
            <a:chExt cx="1938" cy="1977"/>
          </a:xfrm>
          <a:solidFill>
            <a:schemeClr val="accent1"/>
          </a:solidFill>
        </p:grpSpPr>
        <p:sp>
          <p:nvSpPr>
            <p:cNvPr id="2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4" name="Group 4"/>
          <p:cNvGrpSpPr>
            <a:grpSpLocks noChangeAspect="1"/>
          </p:cNvGrpSpPr>
          <p:nvPr/>
        </p:nvGrpSpPr>
        <p:grpSpPr bwMode="auto">
          <a:xfrm flipH="1">
            <a:off x="9139688" y="3280489"/>
            <a:ext cx="1144281" cy="989145"/>
            <a:chOff x="2883" y="375"/>
            <a:chExt cx="1938" cy="1977"/>
          </a:xfrm>
          <a:solidFill>
            <a:schemeClr val="accent2"/>
          </a:solidFill>
        </p:grpSpPr>
        <p:sp>
          <p:nvSpPr>
            <p:cNvPr id="3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4" name="Group 4"/>
          <p:cNvGrpSpPr>
            <a:grpSpLocks noChangeAspect="1"/>
          </p:cNvGrpSpPr>
          <p:nvPr/>
        </p:nvGrpSpPr>
        <p:grpSpPr bwMode="auto">
          <a:xfrm flipH="1">
            <a:off x="6607537" y="4876369"/>
            <a:ext cx="1144281" cy="989145"/>
            <a:chOff x="2883" y="375"/>
            <a:chExt cx="1938" cy="1977"/>
          </a:xfrm>
          <a:solidFill>
            <a:schemeClr val="accent3"/>
          </a:solidFill>
        </p:grpSpPr>
        <p:sp>
          <p:nvSpPr>
            <p:cNvPr id="4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Group 4"/>
          <p:cNvGrpSpPr>
            <a:grpSpLocks noChangeAspect="1"/>
          </p:cNvGrpSpPr>
          <p:nvPr/>
        </p:nvGrpSpPr>
        <p:grpSpPr bwMode="auto">
          <a:xfrm flipH="1">
            <a:off x="9183285" y="4876369"/>
            <a:ext cx="1144281" cy="989145"/>
            <a:chOff x="2883" y="375"/>
            <a:chExt cx="1938" cy="1977"/>
          </a:xfrm>
          <a:solidFill>
            <a:schemeClr val="accent4"/>
          </a:solidFill>
        </p:grpSpPr>
        <p:sp>
          <p:nvSpPr>
            <p:cNvPr id="55" name="Freeform 5"/>
            <p:cNvSpPr/>
            <p:nvPr/>
          </p:nvSpPr>
          <p:spPr bwMode="auto">
            <a:xfrm>
              <a:off x="4622" y="2148"/>
              <a:ext cx="199" cy="204"/>
            </a:xfrm>
            <a:custGeom>
              <a:avLst/>
              <a:gdLst>
                <a:gd name="T0" fmla="*/ 69 w 84"/>
                <a:gd name="T1" fmla="*/ 67 h 86"/>
                <a:gd name="T2" fmla="*/ 35 w 84"/>
                <a:gd name="T3" fmla="*/ 30 h 86"/>
                <a:gd name="T4" fmla="*/ 17 w 84"/>
                <a:gd name="T5" fmla="*/ 9 h 86"/>
                <a:gd name="T6" fmla="*/ 6 w 84"/>
                <a:gd name="T7" fmla="*/ 0 h 86"/>
                <a:gd name="T8" fmla="*/ 4 w 84"/>
                <a:gd name="T9" fmla="*/ 5 h 86"/>
                <a:gd name="T10" fmla="*/ 0 w 84"/>
                <a:gd name="T11" fmla="*/ 10 h 86"/>
                <a:gd name="T12" fmla="*/ 10 w 84"/>
                <a:gd name="T13" fmla="*/ 21 h 86"/>
                <a:gd name="T14" fmla="*/ 30 w 84"/>
                <a:gd name="T15" fmla="*/ 38 h 86"/>
                <a:gd name="T16" fmla="*/ 66 w 84"/>
                <a:gd name="T17" fmla="*/ 71 h 86"/>
                <a:gd name="T18" fmla="*/ 83 w 84"/>
                <a:gd name="T19" fmla="*/ 86 h 86"/>
                <a:gd name="T20" fmla="*/ 84 w 84"/>
                <a:gd name="T21" fmla="*/ 85 h 86"/>
                <a:gd name="T22" fmla="*/ 69 w 84"/>
                <a:gd name="T23" fmla="*/ 6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86">
                  <a:moveTo>
                    <a:pt x="69" y="67"/>
                  </a:moveTo>
                  <a:cubicBezTo>
                    <a:pt x="60" y="57"/>
                    <a:pt x="47" y="43"/>
                    <a:pt x="35" y="30"/>
                  </a:cubicBezTo>
                  <a:cubicBezTo>
                    <a:pt x="29" y="23"/>
                    <a:pt x="23" y="16"/>
                    <a:pt x="17" y="9"/>
                  </a:cubicBezTo>
                  <a:cubicBezTo>
                    <a:pt x="13" y="6"/>
                    <a:pt x="10" y="3"/>
                    <a:pt x="6" y="0"/>
                  </a:cubicBezTo>
                  <a:cubicBezTo>
                    <a:pt x="6" y="2"/>
                    <a:pt x="5" y="3"/>
                    <a:pt x="4" y="5"/>
                  </a:cubicBezTo>
                  <a:cubicBezTo>
                    <a:pt x="3" y="7"/>
                    <a:pt x="1" y="9"/>
                    <a:pt x="0" y="10"/>
                  </a:cubicBezTo>
                  <a:cubicBezTo>
                    <a:pt x="3" y="14"/>
                    <a:pt x="7" y="17"/>
                    <a:pt x="10" y="21"/>
                  </a:cubicBezTo>
                  <a:cubicBezTo>
                    <a:pt x="16" y="27"/>
                    <a:pt x="23" y="32"/>
                    <a:pt x="30" y="38"/>
                  </a:cubicBezTo>
                  <a:cubicBezTo>
                    <a:pt x="43" y="50"/>
                    <a:pt x="56" y="63"/>
                    <a:pt x="66" y="71"/>
                  </a:cubicBezTo>
                  <a:cubicBezTo>
                    <a:pt x="76" y="80"/>
                    <a:pt x="83" y="86"/>
                    <a:pt x="83" y="86"/>
                  </a:cubicBezTo>
                  <a:cubicBezTo>
                    <a:pt x="84" y="85"/>
                    <a:pt x="84" y="85"/>
                    <a:pt x="84" y="85"/>
                  </a:cubicBezTo>
                  <a:cubicBezTo>
                    <a:pt x="84" y="85"/>
                    <a:pt x="78" y="78"/>
                    <a:pt x="69" y="67"/>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6" name="Freeform 6"/>
            <p:cNvSpPr/>
            <p:nvPr/>
          </p:nvSpPr>
          <p:spPr bwMode="auto">
            <a:xfrm>
              <a:off x="4177" y="1665"/>
              <a:ext cx="490" cy="566"/>
            </a:xfrm>
            <a:custGeom>
              <a:avLst/>
              <a:gdLst>
                <a:gd name="T0" fmla="*/ 204 w 207"/>
                <a:gd name="T1" fmla="*/ 156 h 239"/>
                <a:gd name="T2" fmla="*/ 48 w 207"/>
                <a:gd name="T3" fmla="*/ 0 h 239"/>
                <a:gd name="T4" fmla="*/ 35 w 207"/>
                <a:gd name="T5" fmla="*/ 53 h 239"/>
                <a:gd name="T6" fmla="*/ 0 w 207"/>
                <a:gd name="T7" fmla="*/ 83 h 239"/>
                <a:gd name="T8" fmla="*/ 156 w 207"/>
                <a:gd name="T9" fmla="*/ 239 h 239"/>
                <a:gd name="T10" fmla="*/ 188 w 207"/>
                <a:gd name="T11" fmla="*/ 214 h 239"/>
                <a:gd name="T12" fmla="*/ 192 w 207"/>
                <a:gd name="T13" fmla="*/ 209 h 239"/>
                <a:gd name="T14" fmla="*/ 194 w 207"/>
                <a:gd name="T15" fmla="*/ 204 h 239"/>
                <a:gd name="T16" fmla="*/ 204 w 207"/>
                <a:gd name="T17" fmla="*/ 15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239">
                  <a:moveTo>
                    <a:pt x="204" y="156"/>
                  </a:moveTo>
                  <a:cubicBezTo>
                    <a:pt x="48" y="0"/>
                    <a:pt x="48" y="0"/>
                    <a:pt x="48" y="0"/>
                  </a:cubicBezTo>
                  <a:cubicBezTo>
                    <a:pt x="54" y="6"/>
                    <a:pt x="48" y="30"/>
                    <a:pt x="35" y="53"/>
                  </a:cubicBezTo>
                  <a:cubicBezTo>
                    <a:pt x="22" y="75"/>
                    <a:pt x="7" y="88"/>
                    <a:pt x="0" y="83"/>
                  </a:cubicBezTo>
                  <a:cubicBezTo>
                    <a:pt x="156" y="239"/>
                    <a:pt x="156" y="239"/>
                    <a:pt x="156" y="239"/>
                  </a:cubicBezTo>
                  <a:cubicBezTo>
                    <a:pt x="156" y="239"/>
                    <a:pt x="173" y="237"/>
                    <a:pt x="188" y="214"/>
                  </a:cubicBezTo>
                  <a:cubicBezTo>
                    <a:pt x="189" y="213"/>
                    <a:pt x="191" y="211"/>
                    <a:pt x="192" y="209"/>
                  </a:cubicBezTo>
                  <a:cubicBezTo>
                    <a:pt x="193" y="207"/>
                    <a:pt x="194" y="206"/>
                    <a:pt x="194" y="204"/>
                  </a:cubicBezTo>
                  <a:cubicBezTo>
                    <a:pt x="207" y="178"/>
                    <a:pt x="204" y="156"/>
                    <a:pt x="204" y="15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7" name="Freeform 7"/>
            <p:cNvSpPr/>
            <p:nvPr/>
          </p:nvSpPr>
          <p:spPr bwMode="auto">
            <a:xfrm>
              <a:off x="4167" y="1656"/>
              <a:ext cx="137" cy="218"/>
            </a:xfrm>
            <a:custGeom>
              <a:avLst/>
              <a:gdLst>
                <a:gd name="T0" fmla="*/ 52 w 58"/>
                <a:gd name="T1" fmla="*/ 4 h 92"/>
                <a:gd name="T2" fmla="*/ 31 w 58"/>
                <a:gd name="T3" fmla="*/ 13 h 92"/>
                <a:gd name="T4" fmla="*/ 39 w 58"/>
                <a:gd name="T5" fmla="*/ 20 h 92"/>
                <a:gd name="T6" fmla="*/ 39 w 58"/>
                <a:gd name="T7" fmla="*/ 25 h 92"/>
                <a:gd name="T8" fmla="*/ 31 w 58"/>
                <a:gd name="T9" fmla="*/ 50 h 92"/>
                <a:gd name="T10" fmla="*/ 16 w 58"/>
                <a:gd name="T11" fmla="*/ 66 h 92"/>
                <a:gd name="T12" fmla="*/ 12 w 58"/>
                <a:gd name="T13" fmla="*/ 67 h 92"/>
                <a:gd name="T14" fmla="*/ 5 w 58"/>
                <a:gd name="T15" fmla="*/ 59 h 92"/>
                <a:gd name="T16" fmla="*/ 3 w 58"/>
                <a:gd name="T17" fmla="*/ 87 h 92"/>
                <a:gd name="T18" fmla="*/ 4 w 58"/>
                <a:gd name="T19" fmla="*/ 87 h 92"/>
                <a:gd name="T20" fmla="*/ 39 w 58"/>
                <a:gd name="T21" fmla="*/ 57 h 92"/>
                <a:gd name="T22" fmla="*/ 52 w 58"/>
                <a:gd name="T23"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92">
                  <a:moveTo>
                    <a:pt x="52" y="4"/>
                  </a:moveTo>
                  <a:cubicBezTo>
                    <a:pt x="48" y="0"/>
                    <a:pt x="40" y="4"/>
                    <a:pt x="31" y="13"/>
                  </a:cubicBezTo>
                  <a:cubicBezTo>
                    <a:pt x="36" y="18"/>
                    <a:pt x="39" y="20"/>
                    <a:pt x="39" y="20"/>
                  </a:cubicBezTo>
                  <a:cubicBezTo>
                    <a:pt x="39" y="20"/>
                    <a:pt x="39" y="22"/>
                    <a:pt x="39" y="25"/>
                  </a:cubicBezTo>
                  <a:cubicBezTo>
                    <a:pt x="39" y="31"/>
                    <a:pt x="37" y="40"/>
                    <a:pt x="31" y="50"/>
                  </a:cubicBezTo>
                  <a:cubicBezTo>
                    <a:pt x="25" y="61"/>
                    <a:pt x="19" y="64"/>
                    <a:pt x="16" y="66"/>
                  </a:cubicBezTo>
                  <a:cubicBezTo>
                    <a:pt x="14" y="67"/>
                    <a:pt x="12" y="67"/>
                    <a:pt x="12" y="67"/>
                  </a:cubicBezTo>
                  <a:cubicBezTo>
                    <a:pt x="12" y="67"/>
                    <a:pt x="10" y="64"/>
                    <a:pt x="5" y="59"/>
                  </a:cubicBezTo>
                  <a:cubicBezTo>
                    <a:pt x="0" y="72"/>
                    <a:pt x="0" y="83"/>
                    <a:pt x="3" y="87"/>
                  </a:cubicBezTo>
                  <a:cubicBezTo>
                    <a:pt x="4" y="87"/>
                    <a:pt x="4" y="87"/>
                    <a:pt x="4" y="87"/>
                  </a:cubicBezTo>
                  <a:cubicBezTo>
                    <a:pt x="11" y="92"/>
                    <a:pt x="26" y="79"/>
                    <a:pt x="39" y="57"/>
                  </a:cubicBezTo>
                  <a:cubicBezTo>
                    <a:pt x="52" y="34"/>
                    <a:pt x="58" y="10"/>
                    <a:pt x="52" y="4"/>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8" name="Freeform 8"/>
            <p:cNvSpPr/>
            <p:nvPr/>
          </p:nvSpPr>
          <p:spPr bwMode="auto">
            <a:xfrm>
              <a:off x="2883" y="799"/>
              <a:ext cx="474" cy="407"/>
            </a:xfrm>
            <a:custGeom>
              <a:avLst/>
              <a:gdLst>
                <a:gd name="T0" fmla="*/ 83 w 200"/>
                <a:gd name="T1" fmla="*/ 65 h 172"/>
                <a:gd name="T2" fmla="*/ 200 w 200"/>
                <a:gd name="T3" fmla="*/ 38 h 172"/>
                <a:gd name="T4" fmla="*/ 200 w 200"/>
                <a:gd name="T5" fmla="*/ 37 h 172"/>
                <a:gd name="T6" fmla="*/ 73 w 200"/>
                <a:gd name="T7" fmla="*/ 14 h 172"/>
                <a:gd name="T8" fmla="*/ 9 w 200"/>
                <a:gd name="T9" fmla="*/ 126 h 172"/>
                <a:gd name="T10" fmla="*/ 64 w 200"/>
                <a:gd name="T11" fmla="*/ 172 h 172"/>
                <a:gd name="T12" fmla="*/ 83 w 200"/>
                <a:gd name="T13" fmla="*/ 65 h 172"/>
              </a:gdLst>
              <a:ahLst/>
              <a:cxnLst>
                <a:cxn ang="0">
                  <a:pos x="T0" y="T1"/>
                </a:cxn>
                <a:cxn ang="0">
                  <a:pos x="T2" y="T3"/>
                </a:cxn>
                <a:cxn ang="0">
                  <a:pos x="T4" y="T5"/>
                </a:cxn>
                <a:cxn ang="0">
                  <a:pos x="T6" y="T7"/>
                </a:cxn>
                <a:cxn ang="0">
                  <a:pos x="T8" y="T9"/>
                </a:cxn>
                <a:cxn ang="0">
                  <a:pos x="T10" y="T11"/>
                </a:cxn>
                <a:cxn ang="0">
                  <a:pos x="T12" y="T13"/>
                </a:cxn>
              </a:cxnLst>
              <a:rect l="0" t="0" r="r" b="b"/>
              <a:pathLst>
                <a:path w="200" h="172">
                  <a:moveTo>
                    <a:pt x="83" y="65"/>
                  </a:moveTo>
                  <a:cubicBezTo>
                    <a:pt x="105" y="26"/>
                    <a:pt x="157" y="23"/>
                    <a:pt x="200" y="38"/>
                  </a:cubicBezTo>
                  <a:cubicBezTo>
                    <a:pt x="200" y="38"/>
                    <a:pt x="200" y="37"/>
                    <a:pt x="200" y="37"/>
                  </a:cubicBezTo>
                  <a:cubicBezTo>
                    <a:pt x="159" y="14"/>
                    <a:pt x="109" y="0"/>
                    <a:pt x="73" y="14"/>
                  </a:cubicBezTo>
                  <a:cubicBezTo>
                    <a:pt x="6" y="41"/>
                    <a:pt x="0" y="81"/>
                    <a:pt x="9" y="126"/>
                  </a:cubicBezTo>
                  <a:cubicBezTo>
                    <a:pt x="14" y="152"/>
                    <a:pt x="35" y="167"/>
                    <a:pt x="64" y="172"/>
                  </a:cubicBezTo>
                  <a:cubicBezTo>
                    <a:pt x="58" y="137"/>
                    <a:pt x="64" y="97"/>
                    <a:pt x="83" y="65"/>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59" name="Freeform 9"/>
            <p:cNvSpPr/>
            <p:nvPr/>
          </p:nvSpPr>
          <p:spPr bwMode="auto">
            <a:xfrm>
              <a:off x="3236" y="427"/>
              <a:ext cx="175" cy="460"/>
            </a:xfrm>
            <a:custGeom>
              <a:avLst/>
              <a:gdLst>
                <a:gd name="T0" fmla="*/ 40 w 74"/>
                <a:gd name="T1" fmla="*/ 37 h 194"/>
                <a:gd name="T2" fmla="*/ 74 w 74"/>
                <a:gd name="T3" fmla="*/ 0 h 194"/>
                <a:gd name="T4" fmla="*/ 1 w 74"/>
                <a:gd name="T5" fmla="*/ 100 h 194"/>
                <a:gd name="T6" fmla="*/ 51 w 74"/>
                <a:gd name="T7" fmla="*/ 194 h 194"/>
                <a:gd name="T8" fmla="*/ 52 w 74"/>
                <a:gd name="T9" fmla="*/ 193 h 194"/>
                <a:gd name="T10" fmla="*/ 40 w 74"/>
                <a:gd name="T11" fmla="*/ 37 h 194"/>
              </a:gdLst>
              <a:ahLst/>
              <a:cxnLst>
                <a:cxn ang="0">
                  <a:pos x="T0" y="T1"/>
                </a:cxn>
                <a:cxn ang="0">
                  <a:pos x="T2" y="T3"/>
                </a:cxn>
                <a:cxn ang="0">
                  <a:pos x="T4" y="T5"/>
                </a:cxn>
                <a:cxn ang="0">
                  <a:pos x="T6" y="T7"/>
                </a:cxn>
                <a:cxn ang="0">
                  <a:pos x="T8" y="T9"/>
                </a:cxn>
                <a:cxn ang="0">
                  <a:pos x="T10" y="T11"/>
                </a:cxn>
              </a:cxnLst>
              <a:rect l="0" t="0" r="r" b="b"/>
              <a:pathLst>
                <a:path w="74" h="194">
                  <a:moveTo>
                    <a:pt x="40" y="37"/>
                  </a:moveTo>
                  <a:cubicBezTo>
                    <a:pt x="49" y="21"/>
                    <a:pt x="61" y="8"/>
                    <a:pt x="74" y="0"/>
                  </a:cubicBezTo>
                  <a:cubicBezTo>
                    <a:pt x="31" y="9"/>
                    <a:pt x="0" y="30"/>
                    <a:pt x="1" y="100"/>
                  </a:cubicBezTo>
                  <a:cubicBezTo>
                    <a:pt x="1" y="132"/>
                    <a:pt x="23" y="166"/>
                    <a:pt x="51" y="194"/>
                  </a:cubicBezTo>
                  <a:cubicBezTo>
                    <a:pt x="52" y="193"/>
                    <a:pt x="52" y="193"/>
                    <a:pt x="52" y="193"/>
                  </a:cubicBezTo>
                  <a:cubicBezTo>
                    <a:pt x="29" y="143"/>
                    <a:pt x="17" y="77"/>
                    <a:pt x="40" y="37"/>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0" name="Freeform 10"/>
            <p:cNvSpPr/>
            <p:nvPr/>
          </p:nvSpPr>
          <p:spPr bwMode="auto">
            <a:xfrm>
              <a:off x="3020" y="853"/>
              <a:ext cx="505" cy="613"/>
            </a:xfrm>
            <a:custGeom>
              <a:avLst/>
              <a:gdLst>
                <a:gd name="T0" fmla="*/ 198 w 213"/>
                <a:gd name="T1" fmla="*/ 82 h 259"/>
                <a:gd name="T2" fmla="*/ 142 w 213"/>
                <a:gd name="T3" fmla="*/ 15 h 259"/>
                <a:gd name="T4" fmla="*/ 25 w 213"/>
                <a:gd name="T5" fmla="*/ 42 h 259"/>
                <a:gd name="T6" fmla="*/ 6 w 213"/>
                <a:gd name="T7" fmla="*/ 149 h 259"/>
                <a:gd name="T8" fmla="*/ 39 w 213"/>
                <a:gd name="T9" fmla="*/ 218 h 259"/>
                <a:gd name="T10" fmla="*/ 172 w 213"/>
                <a:gd name="T11" fmla="*/ 189 h 259"/>
                <a:gd name="T12" fmla="*/ 211 w 213"/>
                <a:gd name="T13" fmla="*/ 104 h 259"/>
                <a:gd name="T14" fmla="*/ 213 w 213"/>
                <a:gd name="T15" fmla="*/ 99 h 259"/>
                <a:gd name="T16" fmla="*/ 212 w 213"/>
                <a:gd name="T17" fmla="*/ 97 h 259"/>
                <a:gd name="T18" fmla="*/ 198 w 213"/>
                <a:gd name="T19" fmla="*/ 8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259">
                  <a:moveTo>
                    <a:pt x="198" y="82"/>
                  </a:moveTo>
                  <a:cubicBezTo>
                    <a:pt x="173" y="53"/>
                    <a:pt x="145" y="23"/>
                    <a:pt x="142" y="15"/>
                  </a:cubicBezTo>
                  <a:cubicBezTo>
                    <a:pt x="99" y="0"/>
                    <a:pt x="47" y="3"/>
                    <a:pt x="25" y="42"/>
                  </a:cubicBezTo>
                  <a:cubicBezTo>
                    <a:pt x="6" y="74"/>
                    <a:pt x="0" y="114"/>
                    <a:pt x="6" y="149"/>
                  </a:cubicBezTo>
                  <a:cubicBezTo>
                    <a:pt x="10" y="176"/>
                    <a:pt x="22" y="201"/>
                    <a:pt x="39" y="218"/>
                  </a:cubicBezTo>
                  <a:cubicBezTo>
                    <a:pt x="80" y="259"/>
                    <a:pt x="139" y="246"/>
                    <a:pt x="172" y="189"/>
                  </a:cubicBezTo>
                  <a:cubicBezTo>
                    <a:pt x="190" y="158"/>
                    <a:pt x="207" y="130"/>
                    <a:pt x="211" y="104"/>
                  </a:cubicBezTo>
                  <a:cubicBezTo>
                    <a:pt x="212" y="102"/>
                    <a:pt x="213" y="100"/>
                    <a:pt x="213" y="99"/>
                  </a:cubicBezTo>
                  <a:cubicBezTo>
                    <a:pt x="213" y="98"/>
                    <a:pt x="212" y="98"/>
                    <a:pt x="212" y="97"/>
                  </a:cubicBezTo>
                  <a:cubicBezTo>
                    <a:pt x="207" y="92"/>
                    <a:pt x="203" y="87"/>
                    <a:pt x="198" y="82"/>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1" name="Freeform 11"/>
            <p:cNvSpPr/>
            <p:nvPr/>
          </p:nvSpPr>
          <p:spPr bwMode="auto">
            <a:xfrm>
              <a:off x="3276" y="375"/>
              <a:ext cx="481" cy="668"/>
            </a:xfrm>
            <a:custGeom>
              <a:avLst/>
              <a:gdLst>
                <a:gd name="T0" fmla="*/ 23 w 203"/>
                <a:gd name="T1" fmla="*/ 59 h 282"/>
                <a:gd name="T2" fmla="*/ 35 w 203"/>
                <a:gd name="T3" fmla="*/ 215 h 282"/>
                <a:gd name="T4" fmla="*/ 72 w 203"/>
                <a:gd name="T5" fmla="*/ 246 h 282"/>
                <a:gd name="T6" fmla="*/ 96 w 203"/>
                <a:gd name="T7" fmla="*/ 267 h 282"/>
                <a:gd name="T8" fmla="*/ 99 w 203"/>
                <a:gd name="T9" fmla="*/ 270 h 282"/>
                <a:gd name="T10" fmla="*/ 113 w 203"/>
                <a:gd name="T11" fmla="*/ 282 h 282"/>
                <a:gd name="T12" fmla="*/ 171 w 203"/>
                <a:gd name="T13" fmla="*/ 207 h 282"/>
                <a:gd name="T14" fmla="*/ 156 w 203"/>
                <a:gd name="T15" fmla="*/ 31 h 282"/>
                <a:gd name="T16" fmla="*/ 57 w 203"/>
                <a:gd name="T17" fmla="*/ 22 h 282"/>
                <a:gd name="T18" fmla="*/ 23 w 203"/>
                <a:gd name="T19" fmla="*/ 59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82">
                  <a:moveTo>
                    <a:pt x="23" y="59"/>
                  </a:moveTo>
                  <a:cubicBezTo>
                    <a:pt x="0" y="99"/>
                    <a:pt x="12" y="165"/>
                    <a:pt x="35" y="215"/>
                  </a:cubicBezTo>
                  <a:cubicBezTo>
                    <a:pt x="38" y="215"/>
                    <a:pt x="55" y="231"/>
                    <a:pt x="72" y="246"/>
                  </a:cubicBezTo>
                  <a:cubicBezTo>
                    <a:pt x="79" y="252"/>
                    <a:pt x="87" y="259"/>
                    <a:pt x="96" y="267"/>
                  </a:cubicBezTo>
                  <a:cubicBezTo>
                    <a:pt x="97" y="268"/>
                    <a:pt x="98" y="269"/>
                    <a:pt x="99" y="270"/>
                  </a:cubicBezTo>
                  <a:cubicBezTo>
                    <a:pt x="104" y="274"/>
                    <a:pt x="109" y="278"/>
                    <a:pt x="113" y="282"/>
                  </a:cubicBezTo>
                  <a:cubicBezTo>
                    <a:pt x="133" y="272"/>
                    <a:pt x="151" y="241"/>
                    <a:pt x="171" y="207"/>
                  </a:cubicBezTo>
                  <a:cubicBezTo>
                    <a:pt x="203" y="150"/>
                    <a:pt x="197" y="71"/>
                    <a:pt x="156" y="31"/>
                  </a:cubicBezTo>
                  <a:cubicBezTo>
                    <a:pt x="127" y="2"/>
                    <a:pt x="89" y="0"/>
                    <a:pt x="57" y="22"/>
                  </a:cubicBezTo>
                  <a:cubicBezTo>
                    <a:pt x="44" y="30"/>
                    <a:pt x="32" y="43"/>
                    <a:pt x="23" y="59"/>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2" name="Freeform 12"/>
            <p:cNvSpPr/>
            <p:nvPr/>
          </p:nvSpPr>
          <p:spPr bwMode="auto">
            <a:xfrm>
              <a:off x="3357" y="884"/>
              <a:ext cx="902" cy="930"/>
            </a:xfrm>
            <a:custGeom>
              <a:avLst/>
              <a:gdLst>
                <a:gd name="T0" fmla="*/ 381 w 381"/>
                <a:gd name="T1" fmla="*/ 346 h 393"/>
                <a:gd name="T2" fmla="*/ 373 w 381"/>
                <a:gd name="T3" fmla="*/ 339 h 393"/>
                <a:gd name="T4" fmla="*/ 79 w 381"/>
                <a:gd name="T5" fmla="*/ 67 h 393"/>
                <a:gd name="T6" fmla="*/ 65 w 381"/>
                <a:gd name="T7" fmla="*/ 55 h 393"/>
                <a:gd name="T8" fmla="*/ 62 w 381"/>
                <a:gd name="T9" fmla="*/ 52 h 393"/>
                <a:gd name="T10" fmla="*/ 38 w 381"/>
                <a:gd name="T11" fmla="*/ 31 h 393"/>
                <a:gd name="T12" fmla="*/ 1 w 381"/>
                <a:gd name="T13" fmla="*/ 0 h 393"/>
                <a:gd name="T14" fmla="*/ 0 w 381"/>
                <a:gd name="T15" fmla="*/ 1 h 393"/>
                <a:gd name="T16" fmla="*/ 0 w 381"/>
                <a:gd name="T17" fmla="*/ 1 h 393"/>
                <a:gd name="T18" fmla="*/ 0 w 381"/>
                <a:gd name="T19" fmla="*/ 1 h 393"/>
                <a:gd name="T20" fmla="*/ 0 w 381"/>
                <a:gd name="T21" fmla="*/ 2 h 393"/>
                <a:gd name="T22" fmla="*/ 56 w 381"/>
                <a:gd name="T23" fmla="*/ 69 h 393"/>
                <a:gd name="T24" fmla="*/ 70 w 381"/>
                <a:gd name="T25" fmla="*/ 84 h 393"/>
                <a:gd name="T26" fmla="*/ 71 w 381"/>
                <a:gd name="T27" fmla="*/ 86 h 393"/>
                <a:gd name="T28" fmla="*/ 347 w 381"/>
                <a:gd name="T29" fmla="*/ 385 h 393"/>
                <a:gd name="T30" fmla="*/ 354 w 381"/>
                <a:gd name="T31" fmla="*/ 393 h 393"/>
                <a:gd name="T32" fmla="*/ 358 w 381"/>
                <a:gd name="T33" fmla="*/ 392 h 393"/>
                <a:gd name="T34" fmla="*/ 373 w 381"/>
                <a:gd name="T35" fmla="*/ 376 h 393"/>
                <a:gd name="T36" fmla="*/ 381 w 381"/>
                <a:gd name="T37" fmla="*/ 351 h 393"/>
                <a:gd name="T38" fmla="*/ 381 w 381"/>
                <a:gd name="T39" fmla="*/ 34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1" h="393">
                  <a:moveTo>
                    <a:pt x="381" y="346"/>
                  </a:moveTo>
                  <a:cubicBezTo>
                    <a:pt x="381" y="346"/>
                    <a:pt x="378" y="344"/>
                    <a:pt x="373" y="339"/>
                  </a:cubicBezTo>
                  <a:cubicBezTo>
                    <a:pt x="336" y="304"/>
                    <a:pt x="177" y="155"/>
                    <a:pt x="79" y="67"/>
                  </a:cubicBezTo>
                  <a:cubicBezTo>
                    <a:pt x="75" y="63"/>
                    <a:pt x="70" y="59"/>
                    <a:pt x="65" y="55"/>
                  </a:cubicBezTo>
                  <a:cubicBezTo>
                    <a:pt x="64" y="54"/>
                    <a:pt x="63" y="53"/>
                    <a:pt x="62" y="52"/>
                  </a:cubicBezTo>
                  <a:cubicBezTo>
                    <a:pt x="53" y="44"/>
                    <a:pt x="45" y="37"/>
                    <a:pt x="38" y="31"/>
                  </a:cubicBezTo>
                  <a:cubicBezTo>
                    <a:pt x="21" y="16"/>
                    <a:pt x="4" y="0"/>
                    <a:pt x="1" y="0"/>
                  </a:cubicBezTo>
                  <a:cubicBezTo>
                    <a:pt x="0" y="1"/>
                    <a:pt x="0" y="1"/>
                    <a:pt x="0" y="1"/>
                  </a:cubicBezTo>
                  <a:cubicBezTo>
                    <a:pt x="0" y="1"/>
                    <a:pt x="0" y="1"/>
                    <a:pt x="0" y="1"/>
                  </a:cubicBezTo>
                  <a:cubicBezTo>
                    <a:pt x="0" y="1"/>
                    <a:pt x="0" y="1"/>
                    <a:pt x="0" y="1"/>
                  </a:cubicBezTo>
                  <a:cubicBezTo>
                    <a:pt x="0" y="1"/>
                    <a:pt x="0" y="2"/>
                    <a:pt x="0" y="2"/>
                  </a:cubicBezTo>
                  <a:cubicBezTo>
                    <a:pt x="3" y="10"/>
                    <a:pt x="31" y="40"/>
                    <a:pt x="56" y="69"/>
                  </a:cubicBezTo>
                  <a:cubicBezTo>
                    <a:pt x="61" y="74"/>
                    <a:pt x="65" y="79"/>
                    <a:pt x="70" y="84"/>
                  </a:cubicBezTo>
                  <a:cubicBezTo>
                    <a:pt x="70" y="85"/>
                    <a:pt x="71" y="85"/>
                    <a:pt x="71" y="86"/>
                  </a:cubicBezTo>
                  <a:cubicBezTo>
                    <a:pt x="161" y="186"/>
                    <a:pt x="312" y="347"/>
                    <a:pt x="347" y="385"/>
                  </a:cubicBezTo>
                  <a:cubicBezTo>
                    <a:pt x="352" y="390"/>
                    <a:pt x="354" y="393"/>
                    <a:pt x="354" y="393"/>
                  </a:cubicBezTo>
                  <a:cubicBezTo>
                    <a:pt x="354" y="393"/>
                    <a:pt x="356" y="393"/>
                    <a:pt x="358" y="392"/>
                  </a:cubicBezTo>
                  <a:cubicBezTo>
                    <a:pt x="361" y="390"/>
                    <a:pt x="367" y="387"/>
                    <a:pt x="373" y="376"/>
                  </a:cubicBezTo>
                  <a:cubicBezTo>
                    <a:pt x="379" y="366"/>
                    <a:pt x="381" y="357"/>
                    <a:pt x="381" y="351"/>
                  </a:cubicBezTo>
                  <a:cubicBezTo>
                    <a:pt x="381" y="348"/>
                    <a:pt x="381" y="346"/>
                    <a:pt x="381" y="346"/>
                  </a:cubicBezTo>
                  <a:close/>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sp>
          <p:nvSpPr>
            <p:cNvPr id="63" name="Freeform 14"/>
            <p:cNvSpPr/>
            <p:nvPr/>
          </p:nvSpPr>
          <p:spPr bwMode="auto">
            <a:xfrm>
              <a:off x="4819" y="2349"/>
              <a:ext cx="0" cy="3"/>
            </a:xfrm>
            <a:custGeom>
              <a:avLst/>
              <a:gdLst>
                <a:gd name="T0" fmla="*/ 0 h 1"/>
                <a:gd name="T1" fmla="*/ 0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0"/>
                  </a:cubicBezTo>
                  <a:cubicBezTo>
                    <a:pt x="0" y="1"/>
                    <a:pt x="0" y="1"/>
                    <a:pt x="0" y="1"/>
                  </a:cubicBezTo>
                  <a:cubicBezTo>
                    <a:pt x="0" y="1"/>
                    <a:pt x="0" y="1"/>
                    <a:pt x="0" y="1"/>
                  </a:cubicBezTo>
                  <a:cubicBezTo>
                    <a:pt x="0" y="0"/>
                    <a:pt x="0" y="0"/>
                    <a:pt x="0" y="0"/>
                  </a:cubicBezTo>
                </a:path>
              </a:pathLst>
            </a:custGeom>
            <a:grpFill/>
            <a:ln w="9525">
              <a:noFill/>
              <a:round/>
            </a:ln>
          </p:spPr>
          <p:txBody>
            <a:bodyPr vert="horz" wrap="square" lIns="83748" tIns="41874" rIns="83748" bIns="41874" numCol="1" anchor="t" anchorCtr="0" compatLnSpc="1"/>
            <a:lstStyle/>
            <a:p>
              <a:pPr>
                <a:lnSpc>
                  <a:spcPct val="120000"/>
                </a:lnSpc>
              </a:pPr>
              <a:endParaRPr lang="en-US" sz="1565">
                <a:latin typeface="Arial" panose="020B0604020202020204" pitchFamily="34" charset="0"/>
                <a:ea typeface="微软雅黑" panose="020B0503020204020204" pitchFamily="34" charset="-122"/>
                <a:sym typeface="Arial" panose="020B0604020202020204" pitchFamily="34" charset="0"/>
              </a:endParaRPr>
            </a:p>
          </p:txBody>
        </p:sp>
      </p:grpSp>
      <p:sp>
        <p:nvSpPr>
          <p:cNvPr id="64" name="Content Placeholder 2"/>
          <p:cNvSpPr txBox="1"/>
          <p:nvPr/>
        </p:nvSpPr>
        <p:spPr>
          <a:xfrm>
            <a:off x="6572145" y="2243255"/>
            <a:ext cx="4884557" cy="803297"/>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lnSpc>
                <a:spcPct val="120000"/>
              </a:lnSpc>
            </a:pPr>
            <a:r>
              <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b="1"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l">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a:t>
            </a:r>
            <a:r>
              <a:rPr lang="en-US" altLang="zh-CN" sz="800" dirty="0" err="1"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directly.Please</a:t>
            </a: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replace text, click add relevant headline, modify the text content, also can copy your content to this directly.</a:t>
            </a:r>
            <a:endParaRPr lang="en-US" sz="800" i="1" dirty="0">
              <a:solidFill>
                <a:schemeClr val="bg1">
                  <a:lumMod val="7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9" name="Content Placeholder 2"/>
          <p:cNvSpPr txBox="1"/>
          <p:nvPr/>
        </p:nvSpPr>
        <p:spPr>
          <a:xfrm>
            <a:off x="7076634" y="41991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0" name="TextBox 78"/>
          <p:cNvSpPr txBox="1"/>
          <p:nvPr/>
        </p:nvSpPr>
        <p:spPr>
          <a:xfrm>
            <a:off x="7076633" y="39192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Content Placeholder 2"/>
          <p:cNvSpPr txBox="1"/>
          <p:nvPr/>
        </p:nvSpPr>
        <p:spPr>
          <a:xfrm>
            <a:off x="9680134" y="41991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2" name="TextBox 78"/>
          <p:cNvSpPr txBox="1"/>
          <p:nvPr/>
        </p:nvSpPr>
        <p:spPr>
          <a:xfrm>
            <a:off x="9680133" y="39192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Content Placeholder 2"/>
          <p:cNvSpPr txBox="1"/>
          <p:nvPr/>
        </p:nvSpPr>
        <p:spPr>
          <a:xfrm>
            <a:off x="7076634" y="58628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4" name="TextBox 78"/>
          <p:cNvSpPr txBox="1"/>
          <p:nvPr/>
        </p:nvSpPr>
        <p:spPr>
          <a:xfrm>
            <a:off x="7076633" y="55829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5" name="Content Placeholder 2"/>
          <p:cNvSpPr txBox="1"/>
          <p:nvPr/>
        </p:nvSpPr>
        <p:spPr>
          <a:xfrm>
            <a:off x="9680134" y="5862873"/>
            <a:ext cx="1776568" cy="42960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Please replace text, click add relevant headline, modify the text content, also can copy your content to this directly.</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TextBox 78"/>
          <p:cNvSpPr txBox="1"/>
          <p:nvPr/>
        </p:nvSpPr>
        <p:spPr>
          <a:xfrm>
            <a:off x="9680133" y="5582961"/>
            <a:ext cx="1422893" cy="258532"/>
          </a:xfrm>
          <a:prstGeom prst="rect">
            <a:avLst/>
          </a:prstGeom>
          <a:noFill/>
        </p:spPr>
        <p:txBody>
          <a:bodyPr wrap="square" lIns="0" tIns="0" rIns="0" bIns="0" rtlCol="0">
            <a:spAutoFit/>
          </a:bodyPr>
          <a:lstStyle/>
          <a:p>
            <a:pPr algn="just">
              <a:lnSpc>
                <a:spcPct val="120000"/>
              </a:lnSpc>
            </a:pPr>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id-ID"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7" name="文本框 76"/>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78" name="文本框 77"/>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750"/>
                                        <p:tgtEl>
                                          <p:spTgt spid="1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750"/>
                                        <p:tgtEl>
                                          <p:spTgt spid="18"/>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par>
                          <p:cTn id="24" fill="hold">
                            <p:stCondLst>
                              <p:cond delay="4500"/>
                            </p:stCondLst>
                            <p:childTnLst>
                              <p:par>
                                <p:cTn id="25" presetID="2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right)">
                                      <p:cBhvr>
                                        <p:cTn id="27" dur="500"/>
                                        <p:tgtEl>
                                          <p:spTgt spid="11"/>
                                        </p:tgtEl>
                                      </p:cBhvr>
                                    </p:animEffect>
                                  </p:childTnLst>
                                </p:cTn>
                              </p:par>
                            </p:childTnLst>
                          </p:cTn>
                        </p:par>
                        <p:par>
                          <p:cTn id="28" fill="hold">
                            <p:stCondLst>
                              <p:cond delay="50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5500"/>
                            </p:stCondLst>
                            <p:childTnLst>
                              <p:par>
                                <p:cTn id="33" presetID="2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6000"/>
                            </p:stCondLst>
                            <p:childTnLst>
                              <p:par>
                                <p:cTn id="37" presetID="22" presetClass="entr" presetSubtype="4"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00"/>
                                        <p:tgtEl>
                                          <p:spTgt spid="8"/>
                                        </p:tgtEl>
                                      </p:cBhvr>
                                    </p:animEffect>
                                  </p:childTnLst>
                                </p:cTn>
                              </p:par>
                            </p:childTnLst>
                          </p:cTn>
                        </p:par>
                        <p:par>
                          <p:cTn id="40" fill="hold">
                            <p:stCondLst>
                              <p:cond delay="6500"/>
                            </p:stCondLst>
                            <p:childTnLst>
                              <p:par>
                                <p:cTn id="41" presetID="22" presetClass="entr" presetSubtype="8"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par>
                          <p:cTn id="48" fill="hold">
                            <p:stCondLst>
                              <p:cond delay="7500"/>
                            </p:stCondLst>
                            <p:childTnLst>
                              <p:par>
                                <p:cTn id="49" presetID="2" presetClass="entr" presetSubtype="3"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1+#ppt_w/2"/>
                                          </p:val>
                                        </p:tav>
                                        <p:tav tm="100000">
                                          <p:val>
                                            <p:strVal val="#ppt_x"/>
                                          </p:val>
                                        </p:tav>
                                      </p:tavLst>
                                    </p:anim>
                                    <p:anim calcmode="lin" valueType="num">
                                      <p:cBhvr additive="base">
                                        <p:cTn id="52" dur="500" fill="hold"/>
                                        <p:tgtEl>
                                          <p:spTgt spid="22"/>
                                        </p:tgtEl>
                                        <p:attrNameLst>
                                          <p:attrName>ppt_y</p:attrName>
                                        </p:attrNameLst>
                                      </p:cBhvr>
                                      <p:tavLst>
                                        <p:tav tm="0">
                                          <p:val>
                                            <p:strVal val="0-#ppt_h/2"/>
                                          </p:val>
                                        </p:tav>
                                        <p:tav tm="100000">
                                          <p:val>
                                            <p:strVal val="#ppt_y"/>
                                          </p:val>
                                        </p:tav>
                                      </p:tavLst>
                                    </p:anim>
                                  </p:childTnLst>
                                </p:cTn>
                              </p:par>
                            </p:childTnLst>
                          </p:cTn>
                        </p:par>
                        <p:par>
                          <p:cTn id="53" fill="hold">
                            <p:stCondLst>
                              <p:cond delay="8000"/>
                            </p:stCondLst>
                            <p:childTnLst>
                              <p:par>
                                <p:cTn id="54" presetID="42" presetClass="entr" presetSubtype="0" fill="hold" grpId="0" nodeType="after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fade">
                                      <p:cBhvr>
                                        <p:cTn id="56" dur="1000"/>
                                        <p:tgtEl>
                                          <p:spTgt spid="64"/>
                                        </p:tgtEl>
                                      </p:cBhvr>
                                    </p:animEffect>
                                    <p:anim calcmode="lin" valueType="num">
                                      <p:cBhvr>
                                        <p:cTn id="57" dur="1000" fill="hold"/>
                                        <p:tgtEl>
                                          <p:spTgt spid="64"/>
                                        </p:tgtEl>
                                        <p:attrNameLst>
                                          <p:attrName>ppt_x</p:attrName>
                                        </p:attrNameLst>
                                      </p:cBhvr>
                                      <p:tavLst>
                                        <p:tav tm="0">
                                          <p:val>
                                            <p:strVal val="#ppt_x"/>
                                          </p:val>
                                        </p:tav>
                                        <p:tav tm="100000">
                                          <p:val>
                                            <p:strVal val="#ppt_x"/>
                                          </p:val>
                                        </p:tav>
                                      </p:tavLst>
                                    </p:anim>
                                    <p:anim calcmode="lin" valueType="num">
                                      <p:cBhvr>
                                        <p:cTn id="58" dur="1000" fill="hold"/>
                                        <p:tgtEl>
                                          <p:spTgt spid="64"/>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22" presetClass="entr" presetSubtype="8" fill="hold" nodeType="after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750"/>
                                        <p:tgtEl>
                                          <p:spTgt spid="24"/>
                                        </p:tgtEl>
                                      </p:cBhvr>
                                    </p:animEffect>
                                  </p:childTnLst>
                                </p:cTn>
                              </p:par>
                            </p:childTnLst>
                          </p:cTn>
                        </p:par>
                        <p:par>
                          <p:cTn id="63" fill="hold">
                            <p:stCondLst>
                              <p:cond delay="10000"/>
                            </p:stCondLst>
                            <p:childTnLst>
                              <p:par>
                                <p:cTn id="64" presetID="22" presetClass="entr" presetSubtype="8" fill="hold" nodeType="after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wipe(left)">
                                      <p:cBhvr>
                                        <p:cTn id="66" dur="750"/>
                                        <p:tgtEl>
                                          <p:spTgt spid="34"/>
                                        </p:tgtEl>
                                      </p:cBhvr>
                                    </p:animEffect>
                                  </p:childTnLst>
                                </p:cTn>
                              </p:par>
                            </p:childTnLst>
                          </p:cTn>
                        </p:par>
                        <p:par>
                          <p:cTn id="67" fill="hold">
                            <p:stCondLst>
                              <p:cond delay="11000"/>
                            </p:stCondLst>
                            <p:childTnLst>
                              <p:par>
                                <p:cTn id="68" presetID="22" presetClass="entr" presetSubtype="8" fill="hold" nodeType="after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wipe(left)">
                                      <p:cBhvr>
                                        <p:cTn id="70" dur="750"/>
                                        <p:tgtEl>
                                          <p:spTgt spid="44"/>
                                        </p:tgtEl>
                                      </p:cBhvr>
                                    </p:animEffect>
                                  </p:childTnLst>
                                </p:cTn>
                              </p:par>
                            </p:childTnLst>
                          </p:cTn>
                        </p:par>
                        <p:par>
                          <p:cTn id="71" fill="hold">
                            <p:stCondLst>
                              <p:cond delay="12000"/>
                            </p:stCondLst>
                            <p:childTnLst>
                              <p:par>
                                <p:cTn id="72" presetID="22" presetClass="entr" presetSubtype="8" fill="hold" nodeType="after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left)">
                                      <p:cBhvr>
                                        <p:cTn id="74" dur="750"/>
                                        <p:tgtEl>
                                          <p:spTgt spid="54"/>
                                        </p:tgtEl>
                                      </p:cBhvr>
                                    </p:animEffect>
                                  </p:childTnLst>
                                </p:cTn>
                              </p:par>
                            </p:childTnLst>
                          </p:cTn>
                        </p:par>
                        <p:par>
                          <p:cTn id="75" fill="hold">
                            <p:stCondLst>
                              <p:cond delay="13000"/>
                            </p:stCondLst>
                            <p:childTnLst>
                              <p:par>
                                <p:cTn id="76" presetID="22" presetClass="entr" presetSubtype="8"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wipe(left)">
                                      <p:cBhvr>
                                        <p:cTn id="78" dur="750"/>
                                        <p:tgtEl>
                                          <p:spTgt spid="69"/>
                                        </p:tgtEl>
                                      </p:cBhvr>
                                    </p:animEffect>
                                  </p:childTnLst>
                                </p:cTn>
                              </p:par>
                            </p:childTnLst>
                          </p:cTn>
                        </p:par>
                        <p:par>
                          <p:cTn id="79" fill="hold">
                            <p:stCondLst>
                              <p:cond delay="14000"/>
                            </p:stCondLst>
                            <p:childTnLst>
                              <p:par>
                                <p:cTn id="80" presetID="22" presetClass="entr" presetSubtype="4" fill="hold" grpId="0" nodeType="after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wipe(down)">
                                      <p:cBhvr>
                                        <p:cTn id="82" dur="750"/>
                                        <p:tgtEl>
                                          <p:spTgt spid="70"/>
                                        </p:tgtEl>
                                      </p:cBhvr>
                                    </p:animEffect>
                                  </p:childTnLst>
                                </p:cTn>
                              </p:par>
                            </p:childTnLst>
                          </p:cTn>
                        </p:par>
                        <p:par>
                          <p:cTn id="83" fill="hold">
                            <p:stCondLst>
                              <p:cond delay="15000"/>
                            </p:stCondLst>
                            <p:childTnLst>
                              <p:par>
                                <p:cTn id="84" presetID="22" presetClass="entr" presetSubtype="8" fill="hold" grpId="0" nodeType="afterEffect">
                                  <p:stCondLst>
                                    <p:cond delay="0"/>
                                  </p:stCondLst>
                                  <p:childTnLst>
                                    <p:set>
                                      <p:cBhvr>
                                        <p:cTn id="85" dur="1" fill="hold">
                                          <p:stCondLst>
                                            <p:cond delay="0"/>
                                          </p:stCondLst>
                                        </p:cTn>
                                        <p:tgtEl>
                                          <p:spTgt spid="71"/>
                                        </p:tgtEl>
                                        <p:attrNameLst>
                                          <p:attrName>style.visibility</p:attrName>
                                        </p:attrNameLst>
                                      </p:cBhvr>
                                      <p:to>
                                        <p:strVal val="visible"/>
                                      </p:to>
                                    </p:set>
                                    <p:animEffect transition="in" filter="wipe(left)">
                                      <p:cBhvr>
                                        <p:cTn id="86" dur="750"/>
                                        <p:tgtEl>
                                          <p:spTgt spid="71"/>
                                        </p:tgtEl>
                                      </p:cBhvr>
                                    </p:animEffect>
                                  </p:childTnLst>
                                </p:cTn>
                              </p:par>
                            </p:childTnLst>
                          </p:cTn>
                        </p:par>
                        <p:par>
                          <p:cTn id="87" fill="hold">
                            <p:stCondLst>
                              <p:cond delay="16000"/>
                            </p:stCondLst>
                            <p:childTnLst>
                              <p:par>
                                <p:cTn id="88" presetID="22" presetClass="entr" presetSubtype="4" fill="hold" grpId="0" nodeType="after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down)">
                                      <p:cBhvr>
                                        <p:cTn id="90" dur="750"/>
                                        <p:tgtEl>
                                          <p:spTgt spid="72"/>
                                        </p:tgtEl>
                                      </p:cBhvr>
                                    </p:animEffect>
                                  </p:childTnLst>
                                </p:cTn>
                              </p:par>
                            </p:childTnLst>
                          </p:cTn>
                        </p:par>
                        <p:par>
                          <p:cTn id="91" fill="hold">
                            <p:stCondLst>
                              <p:cond delay="17000"/>
                            </p:stCondLst>
                            <p:childTnLst>
                              <p:par>
                                <p:cTn id="92" presetID="22" presetClass="entr" presetSubtype="8" fill="hold" grpId="0" nodeType="after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wipe(left)">
                                      <p:cBhvr>
                                        <p:cTn id="94" dur="750"/>
                                        <p:tgtEl>
                                          <p:spTgt spid="73"/>
                                        </p:tgtEl>
                                      </p:cBhvr>
                                    </p:animEffect>
                                  </p:childTnLst>
                                </p:cTn>
                              </p:par>
                            </p:childTnLst>
                          </p:cTn>
                        </p:par>
                        <p:par>
                          <p:cTn id="95" fill="hold">
                            <p:stCondLst>
                              <p:cond delay="18000"/>
                            </p:stCondLst>
                            <p:childTnLst>
                              <p:par>
                                <p:cTn id="96" presetID="22" presetClass="entr" presetSubtype="4" fill="hold" grpId="0" nodeType="afterEffect">
                                  <p:stCondLst>
                                    <p:cond delay="0"/>
                                  </p:stCondLst>
                                  <p:childTnLst>
                                    <p:set>
                                      <p:cBhvr>
                                        <p:cTn id="97" dur="1" fill="hold">
                                          <p:stCondLst>
                                            <p:cond delay="0"/>
                                          </p:stCondLst>
                                        </p:cTn>
                                        <p:tgtEl>
                                          <p:spTgt spid="74"/>
                                        </p:tgtEl>
                                        <p:attrNameLst>
                                          <p:attrName>style.visibility</p:attrName>
                                        </p:attrNameLst>
                                      </p:cBhvr>
                                      <p:to>
                                        <p:strVal val="visible"/>
                                      </p:to>
                                    </p:set>
                                    <p:animEffect transition="in" filter="wipe(down)">
                                      <p:cBhvr>
                                        <p:cTn id="98" dur="750"/>
                                        <p:tgtEl>
                                          <p:spTgt spid="74"/>
                                        </p:tgtEl>
                                      </p:cBhvr>
                                    </p:animEffect>
                                  </p:childTnLst>
                                </p:cTn>
                              </p:par>
                            </p:childTnLst>
                          </p:cTn>
                        </p:par>
                        <p:par>
                          <p:cTn id="99" fill="hold">
                            <p:stCondLst>
                              <p:cond delay="19000"/>
                            </p:stCondLst>
                            <p:childTnLst>
                              <p:par>
                                <p:cTn id="100" presetID="22" presetClass="entr" presetSubtype="8" fill="hold" grpId="0" nodeType="afterEffect">
                                  <p:stCondLst>
                                    <p:cond delay="0"/>
                                  </p:stCondLst>
                                  <p:childTnLst>
                                    <p:set>
                                      <p:cBhvr>
                                        <p:cTn id="101" dur="1" fill="hold">
                                          <p:stCondLst>
                                            <p:cond delay="0"/>
                                          </p:stCondLst>
                                        </p:cTn>
                                        <p:tgtEl>
                                          <p:spTgt spid="75"/>
                                        </p:tgtEl>
                                        <p:attrNameLst>
                                          <p:attrName>style.visibility</p:attrName>
                                        </p:attrNameLst>
                                      </p:cBhvr>
                                      <p:to>
                                        <p:strVal val="visible"/>
                                      </p:to>
                                    </p:set>
                                    <p:animEffect transition="in" filter="wipe(left)">
                                      <p:cBhvr>
                                        <p:cTn id="102" dur="750"/>
                                        <p:tgtEl>
                                          <p:spTgt spid="75"/>
                                        </p:tgtEl>
                                      </p:cBhvr>
                                    </p:animEffect>
                                  </p:childTnLst>
                                </p:cTn>
                              </p:par>
                            </p:childTnLst>
                          </p:cTn>
                        </p:par>
                        <p:par>
                          <p:cTn id="103" fill="hold">
                            <p:stCondLst>
                              <p:cond delay="20000"/>
                            </p:stCondLst>
                            <p:childTnLst>
                              <p:par>
                                <p:cTn id="104" presetID="22" presetClass="entr" presetSubtype="4" fill="hold" grpId="0" nodeType="afterEffect">
                                  <p:stCondLst>
                                    <p:cond delay="0"/>
                                  </p:stCondLst>
                                  <p:childTnLst>
                                    <p:set>
                                      <p:cBhvr>
                                        <p:cTn id="105" dur="1" fill="hold">
                                          <p:stCondLst>
                                            <p:cond delay="0"/>
                                          </p:stCondLst>
                                        </p:cTn>
                                        <p:tgtEl>
                                          <p:spTgt spid="76"/>
                                        </p:tgtEl>
                                        <p:attrNameLst>
                                          <p:attrName>style.visibility</p:attrName>
                                        </p:attrNameLst>
                                      </p:cBhvr>
                                      <p:to>
                                        <p:strVal val="visible"/>
                                      </p:to>
                                    </p:set>
                                    <p:animEffect transition="in" filter="wipe(down)">
                                      <p:cBhvr>
                                        <p:cTn id="106"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6" grpId="0" animBg="1"/>
      <p:bldP spid="18" grpId="0" animBg="1"/>
      <p:bldP spid="20" grpId="0" animBg="1"/>
      <p:bldP spid="22" grpId="0" animBg="1"/>
      <p:bldP spid="64" grpId="0"/>
      <p:bldP spid="69" grpId="0"/>
      <p:bldP spid="70" grpId="0"/>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14"/>
          <p:cNvSpPr/>
          <p:nvPr/>
        </p:nvSpPr>
        <p:spPr bwMode="auto">
          <a:xfrm>
            <a:off x="-28208" y="1485813"/>
            <a:ext cx="6129086"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2"/>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20" name="MH_Number_1"/>
          <p:cNvSpPr/>
          <p:nvPr>
            <p:custDataLst>
              <p:tags r:id="rId1"/>
            </p:custDataLst>
          </p:nvPr>
        </p:nvSpPr>
        <p:spPr>
          <a:xfrm>
            <a:off x="6655460" y="2104241"/>
            <a:ext cx="379646" cy="379646"/>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1</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1" name="MH_Entry_1"/>
          <p:cNvSpPr/>
          <p:nvPr>
            <p:custDataLst>
              <p:tags r:id="rId2"/>
            </p:custDataLst>
          </p:nvPr>
        </p:nvSpPr>
        <p:spPr>
          <a:xfrm>
            <a:off x="7360418" y="2192309"/>
            <a:ext cx="2466406" cy="27699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defTabSz="964565"/>
            <a:r>
              <a:rPr lang="zh-CN" altLang="en-US" dirty="0" smtClean="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dirty="0">
              <a:solidFill>
                <a:schemeClr val="accent2"/>
              </a:solidFill>
              <a:latin typeface="微软雅黑" panose="020B0503020204020204" pitchFamily="34" charset="-122"/>
              <a:ea typeface="微软雅黑" panose="020B0503020204020204" pitchFamily="34" charset="-122"/>
              <a:cs typeface="+mn-ea"/>
              <a:sym typeface="+mn-lt"/>
            </a:endParaRPr>
          </a:p>
        </p:txBody>
      </p:sp>
      <p:sp>
        <p:nvSpPr>
          <p:cNvPr id="22" name="MH_Number_2"/>
          <p:cNvSpPr/>
          <p:nvPr>
            <p:custDataLst>
              <p:tags r:id="rId3"/>
            </p:custDataLst>
          </p:nvPr>
        </p:nvSpPr>
        <p:spPr>
          <a:xfrm>
            <a:off x="6655460" y="2973710"/>
            <a:ext cx="379646" cy="379646"/>
          </a:xfrm>
          <a:prstGeom prst="ellipse">
            <a:avLst/>
          </a:prstGeom>
          <a:solidFill>
            <a:schemeClr val="accent2"/>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2</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3" name="MH_Entry_2"/>
          <p:cNvSpPr/>
          <p:nvPr>
            <p:custDataLst>
              <p:tags r:id="rId4"/>
            </p:custDataLst>
          </p:nvPr>
        </p:nvSpPr>
        <p:spPr>
          <a:xfrm>
            <a:off x="7360418" y="3061779"/>
            <a:ext cx="2466406" cy="27699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defTabSz="964565"/>
            <a:r>
              <a:rPr lang="zh-CN" altLang="en-US"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4" name="MH_Number_3"/>
          <p:cNvSpPr/>
          <p:nvPr>
            <p:custDataLst>
              <p:tags r:id="rId5"/>
            </p:custDataLst>
          </p:nvPr>
        </p:nvSpPr>
        <p:spPr>
          <a:xfrm>
            <a:off x="6655460" y="3843178"/>
            <a:ext cx="379646" cy="379646"/>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3</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5" name="MH_Entry_3"/>
          <p:cNvSpPr/>
          <p:nvPr>
            <p:custDataLst>
              <p:tags r:id="rId6"/>
            </p:custDataLst>
          </p:nvPr>
        </p:nvSpPr>
        <p:spPr>
          <a:xfrm>
            <a:off x="7360418" y="3931247"/>
            <a:ext cx="2466406" cy="27699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defTabSz="964565"/>
            <a:r>
              <a:rPr lang="zh-CN" altLang="en-US"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6" name="MH_Number_4"/>
          <p:cNvSpPr/>
          <p:nvPr>
            <p:custDataLst>
              <p:tags r:id="rId7"/>
            </p:custDataLst>
          </p:nvPr>
        </p:nvSpPr>
        <p:spPr>
          <a:xfrm>
            <a:off x="6655460" y="4712647"/>
            <a:ext cx="379646" cy="379646"/>
          </a:xfrm>
          <a:prstGeom prst="ellipse">
            <a:avLst/>
          </a:prstGeom>
          <a:solidFill>
            <a:schemeClr val="accent2"/>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4</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27" name="MH_Entry_4"/>
          <p:cNvSpPr/>
          <p:nvPr>
            <p:custDataLst>
              <p:tags r:id="rId8"/>
            </p:custDataLst>
          </p:nvPr>
        </p:nvSpPr>
        <p:spPr>
          <a:xfrm>
            <a:off x="7360418" y="4800714"/>
            <a:ext cx="2466406" cy="27699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defTabSz="964565"/>
            <a:r>
              <a:rPr lang="zh-CN" altLang="en-US"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8" name="MH_Others_1"/>
          <p:cNvSpPr txBox="1"/>
          <p:nvPr>
            <p:custDataLst>
              <p:tags r:id="rId9"/>
            </p:custDataLst>
          </p:nvPr>
        </p:nvSpPr>
        <p:spPr>
          <a:xfrm>
            <a:off x="2713367" y="1719134"/>
            <a:ext cx="1769715" cy="3794384"/>
          </a:xfrm>
          <a:prstGeom prst="rect">
            <a:avLst/>
          </a:prstGeom>
          <a:noFill/>
        </p:spPr>
        <p:txBody>
          <a:bodyPr vert="eaVert" wrap="square" lIns="0" tIns="0" rIns="0" bIns="0" rtlCol="0" anchor="ctr" anchorCtr="0">
            <a:spAutoFit/>
          </a:bodyPr>
          <a:lstStyle/>
          <a:p>
            <a:pPr algn="ctr"/>
            <a:r>
              <a:rPr lang="zh-CN" altLang="en-US" sz="11500" b="1" dirty="0">
                <a:solidFill>
                  <a:schemeClr val="bg1"/>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19" name="MH_Others_2"/>
          <p:cNvSpPr txBox="1"/>
          <p:nvPr>
            <p:custDataLst>
              <p:tags r:id="rId10"/>
            </p:custDataLst>
          </p:nvPr>
        </p:nvSpPr>
        <p:spPr>
          <a:xfrm rot="5400000">
            <a:off x="865734" y="3277772"/>
            <a:ext cx="3299115" cy="677108"/>
          </a:xfrm>
          <a:prstGeom prst="rect">
            <a:avLst/>
          </a:prstGeom>
          <a:noFill/>
        </p:spPr>
        <p:txBody>
          <a:bodyPr wrap="square" lIns="0" tIns="0" rIns="0" bIns="0">
            <a:spAutoFit/>
          </a:bodyPr>
          <a:lstStyle/>
          <a:p>
            <a:pPr algn="ctr">
              <a:defRPr/>
            </a:pPr>
            <a:r>
              <a:rPr lang="en-US" altLang="zh-CN" sz="4400"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4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任意多边形 15"/>
          <p:cNvSpPr/>
          <p:nvPr/>
        </p:nvSpPr>
        <p:spPr bwMode="auto">
          <a:xfrm>
            <a:off x="10677613" y="1485813"/>
            <a:ext cx="2201063"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1"/>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4000">
        <p14:flip dir="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18"/>
                                        </p:tgtEl>
                                        <p:attrNameLst>
                                          <p:attrName>style.visibility</p:attrName>
                                        </p:attrNameLst>
                                      </p:cBhvr>
                                      <p:to>
                                        <p:strVal val="visible"/>
                                      </p:to>
                                    </p:set>
                                    <p:anim by="(-#ppt_w*2)" calcmode="lin" valueType="num">
                                      <p:cBhvr rctx="PPT">
                                        <p:cTn id="19" dur="500" autoRev="1" fill="hold">
                                          <p:stCondLst>
                                            <p:cond delay="0"/>
                                          </p:stCondLst>
                                        </p:cTn>
                                        <p:tgtEl>
                                          <p:spTgt spid="18"/>
                                        </p:tgtEl>
                                        <p:attrNameLst>
                                          <p:attrName>ppt_w</p:attrName>
                                        </p:attrNameLst>
                                      </p:cBhvr>
                                    </p:anim>
                                    <p:anim by="(#ppt_w*0.50)" calcmode="lin" valueType="num">
                                      <p:cBhvr>
                                        <p:cTn id="20" dur="500" decel="50000" autoRev="1" fill="hold">
                                          <p:stCondLst>
                                            <p:cond delay="0"/>
                                          </p:stCondLst>
                                        </p:cTn>
                                        <p:tgtEl>
                                          <p:spTgt spid="18"/>
                                        </p:tgtEl>
                                        <p:attrNameLst>
                                          <p:attrName>ppt_x</p:attrName>
                                        </p:attrNameLst>
                                      </p:cBhvr>
                                    </p:anim>
                                    <p:anim from="(-#ppt_h/2)" to="(#ppt_y)" calcmode="lin" valueType="num">
                                      <p:cBhvr>
                                        <p:cTn id="21" dur="1000" fill="hold">
                                          <p:stCondLst>
                                            <p:cond delay="0"/>
                                          </p:stCondLst>
                                        </p:cTn>
                                        <p:tgtEl>
                                          <p:spTgt spid="18"/>
                                        </p:tgtEl>
                                        <p:attrNameLst>
                                          <p:attrName>ppt_y</p:attrName>
                                        </p:attrNameLst>
                                      </p:cBhvr>
                                    </p:anim>
                                    <p:animRot by="21600000">
                                      <p:cBhvr>
                                        <p:cTn id="22" dur="1000" fill="hold">
                                          <p:stCondLst>
                                            <p:cond delay="0"/>
                                          </p:stCondLst>
                                        </p:cTn>
                                        <p:tgtEl>
                                          <p:spTgt spid="18"/>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19"/>
                                        </p:tgtEl>
                                        <p:attrNameLst>
                                          <p:attrName>style.visibility</p:attrName>
                                        </p:attrNameLst>
                                      </p:cBhvr>
                                      <p:to>
                                        <p:strVal val="visible"/>
                                      </p:to>
                                    </p:set>
                                    <p:anim by="(-#ppt_w*2)" calcmode="lin" valueType="num">
                                      <p:cBhvr rctx="PPT">
                                        <p:cTn id="25" dur="500" autoRev="1" fill="hold">
                                          <p:stCondLst>
                                            <p:cond delay="0"/>
                                          </p:stCondLst>
                                        </p:cTn>
                                        <p:tgtEl>
                                          <p:spTgt spid="19"/>
                                        </p:tgtEl>
                                        <p:attrNameLst>
                                          <p:attrName>ppt_w</p:attrName>
                                        </p:attrNameLst>
                                      </p:cBhvr>
                                    </p:anim>
                                    <p:anim by="(#ppt_w*0.50)" calcmode="lin" valueType="num">
                                      <p:cBhvr>
                                        <p:cTn id="26" dur="500" decel="50000" autoRev="1" fill="hold">
                                          <p:stCondLst>
                                            <p:cond delay="0"/>
                                          </p:stCondLst>
                                        </p:cTn>
                                        <p:tgtEl>
                                          <p:spTgt spid="19"/>
                                        </p:tgtEl>
                                        <p:attrNameLst>
                                          <p:attrName>ppt_x</p:attrName>
                                        </p:attrNameLst>
                                      </p:cBhvr>
                                    </p:anim>
                                    <p:anim from="(-#ppt_h/2)" to="(#ppt_y)" calcmode="lin" valueType="num">
                                      <p:cBhvr>
                                        <p:cTn id="27" dur="1000" fill="hold">
                                          <p:stCondLst>
                                            <p:cond delay="0"/>
                                          </p:stCondLst>
                                        </p:cTn>
                                        <p:tgtEl>
                                          <p:spTgt spid="19"/>
                                        </p:tgtEl>
                                        <p:attrNameLst>
                                          <p:attrName>ppt_y</p:attrName>
                                        </p:attrNameLst>
                                      </p:cBhvr>
                                    </p:anim>
                                    <p:animRot by="21600000">
                                      <p:cBhvr>
                                        <p:cTn id="28" dur="1000" fill="hold">
                                          <p:stCondLst>
                                            <p:cond delay="0"/>
                                          </p:stCondLst>
                                        </p:cTn>
                                        <p:tgtEl>
                                          <p:spTgt spid="19"/>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ppt_w</p:attrName>
                                        </p:attrNameLst>
                                      </p:cBhvr>
                                      <p:tavLst>
                                        <p:tav tm="0">
                                          <p:val>
                                            <p:fltVal val="0"/>
                                          </p:val>
                                        </p:tav>
                                        <p:tav tm="100000">
                                          <p:val>
                                            <p:strVal val="#ppt_w"/>
                                          </p:val>
                                        </p:tav>
                                      </p:tavLst>
                                    </p:anim>
                                    <p:anim calcmode="lin" valueType="num">
                                      <p:cBhvr>
                                        <p:cTn id="49" dur="500" fill="hold"/>
                                        <p:tgtEl>
                                          <p:spTgt spid="26"/>
                                        </p:tgtEl>
                                        <p:attrNameLst>
                                          <p:attrName>ppt_h</p:attrName>
                                        </p:attrNameLst>
                                      </p:cBhvr>
                                      <p:tavLst>
                                        <p:tav tm="0">
                                          <p:val>
                                            <p:fltVal val="0"/>
                                          </p:val>
                                        </p:tav>
                                        <p:tav tm="100000">
                                          <p:val>
                                            <p:strVal val="#ppt_h"/>
                                          </p:val>
                                        </p:tav>
                                      </p:tavLst>
                                    </p:anim>
                                    <p:animEffect transition="in" filter="fade">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down)">
                                      <p:cBhvr>
                                        <p:cTn id="55" dur="500"/>
                                        <p:tgtEl>
                                          <p:spTgt spid="21"/>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down)">
                                      <p:cBhvr>
                                        <p:cTn id="58" dur="500"/>
                                        <p:tgtEl>
                                          <p:spTgt spid="2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down)">
                                      <p:cBhvr>
                                        <p:cTn id="6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0" grpId="0" animBg="1"/>
      <p:bldP spid="21" grpId="0"/>
      <p:bldP spid="22" grpId="0" animBg="1"/>
      <p:bldP spid="23" grpId="0"/>
      <p:bldP spid="24" grpId="0" animBg="1"/>
      <p:bldP spid="25" grpId="0"/>
      <p:bldP spid="26" grpId="0" animBg="1"/>
      <p:bldP spid="27" grpId="0"/>
      <p:bldP spid="18" grpId="0"/>
      <p:bldP spid="19" grpId="0"/>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Chart 61"/>
          <p:cNvGraphicFramePr/>
          <p:nvPr/>
        </p:nvGraphicFramePr>
        <p:xfrm>
          <a:off x="1678294" y="1941374"/>
          <a:ext cx="1998127" cy="2114852"/>
        </p:xfrm>
        <a:graphic>
          <a:graphicData uri="http://schemas.openxmlformats.org/drawingml/2006/chart">
            <c:chart xmlns:c="http://schemas.openxmlformats.org/drawingml/2006/chart" xmlns:r="http://schemas.openxmlformats.org/officeDocument/2006/relationships" r:id="rId3"/>
          </a:graphicData>
        </a:graphic>
      </p:graphicFrame>
      <p:sp>
        <p:nvSpPr>
          <p:cNvPr id="68" name="TextBox 67"/>
          <p:cNvSpPr txBox="1"/>
          <p:nvPr/>
        </p:nvSpPr>
        <p:spPr>
          <a:xfrm>
            <a:off x="2325817" y="2846012"/>
            <a:ext cx="781549" cy="350865"/>
          </a:xfrm>
          <a:prstGeom prst="rect">
            <a:avLst/>
          </a:prstGeom>
          <a:noFill/>
        </p:spPr>
        <p:txBody>
          <a:bodyPr wrap="square" rtlCol="0" anchor="ctr">
            <a:spAutoFit/>
          </a:bodyPr>
          <a:lstStyle/>
          <a:p>
            <a:pPr algn="ctr">
              <a:lnSpc>
                <a:spcPct val="120000"/>
              </a:lnSpc>
            </a:pPr>
            <a:r>
              <a:rPr lang="en-US" sz="1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50" name="TextBox 49"/>
          <p:cNvSpPr txBox="1"/>
          <p:nvPr/>
        </p:nvSpPr>
        <p:spPr>
          <a:xfrm>
            <a:off x="2481407" y="3962081"/>
            <a:ext cx="397546" cy="258532"/>
          </a:xfrm>
          <a:prstGeom prst="rect">
            <a:avLst/>
          </a:prstGeom>
          <a:noFill/>
        </p:spPr>
        <p:txBody>
          <a:bodyPr wrap="none" lIns="0" tIns="0" rIns="0" bIns="0" rtlCol="0">
            <a:spAutoFit/>
          </a:bodyPr>
          <a:lstStyle/>
          <a:p>
            <a:pPr algn="ctr">
              <a:lnSpc>
                <a:spcPct val="120000"/>
              </a:lnSpc>
            </a:pPr>
            <a:r>
              <a:rPr lang="en-US" sz="1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2001</a:t>
            </a:r>
          </a:p>
        </p:txBody>
      </p:sp>
      <p:graphicFrame>
        <p:nvGraphicFramePr>
          <p:cNvPr id="36" name="Chart 35"/>
          <p:cNvGraphicFramePr/>
          <p:nvPr/>
        </p:nvGraphicFramePr>
        <p:xfrm>
          <a:off x="4160854" y="1941374"/>
          <a:ext cx="1998127" cy="2114852"/>
        </p:xfrm>
        <a:graphic>
          <a:graphicData uri="http://schemas.openxmlformats.org/drawingml/2006/chart">
            <c:chart xmlns:c="http://schemas.openxmlformats.org/drawingml/2006/chart" xmlns:r="http://schemas.openxmlformats.org/officeDocument/2006/relationships" r:id="rId4"/>
          </a:graphicData>
        </a:graphic>
      </p:graphicFrame>
      <p:sp>
        <p:nvSpPr>
          <p:cNvPr id="37" name="TextBox 36"/>
          <p:cNvSpPr txBox="1"/>
          <p:nvPr/>
        </p:nvSpPr>
        <p:spPr>
          <a:xfrm>
            <a:off x="4808378" y="2846012"/>
            <a:ext cx="781549" cy="350865"/>
          </a:xfrm>
          <a:prstGeom prst="rect">
            <a:avLst/>
          </a:prstGeom>
          <a:noFill/>
        </p:spPr>
        <p:txBody>
          <a:bodyPr wrap="square" rtlCol="0" anchor="ctr">
            <a:spAutoFit/>
          </a:bodyPr>
          <a:lstStyle/>
          <a:p>
            <a:pPr algn="ctr">
              <a:lnSpc>
                <a:spcPct val="120000"/>
              </a:lnSpc>
            </a:pPr>
            <a:r>
              <a:rPr lang="en-US" sz="1400" b="1"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70%</a:t>
            </a:r>
          </a:p>
        </p:txBody>
      </p:sp>
      <p:sp>
        <p:nvSpPr>
          <p:cNvPr id="38" name="TextBox 37"/>
          <p:cNvSpPr txBox="1"/>
          <p:nvPr/>
        </p:nvSpPr>
        <p:spPr>
          <a:xfrm>
            <a:off x="4970170" y="3962081"/>
            <a:ext cx="397546" cy="258532"/>
          </a:xfrm>
          <a:prstGeom prst="rect">
            <a:avLst/>
          </a:prstGeom>
          <a:noFill/>
        </p:spPr>
        <p:txBody>
          <a:bodyPr wrap="none" lIns="0" tIns="0" rIns="0" bIns="0" rtlCol="0">
            <a:spAutoFit/>
          </a:bodyPr>
          <a:lstStyle/>
          <a:p>
            <a:pPr algn="ctr">
              <a:lnSpc>
                <a:spcPct val="120000"/>
              </a:lnSpc>
            </a:pPr>
            <a:r>
              <a:rPr lang="en-US" sz="1400" b="1"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2010</a:t>
            </a:r>
          </a:p>
        </p:txBody>
      </p:sp>
      <p:graphicFrame>
        <p:nvGraphicFramePr>
          <p:cNvPr id="43" name="Chart 42"/>
          <p:cNvGraphicFramePr/>
          <p:nvPr/>
        </p:nvGraphicFramePr>
        <p:xfrm>
          <a:off x="6619879" y="1941374"/>
          <a:ext cx="1998127" cy="2114852"/>
        </p:xfrm>
        <a:graphic>
          <a:graphicData uri="http://schemas.openxmlformats.org/drawingml/2006/chart">
            <c:chart xmlns:c="http://schemas.openxmlformats.org/drawingml/2006/chart" xmlns:r="http://schemas.openxmlformats.org/officeDocument/2006/relationships" r:id="rId5"/>
          </a:graphicData>
        </a:graphic>
      </p:graphicFrame>
      <p:sp>
        <p:nvSpPr>
          <p:cNvPr id="44" name="TextBox 43"/>
          <p:cNvSpPr txBox="1"/>
          <p:nvPr/>
        </p:nvSpPr>
        <p:spPr>
          <a:xfrm>
            <a:off x="7267401" y="2846012"/>
            <a:ext cx="781549" cy="350865"/>
          </a:xfrm>
          <a:prstGeom prst="rect">
            <a:avLst/>
          </a:prstGeom>
          <a:noFill/>
        </p:spPr>
        <p:txBody>
          <a:bodyPr wrap="square" rtlCol="0" anchor="ctr">
            <a:spAutoFit/>
          </a:bodyPr>
          <a:lstStyle/>
          <a:p>
            <a:pPr algn="ctr">
              <a:lnSpc>
                <a:spcPct val="120000"/>
              </a:lnSpc>
            </a:pPr>
            <a:r>
              <a:rPr lang="en-US" sz="1400" b="1"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80%</a:t>
            </a:r>
          </a:p>
        </p:txBody>
      </p:sp>
      <p:sp>
        <p:nvSpPr>
          <p:cNvPr id="45" name="TextBox 44"/>
          <p:cNvSpPr txBox="1"/>
          <p:nvPr/>
        </p:nvSpPr>
        <p:spPr>
          <a:xfrm>
            <a:off x="7458931" y="3993624"/>
            <a:ext cx="397546" cy="258532"/>
          </a:xfrm>
          <a:prstGeom prst="rect">
            <a:avLst/>
          </a:prstGeom>
          <a:noFill/>
        </p:spPr>
        <p:txBody>
          <a:bodyPr wrap="none" lIns="0" tIns="0" rIns="0" bIns="0" rtlCol="0">
            <a:spAutoFit/>
          </a:bodyPr>
          <a:lstStyle/>
          <a:p>
            <a:pPr algn="ctr">
              <a:lnSpc>
                <a:spcPct val="120000"/>
              </a:lnSpc>
            </a:pPr>
            <a:r>
              <a:rPr lang="en-US" sz="1400" b="1"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2012</a:t>
            </a:r>
          </a:p>
        </p:txBody>
      </p:sp>
      <p:graphicFrame>
        <p:nvGraphicFramePr>
          <p:cNvPr id="54" name="Chart 53"/>
          <p:cNvGraphicFramePr/>
          <p:nvPr/>
        </p:nvGraphicFramePr>
        <p:xfrm>
          <a:off x="9108169" y="1941374"/>
          <a:ext cx="1998127" cy="2114852"/>
        </p:xfrm>
        <a:graphic>
          <a:graphicData uri="http://schemas.openxmlformats.org/drawingml/2006/chart">
            <c:chart xmlns:c="http://schemas.openxmlformats.org/drawingml/2006/chart" xmlns:r="http://schemas.openxmlformats.org/officeDocument/2006/relationships" r:id="rId6"/>
          </a:graphicData>
        </a:graphic>
      </p:graphicFrame>
      <p:sp>
        <p:nvSpPr>
          <p:cNvPr id="56" name="TextBox 55"/>
          <p:cNvSpPr txBox="1"/>
          <p:nvPr/>
        </p:nvSpPr>
        <p:spPr>
          <a:xfrm>
            <a:off x="9755692" y="2846012"/>
            <a:ext cx="781549" cy="350865"/>
          </a:xfrm>
          <a:prstGeom prst="rect">
            <a:avLst/>
          </a:prstGeom>
          <a:noFill/>
        </p:spPr>
        <p:txBody>
          <a:bodyPr wrap="square" rtlCol="0" anchor="ctr">
            <a:spAutoFit/>
          </a:bodyPr>
          <a:lstStyle/>
          <a:p>
            <a:pPr algn="ctr">
              <a:lnSpc>
                <a:spcPct val="120000"/>
              </a:lnSpc>
            </a:pPr>
            <a:r>
              <a:rPr lang="en-US" sz="1400" b="1"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40%</a:t>
            </a:r>
          </a:p>
        </p:txBody>
      </p:sp>
      <p:sp>
        <p:nvSpPr>
          <p:cNvPr id="59" name="TextBox 58"/>
          <p:cNvSpPr txBox="1"/>
          <p:nvPr/>
        </p:nvSpPr>
        <p:spPr>
          <a:xfrm>
            <a:off x="9947694" y="3993624"/>
            <a:ext cx="397546" cy="258532"/>
          </a:xfrm>
          <a:prstGeom prst="rect">
            <a:avLst/>
          </a:prstGeom>
          <a:noFill/>
        </p:spPr>
        <p:txBody>
          <a:bodyPr wrap="none" lIns="0" tIns="0" rIns="0" bIns="0" rtlCol="0">
            <a:spAutoFit/>
          </a:bodyPr>
          <a:lstStyle/>
          <a:p>
            <a:pPr algn="ctr">
              <a:lnSpc>
                <a:spcPct val="120000"/>
              </a:lnSpc>
            </a:pPr>
            <a:r>
              <a:rPr lang="en-US" sz="1400" b="1"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2015</a:t>
            </a:r>
          </a:p>
        </p:txBody>
      </p:sp>
      <p:grpSp>
        <p:nvGrpSpPr>
          <p:cNvPr id="28" name="Group 29"/>
          <p:cNvGrpSpPr/>
          <p:nvPr/>
        </p:nvGrpSpPr>
        <p:grpSpPr>
          <a:xfrm>
            <a:off x="1812053" y="4538583"/>
            <a:ext cx="4094328" cy="722185"/>
            <a:chOff x="648100" y="3562350"/>
            <a:chExt cx="3771500" cy="914400"/>
          </a:xfrm>
        </p:grpSpPr>
        <p:sp>
          <p:nvSpPr>
            <p:cNvPr id="29" name="Rectangle 28"/>
            <p:cNvSpPr/>
            <p:nvPr/>
          </p:nvSpPr>
          <p:spPr>
            <a:xfrm>
              <a:off x="800500" y="3562350"/>
              <a:ext cx="3619100" cy="9144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Rectangle 29"/>
            <p:cNvSpPr/>
            <p:nvPr/>
          </p:nvSpPr>
          <p:spPr>
            <a:xfrm>
              <a:off x="648100" y="3562350"/>
              <a:ext cx="1524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1" name="Group 32"/>
          <p:cNvGrpSpPr/>
          <p:nvPr/>
        </p:nvGrpSpPr>
        <p:grpSpPr>
          <a:xfrm>
            <a:off x="1812053" y="5332321"/>
            <a:ext cx="4094328" cy="722185"/>
            <a:chOff x="648100" y="3562350"/>
            <a:chExt cx="3771500" cy="914400"/>
          </a:xfrm>
        </p:grpSpPr>
        <p:sp>
          <p:nvSpPr>
            <p:cNvPr id="32" name="Rectangle 31"/>
            <p:cNvSpPr/>
            <p:nvPr/>
          </p:nvSpPr>
          <p:spPr>
            <a:xfrm>
              <a:off x="800500" y="3562350"/>
              <a:ext cx="3619100" cy="9144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32"/>
            <p:cNvSpPr/>
            <p:nvPr/>
          </p:nvSpPr>
          <p:spPr>
            <a:xfrm>
              <a:off x="648100" y="3562350"/>
              <a:ext cx="152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35"/>
          <p:cNvGrpSpPr/>
          <p:nvPr/>
        </p:nvGrpSpPr>
        <p:grpSpPr>
          <a:xfrm>
            <a:off x="6987693" y="4534718"/>
            <a:ext cx="4094328" cy="722185"/>
            <a:chOff x="648100" y="3562350"/>
            <a:chExt cx="3771500" cy="914400"/>
          </a:xfrm>
        </p:grpSpPr>
        <p:sp>
          <p:nvSpPr>
            <p:cNvPr id="40" name="Rectangle 39"/>
            <p:cNvSpPr/>
            <p:nvPr/>
          </p:nvSpPr>
          <p:spPr>
            <a:xfrm>
              <a:off x="800500" y="3562350"/>
              <a:ext cx="3619100" cy="9144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Rectangle 45"/>
            <p:cNvSpPr/>
            <p:nvPr/>
          </p:nvSpPr>
          <p:spPr>
            <a:xfrm>
              <a:off x="648100" y="3562350"/>
              <a:ext cx="152400"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9" name="TextBox 48"/>
          <p:cNvSpPr txBox="1"/>
          <p:nvPr/>
        </p:nvSpPr>
        <p:spPr>
          <a:xfrm>
            <a:off x="2113453" y="4598841"/>
            <a:ext cx="3564921" cy="553998"/>
          </a:xfrm>
          <a:prstGeom prst="rect">
            <a:avLst/>
          </a:prstGeom>
          <a:noFill/>
        </p:spPr>
        <p:txBody>
          <a:bodyPr wrap="square" lIns="0" tIns="0" rIns="0" bIns="0" rtlCol="0">
            <a:spAutoFit/>
          </a:bodyPr>
          <a:lstStyle/>
          <a:p>
            <a:pPr>
              <a:lnSpc>
                <a:spcPct val="120000"/>
              </a:lnSpc>
            </a:pPr>
            <a:r>
              <a:rPr lang="zh-CN" alt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r>
              <a:rPr lang="en-US" altLang="zh-CN" sz="800" dirty="0" smtClean="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50"/>
          <p:cNvSpPr txBox="1"/>
          <p:nvPr/>
        </p:nvSpPr>
        <p:spPr>
          <a:xfrm>
            <a:off x="2113453" y="5397514"/>
            <a:ext cx="3564921" cy="553998"/>
          </a:xfrm>
          <a:prstGeom prst="rect">
            <a:avLst/>
          </a:prstGeom>
          <a:noFill/>
        </p:spPr>
        <p:txBody>
          <a:bodyPr wrap="square" lIns="0" tIns="0" rIns="0" bIns="0" rtlCol="0">
            <a:spAutoFit/>
          </a:bodyPr>
          <a:lstStyle/>
          <a:p>
            <a:pPr>
              <a:lnSpc>
                <a:spcPct val="120000"/>
              </a:lnSpc>
            </a:pPr>
            <a:r>
              <a:rPr lang="zh-CN" altLang="en-US" sz="14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r>
              <a:rPr lang="en-US" altLang="zh-CN" sz="800" dirty="0" smtClean="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Box 51"/>
          <p:cNvSpPr txBox="1"/>
          <p:nvPr/>
        </p:nvSpPr>
        <p:spPr>
          <a:xfrm>
            <a:off x="7289093" y="4593214"/>
            <a:ext cx="3564921" cy="553998"/>
          </a:xfrm>
          <a:prstGeom prst="rect">
            <a:avLst/>
          </a:prstGeom>
          <a:noFill/>
        </p:spPr>
        <p:txBody>
          <a:bodyPr wrap="square" lIns="0" tIns="0" rIns="0" bIns="0" rtlCol="0">
            <a:spAutoFit/>
          </a:bodyPr>
          <a:lstStyle/>
          <a:p>
            <a:pPr>
              <a:lnSpc>
                <a:spcPct val="120000"/>
              </a:lnSpc>
            </a:pPr>
            <a:r>
              <a:rPr lang="zh-CN" altLang="en-US" sz="14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r>
              <a:rPr lang="en-US" altLang="zh-CN" sz="800" dirty="0" smtClean="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3" name="Group 52"/>
          <p:cNvGrpSpPr/>
          <p:nvPr/>
        </p:nvGrpSpPr>
        <p:grpSpPr>
          <a:xfrm>
            <a:off x="6987693" y="5325668"/>
            <a:ext cx="4094328" cy="722185"/>
            <a:chOff x="648100" y="3562350"/>
            <a:chExt cx="3771500" cy="914400"/>
          </a:xfrm>
        </p:grpSpPr>
        <p:sp>
          <p:nvSpPr>
            <p:cNvPr id="55" name="Rectangle 54"/>
            <p:cNvSpPr/>
            <p:nvPr/>
          </p:nvSpPr>
          <p:spPr>
            <a:xfrm>
              <a:off x="800500" y="3562350"/>
              <a:ext cx="3619100" cy="9144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Rectangle 56"/>
            <p:cNvSpPr/>
            <p:nvPr/>
          </p:nvSpPr>
          <p:spPr>
            <a:xfrm>
              <a:off x="648100" y="3562350"/>
              <a:ext cx="152400" cy="914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8" name="TextBox 57"/>
          <p:cNvSpPr txBox="1"/>
          <p:nvPr/>
        </p:nvSpPr>
        <p:spPr>
          <a:xfrm>
            <a:off x="7289093" y="5384164"/>
            <a:ext cx="3564921" cy="553998"/>
          </a:xfrm>
          <a:prstGeom prst="rect">
            <a:avLst/>
          </a:prstGeom>
          <a:noFill/>
        </p:spPr>
        <p:txBody>
          <a:bodyPr wrap="square" lIns="0" tIns="0" rIns="0" bIns="0" rtlCol="0">
            <a:spAutoFit/>
          </a:bodyPr>
          <a:lstStyle/>
          <a:p>
            <a:pPr>
              <a:lnSpc>
                <a:spcPct val="120000"/>
              </a:lnSpc>
            </a:pPr>
            <a:r>
              <a:rPr lang="zh-CN" altLang="en-US" sz="14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endParaRPr>
          </a:p>
          <a:p>
            <a:pPr>
              <a:lnSpc>
                <a:spcPct val="120000"/>
              </a:lnSpc>
            </a:pPr>
            <a:r>
              <a:rPr lang="en-US" altLang="zh-CN" sz="800" dirty="0" smtClean="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altLang="zh-CN" sz="8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文本框 33"/>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5" name="文本框 34"/>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edge">
                                      <p:cBhvr>
                                        <p:cTn id="7" dur="500"/>
                                        <p:tgtEl>
                                          <p:spTgt spid="6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50"/>
                                        </p:tgtEl>
                                        <p:attrNameLst>
                                          <p:attrName>style.visibility</p:attrName>
                                        </p:attrNameLst>
                                      </p:cBhvr>
                                      <p:to>
                                        <p:strVal val="visible"/>
                                      </p:to>
                                    </p:set>
                                    <p:anim calcmode="lin" valueType="num">
                                      <p:cBhvr>
                                        <p:cTn id="16" dur="500" fill="hold"/>
                                        <p:tgtEl>
                                          <p:spTgt spid="50"/>
                                        </p:tgtEl>
                                        <p:attrNameLst>
                                          <p:attrName>ppt_w</p:attrName>
                                        </p:attrNameLst>
                                      </p:cBhvr>
                                      <p:tavLst>
                                        <p:tav tm="0">
                                          <p:val>
                                            <p:fltVal val="0"/>
                                          </p:val>
                                        </p:tav>
                                        <p:tav tm="100000">
                                          <p:val>
                                            <p:strVal val="#ppt_w"/>
                                          </p:val>
                                        </p:tav>
                                      </p:tavLst>
                                    </p:anim>
                                    <p:anim calcmode="lin" valueType="num">
                                      <p:cBhvr>
                                        <p:cTn id="17" dur="500" fill="hold"/>
                                        <p:tgtEl>
                                          <p:spTgt spid="50"/>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0" presetClass="entr" presetSubtype="0"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edge">
                                      <p:cBhvr>
                                        <p:cTn id="21" dur="500"/>
                                        <p:tgtEl>
                                          <p:spTgt spid="36"/>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3" presetClass="entr" presetSubtype="16"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childTnLst>
                                </p:cTn>
                              </p:par>
                            </p:childTnLst>
                          </p:cTn>
                        </p:par>
                        <p:par>
                          <p:cTn id="32" fill="hold">
                            <p:stCondLst>
                              <p:cond delay="3000"/>
                            </p:stCondLst>
                            <p:childTnLst>
                              <p:par>
                                <p:cTn id="33" presetID="2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wedge">
                                      <p:cBhvr>
                                        <p:cTn id="35" dur="500"/>
                                        <p:tgtEl>
                                          <p:spTgt spid="43"/>
                                        </p:tgtEl>
                                      </p:cBhvr>
                                    </p:animEffect>
                                  </p:childTnLst>
                                </p:cTn>
                              </p:par>
                            </p:childTnLst>
                          </p:cTn>
                        </p:par>
                        <p:par>
                          <p:cTn id="36" fill="hold">
                            <p:stCondLst>
                              <p:cond delay="3500"/>
                            </p:stCondLst>
                            <p:childTnLst>
                              <p:par>
                                <p:cTn id="37" presetID="23" presetClass="entr" presetSubtype="16"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fltVal val="0"/>
                                          </p:val>
                                        </p:tav>
                                        <p:tav tm="100000">
                                          <p:val>
                                            <p:strVal val="#ppt_w"/>
                                          </p:val>
                                        </p:tav>
                                      </p:tavLst>
                                    </p:anim>
                                    <p:anim calcmode="lin" valueType="num">
                                      <p:cBhvr>
                                        <p:cTn id="40" dur="500" fill="hold"/>
                                        <p:tgtEl>
                                          <p:spTgt spid="44"/>
                                        </p:tgtEl>
                                        <p:attrNameLst>
                                          <p:attrName>ppt_h</p:attrName>
                                        </p:attrNameLst>
                                      </p:cBhvr>
                                      <p:tavLst>
                                        <p:tav tm="0">
                                          <p:val>
                                            <p:fltVal val="0"/>
                                          </p:val>
                                        </p:tav>
                                        <p:tav tm="100000">
                                          <p:val>
                                            <p:strVal val="#ppt_h"/>
                                          </p:val>
                                        </p:tav>
                                      </p:tavLst>
                                    </p:anim>
                                  </p:childTnLst>
                                </p:cTn>
                              </p:par>
                            </p:childTnLst>
                          </p:cTn>
                        </p:par>
                        <p:par>
                          <p:cTn id="41" fill="hold">
                            <p:stCondLst>
                              <p:cond delay="4000"/>
                            </p:stCondLst>
                            <p:childTnLst>
                              <p:par>
                                <p:cTn id="42" presetID="23" presetClass="entr" presetSubtype="16"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p:cTn id="44" dur="500" fill="hold"/>
                                        <p:tgtEl>
                                          <p:spTgt spid="45"/>
                                        </p:tgtEl>
                                        <p:attrNameLst>
                                          <p:attrName>ppt_w</p:attrName>
                                        </p:attrNameLst>
                                      </p:cBhvr>
                                      <p:tavLst>
                                        <p:tav tm="0">
                                          <p:val>
                                            <p:fltVal val="0"/>
                                          </p:val>
                                        </p:tav>
                                        <p:tav tm="100000">
                                          <p:val>
                                            <p:strVal val="#ppt_w"/>
                                          </p:val>
                                        </p:tav>
                                      </p:tavLst>
                                    </p:anim>
                                    <p:anim calcmode="lin" valueType="num">
                                      <p:cBhvr>
                                        <p:cTn id="45" dur="500" fill="hold"/>
                                        <p:tgtEl>
                                          <p:spTgt spid="45"/>
                                        </p:tgtEl>
                                        <p:attrNameLst>
                                          <p:attrName>ppt_h</p:attrName>
                                        </p:attrNameLst>
                                      </p:cBhvr>
                                      <p:tavLst>
                                        <p:tav tm="0">
                                          <p:val>
                                            <p:fltVal val="0"/>
                                          </p:val>
                                        </p:tav>
                                        <p:tav tm="100000">
                                          <p:val>
                                            <p:strVal val="#ppt_h"/>
                                          </p:val>
                                        </p:tav>
                                      </p:tavLst>
                                    </p:anim>
                                  </p:childTnLst>
                                </p:cTn>
                              </p:par>
                            </p:childTnLst>
                          </p:cTn>
                        </p:par>
                        <p:par>
                          <p:cTn id="46" fill="hold">
                            <p:stCondLst>
                              <p:cond delay="4500"/>
                            </p:stCondLst>
                            <p:childTnLst>
                              <p:par>
                                <p:cTn id="47" presetID="20"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edge">
                                      <p:cBhvr>
                                        <p:cTn id="49" dur="500"/>
                                        <p:tgtEl>
                                          <p:spTgt spid="54"/>
                                        </p:tgtEl>
                                      </p:cBhvr>
                                    </p:animEffect>
                                  </p:childTnLst>
                                </p:cTn>
                              </p:par>
                            </p:childTnLst>
                          </p:cTn>
                        </p:par>
                        <p:par>
                          <p:cTn id="50" fill="hold">
                            <p:stCondLst>
                              <p:cond delay="5000"/>
                            </p:stCondLst>
                            <p:childTnLst>
                              <p:par>
                                <p:cTn id="51" presetID="23" presetClass="entr" presetSubtype="16"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 calcmode="lin" valueType="num">
                                      <p:cBhvr>
                                        <p:cTn id="53" dur="500" fill="hold"/>
                                        <p:tgtEl>
                                          <p:spTgt spid="56"/>
                                        </p:tgtEl>
                                        <p:attrNameLst>
                                          <p:attrName>ppt_w</p:attrName>
                                        </p:attrNameLst>
                                      </p:cBhvr>
                                      <p:tavLst>
                                        <p:tav tm="0">
                                          <p:val>
                                            <p:fltVal val="0"/>
                                          </p:val>
                                        </p:tav>
                                        <p:tav tm="100000">
                                          <p:val>
                                            <p:strVal val="#ppt_w"/>
                                          </p:val>
                                        </p:tav>
                                      </p:tavLst>
                                    </p:anim>
                                    <p:anim calcmode="lin" valueType="num">
                                      <p:cBhvr>
                                        <p:cTn id="54" dur="500" fill="hold"/>
                                        <p:tgtEl>
                                          <p:spTgt spid="56"/>
                                        </p:tgtEl>
                                        <p:attrNameLst>
                                          <p:attrName>ppt_h</p:attrName>
                                        </p:attrNameLst>
                                      </p:cBhvr>
                                      <p:tavLst>
                                        <p:tav tm="0">
                                          <p:val>
                                            <p:fltVal val="0"/>
                                          </p:val>
                                        </p:tav>
                                        <p:tav tm="100000">
                                          <p:val>
                                            <p:strVal val="#ppt_h"/>
                                          </p:val>
                                        </p:tav>
                                      </p:tavLst>
                                    </p:anim>
                                  </p:childTnLst>
                                </p:cTn>
                              </p:par>
                            </p:childTnLst>
                          </p:cTn>
                        </p:par>
                        <p:par>
                          <p:cTn id="55" fill="hold">
                            <p:stCondLst>
                              <p:cond delay="5500"/>
                            </p:stCondLst>
                            <p:childTnLst>
                              <p:par>
                                <p:cTn id="56" presetID="23" presetClass="entr" presetSubtype="16" fill="hold" grpId="0" nodeType="after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p:cTn id="58" dur="500" fill="hold"/>
                                        <p:tgtEl>
                                          <p:spTgt spid="59"/>
                                        </p:tgtEl>
                                        <p:attrNameLst>
                                          <p:attrName>ppt_w</p:attrName>
                                        </p:attrNameLst>
                                      </p:cBhvr>
                                      <p:tavLst>
                                        <p:tav tm="0">
                                          <p:val>
                                            <p:fltVal val="0"/>
                                          </p:val>
                                        </p:tav>
                                        <p:tav tm="100000">
                                          <p:val>
                                            <p:strVal val="#ppt_w"/>
                                          </p:val>
                                        </p:tav>
                                      </p:tavLst>
                                    </p:anim>
                                    <p:anim calcmode="lin" valueType="num">
                                      <p:cBhvr>
                                        <p:cTn id="59" dur="500" fill="hold"/>
                                        <p:tgtEl>
                                          <p:spTgt spid="59"/>
                                        </p:tgtEl>
                                        <p:attrNameLst>
                                          <p:attrName>ppt_h</p:attrName>
                                        </p:attrNameLst>
                                      </p:cBhvr>
                                      <p:tavLst>
                                        <p:tav tm="0">
                                          <p:val>
                                            <p:fltVal val="0"/>
                                          </p:val>
                                        </p:tav>
                                        <p:tav tm="100000">
                                          <p:val>
                                            <p:strVal val="#ppt_h"/>
                                          </p:val>
                                        </p:tav>
                                      </p:tavLst>
                                    </p:anim>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left)">
                                      <p:cBhvr>
                                        <p:cTn id="63" dur="500"/>
                                        <p:tgtEl>
                                          <p:spTgt spid="28"/>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left)">
                                      <p:cBhvr>
                                        <p:cTn id="66" dur="500"/>
                                        <p:tgtEl>
                                          <p:spTgt spid="49"/>
                                        </p:tgtEl>
                                      </p:cBhvr>
                                    </p:animEffect>
                                  </p:childTnLst>
                                </p:cTn>
                              </p:par>
                            </p:childTnLst>
                          </p:cTn>
                        </p:par>
                        <p:par>
                          <p:cTn id="67" fill="hold">
                            <p:stCondLst>
                              <p:cond delay="6500"/>
                            </p:stCondLst>
                            <p:childTnLst>
                              <p:par>
                                <p:cTn id="68" presetID="22" presetClass="entr" presetSubtype="8" fill="hold"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left)">
                                      <p:cBhvr>
                                        <p:cTn id="70" dur="500"/>
                                        <p:tgtEl>
                                          <p:spTgt spid="31"/>
                                        </p:tgtEl>
                                      </p:cBhvr>
                                    </p:animEffect>
                                  </p:childTnLst>
                                </p:cTn>
                              </p:par>
                              <p:par>
                                <p:cTn id="71" presetID="22" presetClass="entr" presetSubtype="8" fill="hold"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left)">
                                      <p:cBhvr>
                                        <p:cTn id="73" dur="500"/>
                                        <p:tgtEl>
                                          <p:spTgt spid="51"/>
                                        </p:tgtEl>
                                      </p:cBhvr>
                                    </p:animEffect>
                                  </p:childTnLst>
                                </p:cTn>
                              </p:par>
                            </p:childTnLst>
                          </p:cTn>
                        </p:par>
                        <p:par>
                          <p:cTn id="74" fill="hold">
                            <p:stCondLst>
                              <p:cond delay="7000"/>
                            </p:stCondLst>
                            <p:childTnLst>
                              <p:par>
                                <p:cTn id="75" presetID="22" presetClass="entr" presetSubtype="8" fill="hold"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left)">
                                      <p:cBhvr>
                                        <p:cTn id="77" dur="500"/>
                                        <p:tgtEl>
                                          <p:spTgt spid="39"/>
                                        </p:tgtEl>
                                      </p:cBhvr>
                                    </p:animEffect>
                                  </p:childTnLst>
                                </p:cTn>
                              </p:par>
                              <p:par>
                                <p:cTn id="78" presetID="22" presetClass="entr" presetSubtype="8" fill="hold" nodeType="with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wipe(left)">
                                      <p:cBhvr>
                                        <p:cTn id="80" dur="500"/>
                                        <p:tgtEl>
                                          <p:spTgt spid="52"/>
                                        </p:tgtEl>
                                      </p:cBhvr>
                                    </p:animEffect>
                                  </p:childTnLst>
                                </p:cTn>
                              </p:par>
                            </p:childTnLst>
                          </p:cTn>
                        </p:par>
                        <p:par>
                          <p:cTn id="81" fill="hold">
                            <p:stCondLst>
                              <p:cond delay="7500"/>
                            </p:stCondLst>
                            <p:childTnLst>
                              <p:par>
                                <p:cTn id="82" presetID="22" presetClass="entr" presetSubtype="8" fill="hold" nodeType="after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wipe(left)">
                                      <p:cBhvr>
                                        <p:cTn id="84" dur="500"/>
                                        <p:tgtEl>
                                          <p:spTgt spid="53"/>
                                        </p:tgtEl>
                                      </p:cBhvr>
                                    </p:animEffect>
                                  </p:childTnLst>
                                </p:cTn>
                              </p:par>
                              <p:par>
                                <p:cTn id="85" presetID="22" presetClass="entr" presetSubtype="8" fill="hold" nodeType="with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wipe(left)">
                                      <p:cBhvr>
                                        <p:cTn id="8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2" grpId="0">
        <p:bldAsOne/>
      </p:bldGraphic>
      <p:bldP spid="68" grpId="0"/>
      <p:bldP spid="50" grpId="0"/>
      <p:bldGraphic spid="36" grpId="0">
        <p:bldAsOne/>
      </p:bldGraphic>
      <p:bldP spid="37" grpId="0"/>
      <p:bldP spid="38" grpId="0"/>
      <p:bldGraphic spid="43" grpId="0">
        <p:bldAsOne/>
      </p:bldGraphic>
      <p:bldP spid="44" grpId="0"/>
      <p:bldP spid="45" grpId="0"/>
      <p:bldGraphic spid="54" grpId="0">
        <p:bldAsOne/>
      </p:bldGraphic>
      <p:bldP spid="56" grpId="0"/>
      <p:bldP spid="59" grpId="0"/>
      <p:bldP spid="4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1165328" y="46610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Group 137"/>
          <p:cNvGrpSpPr/>
          <p:nvPr/>
        </p:nvGrpSpPr>
        <p:grpSpPr>
          <a:xfrm>
            <a:off x="1502228" y="2303735"/>
            <a:ext cx="301358" cy="2317121"/>
            <a:chOff x="1074408" y="1485901"/>
            <a:chExt cx="214311" cy="1647821"/>
          </a:xfrm>
        </p:grpSpPr>
        <p:cxnSp>
          <p:nvCxnSpPr>
            <p:cNvPr id="91" name="Straight Connector 90"/>
            <p:cNvCxnSpPr/>
            <p:nvPr/>
          </p:nvCxnSpPr>
          <p:spPr>
            <a:xfrm rot="16200000" flipV="1">
              <a:off x="359569"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5" name="Rounded Rectangle 94"/>
            <p:cNvSpPr/>
            <p:nvPr/>
          </p:nvSpPr>
          <p:spPr>
            <a:xfrm>
              <a:off x="1074408" y="2190750"/>
              <a:ext cx="214311" cy="9429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138"/>
          <p:cNvGrpSpPr/>
          <p:nvPr/>
        </p:nvGrpSpPr>
        <p:grpSpPr>
          <a:xfrm>
            <a:off x="2035839" y="2303735"/>
            <a:ext cx="301358" cy="2317121"/>
            <a:chOff x="1447800" y="1485901"/>
            <a:chExt cx="214311" cy="1647821"/>
          </a:xfrm>
        </p:grpSpPr>
        <p:cxnSp>
          <p:nvCxnSpPr>
            <p:cNvPr id="98" name="Straight Connector 97"/>
            <p:cNvCxnSpPr/>
            <p:nvPr/>
          </p:nvCxnSpPr>
          <p:spPr>
            <a:xfrm rot="16200000" flipV="1">
              <a:off x="732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1" name="Rounded Rectangle 100"/>
            <p:cNvSpPr/>
            <p:nvPr/>
          </p:nvSpPr>
          <p:spPr>
            <a:xfrm>
              <a:off x="1447800" y="1962150"/>
              <a:ext cx="214311" cy="11715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139"/>
          <p:cNvGrpSpPr/>
          <p:nvPr/>
        </p:nvGrpSpPr>
        <p:grpSpPr>
          <a:xfrm>
            <a:off x="2569451" y="2303735"/>
            <a:ext cx="301358" cy="2317121"/>
            <a:chOff x="1828800" y="1485901"/>
            <a:chExt cx="214311" cy="1647821"/>
          </a:xfrm>
        </p:grpSpPr>
        <p:cxnSp>
          <p:nvCxnSpPr>
            <p:cNvPr id="104" name="Straight Connector 103"/>
            <p:cNvCxnSpPr/>
            <p:nvPr/>
          </p:nvCxnSpPr>
          <p:spPr>
            <a:xfrm rot="16200000" flipV="1">
              <a:off x="1113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7" name="Rounded Rectangle 106"/>
            <p:cNvSpPr/>
            <p:nvPr/>
          </p:nvSpPr>
          <p:spPr>
            <a:xfrm>
              <a:off x="1828800" y="1809750"/>
              <a:ext cx="214311" cy="132397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140"/>
          <p:cNvGrpSpPr/>
          <p:nvPr/>
        </p:nvGrpSpPr>
        <p:grpSpPr>
          <a:xfrm>
            <a:off x="3103063" y="2303735"/>
            <a:ext cx="301358" cy="2317121"/>
            <a:chOff x="2209800" y="1485901"/>
            <a:chExt cx="214311" cy="1647821"/>
          </a:xfrm>
        </p:grpSpPr>
        <p:cxnSp>
          <p:nvCxnSpPr>
            <p:cNvPr id="108" name="Straight Connector 107"/>
            <p:cNvCxnSpPr/>
            <p:nvPr/>
          </p:nvCxnSpPr>
          <p:spPr>
            <a:xfrm rot="16200000" flipV="1">
              <a:off x="1494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21" name="Rounded Rectangle 120"/>
            <p:cNvSpPr/>
            <p:nvPr/>
          </p:nvSpPr>
          <p:spPr>
            <a:xfrm>
              <a:off x="2209800" y="2419350"/>
              <a:ext cx="214311" cy="71437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141"/>
          <p:cNvGrpSpPr/>
          <p:nvPr/>
        </p:nvGrpSpPr>
        <p:grpSpPr>
          <a:xfrm>
            <a:off x="3636674" y="2303735"/>
            <a:ext cx="301358" cy="2317121"/>
            <a:chOff x="2667000" y="1485901"/>
            <a:chExt cx="214311" cy="1647821"/>
          </a:xfrm>
        </p:grpSpPr>
        <p:cxnSp>
          <p:nvCxnSpPr>
            <p:cNvPr id="128" name="Straight Connector 127"/>
            <p:cNvCxnSpPr/>
            <p:nvPr/>
          </p:nvCxnSpPr>
          <p:spPr>
            <a:xfrm rot="16200000" flipV="1">
              <a:off x="19521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29" name="Rounded Rectangle 128"/>
            <p:cNvSpPr/>
            <p:nvPr/>
          </p:nvSpPr>
          <p:spPr>
            <a:xfrm>
              <a:off x="2667000" y="1962150"/>
              <a:ext cx="214311" cy="117157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142"/>
          <p:cNvGrpSpPr/>
          <p:nvPr/>
        </p:nvGrpSpPr>
        <p:grpSpPr>
          <a:xfrm>
            <a:off x="4170289" y="2303735"/>
            <a:ext cx="301358" cy="2317121"/>
            <a:chOff x="2971800" y="1485901"/>
            <a:chExt cx="214311" cy="1647821"/>
          </a:xfrm>
        </p:grpSpPr>
        <p:cxnSp>
          <p:nvCxnSpPr>
            <p:cNvPr id="136" name="Straight Connector 135"/>
            <p:cNvCxnSpPr/>
            <p:nvPr/>
          </p:nvCxnSpPr>
          <p:spPr>
            <a:xfrm rot="16200000" flipV="1">
              <a:off x="2256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37" name="Rounded Rectangle 136"/>
            <p:cNvSpPr/>
            <p:nvPr/>
          </p:nvSpPr>
          <p:spPr>
            <a:xfrm>
              <a:off x="2971800" y="1809750"/>
              <a:ext cx="214311" cy="132397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44" name="Rectangle 143"/>
          <p:cNvSpPr/>
          <p:nvPr/>
        </p:nvSpPr>
        <p:spPr>
          <a:xfrm>
            <a:off x="1532831" y="4810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55</a:t>
            </a:r>
          </a:p>
        </p:txBody>
      </p:sp>
      <p:sp>
        <p:nvSpPr>
          <p:cNvPr id="145" name="Rectangle 144"/>
          <p:cNvSpPr/>
          <p:nvPr/>
        </p:nvSpPr>
        <p:spPr>
          <a:xfrm>
            <a:off x="2071102" y="4810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70</a:t>
            </a:r>
          </a:p>
        </p:txBody>
      </p:sp>
      <p:sp>
        <p:nvSpPr>
          <p:cNvPr id="146" name="Rectangle 145"/>
          <p:cNvSpPr/>
          <p:nvPr/>
        </p:nvSpPr>
        <p:spPr>
          <a:xfrm>
            <a:off x="2609373" y="4810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85</a:t>
            </a:r>
          </a:p>
        </p:txBody>
      </p:sp>
      <p:sp>
        <p:nvSpPr>
          <p:cNvPr id="147" name="Rectangle 146"/>
          <p:cNvSpPr/>
          <p:nvPr/>
        </p:nvSpPr>
        <p:spPr>
          <a:xfrm>
            <a:off x="3147644" y="4810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40</a:t>
            </a:r>
          </a:p>
        </p:txBody>
      </p:sp>
      <p:sp>
        <p:nvSpPr>
          <p:cNvPr id="148" name="Rectangle 147"/>
          <p:cNvSpPr/>
          <p:nvPr/>
        </p:nvSpPr>
        <p:spPr>
          <a:xfrm>
            <a:off x="3685915" y="4810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60</a:t>
            </a:r>
          </a:p>
        </p:txBody>
      </p:sp>
      <p:sp>
        <p:nvSpPr>
          <p:cNvPr id="149" name="Rectangle 148"/>
          <p:cNvSpPr/>
          <p:nvPr/>
        </p:nvSpPr>
        <p:spPr>
          <a:xfrm>
            <a:off x="4224186" y="4810264"/>
            <a:ext cx="227626" cy="268279"/>
          </a:xfrm>
          <a:prstGeom prst="rect">
            <a:avLst/>
          </a:prstGeom>
        </p:spPr>
        <p:txBody>
          <a:bodyPr wrap="none" lIns="0" tIns="0" rIns="0" bIns="0">
            <a:spAutoFit/>
          </a:bodyPr>
          <a:lstStyle/>
          <a:p>
            <a:pPr algn="ctr">
              <a:lnSpc>
                <a:spcPct val="120000"/>
              </a:lnSpc>
            </a:pPr>
            <a:r>
              <a:rPr lang="en-US" sz="1600" dirty="0">
                <a:solidFill>
                  <a:schemeClr val="tx1">
                    <a:lumMod val="50000"/>
                    <a:lumOff val="50000"/>
                  </a:schemeClr>
                </a:solidFill>
                <a:latin typeface="Arial" panose="020B0604020202020204" pitchFamily="34" charset="0"/>
                <a:ea typeface="微软雅黑" panose="020B0503020204020204" pitchFamily="34" charset="-122"/>
                <a:cs typeface="+mn-ea"/>
                <a:sym typeface="Arial" panose="020B0604020202020204" pitchFamily="34" charset="0"/>
              </a:rPr>
              <a:t>80</a:t>
            </a:r>
          </a:p>
        </p:txBody>
      </p:sp>
      <p:grpSp>
        <p:nvGrpSpPr>
          <p:cNvPr id="10" name="Group 149"/>
          <p:cNvGrpSpPr/>
          <p:nvPr/>
        </p:nvGrpSpPr>
        <p:grpSpPr>
          <a:xfrm>
            <a:off x="6389434" y="2305418"/>
            <a:ext cx="2090836" cy="701095"/>
            <a:chOff x="4597686" y="3155872"/>
            <a:chExt cx="1583966" cy="498584"/>
          </a:xfrm>
        </p:grpSpPr>
        <p:sp>
          <p:nvSpPr>
            <p:cNvPr id="151" name="TextBox 150"/>
            <p:cNvSpPr txBox="1"/>
            <p:nvPr/>
          </p:nvSpPr>
          <p:spPr>
            <a:xfrm>
              <a:off x="4597686" y="3155872"/>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2" name="TextBox 151"/>
            <p:cNvSpPr txBox="1"/>
            <p:nvPr/>
          </p:nvSpPr>
          <p:spPr>
            <a:xfrm>
              <a:off x="4597686" y="3348942"/>
              <a:ext cx="1583966" cy="305514"/>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 name="Group 152"/>
          <p:cNvGrpSpPr/>
          <p:nvPr/>
        </p:nvGrpSpPr>
        <p:grpSpPr>
          <a:xfrm>
            <a:off x="9386634" y="2305418"/>
            <a:ext cx="2036110" cy="701095"/>
            <a:chOff x="6978976" y="3155872"/>
            <a:chExt cx="1542507" cy="498584"/>
          </a:xfrm>
        </p:grpSpPr>
        <p:sp>
          <p:nvSpPr>
            <p:cNvPr id="154" name="TextBox 153"/>
            <p:cNvSpPr txBox="1"/>
            <p:nvPr/>
          </p:nvSpPr>
          <p:spPr>
            <a:xfrm>
              <a:off x="6978977" y="3155872"/>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5" name="TextBox 154"/>
            <p:cNvSpPr txBox="1"/>
            <p:nvPr/>
          </p:nvSpPr>
          <p:spPr>
            <a:xfrm>
              <a:off x="6978976" y="3348942"/>
              <a:ext cx="1542507" cy="305514"/>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 name="Group 155"/>
          <p:cNvGrpSpPr/>
          <p:nvPr/>
        </p:nvGrpSpPr>
        <p:grpSpPr>
          <a:xfrm>
            <a:off x="6389434" y="3213449"/>
            <a:ext cx="2036110" cy="701095"/>
            <a:chOff x="4597685" y="3914331"/>
            <a:chExt cx="1542507" cy="498583"/>
          </a:xfrm>
        </p:grpSpPr>
        <p:sp>
          <p:nvSpPr>
            <p:cNvPr id="157" name="TextBox 156"/>
            <p:cNvSpPr txBox="1"/>
            <p:nvPr/>
          </p:nvSpPr>
          <p:spPr>
            <a:xfrm>
              <a:off x="4597686"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8" name="TextBox 157"/>
            <p:cNvSpPr txBox="1"/>
            <p:nvPr/>
          </p:nvSpPr>
          <p:spPr>
            <a:xfrm>
              <a:off x="4597685"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158"/>
          <p:cNvGrpSpPr/>
          <p:nvPr/>
        </p:nvGrpSpPr>
        <p:grpSpPr>
          <a:xfrm>
            <a:off x="9386634" y="3213449"/>
            <a:ext cx="2036110" cy="701095"/>
            <a:chOff x="6978976" y="3914331"/>
            <a:chExt cx="1542507" cy="498583"/>
          </a:xfrm>
        </p:grpSpPr>
        <p:sp>
          <p:nvSpPr>
            <p:cNvPr id="160" name="TextBox 159"/>
            <p:cNvSpPr txBox="1"/>
            <p:nvPr/>
          </p:nvSpPr>
          <p:spPr>
            <a:xfrm>
              <a:off x="6978977"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1" name="TextBox 160"/>
            <p:cNvSpPr txBox="1"/>
            <p:nvPr/>
          </p:nvSpPr>
          <p:spPr>
            <a:xfrm>
              <a:off x="6978976"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 name="Group 161"/>
          <p:cNvGrpSpPr/>
          <p:nvPr/>
        </p:nvGrpSpPr>
        <p:grpSpPr>
          <a:xfrm>
            <a:off x="6389434" y="4239172"/>
            <a:ext cx="2036110" cy="701095"/>
            <a:chOff x="4597685" y="3914331"/>
            <a:chExt cx="1542507" cy="498583"/>
          </a:xfrm>
        </p:grpSpPr>
        <p:sp>
          <p:nvSpPr>
            <p:cNvPr id="163" name="TextBox 162"/>
            <p:cNvSpPr txBox="1"/>
            <p:nvPr/>
          </p:nvSpPr>
          <p:spPr>
            <a:xfrm>
              <a:off x="4597686"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4" name="TextBox 163"/>
            <p:cNvSpPr txBox="1"/>
            <p:nvPr/>
          </p:nvSpPr>
          <p:spPr>
            <a:xfrm>
              <a:off x="4597685"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5" name="Group 164"/>
          <p:cNvGrpSpPr/>
          <p:nvPr/>
        </p:nvGrpSpPr>
        <p:grpSpPr>
          <a:xfrm>
            <a:off x="9386634" y="4239172"/>
            <a:ext cx="2036110" cy="701095"/>
            <a:chOff x="6978976" y="3914331"/>
            <a:chExt cx="1542507" cy="498583"/>
          </a:xfrm>
        </p:grpSpPr>
        <p:sp>
          <p:nvSpPr>
            <p:cNvPr id="166" name="TextBox 165"/>
            <p:cNvSpPr txBox="1"/>
            <p:nvPr/>
          </p:nvSpPr>
          <p:spPr>
            <a:xfrm>
              <a:off x="6978977" y="3914331"/>
              <a:ext cx="1542506" cy="167987"/>
            </a:xfrm>
            <a:prstGeom prst="rect">
              <a:avLst/>
            </a:prstGeom>
            <a:noFill/>
          </p:spPr>
          <p:txBody>
            <a:bodyPr wrap="square" lIns="0" tIns="0" rIns="0" bIns="0" rtlCol="0" anchor="t">
              <a:spAutoFit/>
            </a:bodyPr>
            <a:lstStyle/>
            <a:p>
              <a:pPr>
                <a:lnSpc>
                  <a:spcPct val="120000"/>
                </a:lnSpc>
              </a:pPr>
              <a:r>
                <a:rPr lang="zh-CN" altLang="en-US" sz="140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7" name="TextBox 166"/>
            <p:cNvSpPr txBox="1"/>
            <p:nvPr/>
          </p:nvSpPr>
          <p:spPr>
            <a:xfrm>
              <a:off x="6978976" y="4107401"/>
              <a:ext cx="1542507" cy="305513"/>
            </a:xfrm>
            <a:prstGeom prst="rect">
              <a:avLst/>
            </a:prstGeom>
            <a:noFill/>
          </p:spPr>
          <p:txBody>
            <a:bodyPr wrap="square" lIns="0" tIns="0" rIns="0" bIns="0" rtlCol="0" anchor="t">
              <a:spAutoFit/>
            </a:bodyPr>
            <a:lstStyle/>
            <a:p>
              <a:pPr defTabSz="1285875">
                <a:lnSpc>
                  <a:spcPct val="120000"/>
                </a:lnSpc>
                <a:spcBef>
                  <a:spcPct val="20000"/>
                </a:spcBef>
                <a:defRPr/>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r>
                <a:rPr 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167"/>
          <p:cNvGrpSpPr/>
          <p:nvPr/>
        </p:nvGrpSpPr>
        <p:grpSpPr>
          <a:xfrm>
            <a:off x="8674821" y="4215707"/>
            <a:ext cx="659525" cy="640643"/>
            <a:chOff x="6299532" y="4190009"/>
            <a:chExt cx="469021" cy="455593"/>
          </a:xfrm>
        </p:grpSpPr>
        <p:sp>
          <p:nvSpPr>
            <p:cNvPr id="169" name="Oval 168"/>
            <p:cNvSpPr>
              <a:spLocks noChangeAspect="1"/>
            </p:cNvSpPr>
            <p:nvPr/>
          </p:nvSpPr>
          <p:spPr>
            <a:xfrm>
              <a:off x="6299532" y="4190009"/>
              <a:ext cx="469021" cy="455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0"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7" name="Group 170"/>
          <p:cNvGrpSpPr/>
          <p:nvPr/>
        </p:nvGrpSpPr>
        <p:grpSpPr>
          <a:xfrm>
            <a:off x="5648471" y="2277304"/>
            <a:ext cx="659525" cy="640643"/>
            <a:chOff x="630683" y="3383511"/>
            <a:chExt cx="469021" cy="455593"/>
          </a:xfrm>
        </p:grpSpPr>
        <p:sp>
          <p:nvSpPr>
            <p:cNvPr id="172" name="Oval 171"/>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3"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8" name="Group 173"/>
          <p:cNvGrpSpPr/>
          <p:nvPr/>
        </p:nvGrpSpPr>
        <p:grpSpPr>
          <a:xfrm>
            <a:off x="5648471" y="4215707"/>
            <a:ext cx="659525" cy="640643"/>
            <a:chOff x="3428938" y="4190009"/>
            <a:chExt cx="469021" cy="455593"/>
          </a:xfrm>
        </p:grpSpPr>
        <p:sp>
          <p:nvSpPr>
            <p:cNvPr id="175" name="Oval 174"/>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6"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9" name="Group 176"/>
          <p:cNvGrpSpPr/>
          <p:nvPr/>
        </p:nvGrpSpPr>
        <p:grpSpPr>
          <a:xfrm>
            <a:off x="5648471" y="3229350"/>
            <a:ext cx="659525" cy="640643"/>
            <a:chOff x="6299532" y="3384456"/>
            <a:chExt cx="469021" cy="455593"/>
          </a:xfrm>
        </p:grpSpPr>
        <p:sp>
          <p:nvSpPr>
            <p:cNvPr id="178" name="Oval 177"/>
            <p:cNvSpPr>
              <a:spLocks noChangeAspect="1"/>
            </p:cNvSpPr>
            <p:nvPr/>
          </p:nvSpPr>
          <p:spPr>
            <a:xfrm>
              <a:off x="6299532" y="3384456"/>
              <a:ext cx="469021" cy="455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9"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 name="Group 179"/>
          <p:cNvGrpSpPr/>
          <p:nvPr/>
        </p:nvGrpSpPr>
        <p:grpSpPr>
          <a:xfrm>
            <a:off x="8674821" y="3229350"/>
            <a:ext cx="659525" cy="640643"/>
            <a:chOff x="630683" y="4190009"/>
            <a:chExt cx="469021" cy="455593"/>
          </a:xfrm>
        </p:grpSpPr>
        <p:sp>
          <p:nvSpPr>
            <p:cNvPr id="181" name="Oval 180"/>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2"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 name="Group 182"/>
          <p:cNvGrpSpPr/>
          <p:nvPr/>
        </p:nvGrpSpPr>
        <p:grpSpPr>
          <a:xfrm>
            <a:off x="8674821" y="2277304"/>
            <a:ext cx="659525" cy="640643"/>
            <a:chOff x="3425803" y="3384456"/>
            <a:chExt cx="469021" cy="455593"/>
          </a:xfrm>
        </p:grpSpPr>
        <p:sp>
          <p:nvSpPr>
            <p:cNvPr id="184" name="Oval 183"/>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5"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8" name="Footer Text"/>
          <p:cNvSpPr txBox="1"/>
          <p:nvPr/>
        </p:nvSpPr>
        <p:spPr>
          <a:xfrm>
            <a:off x="973504" y="5643811"/>
            <a:ext cx="10911745" cy="135037"/>
          </a:xfrm>
          <a:prstGeom prst="rect">
            <a:avLst/>
          </a:prstGeom>
          <a:noFill/>
        </p:spPr>
        <p:txBody>
          <a:bodyPr wrap="square" lIns="0" tIns="0" rIns="0" bIns="0" rtlCol="0">
            <a:spAutoFit/>
          </a:bodyPr>
          <a:lstStyle/>
          <a:p>
            <a:pPr>
              <a:lnSpc>
                <a:spcPct val="120000"/>
              </a:lnSpc>
            </a:pP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a:t>
            </a:r>
            <a:r>
              <a:rPr lang="en-US" altLang="zh-CN" sz="800" dirty="0" err="1"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directly.Please</a:t>
            </a:r>
            <a:r>
              <a:rPr lang="en-US" altLang="zh-CN"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 replace text, click add relevant headline, modify the text content, also can copy your content to this directly.</a:t>
            </a:r>
            <a:r>
              <a:rPr lang="zh-CN" altLang="en-US" sz="800" dirty="0" smtClean="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69" name="Straight Line buttom"/>
          <p:cNvCxnSpPr/>
          <p:nvPr/>
        </p:nvCxnSpPr>
        <p:spPr>
          <a:xfrm>
            <a:off x="964706" y="5456156"/>
            <a:ext cx="10929338"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66" name="文本框 65"/>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strips(downRight)">
                                      <p:cBhvr>
                                        <p:cTn id="7" dur="500"/>
                                        <p:tgtEl>
                                          <p:spTgt spid="90"/>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Bottom)">
                                      <p:cBhvr>
                                        <p:cTn id="11" dur="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4"/>
                                        </p:tgtEl>
                                        <p:attrNameLst>
                                          <p:attrName>style.visibility</p:attrName>
                                        </p:attrNameLst>
                                      </p:cBhvr>
                                      <p:to>
                                        <p:strVal val="visible"/>
                                      </p:to>
                                    </p:set>
                                    <p:animEffect transition="in" filter="fade">
                                      <p:cBhvr>
                                        <p:cTn id="14" dur="1000"/>
                                        <p:tgtEl>
                                          <p:spTgt spid="144"/>
                                        </p:tgtEl>
                                      </p:cBhvr>
                                    </p:animEffect>
                                  </p:childTnLst>
                                </p:cTn>
                              </p:par>
                            </p:childTnLst>
                          </p:cTn>
                        </p:par>
                        <p:par>
                          <p:cTn id="15" fill="hold">
                            <p:stCondLst>
                              <p:cond delay="1000"/>
                            </p:stCondLst>
                            <p:childTnLst>
                              <p:par>
                                <p:cTn id="16" presetID="12" presetClass="entr" presetSubtype="4"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lide(fromBottom)">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5"/>
                                        </p:tgtEl>
                                        <p:attrNameLst>
                                          <p:attrName>style.visibility</p:attrName>
                                        </p:attrNameLst>
                                      </p:cBhvr>
                                      <p:to>
                                        <p:strVal val="visible"/>
                                      </p:to>
                                    </p:set>
                                    <p:animEffect transition="in" filter="fade">
                                      <p:cBhvr>
                                        <p:cTn id="21" dur="1000"/>
                                        <p:tgtEl>
                                          <p:spTgt spid="14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lide(fromBottom)">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6"/>
                                        </p:tgtEl>
                                        <p:attrNameLst>
                                          <p:attrName>style.visibility</p:attrName>
                                        </p:attrNameLst>
                                      </p:cBhvr>
                                      <p:to>
                                        <p:strVal val="visible"/>
                                      </p:to>
                                    </p:set>
                                    <p:animEffect transition="in" filter="fade">
                                      <p:cBhvr>
                                        <p:cTn id="28" dur="1000"/>
                                        <p:tgtEl>
                                          <p:spTgt spid="146"/>
                                        </p:tgtEl>
                                      </p:cBhvr>
                                    </p:animEffect>
                                  </p:childTnLst>
                                </p:cTn>
                              </p:par>
                            </p:childTnLst>
                          </p:cTn>
                        </p:par>
                        <p:par>
                          <p:cTn id="29" fill="hold">
                            <p:stCondLst>
                              <p:cond delay="2000"/>
                            </p:stCondLst>
                            <p:childTnLst>
                              <p:par>
                                <p:cTn id="30" presetID="12" presetClass="entr" presetSubtype="4"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Bottom)">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7"/>
                                        </p:tgtEl>
                                        <p:attrNameLst>
                                          <p:attrName>style.visibility</p:attrName>
                                        </p:attrNameLst>
                                      </p:cBhvr>
                                      <p:to>
                                        <p:strVal val="visible"/>
                                      </p:to>
                                    </p:set>
                                    <p:animEffect transition="in" filter="fade">
                                      <p:cBhvr>
                                        <p:cTn id="35" dur="1000"/>
                                        <p:tgtEl>
                                          <p:spTgt spid="147"/>
                                        </p:tgtEl>
                                      </p:cBhvr>
                                    </p:animEffect>
                                  </p:childTnLst>
                                </p:cTn>
                              </p:par>
                            </p:childTnLst>
                          </p:cTn>
                        </p:par>
                        <p:par>
                          <p:cTn id="36" fill="hold">
                            <p:stCondLst>
                              <p:cond delay="2500"/>
                            </p:stCondLst>
                            <p:childTnLst>
                              <p:par>
                                <p:cTn id="37" presetID="12" presetClass="entr" presetSubtype="4"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lide(fromBottom)">
                                      <p:cBhvr>
                                        <p:cTn id="39" dur="500"/>
                                        <p:tgtEl>
                                          <p:spTgt spid="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8"/>
                                        </p:tgtEl>
                                        <p:attrNameLst>
                                          <p:attrName>style.visibility</p:attrName>
                                        </p:attrNameLst>
                                      </p:cBhvr>
                                      <p:to>
                                        <p:strVal val="visible"/>
                                      </p:to>
                                    </p:set>
                                    <p:animEffect transition="in" filter="fade">
                                      <p:cBhvr>
                                        <p:cTn id="42" dur="1000"/>
                                        <p:tgtEl>
                                          <p:spTgt spid="148"/>
                                        </p:tgtEl>
                                      </p:cBhvr>
                                    </p:animEffect>
                                  </p:childTnLst>
                                </p:cTn>
                              </p:par>
                            </p:childTnLst>
                          </p:cTn>
                        </p:par>
                        <p:par>
                          <p:cTn id="43" fill="hold">
                            <p:stCondLst>
                              <p:cond delay="3000"/>
                            </p:stCondLst>
                            <p:childTnLst>
                              <p:par>
                                <p:cTn id="44" presetID="12" presetClass="entr" presetSubtype="4" fill="hold"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slide(fromBottom)">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9"/>
                                        </p:tgtEl>
                                        <p:attrNameLst>
                                          <p:attrName>style.visibility</p:attrName>
                                        </p:attrNameLst>
                                      </p:cBhvr>
                                      <p:to>
                                        <p:strVal val="visible"/>
                                      </p:to>
                                    </p:set>
                                    <p:animEffect transition="in" filter="fade">
                                      <p:cBhvr>
                                        <p:cTn id="49" dur="1000"/>
                                        <p:tgtEl>
                                          <p:spTgt spid="149"/>
                                        </p:tgtEl>
                                      </p:cBhvr>
                                    </p:animEffect>
                                  </p:childTnLst>
                                </p:cTn>
                              </p:par>
                            </p:childTnLst>
                          </p:cTn>
                        </p:par>
                        <p:par>
                          <p:cTn id="50" fill="hold">
                            <p:stCondLst>
                              <p:cond delay="3500"/>
                            </p:stCondLst>
                            <p:childTnLst>
                              <p:par>
                                <p:cTn id="51" presetID="53" presetClass="entr" presetSubtype="16" fill="hold"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par>
                                <p:cTn id="56" presetID="2" presetClass="entr" presetSubtype="4" accel="50000" decel="5000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ppt_x"/>
                                          </p:val>
                                        </p:tav>
                                        <p:tav tm="100000">
                                          <p:val>
                                            <p:strVal val="#ppt_x"/>
                                          </p:val>
                                        </p:tav>
                                      </p:tavLst>
                                    </p:anim>
                                    <p:anim calcmode="lin" valueType="num">
                                      <p:cBhvr additive="base">
                                        <p:cTn id="59" dur="500" fill="hold"/>
                                        <p:tgtEl>
                                          <p:spTgt spid="10"/>
                                        </p:tgtEl>
                                        <p:attrNameLst>
                                          <p:attrName>ppt_y</p:attrName>
                                        </p:attrNameLst>
                                      </p:cBhvr>
                                      <p:tavLst>
                                        <p:tav tm="0">
                                          <p:val>
                                            <p:strVal val="1+#ppt_h/2"/>
                                          </p:val>
                                        </p:tav>
                                        <p:tav tm="100000">
                                          <p:val>
                                            <p:strVal val="#ppt_y"/>
                                          </p:val>
                                        </p:tav>
                                      </p:tavLst>
                                    </p:anim>
                                  </p:childTnLst>
                                </p:cTn>
                              </p:par>
                            </p:childTnLst>
                          </p:cTn>
                        </p:par>
                        <p:par>
                          <p:cTn id="60" fill="hold">
                            <p:stCondLst>
                              <p:cond delay="4000"/>
                            </p:stCondLst>
                            <p:childTnLst>
                              <p:par>
                                <p:cTn id="61" presetID="53" presetClass="entr" presetSubtype="16" fill="hold" nodeType="after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Effect transition="in" filter="fade">
                                      <p:cBhvr>
                                        <p:cTn id="65" dur="500"/>
                                        <p:tgtEl>
                                          <p:spTgt spid="21"/>
                                        </p:tgtEl>
                                      </p:cBhvr>
                                    </p:animEffect>
                                  </p:childTnLst>
                                </p:cTn>
                              </p:par>
                              <p:par>
                                <p:cTn id="66" presetID="2" presetClass="entr" presetSubtype="4" accel="50000" decel="50000" fill="hold" nodeType="with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additive="base">
                                        <p:cTn id="68" dur="500" fill="hold"/>
                                        <p:tgtEl>
                                          <p:spTgt spid="11"/>
                                        </p:tgtEl>
                                        <p:attrNameLst>
                                          <p:attrName>ppt_x</p:attrName>
                                        </p:attrNameLst>
                                      </p:cBhvr>
                                      <p:tavLst>
                                        <p:tav tm="0">
                                          <p:val>
                                            <p:strVal val="#ppt_x"/>
                                          </p:val>
                                        </p:tav>
                                        <p:tav tm="100000">
                                          <p:val>
                                            <p:strVal val="#ppt_x"/>
                                          </p:val>
                                        </p:tav>
                                      </p:tavLst>
                                    </p:anim>
                                    <p:anim calcmode="lin" valueType="num">
                                      <p:cBhvr additive="base">
                                        <p:cTn id="69" dur="500" fill="hold"/>
                                        <p:tgtEl>
                                          <p:spTgt spid="11"/>
                                        </p:tgtEl>
                                        <p:attrNameLst>
                                          <p:attrName>ppt_y</p:attrName>
                                        </p:attrNameLst>
                                      </p:cBhvr>
                                      <p:tavLst>
                                        <p:tav tm="0">
                                          <p:val>
                                            <p:strVal val="1+#ppt_h/2"/>
                                          </p:val>
                                        </p:tav>
                                        <p:tav tm="100000">
                                          <p:val>
                                            <p:strVal val="#ppt_y"/>
                                          </p:val>
                                        </p:tav>
                                      </p:tavLst>
                                    </p:anim>
                                  </p:childTnLst>
                                </p:cTn>
                              </p:par>
                            </p:childTnLst>
                          </p:cTn>
                        </p:par>
                        <p:par>
                          <p:cTn id="70" fill="hold">
                            <p:stCondLst>
                              <p:cond delay="4500"/>
                            </p:stCondLst>
                            <p:childTnLst>
                              <p:par>
                                <p:cTn id="71" presetID="53" presetClass="entr" presetSubtype="16"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fill="hold"/>
                                        <p:tgtEl>
                                          <p:spTgt spid="19"/>
                                        </p:tgtEl>
                                        <p:attrNameLst>
                                          <p:attrName>ppt_w</p:attrName>
                                        </p:attrNameLst>
                                      </p:cBhvr>
                                      <p:tavLst>
                                        <p:tav tm="0">
                                          <p:val>
                                            <p:fltVal val="0"/>
                                          </p:val>
                                        </p:tav>
                                        <p:tav tm="100000">
                                          <p:val>
                                            <p:strVal val="#ppt_w"/>
                                          </p:val>
                                        </p:tav>
                                      </p:tavLst>
                                    </p:anim>
                                    <p:anim calcmode="lin" valueType="num">
                                      <p:cBhvr>
                                        <p:cTn id="74" dur="500" fill="hold"/>
                                        <p:tgtEl>
                                          <p:spTgt spid="19"/>
                                        </p:tgtEl>
                                        <p:attrNameLst>
                                          <p:attrName>ppt_h</p:attrName>
                                        </p:attrNameLst>
                                      </p:cBhvr>
                                      <p:tavLst>
                                        <p:tav tm="0">
                                          <p:val>
                                            <p:fltVal val="0"/>
                                          </p:val>
                                        </p:tav>
                                        <p:tav tm="100000">
                                          <p:val>
                                            <p:strVal val="#ppt_h"/>
                                          </p:val>
                                        </p:tav>
                                      </p:tavLst>
                                    </p:anim>
                                    <p:animEffect transition="in" filter="fade">
                                      <p:cBhvr>
                                        <p:cTn id="75" dur="500"/>
                                        <p:tgtEl>
                                          <p:spTgt spid="19"/>
                                        </p:tgtEl>
                                      </p:cBhvr>
                                    </p:animEffect>
                                  </p:childTnLst>
                                </p:cTn>
                              </p:par>
                              <p:par>
                                <p:cTn id="76" presetID="2" presetClass="entr" presetSubtype="4" accel="50000" decel="50000" fill="hold"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additive="base">
                                        <p:cTn id="78" dur="500" fill="hold"/>
                                        <p:tgtEl>
                                          <p:spTgt spid="12"/>
                                        </p:tgtEl>
                                        <p:attrNameLst>
                                          <p:attrName>ppt_x</p:attrName>
                                        </p:attrNameLst>
                                      </p:cBhvr>
                                      <p:tavLst>
                                        <p:tav tm="0">
                                          <p:val>
                                            <p:strVal val="#ppt_x"/>
                                          </p:val>
                                        </p:tav>
                                        <p:tav tm="100000">
                                          <p:val>
                                            <p:strVal val="#ppt_x"/>
                                          </p:val>
                                        </p:tav>
                                      </p:tavLst>
                                    </p:anim>
                                    <p:anim calcmode="lin" valueType="num">
                                      <p:cBhvr additive="base">
                                        <p:cTn id="79" dur="500" fill="hold"/>
                                        <p:tgtEl>
                                          <p:spTgt spid="12"/>
                                        </p:tgtEl>
                                        <p:attrNameLst>
                                          <p:attrName>ppt_y</p:attrName>
                                        </p:attrNameLst>
                                      </p:cBhvr>
                                      <p:tavLst>
                                        <p:tav tm="0">
                                          <p:val>
                                            <p:strVal val="1+#ppt_h/2"/>
                                          </p:val>
                                        </p:tav>
                                        <p:tav tm="100000">
                                          <p:val>
                                            <p:strVal val="#ppt_y"/>
                                          </p:val>
                                        </p:tav>
                                      </p:tavLst>
                                    </p:anim>
                                  </p:childTnLst>
                                </p:cTn>
                              </p:par>
                            </p:childTnLst>
                          </p:cTn>
                        </p:par>
                        <p:par>
                          <p:cTn id="80" fill="hold">
                            <p:stCondLst>
                              <p:cond delay="5000"/>
                            </p:stCondLst>
                            <p:childTnLst>
                              <p:par>
                                <p:cTn id="81" presetID="53" presetClass="entr" presetSubtype="16" fill="hold" nodeType="after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p:cTn id="83" dur="500" fill="hold"/>
                                        <p:tgtEl>
                                          <p:spTgt spid="20"/>
                                        </p:tgtEl>
                                        <p:attrNameLst>
                                          <p:attrName>ppt_w</p:attrName>
                                        </p:attrNameLst>
                                      </p:cBhvr>
                                      <p:tavLst>
                                        <p:tav tm="0">
                                          <p:val>
                                            <p:fltVal val="0"/>
                                          </p:val>
                                        </p:tav>
                                        <p:tav tm="100000">
                                          <p:val>
                                            <p:strVal val="#ppt_w"/>
                                          </p:val>
                                        </p:tav>
                                      </p:tavLst>
                                    </p:anim>
                                    <p:anim calcmode="lin" valueType="num">
                                      <p:cBhvr>
                                        <p:cTn id="84" dur="500" fill="hold"/>
                                        <p:tgtEl>
                                          <p:spTgt spid="20"/>
                                        </p:tgtEl>
                                        <p:attrNameLst>
                                          <p:attrName>ppt_h</p:attrName>
                                        </p:attrNameLst>
                                      </p:cBhvr>
                                      <p:tavLst>
                                        <p:tav tm="0">
                                          <p:val>
                                            <p:fltVal val="0"/>
                                          </p:val>
                                        </p:tav>
                                        <p:tav tm="100000">
                                          <p:val>
                                            <p:strVal val="#ppt_h"/>
                                          </p:val>
                                        </p:tav>
                                      </p:tavLst>
                                    </p:anim>
                                    <p:animEffect transition="in" filter="fade">
                                      <p:cBhvr>
                                        <p:cTn id="85" dur="500"/>
                                        <p:tgtEl>
                                          <p:spTgt spid="20"/>
                                        </p:tgtEl>
                                      </p:cBhvr>
                                    </p:animEffect>
                                  </p:childTnLst>
                                </p:cTn>
                              </p:par>
                              <p:par>
                                <p:cTn id="86" presetID="2" presetClass="entr" presetSubtype="4" accel="50000" decel="50000" fill="hold" nodeType="withEffect">
                                  <p:stCondLst>
                                    <p:cond delay="0"/>
                                  </p:stCondLst>
                                  <p:childTnLst>
                                    <p:set>
                                      <p:cBhvr>
                                        <p:cTn id="87" dur="1" fill="hold">
                                          <p:stCondLst>
                                            <p:cond delay="0"/>
                                          </p:stCondLst>
                                        </p:cTn>
                                        <p:tgtEl>
                                          <p:spTgt spid="13"/>
                                        </p:tgtEl>
                                        <p:attrNameLst>
                                          <p:attrName>style.visibility</p:attrName>
                                        </p:attrNameLst>
                                      </p:cBhvr>
                                      <p:to>
                                        <p:strVal val="visible"/>
                                      </p:to>
                                    </p:set>
                                    <p:anim calcmode="lin" valueType="num">
                                      <p:cBhvr additive="base">
                                        <p:cTn id="88" dur="500" fill="hold"/>
                                        <p:tgtEl>
                                          <p:spTgt spid="13"/>
                                        </p:tgtEl>
                                        <p:attrNameLst>
                                          <p:attrName>ppt_x</p:attrName>
                                        </p:attrNameLst>
                                      </p:cBhvr>
                                      <p:tavLst>
                                        <p:tav tm="0">
                                          <p:val>
                                            <p:strVal val="#ppt_x"/>
                                          </p:val>
                                        </p:tav>
                                        <p:tav tm="100000">
                                          <p:val>
                                            <p:strVal val="#ppt_x"/>
                                          </p:val>
                                        </p:tav>
                                      </p:tavLst>
                                    </p:anim>
                                    <p:anim calcmode="lin" valueType="num">
                                      <p:cBhvr additive="base">
                                        <p:cTn id="89" dur="500" fill="hold"/>
                                        <p:tgtEl>
                                          <p:spTgt spid="13"/>
                                        </p:tgtEl>
                                        <p:attrNameLst>
                                          <p:attrName>ppt_y</p:attrName>
                                        </p:attrNameLst>
                                      </p:cBhvr>
                                      <p:tavLst>
                                        <p:tav tm="0">
                                          <p:val>
                                            <p:strVal val="1+#ppt_h/2"/>
                                          </p:val>
                                        </p:tav>
                                        <p:tav tm="100000">
                                          <p:val>
                                            <p:strVal val="#ppt_y"/>
                                          </p:val>
                                        </p:tav>
                                      </p:tavLst>
                                    </p:anim>
                                  </p:childTnLst>
                                </p:cTn>
                              </p:par>
                            </p:childTnLst>
                          </p:cTn>
                        </p:par>
                        <p:par>
                          <p:cTn id="90" fill="hold">
                            <p:stCondLst>
                              <p:cond delay="5500"/>
                            </p:stCondLst>
                            <p:childTnLst>
                              <p:par>
                                <p:cTn id="91" presetID="53" presetClass="entr" presetSubtype="16" fill="hold" nodeType="afterEffect">
                                  <p:stCondLst>
                                    <p:cond delay="0"/>
                                  </p:stCondLst>
                                  <p:childTnLst>
                                    <p:set>
                                      <p:cBhvr>
                                        <p:cTn id="92" dur="1" fill="hold">
                                          <p:stCondLst>
                                            <p:cond delay="0"/>
                                          </p:stCondLst>
                                        </p:cTn>
                                        <p:tgtEl>
                                          <p:spTgt spid="18"/>
                                        </p:tgtEl>
                                        <p:attrNameLst>
                                          <p:attrName>style.visibility</p:attrName>
                                        </p:attrNameLst>
                                      </p:cBhvr>
                                      <p:to>
                                        <p:strVal val="visible"/>
                                      </p:to>
                                    </p:set>
                                    <p:anim calcmode="lin" valueType="num">
                                      <p:cBhvr>
                                        <p:cTn id="93" dur="500" fill="hold"/>
                                        <p:tgtEl>
                                          <p:spTgt spid="18"/>
                                        </p:tgtEl>
                                        <p:attrNameLst>
                                          <p:attrName>ppt_w</p:attrName>
                                        </p:attrNameLst>
                                      </p:cBhvr>
                                      <p:tavLst>
                                        <p:tav tm="0">
                                          <p:val>
                                            <p:fltVal val="0"/>
                                          </p:val>
                                        </p:tav>
                                        <p:tav tm="100000">
                                          <p:val>
                                            <p:strVal val="#ppt_w"/>
                                          </p:val>
                                        </p:tav>
                                      </p:tavLst>
                                    </p:anim>
                                    <p:anim calcmode="lin" valueType="num">
                                      <p:cBhvr>
                                        <p:cTn id="94" dur="500" fill="hold"/>
                                        <p:tgtEl>
                                          <p:spTgt spid="18"/>
                                        </p:tgtEl>
                                        <p:attrNameLst>
                                          <p:attrName>ppt_h</p:attrName>
                                        </p:attrNameLst>
                                      </p:cBhvr>
                                      <p:tavLst>
                                        <p:tav tm="0">
                                          <p:val>
                                            <p:fltVal val="0"/>
                                          </p:val>
                                        </p:tav>
                                        <p:tav tm="100000">
                                          <p:val>
                                            <p:strVal val="#ppt_h"/>
                                          </p:val>
                                        </p:tav>
                                      </p:tavLst>
                                    </p:anim>
                                    <p:animEffect transition="in" filter="fade">
                                      <p:cBhvr>
                                        <p:cTn id="95" dur="500"/>
                                        <p:tgtEl>
                                          <p:spTgt spid="18"/>
                                        </p:tgtEl>
                                      </p:cBhvr>
                                    </p:animEffect>
                                  </p:childTnLst>
                                </p:cTn>
                              </p:par>
                              <p:par>
                                <p:cTn id="96" presetID="2" presetClass="entr" presetSubtype="4" accel="50000" decel="50000" fill="hold" nodeType="withEffect">
                                  <p:stCondLst>
                                    <p:cond delay="0"/>
                                  </p:stCondLst>
                                  <p:childTnLst>
                                    <p:set>
                                      <p:cBhvr>
                                        <p:cTn id="97" dur="1" fill="hold">
                                          <p:stCondLst>
                                            <p:cond delay="0"/>
                                          </p:stCondLst>
                                        </p:cTn>
                                        <p:tgtEl>
                                          <p:spTgt spid="14"/>
                                        </p:tgtEl>
                                        <p:attrNameLst>
                                          <p:attrName>style.visibility</p:attrName>
                                        </p:attrNameLst>
                                      </p:cBhvr>
                                      <p:to>
                                        <p:strVal val="visible"/>
                                      </p:to>
                                    </p:set>
                                    <p:anim calcmode="lin" valueType="num">
                                      <p:cBhvr additive="base">
                                        <p:cTn id="98" dur="500" fill="hold"/>
                                        <p:tgtEl>
                                          <p:spTgt spid="14"/>
                                        </p:tgtEl>
                                        <p:attrNameLst>
                                          <p:attrName>ppt_x</p:attrName>
                                        </p:attrNameLst>
                                      </p:cBhvr>
                                      <p:tavLst>
                                        <p:tav tm="0">
                                          <p:val>
                                            <p:strVal val="#ppt_x"/>
                                          </p:val>
                                        </p:tav>
                                        <p:tav tm="100000">
                                          <p:val>
                                            <p:strVal val="#ppt_x"/>
                                          </p:val>
                                        </p:tav>
                                      </p:tavLst>
                                    </p:anim>
                                    <p:anim calcmode="lin" valueType="num">
                                      <p:cBhvr additive="base">
                                        <p:cTn id="99" dur="500" fill="hold"/>
                                        <p:tgtEl>
                                          <p:spTgt spid="14"/>
                                        </p:tgtEl>
                                        <p:attrNameLst>
                                          <p:attrName>ppt_y</p:attrName>
                                        </p:attrNameLst>
                                      </p:cBhvr>
                                      <p:tavLst>
                                        <p:tav tm="0">
                                          <p:val>
                                            <p:strVal val="1+#ppt_h/2"/>
                                          </p:val>
                                        </p:tav>
                                        <p:tav tm="100000">
                                          <p:val>
                                            <p:strVal val="#ppt_y"/>
                                          </p:val>
                                        </p:tav>
                                      </p:tavLst>
                                    </p:anim>
                                  </p:childTnLst>
                                </p:cTn>
                              </p:par>
                            </p:childTnLst>
                          </p:cTn>
                        </p:par>
                        <p:par>
                          <p:cTn id="100" fill="hold">
                            <p:stCondLst>
                              <p:cond delay="6000"/>
                            </p:stCondLst>
                            <p:childTnLst>
                              <p:par>
                                <p:cTn id="101" presetID="53" presetClass="entr" presetSubtype="16" fill="hold" nodeType="after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fltVal val="0"/>
                                          </p:val>
                                        </p:tav>
                                        <p:tav tm="100000">
                                          <p:val>
                                            <p:strVal val="#ppt_w"/>
                                          </p:val>
                                        </p:tav>
                                      </p:tavLst>
                                    </p:anim>
                                    <p:anim calcmode="lin" valueType="num">
                                      <p:cBhvr>
                                        <p:cTn id="104" dur="500" fill="hold"/>
                                        <p:tgtEl>
                                          <p:spTgt spid="16"/>
                                        </p:tgtEl>
                                        <p:attrNameLst>
                                          <p:attrName>ppt_h</p:attrName>
                                        </p:attrNameLst>
                                      </p:cBhvr>
                                      <p:tavLst>
                                        <p:tav tm="0">
                                          <p:val>
                                            <p:fltVal val="0"/>
                                          </p:val>
                                        </p:tav>
                                        <p:tav tm="100000">
                                          <p:val>
                                            <p:strVal val="#ppt_h"/>
                                          </p:val>
                                        </p:tav>
                                      </p:tavLst>
                                    </p:anim>
                                    <p:animEffect transition="in" filter="fade">
                                      <p:cBhvr>
                                        <p:cTn id="105" dur="500"/>
                                        <p:tgtEl>
                                          <p:spTgt spid="16"/>
                                        </p:tgtEl>
                                      </p:cBhvr>
                                    </p:animEffect>
                                  </p:childTnLst>
                                </p:cTn>
                              </p:par>
                              <p:par>
                                <p:cTn id="106" presetID="2" presetClass="entr" presetSubtype="4" accel="50000" decel="50000" fill="hold" nodeType="withEffect">
                                  <p:stCondLst>
                                    <p:cond delay="0"/>
                                  </p:stCondLst>
                                  <p:childTnLst>
                                    <p:set>
                                      <p:cBhvr>
                                        <p:cTn id="107" dur="1" fill="hold">
                                          <p:stCondLst>
                                            <p:cond delay="0"/>
                                          </p:stCondLst>
                                        </p:cTn>
                                        <p:tgtEl>
                                          <p:spTgt spid="15"/>
                                        </p:tgtEl>
                                        <p:attrNameLst>
                                          <p:attrName>style.visibility</p:attrName>
                                        </p:attrNameLst>
                                      </p:cBhvr>
                                      <p:to>
                                        <p:strVal val="visible"/>
                                      </p:to>
                                    </p:set>
                                    <p:anim calcmode="lin" valueType="num">
                                      <p:cBhvr additive="base">
                                        <p:cTn id="108" dur="500" fill="hold"/>
                                        <p:tgtEl>
                                          <p:spTgt spid="15"/>
                                        </p:tgtEl>
                                        <p:attrNameLst>
                                          <p:attrName>ppt_x</p:attrName>
                                        </p:attrNameLst>
                                      </p:cBhvr>
                                      <p:tavLst>
                                        <p:tav tm="0">
                                          <p:val>
                                            <p:strVal val="#ppt_x"/>
                                          </p:val>
                                        </p:tav>
                                        <p:tav tm="100000">
                                          <p:val>
                                            <p:strVal val="#ppt_x"/>
                                          </p:val>
                                        </p:tav>
                                      </p:tavLst>
                                    </p:anim>
                                    <p:anim calcmode="lin" valueType="num">
                                      <p:cBhvr additive="base">
                                        <p:cTn id="109" dur="500" fill="hold"/>
                                        <p:tgtEl>
                                          <p:spTgt spid="15"/>
                                        </p:tgtEl>
                                        <p:attrNameLst>
                                          <p:attrName>ppt_y</p:attrName>
                                        </p:attrNameLst>
                                      </p:cBhvr>
                                      <p:tavLst>
                                        <p:tav tm="0">
                                          <p:val>
                                            <p:strVal val="1+#ppt_h/2"/>
                                          </p:val>
                                        </p:tav>
                                        <p:tav tm="100000">
                                          <p:val>
                                            <p:strVal val="#ppt_y"/>
                                          </p:val>
                                        </p:tav>
                                      </p:tavLst>
                                    </p:anim>
                                  </p:childTnLst>
                                </p:cTn>
                              </p:par>
                            </p:childTnLst>
                          </p:cTn>
                        </p:par>
                        <p:par>
                          <p:cTn id="110" fill="hold">
                            <p:stCondLst>
                              <p:cond delay="6500"/>
                            </p:stCondLst>
                            <p:childTnLst>
                              <p:par>
                                <p:cTn id="111" presetID="13" presetClass="entr" presetSubtype="16" fill="hold" nodeType="afterEffect">
                                  <p:stCondLst>
                                    <p:cond delay="0"/>
                                  </p:stCondLst>
                                  <p:childTnLst>
                                    <p:set>
                                      <p:cBhvr>
                                        <p:cTn id="112" dur="1" fill="hold">
                                          <p:stCondLst>
                                            <p:cond delay="0"/>
                                          </p:stCondLst>
                                        </p:cTn>
                                        <p:tgtEl>
                                          <p:spTgt spid="69"/>
                                        </p:tgtEl>
                                        <p:attrNameLst>
                                          <p:attrName>style.visibility</p:attrName>
                                        </p:attrNameLst>
                                      </p:cBhvr>
                                      <p:to>
                                        <p:strVal val="visible"/>
                                      </p:to>
                                    </p:set>
                                    <p:animEffect transition="in" filter="plus(in)">
                                      <p:cBhvr>
                                        <p:cTn id="113" dur="500"/>
                                        <p:tgtEl>
                                          <p:spTgt spid="6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68"/>
                                        </p:tgtEl>
                                        <p:attrNameLst>
                                          <p:attrName>style.visibility</p:attrName>
                                        </p:attrNameLst>
                                      </p:cBhvr>
                                      <p:to>
                                        <p:strVal val="visible"/>
                                      </p:to>
                                    </p:set>
                                    <p:animEffect transition="in" filter="fade">
                                      <p:cBhvr>
                                        <p:cTn id="116"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144" grpId="0"/>
      <p:bldP spid="145" grpId="0"/>
      <p:bldP spid="146" grpId="0"/>
      <p:bldP spid="147" grpId="0"/>
      <p:bldP spid="148" grpId="0"/>
      <p:bldP spid="149" grpId="0"/>
      <p:bldP spid="6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矩形 331"/>
          <p:cNvSpPr/>
          <p:nvPr/>
        </p:nvSpPr>
        <p:spPr>
          <a:xfrm>
            <a:off x="794" y="446"/>
            <a:ext cx="12857163" cy="7242868"/>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259"/>
          <p:cNvSpPr>
            <a:spLocks noChangeArrowheads="1"/>
          </p:cNvSpPr>
          <p:nvPr/>
        </p:nvSpPr>
        <p:spPr bwMode="auto">
          <a:xfrm>
            <a:off x="3981103" y="5200501"/>
            <a:ext cx="521499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4800" b="1" dirty="0">
                <a:solidFill>
                  <a:schemeClr val="accent1"/>
                </a:solidFill>
                <a:latin typeface="书体坊禚效锋行草体" panose="02010601030101010101" pitchFamily="2" charset="-122"/>
                <a:ea typeface="书体坊禚效锋行草体" panose="02010601030101010101" pitchFamily="2" charset="-122"/>
                <a:cs typeface="Arial" panose="020B0604020202020204" pitchFamily="34" charset="0"/>
              </a:rPr>
              <a:t>Speaking lesson</a:t>
            </a:r>
            <a:endParaRPr lang="zh-CN" altLang="en-US" sz="4800" b="1" dirty="0">
              <a:solidFill>
                <a:schemeClr val="accent1"/>
              </a:solidFill>
              <a:cs typeface="Arial" panose="020B0604020202020204" pitchFamily="34" charset="0"/>
            </a:endParaRPr>
          </a:p>
        </p:txBody>
      </p:sp>
      <p:sp>
        <p:nvSpPr>
          <p:cNvPr id="8" name="矩形 259"/>
          <p:cNvSpPr>
            <a:spLocks noChangeArrowheads="1"/>
          </p:cNvSpPr>
          <p:nvPr/>
        </p:nvSpPr>
        <p:spPr bwMode="auto">
          <a:xfrm>
            <a:off x="2591011" y="5995746"/>
            <a:ext cx="7676729" cy="738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800" b="1" spc="600" dirty="0" smtClean="0">
                <a:solidFill>
                  <a:schemeClr val="accent1"/>
                </a:solidFill>
                <a:cs typeface="Arial" panose="020B0604020202020204" pitchFamily="34" charset="0"/>
              </a:rPr>
              <a:t>感谢聆听 批评指导</a:t>
            </a:r>
            <a:endParaRPr lang="zh-CN" altLang="en-US" sz="4800" b="1" spc="600" dirty="0">
              <a:solidFill>
                <a:schemeClr val="accent1"/>
              </a:solidFill>
              <a:cs typeface="Arial" panose="020B0604020202020204" pitchFamily="34" charset="0"/>
            </a:endParaRPr>
          </a:p>
        </p:txBody>
      </p:sp>
      <p:sp>
        <p:nvSpPr>
          <p:cNvPr id="12" name="矩形 259"/>
          <p:cNvSpPr>
            <a:spLocks noChangeArrowheads="1"/>
          </p:cNvSpPr>
          <p:nvPr/>
        </p:nvSpPr>
        <p:spPr bwMode="auto">
          <a:xfrm>
            <a:off x="3590643" y="6828015"/>
            <a:ext cx="56774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800" dirty="0">
                <a:solidFill>
                  <a:schemeClr val="accent1"/>
                </a:solidFill>
                <a:cs typeface="Arial" panose="020B0604020202020204" pitchFamily="34" charset="0"/>
              </a:rPr>
              <a:t>汇报人</a:t>
            </a:r>
            <a:r>
              <a:rPr lang="zh-CN" altLang="en-US" sz="1800" dirty="0" smtClean="0">
                <a:solidFill>
                  <a:schemeClr val="accent1"/>
                </a:solidFill>
                <a:cs typeface="Arial" panose="020B0604020202020204" pitchFamily="34" charset="0"/>
              </a:rPr>
              <a:t>：</a:t>
            </a:r>
            <a:r>
              <a:rPr lang="en-US" altLang="zh-CN" sz="1800" dirty="0" smtClean="0">
                <a:solidFill>
                  <a:schemeClr val="accent1"/>
                </a:solidFill>
                <a:cs typeface="Arial" panose="020B0604020202020204" pitchFamily="34" charset="0"/>
              </a:rPr>
              <a:t>PPT</a:t>
            </a:r>
            <a:r>
              <a:rPr lang="zh-CN" altLang="en-US" sz="1800" dirty="0" smtClean="0">
                <a:solidFill>
                  <a:schemeClr val="accent1"/>
                </a:solidFill>
                <a:cs typeface="Arial" panose="020B0604020202020204" pitchFamily="34" charset="0"/>
              </a:rPr>
              <a:t>家园  </a:t>
            </a:r>
            <a:r>
              <a:rPr lang="en-US" altLang="zh-CN" sz="1800" dirty="0" smtClean="0">
                <a:solidFill>
                  <a:schemeClr val="accent1"/>
                </a:solidFill>
                <a:cs typeface="Arial" panose="020B0604020202020204" pitchFamily="34" charset="0"/>
              </a:rPr>
              <a:t>Report </a:t>
            </a:r>
            <a:r>
              <a:rPr lang="en-US" altLang="zh-CN" sz="1800" dirty="0">
                <a:solidFill>
                  <a:schemeClr val="accent1"/>
                </a:solidFill>
                <a:cs typeface="Arial" panose="020B0604020202020204" pitchFamily="34" charset="0"/>
              </a:rPr>
              <a:t>Person: </a:t>
            </a:r>
            <a:r>
              <a:rPr lang="en-US" altLang="zh-CN" sz="1800" dirty="0" smtClean="0">
                <a:solidFill>
                  <a:schemeClr val="accent1"/>
                </a:solidFill>
                <a:cs typeface="Arial" panose="020B0604020202020204" pitchFamily="34" charset="0"/>
              </a:rPr>
              <a:t>PPTJIA</a:t>
            </a:r>
            <a:endParaRPr lang="zh-CN" altLang="en-US" sz="1800" dirty="0">
              <a:solidFill>
                <a:schemeClr val="accent1"/>
              </a:solidFill>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p:cTn id="7" dur="500" fill="hold"/>
                                        <p:tgtEl>
                                          <p:spTgt spid="332"/>
                                        </p:tgtEl>
                                        <p:attrNameLst>
                                          <p:attrName>ppt_w</p:attrName>
                                        </p:attrNameLst>
                                      </p:cBhvr>
                                      <p:tavLst>
                                        <p:tav tm="0">
                                          <p:val>
                                            <p:strVal val="4/3*#ppt_w"/>
                                          </p:val>
                                        </p:tav>
                                        <p:tav tm="100000">
                                          <p:val>
                                            <p:strVal val="#ppt_w"/>
                                          </p:val>
                                        </p:tav>
                                      </p:tavLst>
                                    </p:anim>
                                    <p:anim calcmode="lin" valueType="num">
                                      <p:cBhvr>
                                        <p:cTn id="8" dur="500" fill="hold"/>
                                        <p:tgtEl>
                                          <p:spTgt spid="332"/>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par>
                          <p:cTn id="17" fill="hold">
                            <p:stCondLst>
                              <p:cond delay="1700"/>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7"/>
                                        </p:tgtEl>
                                      </p:cBhvr>
                                    </p:animEffect>
                                    <p:animScale>
                                      <p:cBhvr>
                                        <p:cTn id="20" dur="250" autoRev="1" fill="hold"/>
                                        <p:tgtEl>
                                          <p:spTgt spid="7"/>
                                        </p:tgtEl>
                                      </p:cBhvr>
                                      <p:by x="105000" y="105000"/>
                                    </p:animScale>
                                  </p:childTnLst>
                                </p:cTn>
                              </p:par>
                            </p:childTnLst>
                          </p:cTn>
                        </p:par>
                        <p:par>
                          <p:cTn id="21" fill="hold">
                            <p:stCondLst>
                              <p:cond delay="22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8"/>
                                        </p:tgtEl>
                                        <p:attrNameLst>
                                          <p:attrName>ppt_y</p:attrName>
                                        </p:attrNameLst>
                                      </p:cBhvr>
                                      <p:tavLst>
                                        <p:tav tm="0">
                                          <p:val>
                                            <p:strVal val="#ppt_y"/>
                                          </p:val>
                                        </p:tav>
                                        <p:tav tm="100000">
                                          <p:val>
                                            <p:strVal val="#ppt_y"/>
                                          </p:val>
                                        </p:tav>
                                      </p:tavLst>
                                    </p:anim>
                                    <p:anim calcmode="lin" valueType="num">
                                      <p:cBhvr>
                                        <p:cTn id="2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8"/>
                                        </p:tgtEl>
                                      </p:cBhvr>
                                    </p:animEffect>
                                  </p:childTnLst>
                                </p:cTn>
                              </p:par>
                            </p:childTnLst>
                          </p:cTn>
                        </p:par>
                        <p:par>
                          <p:cTn id="29" fill="hold">
                            <p:stCondLst>
                              <p:cond delay="3099"/>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8"/>
                                        </p:tgtEl>
                                      </p:cBhvr>
                                    </p:animEffect>
                                    <p:animScale>
                                      <p:cBhvr>
                                        <p:cTn id="32" dur="250" autoRev="1" fill="hold"/>
                                        <p:tgtEl>
                                          <p:spTgt spid="8"/>
                                        </p:tgtEl>
                                      </p:cBhvr>
                                      <p:by x="105000" y="105000"/>
                                    </p:animScale>
                                  </p:childTnLst>
                                </p:cTn>
                              </p:par>
                            </p:childTnLst>
                          </p:cTn>
                        </p:par>
                        <p:par>
                          <p:cTn id="33" fill="hold">
                            <p:stCondLst>
                              <p:cond delay="3599"/>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2"/>
                                        </p:tgtEl>
                                        <p:attrNameLst>
                                          <p:attrName>ppt_y</p:attrName>
                                        </p:attrNameLst>
                                      </p:cBhvr>
                                      <p:tavLst>
                                        <p:tav tm="0">
                                          <p:val>
                                            <p:strVal val="#ppt_y"/>
                                          </p:val>
                                        </p:tav>
                                        <p:tav tm="100000">
                                          <p:val>
                                            <p:strVal val="#ppt_y"/>
                                          </p:val>
                                        </p:tav>
                                      </p:tavLst>
                                    </p:anim>
                                    <p:anim calcmode="lin" valueType="num">
                                      <p:cBhvr>
                                        <p:cTn id="3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2"/>
                                        </p:tgtEl>
                                      </p:cBhvr>
                                    </p:animEffect>
                                  </p:childTnLst>
                                </p:cTn>
                              </p:par>
                            </p:childTnLst>
                          </p:cTn>
                        </p:par>
                        <p:par>
                          <p:cTn id="41" fill="hold">
                            <p:stCondLst>
                              <p:cond delay="5649"/>
                            </p:stCondLst>
                            <p:childTnLst>
                              <p:par>
                                <p:cTn id="42" presetID="26" presetClass="emph" presetSubtype="0" fill="hold" grpId="1" nodeType="afterEffect">
                                  <p:stCondLst>
                                    <p:cond delay="0"/>
                                  </p:stCondLst>
                                  <p:iterate type="lt">
                                    <p:tmPct val="0"/>
                                  </p:iterate>
                                  <p:childTnLst>
                                    <p:animEffect transition="out" filter="fade">
                                      <p:cBhvr>
                                        <p:cTn id="43" dur="500" tmFilter="0, 0; .2, .5; .8, .5; 1, 0"/>
                                        <p:tgtEl>
                                          <p:spTgt spid="12"/>
                                        </p:tgtEl>
                                      </p:cBhvr>
                                    </p:animEffect>
                                    <p:animScale>
                                      <p:cBhvr>
                                        <p:cTn id="44"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7" grpId="0"/>
      <p:bldP spid="7" grpId="1"/>
      <p:bldP spid="8" grpId="0"/>
      <p:bldP spid="8" grpId="1"/>
      <p:bldP spid="12" grpId="0"/>
      <p:bldP spid="1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28207" y="1485813"/>
            <a:ext cx="5095364"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2"/>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17"/>
          <p:cNvSpPr/>
          <p:nvPr/>
        </p:nvSpPr>
        <p:spPr bwMode="auto">
          <a:xfrm>
            <a:off x="10677613" y="1485813"/>
            <a:ext cx="2201063"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1"/>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5" name="椭圆 44"/>
          <p:cNvSpPr/>
          <p:nvPr/>
        </p:nvSpPr>
        <p:spPr>
          <a:xfrm>
            <a:off x="4150169" y="2698157"/>
            <a:ext cx="1826109" cy="1826108"/>
          </a:xfrm>
          <a:prstGeom prst="ellipse">
            <a:avLst/>
          </a:prstGeom>
          <a:gradFill flip="none" rotWithShape="1">
            <a:gsLst>
              <a:gs pos="25000">
                <a:schemeClr val="bg1">
                  <a:shade val="67500"/>
                  <a:satMod val="115000"/>
                </a:schemeClr>
              </a:gs>
              <a:gs pos="62000">
                <a:schemeClr val="bg1">
                  <a:shade val="100000"/>
                  <a:satMod val="115000"/>
                </a:schemeClr>
              </a:gs>
            </a:gsLst>
            <a:lin ang="2700000" scaled="1"/>
            <a:tileRect/>
          </a:gradFill>
          <a:ln w="38100">
            <a:solidFill>
              <a:schemeClr val="bg1"/>
            </a:solidFill>
          </a:ln>
          <a:effectLst>
            <a:outerShdw blurRad="254000" dist="127000" dir="30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6" name="MH_Others_1"/>
          <p:cNvSpPr txBox="1"/>
          <p:nvPr>
            <p:custDataLst>
              <p:tags r:id="rId1"/>
            </p:custDataLst>
          </p:nvPr>
        </p:nvSpPr>
        <p:spPr>
          <a:xfrm>
            <a:off x="4306517" y="3088054"/>
            <a:ext cx="1513416" cy="1046312"/>
          </a:xfrm>
          <a:prstGeom prst="rect">
            <a:avLst/>
          </a:prstGeom>
          <a:noFill/>
        </p:spPr>
        <p:txBody>
          <a:bodyPr wrap="square" lIns="0" tIns="0" rIns="0" bIns="0" rtlCol="0" anchor="ctr" anchorCtr="0">
            <a:spAutoFit/>
          </a:bodyPr>
          <a:lstStyle/>
          <a:p>
            <a:pPr algn="ctr"/>
            <a:r>
              <a:rPr lang="en-US" altLang="zh-CN" sz="4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01</a:t>
            </a:r>
          </a:p>
          <a:p>
            <a:pPr algn="ctr"/>
            <a:r>
              <a:rPr lang="en-US" altLang="zh-CN"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535197" y="3256869"/>
            <a:ext cx="3184233" cy="369332"/>
          </a:xfrm>
          <a:prstGeom prst="rect">
            <a:avLst/>
          </a:prstGeom>
        </p:spPr>
        <p:txBody>
          <a:bodyPr wrap="square" lIns="0" tIns="0" rIns="0" bIns="0">
            <a:spAutoFit/>
          </a:bodyPr>
          <a:lstStyle/>
          <a:p>
            <a:pPr defTabSz="964565"/>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TextBox 11"/>
          <p:cNvSpPr txBox="1"/>
          <p:nvPr/>
        </p:nvSpPr>
        <p:spPr>
          <a:xfrm>
            <a:off x="6465351"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177850"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465351"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177850"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6"/>
                                        </p:tgtEl>
                                        <p:attrNameLst>
                                          <p:attrName>style.visibility</p:attrName>
                                        </p:attrNameLst>
                                      </p:cBhvr>
                                      <p:to>
                                        <p:strVal val="visible"/>
                                      </p:to>
                                    </p:set>
                                    <p:anim by="(-#ppt_w*2)" calcmode="lin" valueType="num">
                                      <p:cBhvr rctx="PPT">
                                        <p:cTn id="26" dur="500" autoRev="1" fill="hold">
                                          <p:stCondLst>
                                            <p:cond delay="0"/>
                                          </p:stCondLst>
                                        </p:cTn>
                                        <p:tgtEl>
                                          <p:spTgt spid="46"/>
                                        </p:tgtEl>
                                        <p:attrNameLst>
                                          <p:attrName>ppt_w</p:attrName>
                                        </p:attrNameLst>
                                      </p:cBhvr>
                                    </p:anim>
                                    <p:anim by="(#ppt_w*0.50)" calcmode="lin" valueType="num">
                                      <p:cBhvr>
                                        <p:cTn id="27" dur="500" decel="50000" autoRev="1" fill="hold">
                                          <p:stCondLst>
                                            <p:cond delay="0"/>
                                          </p:stCondLst>
                                        </p:cTn>
                                        <p:tgtEl>
                                          <p:spTgt spid="46"/>
                                        </p:tgtEl>
                                        <p:attrNameLst>
                                          <p:attrName>ppt_x</p:attrName>
                                        </p:attrNameLst>
                                      </p:cBhvr>
                                    </p:anim>
                                    <p:anim from="(-#ppt_h/2)" to="(#ppt_y)" calcmode="lin" valueType="num">
                                      <p:cBhvr>
                                        <p:cTn id="28" dur="1000" fill="hold">
                                          <p:stCondLst>
                                            <p:cond delay="0"/>
                                          </p:stCondLst>
                                        </p:cTn>
                                        <p:tgtEl>
                                          <p:spTgt spid="46"/>
                                        </p:tgtEl>
                                        <p:attrNameLst>
                                          <p:attrName>ppt_y</p:attrName>
                                        </p:attrNameLst>
                                      </p:cBhvr>
                                    </p:anim>
                                    <p:animRot by="21600000">
                                      <p:cBhvr>
                                        <p:cTn id="29" dur="1000" fill="hold">
                                          <p:stCondLst>
                                            <p:cond delay="0"/>
                                          </p:stCondLst>
                                        </p:cTn>
                                        <p:tgtEl>
                                          <p:spTgt spid="4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strVal val="4*#ppt_w"/>
                                          </p:val>
                                        </p:tav>
                                        <p:tav tm="100000">
                                          <p:val>
                                            <p:strVal val="#ppt_w"/>
                                          </p:val>
                                        </p:tav>
                                      </p:tavLst>
                                    </p:anim>
                                    <p:anim calcmode="lin" valueType="num">
                                      <p:cBhvr>
                                        <p:cTn id="35" dur="500" fill="hold"/>
                                        <p:tgtEl>
                                          <p:spTgt spid="10"/>
                                        </p:tgtEl>
                                        <p:attrNameLst>
                                          <p:attrName>ppt_h</p:attrName>
                                        </p:attrNameLst>
                                      </p:cBhvr>
                                      <p:tavLst>
                                        <p:tav tm="0">
                                          <p:val>
                                            <p:strVal val="4*#ppt_h"/>
                                          </p:val>
                                        </p:tav>
                                        <p:tav tm="100000">
                                          <p:val>
                                            <p:strVal val="#ppt_h"/>
                                          </p:val>
                                        </p:tav>
                                      </p:tavLst>
                                    </p:anim>
                                  </p:childTnLst>
                                </p:cTn>
                              </p:par>
                            </p:childTnLst>
                          </p:cTn>
                        </p:par>
                        <p:par>
                          <p:cTn id="36" fill="hold">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p:tgtEl>
                                          <p:spTgt spid="11"/>
                                        </p:tgtEl>
                                        <p:attrNameLst>
                                          <p:attrName>ppt_x</p:attrName>
                                        </p:attrNameLst>
                                      </p:cBhvr>
                                      <p:tavLst>
                                        <p:tav tm="0">
                                          <p:val>
                                            <p:strVal val="#ppt_x-#ppt_w*1.125000"/>
                                          </p:val>
                                        </p:tav>
                                        <p:tav tm="100000">
                                          <p:val>
                                            <p:strVal val="#ppt_x"/>
                                          </p:val>
                                        </p:tav>
                                      </p:tavLst>
                                    </p:anim>
                                    <p:animEffect transition="in" filter="wipe(right)">
                                      <p:cBhvr>
                                        <p:cTn id="40" dur="500"/>
                                        <p:tgtEl>
                                          <p:spTgt spid="11"/>
                                        </p:tgtEl>
                                      </p:cBhvr>
                                    </p:animEffect>
                                  </p:childTnLst>
                                </p:cTn>
                              </p:par>
                            </p:childTnLst>
                          </p:cTn>
                        </p:par>
                        <p:par>
                          <p:cTn id="41" fill="hold">
                            <p:stCondLst>
                              <p:cond delay="1000"/>
                            </p:stCondLst>
                            <p:childTnLst>
                              <p:par>
                                <p:cTn id="42" presetID="1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ppt_x</p:attrName>
                                        </p:attrNameLst>
                                      </p:cBhvr>
                                      <p:tavLst>
                                        <p:tav tm="0">
                                          <p:val>
                                            <p:strVal val="#ppt_x-#ppt_w*1.125000"/>
                                          </p:val>
                                        </p:tav>
                                        <p:tav tm="100000">
                                          <p:val>
                                            <p:strVal val="#ppt_x"/>
                                          </p:val>
                                        </p:tav>
                                      </p:tavLst>
                                    </p:anim>
                                    <p:animEffect transition="in" filter="wipe(right)">
                                      <p:cBhvr>
                                        <p:cTn id="45" dur="500"/>
                                        <p:tgtEl>
                                          <p:spTgt spid="12"/>
                                        </p:tgtEl>
                                      </p:cBhvr>
                                    </p:animEffect>
                                  </p:childTnLst>
                                </p:cTn>
                              </p:par>
                            </p:childTnLst>
                          </p:cTn>
                        </p:par>
                        <p:par>
                          <p:cTn id="46" fill="hold">
                            <p:stCondLst>
                              <p:cond delay="1500"/>
                            </p:stCondLst>
                            <p:childTnLst>
                              <p:par>
                                <p:cTn id="47" presetID="1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ppt_x</p:attrName>
                                        </p:attrNameLst>
                                      </p:cBhvr>
                                      <p:tavLst>
                                        <p:tav tm="0">
                                          <p:val>
                                            <p:strVal val="#ppt_x-#ppt_w*1.125000"/>
                                          </p:val>
                                        </p:tav>
                                        <p:tav tm="100000">
                                          <p:val>
                                            <p:strVal val="#ppt_x"/>
                                          </p:val>
                                        </p:tav>
                                      </p:tavLst>
                                    </p:anim>
                                    <p:animEffect transition="in" filter="wipe(right)">
                                      <p:cBhvr>
                                        <p:cTn id="50" dur="500"/>
                                        <p:tgtEl>
                                          <p:spTgt spid="13"/>
                                        </p:tgtEl>
                                      </p:cBhvr>
                                    </p:animEffect>
                                  </p:childTnLst>
                                </p:cTn>
                              </p:par>
                            </p:childTnLst>
                          </p:cTn>
                        </p:par>
                        <p:par>
                          <p:cTn id="51" fill="hold">
                            <p:stCondLst>
                              <p:cond delay="2000"/>
                            </p:stCondLst>
                            <p:childTnLst>
                              <p:par>
                                <p:cTn id="52" presetID="1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p:tgtEl>
                                          <p:spTgt spid="14"/>
                                        </p:tgtEl>
                                        <p:attrNameLst>
                                          <p:attrName>ppt_x</p:attrName>
                                        </p:attrNameLst>
                                      </p:cBhvr>
                                      <p:tavLst>
                                        <p:tav tm="0">
                                          <p:val>
                                            <p:strVal val="#ppt_x-#ppt_w*1.125000"/>
                                          </p:val>
                                        </p:tav>
                                        <p:tav tm="100000">
                                          <p:val>
                                            <p:strVal val="#ppt_x"/>
                                          </p:val>
                                        </p:tav>
                                      </p:tavLst>
                                    </p:anim>
                                    <p:animEffect transition="in" filter="wipe(righ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5" grpId="0" animBg="1"/>
      <p:bldP spid="46"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AutoShape 1"/>
          <p:cNvSpPr/>
          <p:nvPr/>
        </p:nvSpPr>
        <p:spPr bwMode="auto">
          <a:xfrm>
            <a:off x="9775191" y="3277619"/>
            <a:ext cx="1552844" cy="1272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912"/>
                </a:moveTo>
                <a:lnTo>
                  <a:pt x="0" y="3687"/>
                </a:lnTo>
                <a:cubicBezTo>
                  <a:pt x="0" y="1650"/>
                  <a:pt x="1352" y="0"/>
                  <a:pt x="3020" y="0"/>
                </a:cubicBezTo>
                <a:lnTo>
                  <a:pt x="18579" y="0"/>
                </a:lnTo>
                <a:cubicBezTo>
                  <a:pt x="20247" y="0"/>
                  <a:pt x="21600" y="1650"/>
                  <a:pt x="21600" y="3687"/>
                </a:cubicBezTo>
                <a:lnTo>
                  <a:pt x="21600" y="17912"/>
                </a:lnTo>
                <a:cubicBezTo>
                  <a:pt x="21600" y="19949"/>
                  <a:pt x="20247" y="21600"/>
                  <a:pt x="18579" y="21600"/>
                </a:cubicBezTo>
                <a:lnTo>
                  <a:pt x="3020" y="21600"/>
                </a:lnTo>
                <a:cubicBezTo>
                  <a:pt x="1352" y="21600"/>
                  <a:pt x="0" y="19949"/>
                  <a:pt x="0" y="17912"/>
                </a:cubicBezTo>
                <a:close/>
              </a:path>
            </a:pathLst>
          </a:custGeom>
          <a:solidFill>
            <a:schemeClr val="accent6"/>
          </a:solidFill>
          <a:ln>
            <a:noFill/>
          </a:ln>
          <a:effectLst/>
        </p:spPr>
        <p:txBody>
          <a:bodyPr lIns="0" tIns="0" rIns="0" bIns="0" anchor="ctr"/>
          <a:lstStyle/>
          <a:p>
            <a:pPr>
              <a:lnSpc>
                <a:spcPct val="100000"/>
              </a:lnSpc>
              <a:defRPr/>
            </a:pPr>
            <a:endParaRPr lang="es-ES" sz="1685">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4" name="AutoShape 2"/>
          <p:cNvSpPr/>
          <p:nvPr/>
        </p:nvSpPr>
        <p:spPr bwMode="auto">
          <a:xfrm>
            <a:off x="8263366" y="3277619"/>
            <a:ext cx="1533590" cy="1272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302"/>
                </a:moveTo>
                <a:lnTo>
                  <a:pt x="0" y="4297"/>
                </a:lnTo>
                <a:cubicBezTo>
                  <a:pt x="0" y="1924"/>
                  <a:pt x="1595" y="0"/>
                  <a:pt x="3564" y="0"/>
                </a:cubicBezTo>
                <a:lnTo>
                  <a:pt x="18035" y="0"/>
                </a:lnTo>
                <a:cubicBezTo>
                  <a:pt x="20004" y="0"/>
                  <a:pt x="21599" y="1924"/>
                  <a:pt x="21599" y="4297"/>
                </a:cubicBezTo>
                <a:lnTo>
                  <a:pt x="21599" y="17302"/>
                </a:lnTo>
                <a:cubicBezTo>
                  <a:pt x="21599" y="19675"/>
                  <a:pt x="20004" y="21600"/>
                  <a:pt x="18035" y="21600"/>
                </a:cubicBezTo>
                <a:lnTo>
                  <a:pt x="3564" y="21600"/>
                </a:lnTo>
                <a:cubicBezTo>
                  <a:pt x="1595" y="21600"/>
                  <a:pt x="0" y="19675"/>
                  <a:pt x="0" y="17302"/>
                </a:cubicBezTo>
                <a:close/>
              </a:path>
            </a:pathLst>
          </a:custGeom>
          <a:solidFill>
            <a:schemeClr val="accent5"/>
          </a:solidFill>
          <a:ln>
            <a:noFill/>
          </a:ln>
          <a:effectLst/>
        </p:spPr>
        <p:txBody>
          <a:bodyPr lIns="0" tIns="0" rIns="0" bIns="0" anchor="ctr"/>
          <a:lstStyle/>
          <a:p>
            <a:pPr>
              <a:lnSpc>
                <a:spcPct val="100000"/>
              </a:lnSpc>
              <a:defRPr/>
            </a:pPr>
            <a:endParaRPr lang="es-ES" sz="1685">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5" name="AutoShape 3"/>
          <p:cNvSpPr/>
          <p:nvPr/>
        </p:nvSpPr>
        <p:spPr bwMode="auto">
          <a:xfrm>
            <a:off x="6739822" y="3277619"/>
            <a:ext cx="1534427" cy="1272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523"/>
                </a:moveTo>
                <a:lnTo>
                  <a:pt x="0" y="4076"/>
                </a:lnTo>
                <a:cubicBezTo>
                  <a:pt x="0" y="1824"/>
                  <a:pt x="1513" y="0"/>
                  <a:pt x="3381" y="0"/>
                </a:cubicBezTo>
                <a:lnTo>
                  <a:pt x="18218" y="0"/>
                </a:lnTo>
                <a:cubicBezTo>
                  <a:pt x="20086" y="0"/>
                  <a:pt x="21599" y="1824"/>
                  <a:pt x="21599" y="4076"/>
                </a:cubicBezTo>
                <a:lnTo>
                  <a:pt x="21599" y="17523"/>
                </a:lnTo>
                <a:cubicBezTo>
                  <a:pt x="21599" y="19775"/>
                  <a:pt x="20086" y="21600"/>
                  <a:pt x="18218" y="21600"/>
                </a:cubicBezTo>
                <a:lnTo>
                  <a:pt x="3381" y="21600"/>
                </a:lnTo>
                <a:cubicBezTo>
                  <a:pt x="1513" y="21600"/>
                  <a:pt x="0" y="19775"/>
                  <a:pt x="0" y="17523"/>
                </a:cubicBezTo>
                <a:close/>
              </a:path>
            </a:pathLst>
          </a:custGeom>
          <a:solidFill>
            <a:schemeClr val="accent4"/>
          </a:solidFill>
          <a:ln>
            <a:noFill/>
          </a:ln>
          <a:effectLst/>
        </p:spPr>
        <p:txBody>
          <a:bodyPr lIns="0" tIns="0" rIns="0" bIns="0" anchor="ctr"/>
          <a:lstStyle/>
          <a:p>
            <a:pPr>
              <a:lnSpc>
                <a:spcPct val="100000"/>
              </a:lnSpc>
              <a:defRPr/>
            </a:pPr>
            <a:endParaRPr lang="es-ES" sz="1685">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6" name="AutoShape 4"/>
          <p:cNvSpPr/>
          <p:nvPr/>
        </p:nvSpPr>
        <p:spPr bwMode="auto">
          <a:xfrm>
            <a:off x="5217115" y="3277619"/>
            <a:ext cx="1533590" cy="1272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286"/>
                </a:moveTo>
                <a:lnTo>
                  <a:pt x="0" y="4313"/>
                </a:lnTo>
                <a:cubicBezTo>
                  <a:pt x="0" y="1931"/>
                  <a:pt x="1601" y="0"/>
                  <a:pt x="3577" y="0"/>
                </a:cubicBezTo>
                <a:lnTo>
                  <a:pt x="18022" y="0"/>
                </a:lnTo>
                <a:cubicBezTo>
                  <a:pt x="19998" y="0"/>
                  <a:pt x="21599" y="1931"/>
                  <a:pt x="21599" y="4313"/>
                </a:cubicBezTo>
                <a:lnTo>
                  <a:pt x="21599" y="17286"/>
                </a:lnTo>
                <a:cubicBezTo>
                  <a:pt x="21599" y="19668"/>
                  <a:pt x="19998" y="21600"/>
                  <a:pt x="18022" y="21600"/>
                </a:cubicBezTo>
                <a:lnTo>
                  <a:pt x="3577" y="21600"/>
                </a:lnTo>
                <a:cubicBezTo>
                  <a:pt x="1601" y="21600"/>
                  <a:pt x="0" y="19668"/>
                  <a:pt x="0" y="17286"/>
                </a:cubicBezTo>
                <a:close/>
              </a:path>
            </a:pathLst>
          </a:custGeom>
          <a:solidFill>
            <a:schemeClr val="accent3"/>
          </a:solidFill>
          <a:ln>
            <a:noFill/>
          </a:ln>
          <a:effectLst/>
        </p:spPr>
        <p:txBody>
          <a:bodyPr lIns="0" tIns="0" rIns="0" bIns="0" anchor="ctr"/>
          <a:lstStyle/>
          <a:p>
            <a:pPr>
              <a:lnSpc>
                <a:spcPct val="100000"/>
              </a:lnSpc>
              <a:defRPr/>
            </a:pPr>
            <a:endParaRPr lang="es-ES" sz="1685">
              <a:latin typeface="Arial" panose="020B0604020202020204" pitchFamily="34" charset="0"/>
              <a:ea typeface="微软雅黑" panose="020B0503020204020204" pitchFamily="34" charset="-122"/>
              <a:cs typeface="Helvetica Light" charset="0"/>
              <a:sym typeface="Arial" panose="020B0604020202020204" pitchFamily="34" charset="0"/>
            </a:endParaRPr>
          </a:p>
        </p:txBody>
      </p:sp>
      <p:sp>
        <p:nvSpPr>
          <p:cNvPr id="69637" name="AutoShape 5"/>
          <p:cNvSpPr/>
          <p:nvPr/>
        </p:nvSpPr>
        <p:spPr bwMode="auto">
          <a:xfrm>
            <a:off x="3705290" y="3277619"/>
            <a:ext cx="1533590" cy="127241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7350"/>
                </a:moveTo>
                <a:lnTo>
                  <a:pt x="0" y="4249"/>
                </a:lnTo>
                <a:cubicBezTo>
                  <a:pt x="0" y="1902"/>
                  <a:pt x="1578" y="0"/>
                  <a:pt x="3524" y="0"/>
                </a:cubicBezTo>
                <a:lnTo>
                  <a:pt x="18075" y="0"/>
                </a:lnTo>
                <a:cubicBezTo>
                  <a:pt x="20021" y="0"/>
                  <a:pt x="21599" y="1902"/>
                  <a:pt x="21599" y="4249"/>
                </a:cubicBezTo>
                <a:lnTo>
                  <a:pt x="21599" y="17350"/>
                </a:lnTo>
                <a:cubicBezTo>
                  <a:pt x="21599" y="19697"/>
                  <a:pt x="20021" y="21600"/>
                  <a:pt x="18075" y="21600"/>
                </a:cubicBezTo>
                <a:lnTo>
                  <a:pt x="3524" y="21600"/>
                </a:lnTo>
                <a:cubicBezTo>
                  <a:pt x="1578" y="21600"/>
                  <a:pt x="0" y="19697"/>
                  <a:pt x="0" y="17350"/>
                </a:cubicBezTo>
                <a:close/>
              </a:path>
            </a:pathLst>
          </a:custGeom>
          <a:solidFill>
            <a:schemeClr val="accent2"/>
          </a:solidFill>
          <a:ln>
            <a:noFill/>
          </a:ln>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638" name="AutoShape 6"/>
          <p:cNvSpPr/>
          <p:nvPr/>
        </p:nvSpPr>
        <p:spPr bwMode="auto">
          <a:xfrm>
            <a:off x="2175049" y="3277620"/>
            <a:ext cx="1533590" cy="127492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7952"/>
                </a:moveTo>
                <a:lnTo>
                  <a:pt x="0" y="3647"/>
                </a:lnTo>
                <a:cubicBezTo>
                  <a:pt x="0" y="1633"/>
                  <a:pt x="1356" y="0"/>
                  <a:pt x="3030" y="0"/>
                </a:cubicBezTo>
                <a:lnTo>
                  <a:pt x="18569" y="0"/>
                </a:lnTo>
                <a:cubicBezTo>
                  <a:pt x="20243" y="0"/>
                  <a:pt x="21599" y="1633"/>
                  <a:pt x="21599" y="3647"/>
                </a:cubicBezTo>
                <a:lnTo>
                  <a:pt x="21599" y="17952"/>
                </a:lnTo>
                <a:cubicBezTo>
                  <a:pt x="21599" y="19966"/>
                  <a:pt x="20243" y="21600"/>
                  <a:pt x="18569" y="21600"/>
                </a:cubicBezTo>
                <a:lnTo>
                  <a:pt x="3030" y="21600"/>
                </a:lnTo>
                <a:cubicBezTo>
                  <a:pt x="1356" y="21600"/>
                  <a:pt x="0" y="19966"/>
                  <a:pt x="0" y="17952"/>
                </a:cubicBezTo>
                <a:close/>
              </a:path>
            </a:pathLst>
          </a:custGeom>
          <a:solidFill>
            <a:schemeClr val="accent1"/>
          </a:solidFill>
          <a:ln>
            <a:noFill/>
          </a:ln>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2" name="Object 11"/>
          <p:cNvGraphicFramePr>
            <a:graphicFrameLocks noChangeAspect="1"/>
          </p:cNvGraphicFramePr>
          <p:nvPr/>
        </p:nvGraphicFramePr>
        <p:xfrm>
          <a:off x="1464340" y="3220696"/>
          <a:ext cx="1416394" cy="1416394"/>
        </p:xfrm>
        <a:graphic>
          <a:graphicData uri="http://schemas.openxmlformats.org/drawingml/2006/chart">
            <c:chart xmlns:c="http://schemas.openxmlformats.org/drawingml/2006/chart" xmlns:r="http://schemas.openxmlformats.org/officeDocument/2006/relationships" r:id="rId3"/>
          </a:graphicData>
        </a:graphic>
      </p:graphicFrame>
      <p:sp>
        <p:nvSpPr>
          <p:cNvPr id="69644" name="AutoShape 12"/>
          <p:cNvSpPr/>
          <p:nvPr/>
        </p:nvSpPr>
        <p:spPr bwMode="auto">
          <a:xfrm>
            <a:off x="1824299" y="3580654"/>
            <a:ext cx="696477" cy="696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3" name="Object 13"/>
          <p:cNvGraphicFramePr>
            <a:graphicFrameLocks noChangeAspect="1"/>
          </p:cNvGraphicFramePr>
          <p:nvPr/>
        </p:nvGraphicFramePr>
        <p:xfrm>
          <a:off x="2999604" y="3220696"/>
          <a:ext cx="1416394" cy="1416394"/>
        </p:xfrm>
        <a:graphic>
          <a:graphicData uri="http://schemas.openxmlformats.org/drawingml/2006/chart">
            <c:chart xmlns:c="http://schemas.openxmlformats.org/drawingml/2006/chart" xmlns:r="http://schemas.openxmlformats.org/officeDocument/2006/relationships" r:id="rId4"/>
          </a:graphicData>
        </a:graphic>
      </p:graphicFrame>
      <p:sp>
        <p:nvSpPr>
          <p:cNvPr id="69646" name="AutoShape 14"/>
          <p:cNvSpPr/>
          <p:nvPr/>
        </p:nvSpPr>
        <p:spPr bwMode="auto">
          <a:xfrm>
            <a:off x="3359563" y="3580654"/>
            <a:ext cx="696477" cy="696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4" name="Object 15"/>
          <p:cNvGraphicFramePr>
            <a:graphicFrameLocks noChangeAspect="1"/>
          </p:cNvGraphicFramePr>
          <p:nvPr/>
        </p:nvGraphicFramePr>
        <p:xfrm>
          <a:off x="4534868" y="3220696"/>
          <a:ext cx="1416394" cy="1416394"/>
        </p:xfrm>
        <a:graphic>
          <a:graphicData uri="http://schemas.openxmlformats.org/drawingml/2006/chart">
            <c:chart xmlns:c="http://schemas.openxmlformats.org/drawingml/2006/chart" xmlns:r="http://schemas.openxmlformats.org/officeDocument/2006/relationships" r:id="rId5"/>
          </a:graphicData>
        </a:graphic>
      </p:graphicFrame>
      <p:sp>
        <p:nvSpPr>
          <p:cNvPr id="69648" name="AutoShape 16"/>
          <p:cNvSpPr/>
          <p:nvPr/>
        </p:nvSpPr>
        <p:spPr bwMode="auto">
          <a:xfrm>
            <a:off x="4901524" y="3580654"/>
            <a:ext cx="696477" cy="696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5" name="Object 17"/>
          <p:cNvGraphicFramePr>
            <a:graphicFrameLocks noChangeAspect="1"/>
          </p:cNvGraphicFramePr>
          <p:nvPr/>
        </p:nvGraphicFramePr>
        <p:xfrm>
          <a:off x="6025765" y="3203117"/>
          <a:ext cx="1451553" cy="1451553"/>
        </p:xfrm>
        <a:graphic>
          <a:graphicData uri="http://schemas.openxmlformats.org/drawingml/2006/chart">
            <c:chart xmlns:c="http://schemas.openxmlformats.org/drawingml/2006/chart" xmlns:r="http://schemas.openxmlformats.org/officeDocument/2006/relationships" r:id="rId6"/>
          </a:graphicData>
        </a:graphic>
      </p:graphicFrame>
      <p:sp>
        <p:nvSpPr>
          <p:cNvPr id="69650" name="AutoShape 18"/>
          <p:cNvSpPr/>
          <p:nvPr/>
        </p:nvSpPr>
        <p:spPr bwMode="auto">
          <a:xfrm>
            <a:off x="6403303" y="3580654"/>
            <a:ext cx="695641" cy="696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6" name="Object 19"/>
          <p:cNvGraphicFramePr>
            <a:graphicFrameLocks noChangeAspect="1"/>
          </p:cNvGraphicFramePr>
          <p:nvPr/>
        </p:nvGraphicFramePr>
        <p:xfrm>
          <a:off x="7569400" y="3220696"/>
          <a:ext cx="1416394" cy="1416394"/>
        </p:xfrm>
        <a:graphic>
          <a:graphicData uri="http://schemas.openxmlformats.org/drawingml/2006/chart">
            <c:chart xmlns:c="http://schemas.openxmlformats.org/drawingml/2006/chart" xmlns:r="http://schemas.openxmlformats.org/officeDocument/2006/relationships" r:id="rId7"/>
          </a:graphicData>
        </a:graphic>
      </p:graphicFrame>
      <p:sp>
        <p:nvSpPr>
          <p:cNvPr id="69652" name="AutoShape 20"/>
          <p:cNvSpPr/>
          <p:nvPr/>
        </p:nvSpPr>
        <p:spPr bwMode="auto">
          <a:xfrm>
            <a:off x="7929359" y="3580654"/>
            <a:ext cx="696477" cy="696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5"/>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graphicFrame>
        <p:nvGraphicFramePr>
          <p:cNvPr id="7" name="Object 21"/>
          <p:cNvGraphicFramePr>
            <a:graphicFrameLocks noChangeAspect="1"/>
          </p:cNvGraphicFramePr>
          <p:nvPr/>
        </p:nvGraphicFramePr>
        <p:xfrm>
          <a:off x="9086248" y="3220696"/>
          <a:ext cx="1416394" cy="1416394"/>
        </p:xfrm>
        <a:graphic>
          <a:graphicData uri="http://schemas.openxmlformats.org/drawingml/2006/chart">
            <c:chart xmlns:c="http://schemas.openxmlformats.org/drawingml/2006/chart" xmlns:r="http://schemas.openxmlformats.org/officeDocument/2006/relationships" r:id="rId8"/>
          </a:graphicData>
        </a:graphic>
      </p:graphicFrame>
      <p:sp>
        <p:nvSpPr>
          <p:cNvPr id="69654" name="AutoShape 22"/>
          <p:cNvSpPr/>
          <p:nvPr/>
        </p:nvSpPr>
        <p:spPr bwMode="auto">
          <a:xfrm>
            <a:off x="9446206" y="3580654"/>
            <a:ext cx="696477" cy="696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6"/>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Arial" panose="020B0604020202020204" pitchFamily="34" charset="0"/>
              <a:ea typeface="微软雅黑" panose="020B0503020204020204" pitchFamily="34" charset="-122"/>
              <a:cs typeface="Gill Sans" charset="0"/>
              <a:sym typeface="Arial" panose="020B0604020202020204" pitchFamily="34" charset="0"/>
            </a:endParaRPr>
          </a:p>
        </p:txBody>
      </p:sp>
      <p:sp>
        <p:nvSpPr>
          <p:cNvPr id="69655" name="AutoShape 23"/>
          <p:cNvSpPr/>
          <p:nvPr/>
        </p:nvSpPr>
        <p:spPr bwMode="auto">
          <a:xfrm>
            <a:off x="1883734" y="3783337"/>
            <a:ext cx="567562" cy="2993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400" b="0">
                <a:latin typeface="Arial" panose="020B0604020202020204" pitchFamily="34" charset="0"/>
                <a:ea typeface="微软雅黑" panose="020B0503020204020204" pitchFamily="34" charset="-122"/>
                <a:sym typeface="Arial" panose="020B0604020202020204" pitchFamily="34" charset="0"/>
              </a:rPr>
              <a:t>40</a:t>
            </a:r>
            <a:r>
              <a:rPr lang="es-ES" altLang="zh-CN" sz="1400">
                <a:latin typeface="Arial" panose="020B0604020202020204" pitchFamily="34" charset="0"/>
                <a:ea typeface="微软雅黑" panose="020B0503020204020204" pitchFamily="34" charset="-122"/>
                <a:sym typeface="Arial" panose="020B0604020202020204" pitchFamily="34" charset="0"/>
              </a:rPr>
              <a:t>%</a:t>
            </a:r>
            <a:endParaRPr lang="es-ES" altLang="zh-CN" sz="1200">
              <a:latin typeface="Arial" panose="020B0604020202020204" pitchFamily="34" charset="0"/>
              <a:ea typeface="微软雅黑" panose="020B0503020204020204" pitchFamily="34" charset="-122"/>
              <a:sym typeface="Arial" panose="020B0604020202020204" pitchFamily="34" charset="0"/>
            </a:endParaRPr>
          </a:p>
        </p:txBody>
      </p:sp>
      <p:sp>
        <p:nvSpPr>
          <p:cNvPr id="69656" name="AutoShape 24"/>
          <p:cNvSpPr/>
          <p:nvPr/>
        </p:nvSpPr>
        <p:spPr bwMode="auto">
          <a:xfrm>
            <a:off x="3410627" y="3783337"/>
            <a:ext cx="567562" cy="2993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400" b="0">
                <a:latin typeface="Arial" panose="020B0604020202020204" pitchFamily="34" charset="0"/>
                <a:ea typeface="微软雅黑" panose="020B0503020204020204" pitchFamily="34" charset="-122"/>
                <a:sym typeface="Arial" panose="020B0604020202020204" pitchFamily="34" charset="0"/>
              </a:rPr>
              <a:t>30</a:t>
            </a:r>
            <a:r>
              <a:rPr lang="es-ES" altLang="zh-CN" sz="1400">
                <a:latin typeface="Arial" panose="020B0604020202020204" pitchFamily="34" charset="0"/>
                <a:ea typeface="微软雅黑" panose="020B0503020204020204" pitchFamily="34" charset="-122"/>
                <a:sym typeface="Arial" panose="020B0604020202020204" pitchFamily="34" charset="0"/>
              </a:rPr>
              <a:t>%</a:t>
            </a:r>
            <a:endParaRPr lang="es-ES" altLang="zh-CN" sz="1200">
              <a:latin typeface="Arial" panose="020B0604020202020204" pitchFamily="34" charset="0"/>
              <a:ea typeface="微软雅黑" panose="020B0503020204020204" pitchFamily="34" charset="-122"/>
              <a:sym typeface="Arial" panose="020B0604020202020204" pitchFamily="34" charset="0"/>
            </a:endParaRPr>
          </a:p>
        </p:txBody>
      </p:sp>
      <p:sp>
        <p:nvSpPr>
          <p:cNvPr id="69657" name="AutoShape 25"/>
          <p:cNvSpPr/>
          <p:nvPr/>
        </p:nvSpPr>
        <p:spPr bwMode="auto">
          <a:xfrm>
            <a:off x="4971004" y="3783337"/>
            <a:ext cx="567562" cy="2993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400" b="0">
                <a:latin typeface="Arial" panose="020B0604020202020204" pitchFamily="34" charset="0"/>
                <a:ea typeface="微软雅黑" panose="020B0503020204020204" pitchFamily="34" charset="-122"/>
                <a:sym typeface="Arial" panose="020B0604020202020204" pitchFamily="34" charset="0"/>
              </a:rPr>
              <a:t>50</a:t>
            </a:r>
            <a:r>
              <a:rPr lang="es-ES" altLang="zh-CN" sz="1400">
                <a:latin typeface="Arial" panose="020B0604020202020204" pitchFamily="34" charset="0"/>
                <a:ea typeface="微软雅黑" panose="020B0503020204020204" pitchFamily="34" charset="-122"/>
                <a:sym typeface="Arial" panose="020B0604020202020204" pitchFamily="34" charset="0"/>
              </a:rPr>
              <a:t>%</a:t>
            </a:r>
            <a:endParaRPr lang="es-ES" altLang="zh-CN" sz="1200">
              <a:latin typeface="Arial" panose="020B0604020202020204" pitchFamily="34" charset="0"/>
              <a:ea typeface="微软雅黑" panose="020B0503020204020204" pitchFamily="34" charset="-122"/>
              <a:sym typeface="Arial" panose="020B0604020202020204" pitchFamily="34" charset="0"/>
            </a:endParaRPr>
          </a:p>
        </p:txBody>
      </p:sp>
      <p:sp>
        <p:nvSpPr>
          <p:cNvPr id="69658" name="AutoShape 26"/>
          <p:cNvSpPr/>
          <p:nvPr/>
        </p:nvSpPr>
        <p:spPr bwMode="auto">
          <a:xfrm>
            <a:off x="6467761" y="3783337"/>
            <a:ext cx="567562" cy="2993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400" b="0">
                <a:latin typeface="Arial" panose="020B0604020202020204" pitchFamily="34" charset="0"/>
                <a:ea typeface="微软雅黑" panose="020B0503020204020204" pitchFamily="34" charset="-122"/>
                <a:sym typeface="Arial" panose="020B0604020202020204" pitchFamily="34" charset="0"/>
              </a:rPr>
              <a:t>30</a:t>
            </a:r>
            <a:r>
              <a:rPr lang="es-ES" altLang="zh-CN" sz="1400">
                <a:latin typeface="Arial" panose="020B0604020202020204" pitchFamily="34" charset="0"/>
                <a:ea typeface="微软雅黑" panose="020B0503020204020204" pitchFamily="34" charset="-122"/>
                <a:sym typeface="Arial" panose="020B0604020202020204" pitchFamily="34" charset="0"/>
              </a:rPr>
              <a:t>%</a:t>
            </a:r>
            <a:endParaRPr lang="es-ES" altLang="zh-CN" sz="1200">
              <a:latin typeface="Arial" panose="020B0604020202020204" pitchFamily="34" charset="0"/>
              <a:ea typeface="微软雅黑" panose="020B0503020204020204" pitchFamily="34" charset="-122"/>
              <a:sym typeface="Arial" panose="020B0604020202020204" pitchFamily="34" charset="0"/>
            </a:endParaRPr>
          </a:p>
        </p:txBody>
      </p:sp>
      <p:sp>
        <p:nvSpPr>
          <p:cNvPr id="69659" name="AutoShape 27"/>
          <p:cNvSpPr/>
          <p:nvPr/>
        </p:nvSpPr>
        <p:spPr bwMode="auto">
          <a:xfrm>
            <a:off x="7998839" y="3783337"/>
            <a:ext cx="567562" cy="2993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400" b="0">
                <a:latin typeface="Arial" panose="020B0604020202020204" pitchFamily="34" charset="0"/>
                <a:ea typeface="微软雅黑" panose="020B0503020204020204" pitchFamily="34" charset="-122"/>
                <a:sym typeface="Arial" panose="020B0604020202020204" pitchFamily="34" charset="0"/>
              </a:rPr>
              <a:t>20</a:t>
            </a:r>
            <a:r>
              <a:rPr lang="es-ES" altLang="zh-CN" sz="1400">
                <a:latin typeface="Arial" panose="020B0604020202020204" pitchFamily="34" charset="0"/>
                <a:ea typeface="微软雅黑" panose="020B0503020204020204" pitchFamily="34" charset="-122"/>
                <a:sym typeface="Arial" panose="020B0604020202020204" pitchFamily="34" charset="0"/>
              </a:rPr>
              <a:t>%</a:t>
            </a:r>
            <a:endParaRPr lang="es-ES" altLang="zh-CN" sz="1200">
              <a:latin typeface="Arial" panose="020B0604020202020204" pitchFamily="34" charset="0"/>
              <a:ea typeface="微软雅黑" panose="020B0503020204020204" pitchFamily="34" charset="-122"/>
              <a:sym typeface="Arial" panose="020B0604020202020204" pitchFamily="34" charset="0"/>
            </a:endParaRPr>
          </a:p>
        </p:txBody>
      </p:sp>
      <p:sp>
        <p:nvSpPr>
          <p:cNvPr id="69660" name="AutoShape 28"/>
          <p:cNvSpPr/>
          <p:nvPr/>
        </p:nvSpPr>
        <p:spPr bwMode="auto">
          <a:xfrm>
            <a:off x="9510664" y="3780826"/>
            <a:ext cx="567562" cy="2993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nchorCtr="1">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60000"/>
              </a:lnSpc>
            </a:pPr>
            <a:r>
              <a:rPr lang="es-ES" altLang="zh-CN" sz="1400" b="0">
                <a:latin typeface="Arial" panose="020B0604020202020204" pitchFamily="34" charset="0"/>
                <a:ea typeface="微软雅黑" panose="020B0503020204020204" pitchFamily="34" charset="-122"/>
                <a:sym typeface="Arial" panose="020B0604020202020204" pitchFamily="34" charset="0"/>
              </a:rPr>
              <a:t>10</a:t>
            </a:r>
            <a:r>
              <a:rPr lang="es-ES" altLang="zh-CN" sz="1400">
                <a:latin typeface="Arial" panose="020B0604020202020204" pitchFamily="34" charset="0"/>
                <a:ea typeface="微软雅黑" panose="020B0503020204020204" pitchFamily="34" charset="-122"/>
                <a:sym typeface="Arial" panose="020B0604020202020204" pitchFamily="34" charset="0"/>
              </a:rPr>
              <a:t>%</a:t>
            </a:r>
            <a:endParaRPr lang="es-ES" altLang="zh-CN" sz="1200">
              <a:latin typeface="Arial" panose="020B0604020202020204" pitchFamily="34" charset="0"/>
              <a:ea typeface="微软雅黑" panose="020B0503020204020204" pitchFamily="34" charset="-122"/>
              <a:sym typeface="Arial" panose="020B0604020202020204" pitchFamily="34" charset="0"/>
            </a:endParaRPr>
          </a:p>
        </p:txBody>
      </p:sp>
      <p:sp>
        <p:nvSpPr>
          <p:cNvPr id="69661" name="AutoShape 29"/>
          <p:cNvSpPr/>
          <p:nvPr/>
        </p:nvSpPr>
        <p:spPr bwMode="auto">
          <a:xfrm>
            <a:off x="1775757" y="5204511"/>
            <a:ext cx="1948358"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895"/>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2" name="AutoShape 30"/>
          <p:cNvSpPr/>
          <p:nvPr/>
        </p:nvSpPr>
        <p:spPr bwMode="auto">
          <a:xfrm>
            <a:off x="1748970" y="4923435"/>
            <a:ext cx="1340444" cy="2560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20091" tIns="20091" rIns="20091" bIns="20091"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3" name="AutoShape 31"/>
          <p:cNvSpPr/>
          <p:nvPr/>
        </p:nvSpPr>
        <p:spPr bwMode="auto">
          <a:xfrm>
            <a:off x="3356225" y="2208092"/>
            <a:ext cx="1948358"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895"/>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4" name="AutoShape 32"/>
          <p:cNvSpPr/>
          <p:nvPr/>
        </p:nvSpPr>
        <p:spPr bwMode="auto">
          <a:xfrm>
            <a:off x="3329438" y="1927016"/>
            <a:ext cx="1340444" cy="2560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20091" tIns="20091" rIns="20091" bIns="20091"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5" name="AutoShape 33"/>
          <p:cNvSpPr/>
          <p:nvPr/>
        </p:nvSpPr>
        <p:spPr bwMode="auto">
          <a:xfrm>
            <a:off x="4898186" y="5204511"/>
            <a:ext cx="1948358"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895"/>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6" name="AutoShape 34"/>
          <p:cNvSpPr/>
          <p:nvPr/>
        </p:nvSpPr>
        <p:spPr bwMode="auto">
          <a:xfrm>
            <a:off x="4870451" y="4923435"/>
            <a:ext cx="1341322" cy="2560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20091" tIns="20091" rIns="20091" bIns="20091"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7" name="AutoShape 35"/>
          <p:cNvSpPr/>
          <p:nvPr/>
        </p:nvSpPr>
        <p:spPr bwMode="auto">
          <a:xfrm>
            <a:off x="6440147" y="2208092"/>
            <a:ext cx="1948358"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895"/>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8" name="AutoShape 36"/>
          <p:cNvSpPr/>
          <p:nvPr/>
        </p:nvSpPr>
        <p:spPr bwMode="auto">
          <a:xfrm>
            <a:off x="6412521" y="1927016"/>
            <a:ext cx="1340446" cy="2560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20091" tIns="20091" rIns="20091" bIns="20091"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69" name="AutoShape 37"/>
          <p:cNvSpPr/>
          <p:nvPr/>
        </p:nvSpPr>
        <p:spPr bwMode="auto">
          <a:xfrm>
            <a:off x="7981269" y="5204511"/>
            <a:ext cx="1948361"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895"/>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70" name="AutoShape 38"/>
          <p:cNvSpPr/>
          <p:nvPr/>
        </p:nvSpPr>
        <p:spPr bwMode="auto">
          <a:xfrm>
            <a:off x="7954482" y="4923435"/>
            <a:ext cx="1340446" cy="2560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20091" tIns="20091" rIns="20091" bIns="20091"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71" name="AutoShape 39"/>
          <p:cNvSpPr/>
          <p:nvPr/>
        </p:nvSpPr>
        <p:spPr bwMode="auto">
          <a:xfrm>
            <a:off x="9518936" y="2208092"/>
            <a:ext cx="1949634"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eaLnBrk="1">
              <a:lnSpc>
                <a:spcPct val="120000"/>
              </a:lnSpc>
              <a:spcBef>
                <a:spcPts val="895"/>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9672" name="AutoShape 40"/>
          <p:cNvSpPr/>
          <p:nvPr/>
        </p:nvSpPr>
        <p:spPr bwMode="auto">
          <a:xfrm>
            <a:off x="9492258" y="1927016"/>
            <a:ext cx="1340444" cy="2560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20091" tIns="20091" rIns="20091" bIns="20091"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文本框 37"/>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39" name="文本框 38"/>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50"/>
                                  </p:stCondLst>
                                  <p:childTnLst>
                                    <p:set>
                                      <p:cBhvr>
                                        <p:cTn id="6" dur="1" fill="hold">
                                          <p:stCondLst>
                                            <p:cond delay="0"/>
                                          </p:stCondLst>
                                        </p:cTn>
                                        <p:tgtEl>
                                          <p:spTgt spid="69638"/>
                                        </p:tgtEl>
                                        <p:attrNameLst>
                                          <p:attrName>style.visibility</p:attrName>
                                        </p:attrNameLst>
                                      </p:cBhvr>
                                      <p:to>
                                        <p:strVal val="visible"/>
                                      </p:to>
                                    </p:set>
                                    <p:animEffect transition="in" filter="box(out)">
                                      <p:cBhvr>
                                        <p:cTn id="7" dur="500"/>
                                        <p:tgtEl>
                                          <p:spTgt spid="69638"/>
                                        </p:tgtEl>
                                      </p:cBhvr>
                                    </p:animEffect>
                                  </p:childTnLst>
                                </p:cTn>
                              </p:par>
                            </p:childTnLst>
                          </p:cTn>
                        </p:par>
                        <p:par>
                          <p:cTn id="8" fill="hold">
                            <p:stCondLst>
                              <p:cond delay="550"/>
                            </p:stCondLst>
                            <p:childTnLst>
                              <p:par>
                                <p:cTn id="9" presetID="4" presetClass="entr" presetSubtype="32" fill="hold" grpId="0" nodeType="afterEffect">
                                  <p:stCondLst>
                                    <p:cond delay="50"/>
                                  </p:stCondLst>
                                  <p:childTnLst>
                                    <p:set>
                                      <p:cBhvr>
                                        <p:cTn id="10" dur="1" fill="hold">
                                          <p:stCondLst>
                                            <p:cond delay="0"/>
                                          </p:stCondLst>
                                        </p:cTn>
                                        <p:tgtEl>
                                          <p:spTgt spid="69637"/>
                                        </p:tgtEl>
                                        <p:attrNameLst>
                                          <p:attrName>style.visibility</p:attrName>
                                        </p:attrNameLst>
                                      </p:cBhvr>
                                      <p:to>
                                        <p:strVal val="visible"/>
                                      </p:to>
                                    </p:set>
                                    <p:animEffect transition="in" filter="box(out)">
                                      <p:cBhvr>
                                        <p:cTn id="11" dur="500"/>
                                        <p:tgtEl>
                                          <p:spTgt spid="69637"/>
                                        </p:tgtEl>
                                      </p:cBhvr>
                                    </p:animEffect>
                                  </p:childTnLst>
                                </p:cTn>
                              </p:par>
                            </p:childTnLst>
                          </p:cTn>
                        </p:par>
                        <p:par>
                          <p:cTn id="12" fill="hold">
                            <p:stCondLst>
                              <p:cond delay="1100"/>
                            </p:stCondLst>
                            <p:childTnLst>
                              <p:par>
                                <p:cTn id="13" presetID="4" presetClass="entr" presetSubtype="32" fill="hold" nodeType="afterEffect">
                                  <p:stCondLst>
                                    <p:cond delay="50"/>
                                  </p:stCondLst>
                                  <p:childTnLst>
                                    <p:set>
                                      <p:cBhvr>
                                        <p:cTn id="14" dur="1" fill="hold">
                                          <p:stCondLst>
                                            <p:cond delay="0"/>
                                          </p:stCondLst>
                                        </p:cTn>
                                        <p:tgtEl>
                                          <p:spTgt spid="69636"/>
                                        </p:tgtEl>
                                        <p:attrNameLst>
                                          <p:attrName>style.visibility</p:attrName>
                                        </p:attrNameLst>
                                      </p:cBhvr>
                                      <p:to>
                                        <p:strVal val="visible"/>
                                      </p:to>
                                    </p:set>
                                    <p:animEffect transition="in" filter="box(out)">
                                      <p:cBhvr>
                                        <p:cTn id="15" dur="500"/>
                                        <p:tgtEl>
                                          <p:spTgt spid="69636"/>
                                        </p:tgtEl>
                                      </p:cBhvr>
                                    </p:animEffect>
                                  </p:childTnLst>
                                </p:cTn>
                              </p:par>
                            </p:childTnLst>
                          </p:cTn>
                        </p:par>
                        <p:par>
                          <p:cTn id="16" fill="hold">
                            <p:stCondLst>
                              <p:cond delay="1650"/>
                            </p:stCondLst>
                            <p:childTnLst>
                              <p:par>
                                <p:cTn id="17" presetID="4" presetClass="entr" presetSubtype="32" fill="hold" nodeType="afterEffect">
                                  <p:stCondLst>
                                    <p:cond delay="50"/>
                                  </p:stCondLst>
                                  <p:childTnLst>
                                    <p:set>
                                      <p:cBhvr>
                                        <p:cTn id="18" dur="1" fill="hold">
                                          <p:stCondLst>
                                            <p:cond delay="0"/>
                                          </p:stCondLst>
                                        </p:cTn>
                                        <p:tgtEl>
                                          <p:spTgt spid="69635"/>
                                        </p:tgtEl>
                                        <p:attrNameLst>
                                          <p:attrName>style.visibility</p:attrName>
                                        </p:attrNameLst>
                                      </p:cBhvr>
                                      <p:to>
                                        <p:strVal val="visible"/>
                                      </p:to>
                                    </p:set>
                                    <p:animEffect transition="in" filter="box(out)">
                                      <p:cBhvr>
                                        <p:cTn id="19" dur="500"/>
                                        <p:tgtEl>
                                          <p:spTgt spid="69635"/>
                                        </p:tgtEl>
                                      </p:cBhvr>
                                    </p:animEffect>
                                  </p:childTnLst>
                                </p:cTn>
                              </p:par>
                            </p:childTnLst>
                          </p:cTn>
                        </p:par>
                        <p:par>
                          <p:cTn id="20" fill="hold">
                            <p:stCondLst>
                              <p:cond delay="2200"/>
                            </p:stCondLst>
                            <p:childTnLst>
                              <p:par>
                                <p:cTn id="21" presetID="4" presetClass="entr" presetSubtype="32" fill="hold" nodeType="afterEffect">
                                  <p:stCondLst>
                                    <p:cond delay="50"/>
                                  </p:stCondLst>
                                  <p:childTnLst>
                                    <p:set>
                                      <p:cBhvr>
                                        <p:cTn id="22" dur="1" fill="hold">
                                          <p:stCondLst>
                                            <p:cond delay="0"/>
                                          </p:stCondLst>
                                        </p:cTn>
                                        <p:tgtEl>
                                          <p:spTgt spid="69634"/>
                                        </p:tgtEl>
                                        <p:attrNameLst>
                                          <p:attrName>style.visibility</p:attrName>
                                        </p:attrNameLst>
                                      </p:cBhvr>
                                      <p:to>
                                        <p:strVal val="visible"/>
                                      </p:to>
                                    </p:set>
                                    <p:animEffect transition="in" filter="box(out)">
                                      <p:cBhvr>
                                        <p:cTn id="23" dur="500"/>
                                        <p:tgtEl>
                                          <p:spTgt spid="69634"/>
                                        </p:tgtEl>
                                      </p:cBhvr>
                                    </p:animEffect>
                                  </p:childTnLst>
                                </p:cTn>
                              </p:par>
                            </p:childTnLst>
                          </p:cTn>
                        </p:par>
                        <p:par>
                          <p:cTn id="24" fill="hold">
                            <p:stCondLst>
                              <p:cond delay="2750"/>
                            </p:stCondLst>
                            <p:childTnLst>
                              <p:par>
                                <p:cTn id="25" presetID="4" presetClass="entr" presetSubtype="32" fill="hold" nodeType="afterEffect">
                                  <p:stCondLst>
                                    <p:cond delay="50"/>
                                  </p:stCondLst>
                                  <p:childTnLst>
                                    <p:set>
                                      <p:cBhvr>
                                        <p:cTn id="26" dur="1" fill="hold">
                                          <p:stCondLst>
                                            <p:cond delay="0"/>
                                          </p:stCondLst>
                                        </p:cTn>
                                        <p:tgtEl>
                                          <p:spTgt spid="69633"/>
                                        </p:tgtEl>
                                        <p:attrNameLst>
                                          <p:attrName>style.visibility</p:attrName>
                                        </p:attrNameLst>
                                      </p:cBhvr>
                                      <p:to>
                                        <p:strVal val="visible"/>
                                      </p:to>
                                    </p:set>
                                    <p:animEffect transition="in" filter="box(out)">
                                      <p:cBhvr>
                                        <p:cTn id="27" dur="500"/>
                                        <p:tgtEl>
                                          <p:spTgt spid="69633"/>
                                        </p:tgtEl>
                                      </p:cBhvr>
                                    </p:animEffect>
                                  </p:childTnLst>
                                </p:cTn>
                              </p:par>
                            </p:childTnLst>
                          </p:cTn>
                        </p:par>
                        <p:par>
                          <p:cTn id="28" fill="hold">
                            <p:stCondLst>
                              <p:cond delay="3300"/>
                            </p:stCondLst>
                            <p:childTnLst>
                              <p:par>
                                <p:cTn id="29" presetID="4" presetClass="entr" presetSubtype="32" fill="hold" grpId="0" nodeType="afterEffect">
                                  <p:stCondLst>
                                    <p:cond delay="50"/>
                                  </p:stCondLst>
                                  <p:childTnLst>
                                    <p:set>
                                      <p:cBhvr>
                                        <p:cTn id="30" dur="1" fill="hold">
                                          <p:stCondLst>
                                            <p:cond delay="0"/>
                                          </p:stCondLst>
                                        </p:cTn>
                                        <p:tgtEl>
                                          <p:spTgt spid="3"/>
                                        </p:tgtEl>
                                        <p:attrNameLst>
                                          <p:attrName>style.visibility</p:attrName>
                                        </p:attrNameLst>
                                      </p:cBhvr>
                                      <p:to>
                                        <p:strVal val="visible"/>
                                      </p:to>
                                    </p:set>
                                    <p:animEffect transition="in" filter="box(out)">
                                      <p:cBhvr>
                                        <p:cTn id="31" dur="500"/>
                                        <p:tgtEl>
                                          <p:spTgt spid="3"/>
                                        </p:tgtEl>
                                      </p:cBhvr>
                                    </p:animEffect>
                                  </p:childTnLst>
                                </p:cTn>
                              </p:par>
                            </p:childTnLst>
                          </p:cTn>
                        </p:par>
                        <p:par>
                          <p:cTn id="32" fill="hold">
                            <p:stCondLst>
                              <p:cond delay="3850"/>
                            </p:stCondLst>
                            <p:childTnLst>
                              <p:par>
                                <p:cTn id="33" presetID="4" presetClass="entr" presetSubtype="32" fill="hold" grpId="0" nodeType="afterEffect">
                                  <p:stCondLst>
                                    <p:cond delay="50"/>
                                  </p:stCondLst>
                                  <p:childTnLst>
                                    <p:set>
                                      <p:cBhvr>
                                        <p:cTn id="34" dur="1" fill="hold">
                                          <p:stCondLst>
                                            <p:cond delay="0"/>
                                          </p:stCondLst>
                                        </p:cTn>
                                        <p:tgtEl>
                                          <p:spTgt spid="4"/>
                                        </p:tgtEl>
                                        <p:attrNameLst>
                                          <p:attrName>style.visibility</p:attrName>
                                        </p:attrNameLst>
                                      </p:cBhvr>
                                      <p:to>
                                        <p:strVal val="visible"/>
                                      </p:to>
                                    </p:set>
                                    <p:animEffect transition="in" filter="box(out)">
                                      <p:cBhvr>
                                        <p:cTn id="35" dur="500"/>
                                        <p:tgtEl>
                                          <p:spTgt spid="4"/>
                                        </p:tgtEl>
                                      </p:cBhvr>
                                    </p:animEffect>
                                  </p:childTnLst>
                                </p:cTn>
                              </p:par>
                            </p:childTnLst>
                          </p:cTn>
                        </p:par>
                        <p:par>
                          <p:cTn id="36" fill="hold">
                            <p:stCondLst>
                              <p:cond delay="4400"/>
                            </p:stCondLst>
                            <p:childTnLst>
                              <p:par>
                                <p:cTn id="37" presetID="4" presetClass="entr" presetSubtype="32" fill="hold" grpId="0" nodeType="afterEffect">
                                  <p:stCondLst>
                                    <p:cond delay="50"/>
                                  </p:stCondLst>
                                  <p:childTnLst>
                                    <p:set>
                                      <p:cBhvr>
                                        <p:cTn id="38" dur="1" fill="hold">
                                          <p:stCondLst>
                                            <p:cond delay="0"/>
                                          </p:stCondLst>
                                        </p:cTn>
                                        <p:tgtEl>
                                          <p:spTgt spid="5"/>
                                        </p:tgtEl>
                                        <p:attrNameLst>
                                          <p:attrName>style.visibility</p:attrName>
                                        </p:attrNameLst>
                                      </p:cBhvr>
                                      <p:to>
                                        <p:strVal val="visible"/>
                                      </p:to>
                                    </p:set>
                                    <p:animEffect transition="in" filter="box(out)">
                                      <p:cBhvr>
                                        <p:cTn id="39" dur="500"/>
                                        <p:tgtEl>
                                          <p:spTgt spid="5"/>
                                        </p:tgtEl>
                                      </p:cBhvr>
                                    </p:animEffect>
                                  </p:childTnLst>
                                </p:cTn>
                              </p:par>
                            </p:childTnLst>
                          </p:cTn>
                        </p:par>
                        <p:par>
                          <p:cTn id="40" fill="hold">
                            <p:stCondLst>
                              <p:cond delay="4950"/>
                            </p:stCondLst>
                            <p:childTnLst>
                              <p:par>
                                <p:cTn id="41" presetID="4" presetClass="entr" presetSubtype="32" fill="hold" grpId="0" nodeType="afterEffect">
                                  <p:stCondLst>
                                    <p:cond delay="50"/>
                                  </p:stCondLst>
                                  <p:childTnLst>
                                    <p:set>
                                      <p:cBhvr>
                                        <p:cTn id="42" dur="1" fill="hold">
                                          <p:stCondLst>
                                            <p:cond delay="0"/>
                                          </p:stCondLst>
                                        </p:cTn>
                                        <p:tgtEl>
                                          <p:spTgt spid="6"/>
                                        </p:tgtEl>
                                        <p:attrNameLst>
                                          <p:attrName>style.visibility</p:attrName>
                                        </p:attrNameLst>
                                      </p:cBhvr>
                                      <p:to>
                                        <p:strVal val="visible"/>
                                      </p:to>
                                    </p:set>
                                    <p:animEffect transition="in" filter="box(out)">
                                      <p:cBhvr>
                                        <p:cTn id="43" dur="500"/>
                                        <p:tgtEl>
                                          <p:spTgt spid="6"/>
                                        </p:tgtEl>
                                      </p:cBhvr>
                                    </p:animEffect>
                                  </p:childTnLst>
                                </p:cTn>
                              </p:par>
                            </p:childTnLst>
                          </p:cTn>
                        </p:par>
                        <p:par>
                          <p:cTn id="44" fill="hold">
                            <p:stCondLst>
                              <p:cond delay="5500"/>
                            </p:stCondLst>
                            <p:childTnLst>
                              <p:par>
                                <p:cTn id="45" presetID="4" presetClass="entr" presetSubtype="32" fill="hold" grpId="0" nodeType="afterEffect">
                                  <p:stCondLst>
                                    <p:cond delay="50"/>
                                  </p:stCondLst>
                                  <p:childTnLst>
                                    <p:set>
                                      <p:cBhvr>
                                        <p:cTn id="46" dur="1" fill="hold">
                                          <p:stCondLst>
                                            <p:cond delay="0"/>
                                          </p:stCondLst>
                                        </p:cTn>
                                        <p:tgtEl>
                                          <p:spTgt spid="7"/>
                                        </p:tgtEl>
                                        <p:attrNameLst>
                                          <p:attrName>style.visibility</p:attrName>
                                        </p:attrNameLst>
                                      </p:cBhvr>
                                      <p:to>
                                        <p:strVal val="visible"/>
                                      </p:to>
                                    </p:set>
                                    <p:animEffect transition="in" filter="box(out)">
                                      <p:cBhvr>
                                        <p:cTn id="47" dur="500"/>
                                        <p:tgtEl>
                                          <p:spTgt spid="7"/>
                                        </p:tgtEl>
                                      </p:cBhvr>
                                    </p:animEffect>
                                  </p:childTnLst>
                                </p:cTn>
                              </p:par>
                            </p:childTnLst>
                          </p:cTn>
                        </p:par>
                        <p:par>
                          <p:cTn id="48" fill="hold">
                            <p:stCondLst>
                              <p:cond delay="6050"/>
                            </p:stCondLst>
                            <p:childTnLst>
                              <p:par>
                                <p:cTn id="49" presetID="4" presetClass="entr" presetSubtype="32" fill="hold" grpId="0" nodeType="afterEffect">
                                  <p:stCondLst>
                                    <p:cond delay="50"/>
                                  </p:stCondLst>
                                  <p:childTnLst>
                                    <p:set>
                                      <p:cBhvr>
                                        <p:cTn id="50" dur="1" fill="hold">
                                          <p:stCondLst>
                                            <p:cond delay="0"/>
                                          </p:stCondLst>
                                        </p:cTn>
                                        <p:tgtEl>
                                          <p:spTgt spid="2"/>
                                        </p:tgtEl>
                                        <p:attrNameLst>
                                          <p:attrName>style.visibility</p:attrName>
                                        </p:attrNameLst>
                                      </p:cBhvr>
                                      <p:to>
                                        <p:strVal val="visible"/>
                                      </p:to>
                                    </p:set>
                                    <p:animEffect transition="in" filter="box(out)">
                                      <p:cBhvr>
                                        <p:cTn id="51" dur="500"/>
                                        <p:tgtEl>
                                          <p:spTgt spid="2"/>
                                        </p:tgtEl>
                                      </p:cBhvr>
                                    </p:animEffect>
                                  </p:childTnLst>
                                </p:cTn>
                              </p:par>
                            </p:childTnLst>
                          </p:cTn>
                        </p:par>
                        <p:par>
                          <p:cTn id="52" fill="hold">
                            <p:stCondLst>
                              <p:cond delay="6600"/>
                            </p:stCondLst>
                            <p:childTnLst>
                              <p:par>
                                <p:cTn id="53" presetID="4" presetClass="entr" presetSubtype="32" fill="hold" nodeType="afterEffect">
                                  <p:stCondLst>
                                    <p:cond delay="50"/>
                                  </p:stCondLst>
                                  <p:childTnLst>
                                    <p:set>
                                      <p:cBhvr>
                                        <p:cTn id="54" dur="1" fill="hold">
                                          <p:stCondLst>
                                            <p:cond delay="0"/>
                                          </p:stCondLst>
                                        </p:cTn>
                                        <p:tgtEl>
                                          <p:spTgt spid="69644"/>
                                        </p:tgtEl>
                                        <p:attrNameLst>
                                          <p:attrName>style.visibility</p:attrName>
                                        </p:attrNameLst>
                                      </p:cBhvr>
                                      <p:to>
                                        <p:strVal val="visible"/>
                                      </p:to>
                                    </p:set>
                                    <p:animEffect transition="in" filter="box(out)">
                                      <p:cBhvr>
                                        <p:cTn id="55" dur="500"/>
                                        <p:tgtEl>
                                          <p:spTgt spid="69644"/>
                                        </p:tgtEl>
                                      </p:cBhvr>
                                    </p:animEffect>
                                  </p:childTnLst>
                                </p:cTn>
                              </p:par>
                            </p:childTnLst>
                          </p:cTn>
                        </p:par>
                        <p:par>
                          <p:cTn id="56" fill="hold">
                            <p:stCondLst>
                              <p:cond delay="7150"/>
                            </p:stCondLst>
                            <p:childTnLst>
                              <p:par>
                                <p:cTn id="57" presetID="4" presetClass="entr" presetSubtype="32" fill="hold" nodeType="afterEffect">
                                  <p:stCondLst>
                                    <p:cond delay="50"/>
                                  </p:stCondLst>
                                  <p:childTnLst>
                                    <p:set>
                                      <p:cBhvr>
                                        <p:cTn id="58" dur="1" fill="hold">
                                          <p:stCondLst>
                                            <p:cond delay="0"/>
                                          </p:stCondLst>
                                        </p:cTn>
                                        <p:tgtEl>
                                          <p:spTgt spid="69646"/>
                                        </p:tgtEl>
                                        <p:attrNameLst>
                                          <p:attrName>style.visibility</p:attrName>
                                        </p:attrNameLst>
                                      </p:cBhvr>
                                      <p:to>
                                        <p:strVal val="visible"/>
                                      </p:to>
                                    </p:set>
                                    <p:animEffect transition="in" filter="box(out)">
                                      <p:cBhvr>
                                        <p:cTn id="59" dur="500"/>
                                        <p:tgtEl>
                                          <p:spTgt spid="69646"/>
                                        </p:tgtEl>
                                      </p:cBhvr>
                                    </p:animEffect>
                                  </p:childTnLst>
                                </p:cTn>
                              </p:par>
                            </p:childTnLst>
                          </p:cTn>
                        </p:par>
                        <p:par>
                          <p:cTn id="60" fill="hold">
                            <p:stCondLst>
                              <p:cond delay="7700"/>
                            </p:stCondLst>
                            <p:childTnLst>
                              <p:par>
                                <p:cTn id="61" presetID="4" presetClass="entr" presetSubtype="32" fill="hold" nodeType="afterEffect">
                                  <p:stCondLst>
                                    <p:cond delay="50"/>
                                  </p:stCondLst>
                                  <p:childTnLst>
                                    <p:set>
                                      <p:cBhvr>
                                        <p:cTn id="62" dur="1" fill="hold">
                                          <p:stCondLst>
                                            <p:cond delay="0"/>
                                          </p:stCondLst>
                                        </p:cTn>
                                        <p:tgtEl>
                                          <p:spTgt spid="69648"/>
                                        </p:tgtEl>
                                        <p:attrNameLst>
                                          <p:attrName>style.visibility</p:attrName>
                                        </p:attrNameLst>
                                      </p:cBhvr>
                                      <p:to>
                                        <p:strVal val="visible"/>
                                      </p:to>
                                    </p:set>
                                    <p:animEffect transition="in" filter="box(out)">
                                      <p:cBhvr>
                                        <p:cTn id="63" dur="500"/>
                                        <p:tgtEl>
                                          <p:spTgt spid="69648"/>
                                        </p:tgtEl>
                                      </p:cBhvr>
                                    </p:animEffect>
                                  </p:childTnLst>
                                </p:cTn>
                              </p:par>
                            </p:childTnLst>
                          </p:cTn>
                        </p:par>
                        <p:par>
                          <p:cTn id="64" fill="hold">
                            <p:stCondLst>
                              <p:cond delay="8250"/>
                            </p:stCondLst>
                            <p:childTnLst>
                              <p:par>
                                <p:cTn id="65" presetID="4" presetClass="entr" presetSubtype="32" fill="hold" nodeType="afterEffect">
                                  <p:stCondLst>
                                    <p:cond delay="50"/>
                                  </p:stCondLst>
                                  <p:childTnLst>
                                    <p:set>
                                      <p:cBhvr>
                                        <p:cTn id="66" dur="1" fill="hold">
                                          <p:stCondLst>
                                            <p:cond delay="0"/>
                                          </p:stCondLst>
                                        </p:cTn>
                                        <p:tgtEl>
                                          <p:spTgt spid="69650"/>
                                        </p:tgtEl>
                                        <p:attrNameLst>
                                          <p:attrName>style.visibility</p:attrName>
                                        </p:attrNameLst>
                                      </p:cBhvr>
                                      <p:to>
                                        <p:strVal val="visible"/>
                                      </p:to>
                                    </p:set>
                                    <p:animEffect transition="in" filter="box(out)">
                                      <p:cBhvr>
                                        <p:cTn id="67" dur="500"/>
                                        <p:tgtEl>
                                          <p:spTgt spid="69650"/>
                                        </p:tgtEl>
                                      </p:cBhvr>
                                    </p:animEffect>
                                  </p:childTnLst>
                                </p:cTn>
                              </p:par>
                            </p:childTnLst>
                          </p:cTn>
                        </p:par>
                        <p:par>
                          <p:cTn id="68" fill="hold">
                            <p:stCondLst>
                              <p:cond delay="8800"/>
                            </p:stCondLst>
                            <p:childTnLst>
                              <p:par>
                                <p:cTn id="69" presetID="4" presetClass="entr" presetSubtype="32" fill="hold" nodeType="afterEffect">
                                  <p:stCondLst>
                                    <p:cond delay="50"/>
                                  </p:stCondLst>
                                  <p:childTnLst>
                                    <p:set>
                                      <p:cBhvr>
                                        <p:cTn id="70" dur="1" fill="hold">
                                          <p:stCondLst>
                                            <p:cond delay="0"/>
                                          </p:stCondLst>
                                        </p:cTn>
                                        <p:tgtEl>
                                          <p:spTgt spid="69652"/>
                                        </p:tgtEl>
                                        <p:attrNameLst>
                                          <p:attrName>style.visibility</p:attrName>
                                        </p:attrNameLst>
                                      </p:cBhvr>
                                      <p:to>
                                        <p:strVal val="visible"/>
                                      </p:to>
                                    </p:set>
                                    <p:animEffect transition="in" filter="box(out)">
                                      <p:cBhvr>
                                        <p:cTn id="71" dur="500"/>
                                        <p:tgtEl>
                                          <p:spTgt spid="69652"/>
                                        </p:tgtEl>
                                      </p:cBhvr>
                                    </p:animEffect>
                                  </p:childTnLst>
                                </p:cTn>
                              </p:par>
                            </p:childTnLst>
                          </p:cTn>
                        </p:par>
                        <p:par>
                          <p:cTn id="72" fill="hold">
                            <p:stCondLst>
                              <p:cond delay="9350"/>
                            </p:stCondLst>
                            <p:childTnLst>
                              <p:par>
                                <p:cTn id="73" presetID="4" presetClass="entr" presetSubtype="32" fill="hold" nodeType="afterEffect">
                                  <p:stCondLst>
                                    <p:cond delay="50"/>
                                  </p:stCondLst>
                                  <p:childTnLst>
                                    <p:set>
                                      <p:cBhvr>
                                        <p:cTn id="74" dur="1" fill="hold">
                                          <p:stCondLst>
                                            <p:cond delay="0"/>
                                          </p:stCondLst>
                                        </p:cTn>
                                        <p:tgtEl>
                                          <p:spTgt spid="69654"/>
                                        </p:tgtEl>
                                        <p:attrNameLst>
                                          <p:attrName>style.visibility</p:attrName>
                                        </p:attrNameLst>
                                      </p:cBhvr>
                                      <p:to>
                                        <p:strVal val="visible"/>
                                      </p:to>
                                    </p:set>
                                    <p:animEffect transition="in" filter="box(out)">
                                      <p:cBhvr>
                                        <p:cTn id="75" dur="500"/>
                                        <p:tgtEl>
                                          <p:spTgt spid="69654"/>
                                        </p:tgtEl>
                                      </p:cBhvr>
                                    </p:animEffect>
                                  </p:childTnLst>
                                </p:cTn>
                              </p:par>
                            </p:childTnLst>
                          </p:cTn>
                        </p:par>
                        <p:par>
                          <p:cTn id="76" fill="hold">
                            <p:stCondLst>
                              <p:cond delay="9900"/>
                            </p:stCondLst>
                            <p:childTnLst>
                              <p:par>
                                <p:cTn id="77" presetID="4" presetClass="entr" presetSubtype="32" fill="hold" grpId="0" nodeType="afterEffect">
                                  <p:stCondLst>
                                    <p:cond delay="50"/>
                                  </p:stCondLst>
                                  <p:childTnLst>
                                    <p:set>
                                      <p:cBhvr>
                                        <p:cTn id="78" dur="1" fill="hold">
                                          <p:stCondLst>
                                            <p:cond delay="0"/>
                                          </p:stCondLst>
                                        </p:cTn>
                                        <p:tgtEl>
                                          <p:spTgt spid="69655"/>
                                        </p:tgtEl>
                                        <p:attrNameLst>
                                          <p:attrName>style.visibility</p:attrName>
                                        </p:attrNameLst>
                                      </p:cBhvr>
                                      <p:to>
                                        <p:strVal val="visible"/>
                                      </p:to>
                                    </p:set>
                                    <p:animEffect transition="in" filter="box(out)">
                                      <p:cBhvr>
                                        <p:cTn id="79" dur="500"/>
                                        <p:tgtEl>
                                          <p:spTgt spid="69655"/>
                                        </p:tgtEl>
                                      </p:cBhvr>
                                    </p:animEffect>
                                  </p:childTnLst>
                                </p:cTn>
                              </p:par>
                            </p:childTnLst>
                          </p:cTn>
                        </p:par>
                        <p:par>
                          <p:cTn id="80" fill="hold">
                            <p:stCondLst>
                              <p:cond delay="10450"/>
                            </p:stCondLst>
                            <p:childTnLst>
                              <p:par>
                                <p:cTn id="81" presetID="4" presetClass="entr" presetSubtype="32" fill="hold" grpId="0" nodeType="afterEffect">
                                  <p:stCondLst>
                                    <p:cond delay="50"/>
                                  </p:stCondLst>
                                  <p:childTnLst>
                                    <p:set>
                                      <p:cBhvr>
                                        <p:cTn id="82" dur="1" fill="hold">
                                          <p:stCondLst>
                                            <p:cond delay="0"/>
                                          </p:stCondLst>
                                        </p:cTn>
                                        <p:tgtEl>
                                          <p:spTgt spid="69656"/>
                                        </p:tgtEl>
                                        <p:attrNameLst>
                                          <p:attrName>style.visibility</p:attrName>
                                        </p:attrNameLst>
                                      </p:cBhvr>
                                      <p:to>
                                        <p:strVal val="visible"/>
                                      </p:to>
                                    </p:set>
                                    <p:animEffect transition="in" filter="box(out)">
                                      <p:cBhvr>
                                        <p:cTn id="83" dur="500"/>
                                        <p:tgtEl>
                                          <p:spTgt spid="69656"/>
                                        </p:tgtEl>
                                      </p:cBhvr>
                                    </p:animEffect>
                                  </p:childTnLst>
                                </p:cTn>
                              </p:par>
                            </p:childTnLst>
                          </p:cTn>
                        </p:par>
                        <p:par>
                          <p:cTn id="84" fill="hold">
                            <p:stCondLst>
                              <p:cond delay="11000"/>
                            </p:stCondLst>
                            <p:childTnLst>
                              <p:par>
                                <p:cTn id="85" presetID="4" presetClass="entr" presetSubtype="32" fill="hold" grpId="0" nodeType="afterEffect">
                                  <p:stCondLst>
                                    <p:cond delay="50"/>
                                  </p:stCondLst>
                                  <p:childTnLst>
                                    <p:set>
                                      <p:cBhvr>
                                        <p:cTn id="86" dur="1" fill="hold">
                                          <p:stCondLst>
                                            <p:cond delay="0"/>
                                          </p:stCondLst>
                                        </p:cTn>
                                        <p:tgtEl>
                                          <p:spTgt spid="69657"/>
                                        </p:tgtEl>
                                        <p:attrNameLst>
                                          <p:attrName>style.visibility</p:attrName>
                                        </p:attrNameLst>
                                      </p:cBhvr>
                                      <p:to>
                                        <p:strVal val="visible"/>
                                      </p:to>
                                    </p:set>
                                    <p:animEffect transition="in" filter="box(out)">
                                      <p:cBhvr>
                                        <p:cTn id="87" dur="500"/>
                                        <p:tgtEl>
                                          <p:spTgt spid="69657"/>
                                        </p:tgtEl>
                                      </p:cBhvr>
                                    </p:animEffect>
                                  </p:childTnLst>
                                </p:cTn>
                              </p:par>
                            </p:childTnLst>
                          </p:cTn>
                        </p:par>
                        <p:par>
                          <p:cTn id="88" fill="hold">
                            <p:stCondLst>
                              <p:cond delay="11550"/>
                            </p:stCondLst>
                            <p:childTnLst>
                              <p:par>
                                <p:cTn id="89" presetID="4" presetClass="entr" presetSubtype="32" fill="hold" grpId="0" nodeType="afterEffect">
                                  <p:stCondLst>
                                    <p:cond delay="50"/>
                                  </p:stCondLst>
                                  <p:childTnLst>
                                    <p:set>
                                      <p:cBhvr>
                                        <p:cTn id="90" dur="1" fill="hold">
                                          <p:stCondLst>
                                            <p:cond delay="0"/>
                                          </p:stCondLst>
                                        </p:cTn>
                                        <p:tgtEl>
                                          <p:spTgt spid="69658"/>
                                        </p:tgtEl>
                                        <p:attrNameLst>
                                          <p:attrName>style.visibility</p:attrName>
                                        </p:attrNameLst>
                                      </p:cBhvr>
                                      <p:to>
                                        <p:strVal val="visible"/>
                                      </p:to>
                                    </p:set>
                                    <p:animEffect transition="in" filter="box(out)">
                                      <p:cBhvr>
                                        <p:cTn id="91" dur="500"/>
                                        <p:tgtEl>
                                          <p:spTgt spid="69658"/>
                                        </p:tgtEl>
                                      </p:cBhvr>
                                    </p:animEffect>
                                  </p:childTnLst>
                                </p:cTn>
                              </p:par>
                            </p:childTnLst>
                          </p:cTn>
                        </p:par>
                        <p:par>
                          <p:cTn id="92" fill="hold">
                            <p:stCondLst>
                              <p:cond delay="12100"/>
                            </p:stCondLst>
                            <p:childTnLst>
                              <p:par>
                                <p:cTn id="93" presetID="4" presetClass="entr" presetSubtype="32" fill="hold" grpId="0" nodeType="afterEffect">
                                  <p:stCondLst>
                                    <p:cond delay="50"/>
                                  </p:stCondLst>
                                  <p:childTnLst>
                                    <p:set>
                                      <p:cBhvr>
                                        <p:cTn id="94" dur="1" fill="hold">
                                          <p:stCondLst>
                                            <p:cond delay="0"/>
                                          </p:stCondLst>
                                        </p:cTn>
                                        <p:tgtEl>
                                          <p:spTgt spid="69659"/>
                                        </p:tgtEl>
                                        <p:attrNameLst>
                                          <p:attrName>style.visibility</p:attrName>
                                        </p:attrNameLst>
                                      </p:cBhvr>
                                      <p:to>
                                        <p:strVal val="visible"/>
                                      </p:to>
                                    </p:set>
                                    <p:animEffect transition="in" filter="box(out)">
                                      <p:cBhvr>
                                        <p:cTn id="95" dur="500"/>
                                        <p:tgtEl>
                                          <p:spTgt spid="69659"/>
                                        </p:tgtEl>
                                      </p:cBhvr>
                                    </p:animEffect>
                                  </p:childTnLst>
                                </p:cTn>
                              </p:par>
                            </p:childTnLst>
                          </p:cTn>
                        </p:par>
                        <p:par>
                          <p:cTn id="96" fill="hold">
                            <p:stCondLst>
                              <p:cond delay="12650"/>
                            </p:stCondLst>
                            <p:childTnLst>
                              <p:par>
                                <p:cTn id="97" presetID="4" presetClass="entr" presetSubtype="32" fill="hold" grpId="0" nodeType="afterEffect">
                                  <p:stCondLst>
                                    <p:cond delay="50"/>
                                  </p:stCondLst>
                                  <p:childTnLst>
                                    <p:set>
                                      <p:cBhvr>
                                        <p:cTn id="98" dur="1" fill="hold">
                                          <p:stCondLst>
                                            <p:cond delay="0"/>
                                          </p:stCondLst>
                                        </p:cTn>
                                        <p:tgtEl>
                                          <p:spTgt spid="69660"/>
                                        </p:tgtEl>
                                        <p:attrNameLst>
                                          <p:attrName>style.visibility</p:attrName>
                                        </p:attrNameLst>
                                      </p:cBhvr>
                                      <p:to>
                                        <p:strVal val="visible"/>
                                      </p:to>
                                    </p:set>
                                    <p:animEffect transition="in" filter="box(out)">
                                      <p:cBhvr>
                                        <p:cTn id="99" dur="500"/>
                                        <p:tgtEl>
                                          <p:spTgt spid="69660"/>
                                        </p:tgtEl>
                                      </p:cBhvr>
                                    </p:animEffect>
                                  </p:childTnLst>
                                </p:cTn>
                              </p:par>
                            </p:childTnLst>
                          </p:cTn>
                        </p:par>
                        <p:par>
                          <p:cTn id="100" fill="hold">
                            <p:stCondLst>
                              <p:cond delay="13200"/>
                            </p:stCondLst>
                            <p:childTnLst>
                              <p:par>
                                <p:cTn id="101" presetID="2" presetClass="entr" presetSubtype="4" fill="hold" grpId="0" nodeType="afterEffect">
                                  <p:stCondLst>
                                    <p:cond delay="100"/>
                                  </p:stCondLst>
                                  <p:childTnLst>
                                    <p:set>
                                      <p:cBhvr>
                                        <p:cTn id="102" dur="1" fill="hold">
                                          <p:stCondLst>
                                            <p:cond delay="0"/>
                                          </p:stCondLst>
                                        </p:cTn>
                                        <p:tgtEl>
                                          <p:spTgt spid="69662"/>
                                        </p:tgtEl>
                                        <p:attrNameLst>
                                          <p:attrName>style.visibility</p:attrName>
                                        </p:attrNameLst>
                                      </p:cBhvr>
                                      <p:to>
                                        <p:strVal val="visible"/>
                                      </p:to>
                                    </p:set>
                                    <p:anim calcmode="lin" valueType="num">
                                      <p:cBhvr additive="base">
                                        <p:cTn id="103" dur="500" fill="hold"/>
                                        <p:tgtEl>
                                          <p:spTgt spid="69662"/>
                                        </p:tgtEl>
                                        <p:attrNameLst>
                                          <p:attrName>ppt_x</p:attrName>
                                        </p:attrNameLst>
                                      </p:cBhvr>
                                      <p:tavLst>
                                        <p:tav tm="0">
                                          <p:val>
                                            <p:strVal val="#ppt_x"/>
                                          </p:val>
                                        </p:tav>
                                        <p:tav tm="100000">
                                          <p:val>
                                            <p:strVal val="#ppt_x"/>
                                          </p:val>
                                        </p:tav>
                                      </p:tavLst>
                                    </p:anim>
                                    <p:anim calcmode="lin" valueType="num">
                                      <p:cBhvr additive="base">
                                        <p:cTn id="104" dur="500" fill="hold"/>
                                        <p:tgtEl>
                                          <p:spTgt spid="69662"/>
                                        </p:tgtEl>
                                        <p:attrNameLst>
                                          <p:attrName>ppt_y</p:attrName>
                                        </p:attrNameLst>
                                      </p:cBhvr>
                                      <p:tavLst>
                                        <p:tav tm="0">
                                          <p:val>
                                            <p:strVal val="1+#ppt_h/2"/>
                                          </p:val>
                                        </p:tav>
                                        <p:tav tm="100000">
                                          <p:val>
                                            <p:strVal val="#ppt_y"/>
                                          </p:val>
                                        </p:tav>
                                      </p:tavLst>
                                    </p:anim>
                                  </p:childTnLst>
                                </p:cTn>
                              </p:par>
                            </p:childTnLst>
                          </p:cTn>
                        </p:par>
                        <p:par>
                          <p:cTn id="105" fill="hold">
                            <p:stCondLst>
                              <p:cond delay="13800"/>
                            </p:stCondLst>
                            <p:childTnLst>
                              <p:par>
                                <p:cTn id="106" presetID="2" presetClass="entr" presetSubtype="2" fill="hold" grpId="0" nodeType="afterEffect">
                                  <p:stCondLst>
                                    <p:cond delay="0"/>
                                  </p:stCondLst>
                                  <p:childTnLst>
                                    <p:set>
                                      <p:cBhvr>
                                        <p:cTn id="107" dur="1" fill="hold">
                                          <p:stCondLst>
                                            <p:cond delay="0"/>
                                          </p:stCondLst>
                                        </p:cTn>
                                        <p:tgtEl>
                                          <p:spTgt spid="69661"/>
                                        </p:tgtEl>
                                        <p:attrNameLst>
                                          <p:attrName>style.visibility</p:attrName>
                                        </p:attrNameLst>
                                      </p:cBhvr>
                                      <p:to>
                                        <p:strVal val="visible"/>
                                      </p:to>
                                    </p:set>
                                    <p:anim calcmode="lin" valueType="num">
                                      <p:cBhvr additive="base">
                                        <p:cTn id="108" dur="500" fill="hold"/>
                                        <p:tgtEl>
                                          <p:spTgt spid="69661"/>
                                        </p:tgtEl>
                                        <p:attrNameLst>
                                          <p:attrName>ppt_x</p:attrName>
                                        </p:attrNameLst>
                                      </p:cBhvr>
                                      <p:tavLst>
                                        <p:tav tm="0">
                                          <p:val>
                                            <p:strVal val="1+#ppt_w/2"/>
                                          </p:val>
                                        </p:tav>
                                        <p:tav tm="100000">
                                          <p:val>
                                            <p:strVal val="#ppt_x"/>
                                          </p:val>
                                        </p:tav>
                                      </p:tavLst>
                                    </p:anim>
                                    <p:anim calcmode="lin" valueType="num">
                                      <p:cBhvr additive="base">
                                        <p:cTn id="109" dur="500" fill="hold"/>
                                        <p:tgtEl>
                                          <p:spTgt spid="69661"/>
                                        </p:tgtEl>
                                        <p:attrNameLst>
                                          <p:attrName>ppt_y</p:attrName>
                                        </p:attrNameLst>
                                      </p:cBhvr>
                                      <p:tavLst>
                                        <p:tav tm="0">
                                          <p:val>
                                            <p:strVal val="#ppt_y"/>
                                          </p:val>
                                        </p:tav>
                                        <p:tav tm="100000">
                                          <p:val>
                                            <p:strVal val="#ppt_y"/>
                                          </p:val>
                                        </p:tav>
                                      </p:tavLst>
                                    </p:anim>
                                  </p:childTnLst>
                                </p:cTn>
                              </p:par>
                            </p:childTnLst>
                          </p:cTn>
                        </p:par>
                        <p:par>
                          <p:cTn id="110" fill="hold">
                            <p:stCondLst>
                              <p:cond delay="14300"/>
                            </p:stCondLst>
                            <p:childTnLst>
                              <p:par>
                                <p:cTn id="111" presetID="2" presetClass="entr" presetSubtype="4" fill="hold" grpId="0" nodeType="afterEffect">
                                  <p:stCondLst>
                                    <p:cond delay="100"/>
                                  </p:stCondLst>
                                  <p:childTnLst>
                                    <p:set>
                                      <p:cBhvr>
                                        <p:cTn id="112" dur="1" fill="hold">
                                          <p:stCondLst>
                                            <p:cond delay="0"/>
                                          </p:stCondLst>
                                        </p:cTn>
                                        <p:tgtEl>
                                          <p:spTgt spid="69664"/>
                                        </p:tgtEl>
                                        <p:attrNameLst>
                                          <p:attrName>style.visibility</p:attrName>
                                        </p:attrNameLst>
                                      </p:cBhvr>
                                      <p:to>
                                        <p:strVal val="visible"/>
                                      </p:to>
                                    </p:set>
                                    <p:anim calcmode="lin" valueType="num">
                                      <p:cBhvr additive="base">
                                        <p:cTn id="113" dur="500" fill="hold"/>
                                        <p:tgtEl>
                                          <p:spTgt spid="69664"/>
                                        </p:tgtEl>
                                        <p:attrNameLst>
                                          <p:attrName>ppt_x</p:attrName>
                                        </p:attrNameLst>
                                      </p:cBhvr>
                                      <p:tavLst>
                                        <p:tav tm="0">
                                          <p:val>
                                            <p:strVal val="#ppt_x"/>
                                          </p:val>
                                        </p:tav>
                                        <p:tav tm="100000">
                                          <p:val>
                                            <p:strVal val="#ppt_x"/>
                                          </p:val>
                                        </p:tav>
                                      </p:tavLst>
                                    </p:anim>
                                    <p:anim calcmode="lin" valueType="num">
                                      <p:cBhvr additive="base">
                                        <p:cTn id="114" dur="500" fill="hold"/>
                                        <p:tgtEl>
                                          <p:spTgt spid="69664"/>
                                        </p:tgtEl>
                                        <p:attrNameLst>
                                          <p:attrName>ppt_y</p:attrName>
                                        </p:attrNameLst>
                                      </p:cBhvr>
                                      <p:tavLst>
                                        <p:tav tm="0">
                                          <p:val>
                                            <p:strVal val="1+#ppt_h/2"/>
                                          </p:val>
                                        </p:tav>
                                        <p:tav tm="100000">
                                          <p:val>
                                            <p:strVal val="#ppt_y"/>
                                          </p:val>
                                        </p:tav>
                                      </p:tavLst>
                                    </p:anim>
                                  </p:childTnLst>
                                </p:cTn>
                              </p:par>
                            </p:childTnLst>
                          </p:cTn>
                        </p:par>
                        <p:par>
                          <p:cTn id="115" fill="hold">
                            <p:stCondLst>
                              <p:cond delay="14900"/>
                            </p:stCondLst>
                            <p:childTnLst>
                              <p:par>
                                <p:cTn id="116" presetID="2" presetClass="entr" presetSubtype="2" fill="hold" grpId="0" nodeType="afterEffect">
                                  <p:stCondLst>
                                    <p:cond delay="0"/>
                                  </p:stCondLst>
                                  <p:childTnLst>
                                    <p:set>
                                      <p:cBhvr>
                                        <p:cTn id="117" dur="1" fill="hold">
                                          <p:stCondLst>
                                            <p:cond delay="0"/>
                                          </p:stCondLst>
                                        </p:cTn>
                                        <p:tgtEl>
                                          <p:spTgt spid="69663"/>
                                        </p:tgtEl>
                                        <p:attrNameLst>
                                          <p:attrName>style.visibility</p:attrName>
                                        </p:attrNameLst>
                                      </p:cBhvr>
                                      <p:to>
                                        <p:strVal val="visible"/>
                                      </p:to>
                                    </p:set>
                                    <p:anim calcmode="lin" valueType="num">
                                      <p:cBhvr additive="base">
                                        <p:cTn id="118" dur="500" fill="hold"/>
                                        <p:tgtEl>
                                          <p:spTgt spid="69663"/>
                                        </p:tgtEl>
                                        <p:attrNameLst>
                                          <p:attrName>ppt_x</p:attrName>
                                        </p:attrNameLst>
                                      </p:cBhvr>
                                      <p:tavLst>
                                        <p:tav tm="0">
                                          <p:val>
                                            <p:strVal val="1+#ppt_w/2"/>
                                          </p:val>
                                        </p:tav>
                                        <p:tav tm="100000">
                                          <p:val>
                                            <p:strVal val="#ppt_x"/>
                                          </p:val>
                                        </p:tav>
                                      </p:tavLst>
                                    </p:anim>
                                    <p:anim calcmode="lin" valueType="num">
                                      <p:cBhvr additive="base">
                                        <p:cTn id="119" dur="500" fill="hold"/>
                                        <p:tgtEl>
                                          <p:spTgt spid="69663"/>
                                        </p:tgtEl>
                                        <p:attrNameLst>
                                          <p:attrName>ppt_y</p:attrName>
                                        </p:attrNameLst>
                                      </p:cBhvr>
                                      <p:tavLst>
                                        <p:tav tm="0">
                                          <p:val>
                                            <p:strVal val="#ppt_y"/>
                                          </p:val>
                                        </p:tav>
                                        <p:tav tm="100000">
                                          <p:val>
                                            <p:strVal val="#ppt_y"/>
                                          </p:val>
                                        </p:tav>
                                      </p:tavLst>
                                    </p:anim>
                                  </p:childTnLst>
                                </p:cTn>
                              </p:par>
                            </p:childTnLst>
                          </p:cTn>
                        </p:par>
                        <p:par>
                          <p:cTn id="120" fill="hold">
                            <p:stCondLst>
                              <p:cond delay="15400"/>
                            </p:stCondLst>
                            <p:childTnLst>
                              <p:par>
                                <p:cTn id="121" presetID="2" presetClass="entr" presetSubtype="4" fill="hold" grpId="0" nodeType="afterEffect">
                                  <p:stCondLst>
                                    <p:cond delay="100"/>
                                  </p:stCondLst>
                                  <p:childTnLst>
                                    <p:set>
                                      <p:cBhvr>
                                        <p:cTn id="122" dur="1" fill="hold">
                                          <p:stCondLst>
                                            <p:cond delay="0"/>
                                          </p:stCondLst>
                                        </p:cTn>
                                        <p:tgtEl>
                                          <p:spTgt spid="69666"/>
                                        </p:tgtEl>
                                        <p:attrNameLst>
                                          <p:attrName>style.visibility</p:attrName>
                                        </p:attrNameLst>
                                      </p:cBhvr>
                                      <p:to>
                                        <p:strVal val="visible"/>
                                      </p:to>
                                    </p:set>
                                    <p:anim calcmode="lin" valueType="num">
                                      <p:cBhvr additive="base">
                                        <p:cTn id="123" dur="500" fill="hold"/>
                                        <p:tgtEl>
                                          <p:spTgt spid="69666"/>
                                        </p:tgtEl>
                                        <p:attrNameLst>
                                          <p:attrName>ppt_x</p:attrName>
                                        </p:attrNameLst>
                                      </p:cBhvr>
                                      <p:tavLst>
                                        <p:tav tm="0">
                                          <p:val>
                                            <p:strVal val="#ppt_x"/>
                                          </p:val>
                                        </p:tav>
                                        <p:tav tm="100000">
                                          <p:val>
                                            <p:strVal val="#ppt_x"/>
                                          </p:val>
                                        </p:tav>
                                      </p:tavLst>
                                    </p:anim>
                                    <p:anim calcmode="lin" valueType="num">
                                      <p:cBhvr additive="base">
                                        <p:cTn id="124" dur="500" fill="hold"/>
                                        <p:tgtEl>
                                          <p:spTgt spid="69666"/>
                                        </p:tgtEl>
                                        <p:attrNameLst>
                                          <p:attrName>ppt_y</p:attrName>
                                        </p:attrNameLst>
                                      </p:cBhvr>
                                      <p:tavLst>
                                        <p:tav tm="0">
                                          <p:val>
                                            <p:strVal val="1+#ppt_h/2"/>
                                          </p:val>
                                        </p:tav>
                                        <p:tav tm="100000">
                                          <p:val>
                                            <p:strVal val="#ppt_y"/>
                                          </p:val>
                                        </p:tav>
                                      </p:tavLst>
                                    </p:anim>
                                  </p:childTnLst>
                                </p:cTn>
                              </p:par>
                            </p:childTnLst>
                          </p:cTn>
                        </p:par>
                        <p:par>
                          <p:cTn id="125" fill="hold">
                            <p:stCondLst>
                              <p:cond delay="16000"/>
                            </p:stCondLst>
                            <p:childTnLst>
                              <p:par>
                                <p:cTn id="126" presetID="2" presetClass="entr" presetSubtype="2" fill="hold" grpId="0" nodeType="afterEffect">
                                  <p:stCondLst>
                                    <p:cond delay="0"/>
                                  </p:stCondLst>
                                  <p:childTnLst>
                                    <p:set>
                                      <p:cBhvr>
                                        <p:cTn id="127" dur="1" fill="hold">
                                          <p:stCondLst>
                                            <p:cond delay="0"/>
                                          </p:stCondLst>
                                        </p:cTn>
                                        <p:tgtEl>
                                          <p:spTgt spid="69665"/>
                                        </p:tgtEl>
                                        <p:attrNameLst>
                                          <p:attrName>style.visibility</p:attrName>
                                        </p:attrNameLst>
                                      </p:cBhvr>
                                      <p:to>
                                        <p:strVal val="visible"/>
                                      </p:to>
                                    </p:set>
                                    <p:anim calcmode="lin" valueType="num">
                                      <p:cBhvr additive="base">
                                        <p:cTn id="128" dur="500" fill="hold"/>
                                        <p:tgtEl>
                                          <p:spTgt spid="69665"/>
                                        </p:tgtEl>
                                        <p:attrNameLst>
                                          <p:attrName>ppt_x</p:attrName>
                                        </p:attrNameLst>
                                      </p:cBhvr>
                                      <p:tavLst>
                                        <p:tav tm="0">
                                          <p:val>
                                            <p:strVal val="1+#ppt_w/2"/>
                                          </p:val>
                                        </p:tav>
                                        <p:tav tm="100000">
                                          <p:val>
                                            <p:strVal val="#ppt_x"/>
                                          </p:val>
                                        </p:tav>
                                      </p:tavLst>
                                    </p:anim>
                                    <p:anim calcmode="lin" valueType="num">
                                      <p:cBhvr additive="base">
                                        <p:cTn id="129" dur="500" fill="hold"/>
                                        <p:tgtEl>
                                          <p:spTgt spid="69665"/>
                                        </p:tgtEl>
                                        <p:attrNameLst>
                                          <p:attrName>ppt_y</p:attrName>
                                        </p:attrNameLst>
                                      </p:cBhvr>
                                      <p:tavLst>
                                        <p:tav tm="0">
                                          <p:val>
                                            <p:strVal val="#ppt_y"/>
                                          </p:val>
                                        </p:tav>
                                        <p:tav tm="100000">
                                          <p:val>
                                            <p:strVal val="#ppt_y"/>
                                          </p:val>
                                        </p:tav>
                                      </p:tavLst>
                                    </p:anim>
                                  </p:childTnLst>
                                </p:cTn>
                              </p:par>
                            </p:childTnLst>
                          </p:cTn>
                        </p:par>
                        <p:par>
                          <p:cTn id="130" fill="hold">
                            <p:stCondLst>
                              <p:cond delay="16500"/>
                            </p:stCondLst>
                            <p:childTnLst>
                              <p:par>
                                <p:cTn id="131" presetID="2" presetClass="entr" presetSubtype="4" fill="hold" grpId="0" nodeType="afterEffect">
                                  <p:stCondLst>
                                    <p:cond delay="100"/>
                                  </p:stCondLst>
                                  <p:childTnLst>
                                    <p:set>
                                      <p:cBhvr>
                                        <p:cTn id="132" dur="1" fill="hold">
                                          <p:stCondLst>
                                            <p:cond delay="0"/>
                                          </p:stCondLst>
                                        </p:cTn>
                                        <p:tgtEl>
                                          <p:spTgt spid="69668"/>
                                        </p:tgtEl>
                                        <p:attrNameLst>
                                          <p:attrName>style.visibility</p:attrName>
                                        </p:attrNameLst>
                                      </p:cBhvr>
                                      <p:to>
                                        <p:strVal val="visible"/>
                                      </p:to>
                                    </p:set>
                                    <p:anim calcmode="lin" valueType="num">
                                      <p:cBhvr additive="base">
                                        <p:cTn id="133" dur="500" fill="hold"/>
                                        <p:tgtEl>
                                          <p:spTgt spid="69668"/>
                                        </p:tgtEl>
                                        <p:attrNameLst>
                                          <p:attrName>ppt_x</p:attrName>
                                        </p:attrNameLst>
                                      </p:cBhvr>
                                      <p:tavLst>
                                        <p:tav tm="0">
                                          <p:val>
                                            <p:strVal val="#ppt_x"/>
                                          </p:val>
                                        </p:tav>
                                        <p:tav tm="100000">
                                          <p:val>
                                            <p:strVal val="#ppt_x"/>
                                          </p:val>
                                        </p:tav>
                                      </p:tavLst>
                                    </p:anim>
                                    <p:anim calcmode="lin" valueType="num">
                                      <p:cBhvr additive="base">
                                        <p:cTn id="134" dur="500" fill="hold"/>
                                        <p:tgtEl>
                                          <p:spTgt spid="69668"/>
                                        </p:tgtEl>
                                        <p:attrNameLst>
                                          <p:attrName>ppt_y</p:attrName>
                                        </p:attrNameLst>
                                      </p:cBhvr>
                                      <p:tavLst>
                                        <p:tav tm="0">
                                          <p:val>
                                            <p:strVal val="1+#ppt_h/2"/>
                                          </p:val>
                                        </p:tav>
                                        <p:tav tm="100000">
                                          <p:val>
                                            <p:strVal val="#ppt_y"/>
                                          </p:val>
                                        </p:tav>
                                      </p:tavLst>
                                    </p:anim>
                                  </p:childTnLst>
                                </p:cTn>
                              </p:par>
                            </p:childTnLst>
                          </p:cTn>
                        </p:par>
                        <p:par>
                          <p:cTn id="135" fill="hold">
                            <p:stCondLst>
                              <p:cond delay="17100"/>
                            </p:stCondLst>
                            <p:childTnLst>
                              <p:par>
                                <p:cTn id="136" presetID="2" presetClass="entr" presetSubtype="2" fill="hold" grpId="0" nodeType="afterEffect">
                                  <p:stCondLst>
                                    <p:cond delay="0"/>
                                  </p:stCondLst>
                                  <p:childTnLst>
                                    <p:set>
                                      <p:cBhvr>
                                        <p:cTn id="137" dur="1" fill="hold">
                                          <p:stCondLst>
                                            <p:cond delay="0"/>
                                          </p:stCondLst>
                                        </p:cTn>
                                        <p:tgtEl>
                                          <p:spTgt spid="69667"/>
                                        </p:tgtEl>
                                        <p:attrNameLst>
                                          <p:attrName>style.visibility</p:attrName>
                                        </p:attrNameLst>
                                      </p:cBhvr>
                                      <p:to>
                                        <p:strVal val="visible"/>
                                      </p:to>
                                    </p:set>
                                    <p:anim calcmode="lin" valueType="num">
                                      <p:cBhvr additive="base">
                                        <p:cTn id="138" dur="500" fill="hold"/>
                                        <p:tgtEl>
                                          <p:spTgt spid="69667"/>
                                        </p:tgtEl>
                                        <p:attrNameLst>
                                          <p:attrName>ppt_x</p:attrName>
                                        </p:attrNameLst>
                                      </p:cBhvr>
                                      <p:tavLst>
                                        <p:tav tm="0">
                                          <p:val>
                                            <p:strVal val="1+#ppt_w/2"/>
                                          </p:val>
                                        </p:tav>
                                        <p:tav tm="100000">
                                          <p:val>
                                            <p:strVal val="#ppt_x"/>
                                          </p:val>
                                        </p:tav>
                                      </p:tavLst>
                                    </p:anim>
                                    <p:anim calcmode="lin" valueType="num">
                                      <p:cBhvr additive="base">
                                        <p:cTn id="139" dur="500" fill="hold"/>
                                        <p:tgtEl>
                                          <p:spTgt spid="69667"/>
                                        </p:tgtEl>
                                        <p:attrNameLst>
                                          <p:attrName>ppt_y</p:attrName>
                                        </p:attrNameLst>
                                      </p:cBhvr>
                                      <p:tavLst>
                                        <p:tav tm="0">
                                          <p:val>
                                            <p:strVal val="#ppt_y"/>
                                          </p:val>
                                        </p:tav>
                                        <p:tav tm="100000">
                                          <p:val>
                                            <p:strVal val="#ppt_y"/>
                                          </p:val>
                                        </p:tav>
                                      </p:tavLst>
                                    </p:anim>
                                  </p:childTnLst>
                                </p:cTn>
                              </p:par>
                            </p:childTnLst>
                          </p:cTn>
                        </p:par>
                        <p:par>
                          <p:cTn id="140" fill="hold">
                            <p:stCondLst>
                              <p:cond delay="17600"/>
                            </p:stCondLst>
                            <p:childTnLst>
                              <p:par>
                                <p:cTn id="141" presetID="2" presetClass="entr" presetSubtype="4" fill="hold" grpId="0" nodeType="afterEffect">
                                  <p:stCondLst>
                                    <p:cond delay="100"/>
                                  </p:stCondLst>
                                  <p:childTnLst>
                                    <p:set>
                                      <p:cBhvr>
                                        <p:cTn id="142" dur="1" fill="hold">
                                          <p:stCondLst>
                                            <p:cond delay="0"/>
                                          </p:stCondLst>
                                        </p:cTn>
                                        <p:tgtEl>
                                          <p:spTgt spid="69670"/>
                                        </p:tgtEl>
                                        <p:attrNameLst>
                                          <p:attrName>style.visibility</p:attrName>
                                        </p:attrNameLst>
                                      </p:cBhvr>
                                      <p:to>
                                        <p:strVal val="visible"/>
                                      </p:to>
                                    </p:set>
                                    <p:anim calcmode="lin" valueType="num">
                                      <p:cBhvr additive="base">
                                        <p:cTn id="143" dur="500" fill="hold"/>
                                        <p:tgtEl>
                                          <p:spTgt spid="69670"/>
                                        </p:tgtEl>
                                        <p:attrNameLst>
                                          <p:attrName>ppt_x</p:attrName>
                                        </p:attrNameLst>
                                      </p:cBhvr>
                                      <p:tavLst>
                                        <p:tav tm="0">
                                          <p:val>
                                            <p:strVal val="#ppt_x"/>
                                          </p:val>
                                        </p:tav>
                                        <p:tav tm="100000">
                                          <p:val>
                                            <p:strVal val="#ppt_x"/>
                                          </p:val>
                                        </p:tav>
                                      </p:tavLst>
                                    </p:anim>
                                    <p:anim calcmode="lin" valueType="num">
                                      <p:cBhvr additive="base">
                                        <p:cTn id="144" dur="500" fill="hold"/>
                                        <p:tgtEl>
                                          <p:spTgt spid="69670"/>
                                        </p:tgtEl>
                                        <p:attrNameLst>
                                          <p:attrName>ppt_y</p:attrName>
                                        </p:attrNameLst>
                                      </p:cBhvr>
                                      <p:tavLst>
                                        <p:tav tm="0">
                                          <p:val>
                                            <p:strVal val="1+#ppt_h/2"/>
                                          </p:val>
                                        </p:tav>
                                        <p:tav tm="100000">
                                          <p:val>
                                            <p:strVal val="#ppt_y"/>
                                          </p:val>
                                        </p:tav>
                                      </p:tavLst>
                                    </p:anim>
                                  </p:childTnLst>
                                </p:cTn>
                              </p:par>
                            </p:childTnLst>
                          </p:cTn>
                        </p:par>
                        <p:par>
                          <p:cTn id="145" fill="hold">
                            <p:stCondLst>
                              <p:cond delay="18200"/>
                            </p:stCondLst>
                            <p:childTnLst>
                              <p:par>
                                <p:cTn id="146" presetID="2" presetClass="entr" presetSubtype="2" fill="hold" grpId="0" nodeType="afterEffect">
                                  <p:stCondLst>
                                    <p:cond delay="0"/>
                                  </p:stCondLst>
                                  <p:childTnLst>
                                    <p:set>
                                      <p:cBhvr>
                                        <p:cTn id="147" dur="1" fill="hold">
                                          <p:stCondLst>
                                            <p:cond delay="0"/>
                                          </p:stCondLst>
                                        </p:cTn>
                                        <p:tgtEl>
                                          <p:spTgt spid="69669"/>
                                        </p:tgtEl>
                                        <p:attrNameLst>
                                          <p:attrName>style.visibility</p:attrName>
                                        </p:attrNameLst>
                                      </p:cBhvr>
                                      <p:to>
                                        <p:strVal val="visible"/>
                                      </p:to>
                                    </p:set>
                                    <p:anim calcmode="lin" valueType="num">
                                      <p:cBhvr additive="base">
                                        <p:cTn id="148" dur="500" fill="hold"/>
                                        <p:tgtEl>
                                          <p:spTgt spid="69669"/>
                                        </p:tgtEl>
                                        <p:attrNameLst>
                                          <p:attrName>ppt_x</p:attrName>
                                        </p:attrNameLst>
                                      </p:cBhvr>
                                      <p:tavLst>
                                        <p:tav tm="0">
                                          <p:val>
                                            <p:strVal val="1+#ppt_w/2"/>
                                          </p:val>
                                        </p:tav>
                                        <p:tav tm="100000">
                                          <p:val>
                                            <p:strVal val="#ppt_x"/>
                                          </p:val>
                                        </p:tav>
                                      </p:tavLst>
                                    </p:anim>
                                    <p:anim calcmode="lin" valueType="num">
                                      <p:cBhvr additive="base">
                                        <p:cTn id="149" dur="500" fill="hold"/>
                                        <p:tgtEl>
                                          <p:spTgt spid="69669"/>
                                        </p:tgtEl>
                                        <p:attrNameLst>
                                          <p:attrName>ppt_y</p:attrName>
                                        </p:attrNameLst>
                                      </p:cBhvr>
                                      <p:tavLst>
                                        <p:tav tm="0">
                                          <p:val>
                                            <p:strVal val="#ppt_y"/>
                                          </p:val>
                                        </p:tav>
                                        <p:tav tm="100000">
                                          <p:val>
                                            <p:strVal val="#ppt_y"/>
                                          </p:val>
                                        </p:tav>
                                      </p:tavLst>
                                    </p:anim>
                                  </p:childTnLst>
                                </p:cTn>
                              </p:par>
                            </p:childTnLst>
                          </p:cTn>
                        </p:par>
                        <p:par>
                          <p:cTn id="150" fill="hold">
                            <p:stCondLst>
                              <p:cond delay="18700"/>
                            </p:stCondLst>
                            <p:childTnLst>
                              <p:par>
                                <p:cTn id="151" presetID="2" presetClass="entr" presetSubtype="4" fill="hold" grpId="0" nodeType="afterEffect">
                                  <p:stCondLst>
                                    <p:cond delay="100"/>
                                  </p:stCondLst>
                                  <p:childTnLst>
                                    <p:set>
                                      <p:cBhvr>
                                        <p:cTn id="152" dur="1" fill="hold">
                                          <p:stCondLst>
                                            <p:cond delay="0"/>
                                          </p:stCondLst>
                                        </p:cTn>
                                        <p:tgtEl>
                                          <p:spTgt spid="69672"/>
                                        </p:tgtEl>
                                        <p:attrNameLst>
                                          <p:attrName>style.visibility</p:attrName>
                                        </p:attrNameLst>
                                      </p:cBhvr>
                                      <p:to>
                                        <p:strVal val="visible"/>
                                      </p:to>
                                    </p:set>
                                    <p:anim calcmode="lin" valueType="num">
                                      <p:cBhvr additive="base">
                                        <p:cTn id="153" dur="500" fill="hold"/>
                                        <p:tgtEl>
                                          <p:spTgt spid="69672"/>
                                        </p:tgtEl>
                                        <p:attrNameLst>
                                          <p:attrName>ppt_x</p:attrName>
                                        </p:attrNameLst>
                                      </p:cBhvr>
                                      <p:tavLst>
                                        <p:tav tm="0">
                                          <p:val>
                                            <p:strVal val="#ppt_x"/>
                                          </p:val>
                                        </p:tav>
                                        <p:tav tm="100000">
                                          <p:val>
                                            <p:strVal val="#ppt_x"/>
                                          </p:val>
                                        </p:tav>
                                      </p:tavLst>
                                    </p:anim>
                                    <p:anim calcmode="lin" valueType="num">
                                      <p:cBhvr additive="base">
                                        <p:cTn id="154" dur="500" fill="hold"/>
                                        <p:tgtEl>
                                          <p:spTgt spid="69672"/>
                                        </p:tgtEl>
                                        <p:attrNameLst>
                                          <p:attrName>ppt_y</p:attrName>
                                        </p:attrNameLst>
                                      </p:cBhvr>
                                      <p:tavLst>
                                        <p:tav tm="0">
                                          <p:val>
                                            <p:strVal val="1+#ppt_h/2"/>
                                          </p:val>
                                        </p:tav>
                                        <p:tav tm="100000">
                                          <p:val>
                                            <p:strVal val="#ppt_y"/>
                                          </p:val>
                                        </p:tav>
                                      </p:tavLst>
                                    </p:anim>
                                  </p:childTnLst>
                                </p:cTn>
                              </p:par>
                            </p:childTnLst>
                          </p:cTn>
                        </p:par>
                        <p:par>
                          <p:cTn id="155" fill="hold">
                            <p:stCondLst>
                              <p:cond delay="19300"/>
                            </p:stCondLst>
                            <p:childTnLst>
                              <p:par>
                                <p:cTn id="156" presetID="2" presetClass="entr" presetSubtype="2" fill="hold" grpId="0" nodeType="afterEffect">
                                  <p:stCondLst>
                                    <p:cond delay="0"/>
                                  </p:stCondLst>
                                  <p:childTnLst>
                                    <p:set>
                                      <p:cBhvr>
                                        <p:cTn id="157" dur="1" fill="hold">
                                          <p:stCondLst>
                                            <p:cond delay="0"/>
                                          </p:stCondLst>
                                        </p:cTn>
                                        <p:tgtEl>
                                          <p:spTgt spid="69671"/>
                                        </p:tgtEl>
                                        <p:attrNameLst>
                                          <p:attrName>style.visibility</p:attrName>
                                        </p:attrNameLst>
                                      </p:cBhvr>
                                      <p:to>
                                        <p:strVal val="visible"/>
                                      </p:to>
                                    </p:set>
                                    <p:anim calcmode="lin" valueType="num">
                                      <p:cBhvr additive="base">
                                        <p:cTn id="158" dur="500" fill="hold"/>
                                        <p:tgtEl>
                                          <p:spTgt spid="69671"/>
                                        </p:tgtEl>
                                        <p:attrNameLst>
                                          <p:attrName>ppt_x</p:attrName>
                                        </p:attrNameLst>
                                      </p:cBhvr>
                                      <p:tavLst>
                                        <p:tav tm="0">
                                          <p:val>
                                            <p:strVal val="1+#ppt_w/2"/>
                                          </p:val>
                                        </p:tav>
                                        <p:tav tm="100000">
                                          <p:val>
                                            <p:strVal val="#ppt_x"/>
                                          </p:val>
                                        </p:tav>
                                      </p:tavLst>
                                    </p:anim>
                                    <p:anim calcmode="lin" valueType="num">
                                      <p:cBhvr additive="base">
                                        <p:cTn id="159" dur="500" fill="hold"/>
                                        <p:tgtEl>
                                          <p:spTgt spid="696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P spid="69638" grpId="0" animBg="1"/>
      <p:bldGraphic spid="2" grpId="0">
        <p:bldAsOne/>
      </p:bldGraphic>
      <p:bldGraphic spid="3" grpId="0">
        <p:bldAsOne/>
      </p:bldGraphic>
      <p:bldGraphic spid="4" grpId="0">
        <p:bldAsOne/>
      </p:bldGraphic>
      <p:bldGraphic spid="5" grpId="0">
        <p:bldAsOne/>
      </p:bldGraphic>
      <p:bldGraphic spid="6" grpId="0">
        <p:bldAsOne/>
      </p:bldGraphic>
      <p:bldGraphic spid="7" grpId="0">
        <p:bldAsOne/>
      </p:bldGraphic>
      <p:bldP spid="69655" grpId="0" autoUpdateAnimBg="0"/>
      <p:bldP spid="69656" grpId="0" autoUpdateAnimBg="0"/>
      <p:bldP spid="69657" grpId="0" autoUpdateAnimBg="0"/>
      <p:bldP spid="69658" grpId="0" autoUpdateAnimBg="0"/>
      <p:bldP spid="69659" grpId="0" autoUpdateAnimBg="0"/>
      <p:bldP spid="69660" grpId="0" autoUpdateAnimBg="0"/>
      <p:bldP spid="69661" grpId="0" autoUpdateAnimBg="0"/>
      <p:bldP spid="69662" grpId="0" autoUpdateAnimBg="0"/>
      <p:bldP spid="69663" grpId="0" autoUpdateAnimBg="0"/>
      <p:bldP spid="69664" grpId="0" autoUpdateAnimBg="0"/>
      <p:bldP spid="69665" grpId="0" autoUpdateAnimBg="0"/>
      <p:bldP spid="69666" grpId="0" autoUpdateAnimBg="0"/>
      <p:bldP spid="69667" grpId="0" autoUpdateAnimBg="0"/>
      <p:bldP spid="69668" grpId="0" autoUpdateAnimBg="0"/>
      <p:bldP spid="69669" grpId="0" autoUpdateAnimBg="0"/>
      <p:bldP spid="69670" grpId="0" autoUpdateAnimBg="0"/>
      <p:bldP spid="69671" grpId="0" autoUpdateAnimBg="0"/>
      <p:bldP spid="6967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nvGraphicFramePr>
        <p:xfrm>
          <a:off x="1825773" y="2225084"/>
          <a:ext cx="2387606" cy="2388351"/>
        </p:xfrm>
        <a:graphic>
          <a:graphicData uri="http://schemas.openxmlformats.org/drawingml/2006/chart">
            <c:chart xmlns:c="http://schemas.openxmlformats.org/drawingml/2006/chart" xmlns:r="http://schemas.openxmlformats.org/officeDocument/2006/relationships" r:id="rId3"/>
          </a:graphicData>
        </a:graphic>
      </p:graphicFrame>
      <p:sp>
        <p:nvSpPr>
          <p:cNvPr id="64518" name="AutoShape 6"/>
          <p:cNvSpPr/>
          <p:nvPr/>
        </p:nvSpPr>
        <p:spPr bwMode="auto">
          <a:xfrm>
            <a:off x="2236143" y="2673506"/>
            <a:ext cx="1527321" cy="1527321"/>
          </a:xfrm>
          <a:custGeom>
            <a:avLst/>
            <a:gdLst>
              <a:gd name="T0" fmla="*/ 1624724 w 19679"/>
              <a:gd name="T1" fmla="*/ 1783415 h 19679"/>
              <a:gd name="T2" fmla="*/ 1624724 w 19679"/>
              <a:gd name="T3" fmla="*/ 1783415 h 19679"/>
              <a:gd name="T4" fmla="*/ 1624724 w 19679"/>
              <a:gd name="T5" fmla="*/ 1783415 h 19679"/>
              <a:gd name="T6" fmla="*/ 1624724 w 19679"/>
              <a:gd name="T7" fmla="*/ 178341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3" y="20638"/>
                  <a:pt x="2881" y="16796"/>
                </a:cubicBezTo>
                <a:cubicBezTo>
                  <a:pt x="-961" y="12953"/>
                  <a:pt x="-961" y="6724"/>
                  <a:pt x="2881" y="2881"/>
                </a:cubicBezTo>
                <a:cubicBezTo>
                  <a:pt x="6723" y="-961"/>
                  <a:pt x="12953" y="-961"/>
                  <a:pt x="16796" y="2881"/>
                </a:cubicBezTo>
              </a:path>
            </a:pathLst>
          </a:custGeom>
          <a:solidFill>
            <a:srgbClr val="F1F2F1"/>
          </a:solidFill>
          <a:ln w="25400" cap="flat" cmpd="sng">
            <a:solidFill>
              <a:srgbClr val="000000">
                <a:alpha val="0"/>
              </a:srgbClr>
            </a:solidFill>
            <a:prstDash val="solid"/>
            <a:miter lim="0"/>
          </a:ln>
          <a:effectLst/>
        </p:spPr>
        <p:txBody>
          <a:bodyPr lIns="0" tIns="0" rIns="0" bIns="0"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19" name="AutoShape 7"/>
          <p:cNvSpPr/>
          <p:nvPr/>
        </p:nvSpPr>
        <p:spPr bwMode="auto">
          <a:xfrm>
            <a:off x="2109300" y="4706683"/>
            <a:ext cx="1780259"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zh-CN" altLang="en-US" sz="1400"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4520" name="AutoShape 8"/>
          <p:cNvSpPr/>
          <p:nvPr/>
        </p:nvSpPr>
        <p:spPr bwMode="auto">
          <a:xfrm>
            <a:off x="2109300" y="4958891"/>
            <a:ext cx="1780259"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00"/>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3" name="Object 9"/>
          <p:cNvGraphicFramePr>
            <a:graphicFrameLocks noChangeAspect="1"/>
          </p:cNvGraphicFramePr>
          <p:nvPr/>
        </p:nvGraphicFramePr>
        <p:xfrm>
          <a:off x="4158913" y="2256421"/>
          <a:ext cx="2356269" cy="2356269"/>
        </p:xfrm>
        <a:graphic>
          <a:graphicData uri="http://schemas.openxmlformats.org/drawingml/2006/chart">
            <c:chart xmlns:c="http://schemas.openxmlformats.org/drawingml/2006/chart" xmlns:r="http://schemas.openxmlformats.org/officeDocument/2006/relationships" r:id="rId4"/>
          </a:graphicData>
        </a:graphic>
      </p:graphicFrame>
      <p:sp>
        <p:nvSpPr>
          <p:cNvPr id="64522" name="AutoShape 10"/>
          <p:cNvSpPr/>
          <p:nvPr/>
        </p:nvSpPr>
        <p:spPr bwMode="auto">
          <a:xfrm>
            <a:off x="4573758" y="2680221"/>
            <a:ext cx="1526576" cy="1527321"/>
          </a:xfrm>
          <a:custGeom>
            <a:avLst/>
            <a:gdLst>
              <a:gd name="T0" fmla="*/ 1623930 w 19679"/>
              <a:gd name="T1" fmla="*/ 1783414 h 19679"/>
              <a:gd name="T2" fmla="*/ 1623930 w 19679"/>
              <a:gd name="T3" fmla="*/ 1783414 h 19679"/>
              <a:gd name="T4" fmla="*/ 1623930 w 19679"/>
              <a:gd name="T5" fmla="*/ 1783414 h 19679"/>
              <a:gd name="T6" fmla="*/ 1623930 w 19679"/>
              <a:gd name="T7" fmla="*/ 178341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1F2F1"/>
          </a:solidFill>
          <a:ln w="25400" cap="flat" cmpd="sng">
            <a:solidFill>
              <a:srgbClr val="000000">
                <a:alpha val="0"/>
              </a:srgbClr>
            </a:solidFill>
            <a:prstDash val="solid"/>
            <a:miter lim="0"/>
          </a:ln>
          <a:effectLst/>
        </p:spPr>
        <p:txBody>
          <a:bodyPr lIns="0" tIns="0" rIns="0" bIns="0"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23" name="AutoShape 11"/>
          <p:cNvSpPr/>
          <p:nvPr/>
        </p:nvSpPr>
        <p:spPr bwMode="auto">
          <a:xfrm>
            <a:off x="4446916" y="4706683"/>
            <a:ext cx="1780259"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zh-CN" altLang="en-US" sz="1400"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4524" name="AutoShape 12"/>
          <p:cNvSpPr/>
          <p:nvPr/>
        </p:nvSpPr>
        <p:spPr bwMode="auto">
          <a:xfrm>
            <a:off x="4446916" y="4958891"/>
            <a:ext cx="1780259"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00"/>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4" name="Object 13"/>
          <p:cNvGraphicFramePr>
            <a:graphicFrameLocks noChangeAspect="1"/>
          </p:cNvGraphicFramePr>
          <p:nvPr/>
        </p:nvGraphicFramePr>
        <p:xfrm>
          <a:off x="6423406" y="2254927"/>
          <a:ext cx="2359254" cy="2359254"/>
        </p:xfrm>
        <a:graphic>
          <a:graphicData uri="http://schemas.openxmlformats.org/drawingml/2006/chart">
            <c:chart xmlns:c="http://schemas.openxmlformats.org/drawingml/2006/chart" xmlns:r="http://schemas.openxmlformats.org/officeDocument/2006/relationships" r:id="rId5"/>
          </a:graphicData>
        </a:graphic>
      </p:graphicFrame>
      <p:sp>
        <p:nvSpPr>
          <p:cNvPr id="64526" name="AutoShape 14"/>
          <p:cNvSpPr/>
          <p:nvPr/>
        </p:nvSpPr>
        <p:spPr bwMode="auto">
          <a:xfrm>
            <a:off x="6839000" y="2680221"/>
            <a:ext cx="1527321" cy="1527321"/>
          </a:xfrm>
          <a:custGeom>
            <a:avLst/>
            <a:gdLst>
              <a:gd name="T0" fmla="*/ 1624723 w 19679"/>
              <a:gd name="T1" fmla="*/ 1783414 h 19679"/>
              <a:gd name="T2" fmla="*/ 1624723 w 19679"/>
              <a:gd name="T3" fmla="*/ 1783414 h 19679"/>
              <a:gd name="T4" fmla="*/ 1624723 w 19679"/>
              <a:gd name="T5" fmla="*/ 1783414 h 19679"/>
              <a:gd name="T6" fmla="*/ 1624723 w 19679"/>
              <a:gd name="T7" fmla="*/ 1783414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1F2F1"/>
          </a:solidFill>
          <a:ln w="25400" cap="flat" cmpd="sng">
            <a:solidFill>
              <a:srgbClr val="000000">
                <a:alpha val="0"/>
              </a:srgbClr>
            </a:solidFill>
            <a:prstDash val="solid"/>
            <a:miter lim="0"/>
          </a:ln>
          <a:effectLst/>
        </p:spPr>
        <p:txBody>
          <a:bodyPr lIns="0" tIns="0" rIns="0" bIns="0"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27" name="AutoShape 15"/>
          <p:cNvSpPr/>
          <p:nvPr/>
        </p:nvSpPr>
        <p:spPr bwMode="auto">
          <a:xfrm>
            <a:off x="6712903" y="4706683"/>
            <a:ext cx="1780259"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zh-CN" altLang="en-US" sz="1400" b="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4528" name="AutoShape 16"/>
          <p:cNvSpPr/>
          <p:nvPr/>
        </p:nvSpPr>
        <p:spPr bwMode="auto">
          <a:xfrm>
            <a:off x="6712903" y="4958891"/>
            <a:ext cx="1780259"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00"/>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5" name="Object 17"/>
          <p:cNvGraphicFramePr>
            <a:graphicFrameLocks noChangeAspect="1"/>
          </p:cNvGraphicFramePr>
          <p:nvPr/>
        </p:nvGraphicFramePr>
        <p:xfrm>
          <a:off x="8645372" y="2222098"/>
          <a:ext cx="2424913" cy="2424913"/>
        </p:xfrm>
        <a:graphic>
          <a:graphicData uri="http://schemas.openxmlformats.org/drawingml/2006/chart">
            <c:chart xmlns:c="http://schemas.openxmlformats.org/drawingml/2006/chart" xmlns:r="http://schemas.openxmlformats.org/officeDocument/2006/relationships" r:id="rId6"/>
          </a:graphicData>
        </a:graphic>
      </p:graphicFrame>
      <p:sp>
        <p:nvSpPr>
          <p:cNvPr id="64530" name="AutoShape 18"/>
          <p:cNvSpPr/>
          <p:nvPr/>
        </p:nvSpPr>
        <p:spPr bwMode="auto">
          <a:xfrm>
            <a:off x="9094541" y="2663060"/>
            <a:ext cx="1527321" cy="1527321"/>
          </a:xfrm>
          <a:custGeom>
            <a:avLst/>
            <a:gdLst>
              <a:gd name="T0" fmla="*/ 1624724 w 19679"/>
              <a:gd name="T1" fmla="*/ 1783415 h 19679"/>
              <a:gd name="T2" fmla="*/ 1624724 w 19679"/>
              <a:gd name="T3" fmla="*/ 1783415 h 19679"/>
              <a:gd name="T4" fmla="*/ 1624724 w 19679"/>
              <a:gd name="T5" fmla="*/ 1783415 h 19679"/>
              <a:gd name="T6" fmla="*/ 1624724 w 19679"/>
              <a:gd name="T7" fmla="*/ 178341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1F2F1"/>
          </a:solidFill>
          <a:ln w="25400" cap="flat" cmpd="sng">
            <a:solidFill>
              <a:srgbClr val="000000">
                <a:alpha val="0"/>
              </a:srgbClr>
            </a:solidFill>
            <a:prstDash val="solid"/>
            <a:miter lim="0"/>
          </a:ln>
          <a:effectLst/>
        </p:spPr>
        <p:txBody>
          <a:bodyPr lIns="0" tIns="0" rIns="0" bIns="0"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31" name="AutoShape 19"/>
          <p:cNvSpPr/>
          <p:nvPr/>
        </p:nvSpPr>
        <p:spPr bwMode="auto">
          <a:xfrm>
            <a:off x="8967698" y="4706683"/>
            <a:ext cx="1780259"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zh-CN" altLang="en-US" sz="14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4532" name="AutoShape 20"/>
          <p:cNvSpPr/>
          <p:nvPr/>
        </p:nvSpPr>
        <p:spPr bwMode="auto">
          <a:xfrm>
            <a:off x="8967698" y="4958891"/>
            <a:ext cx="1780259" cy="4296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00"/>
              </a:spcBef>
            </a:pPr>
            <a:r>
              <a:rPr lang="en-US" altLang="zh-CN" sz="800" b="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s-ES" altLang="zh-CN" sz="800" b="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64533" name="Group 21"/>
          <p:cNvGrpSpPr/>
          <p:nvPr/>
        </p:nvGrpSpPr>
        <p:grpSpPr bwMode="auto">
          <a:xfrm>
            <a:off x="2753209" y="3197286"/>
            <a:ext cx="7353826" cy="459614"/>
            <a:chOff x="0" y="-1"/>
            <a:chExt cx="15646569" cy="977781"/>
          </a:xfrm>
        </p:grpSpPr>
        <p:sp>
          <p:nvSpPr>
            <p:cNvPr id="64534" name="AutoShape 22"/>
            <p:cNvSpPr/>
            <p:nvPr/>
          </p:nvSpPr>
          <p:spPr bwMode="auto">
            <a:xfrm>
              <a:off x="5087992" y="63491"/>
              <a:ext cx="889010" cy="888892"/>
            </a:xfrm>
            <a:custGeom>
              <a:avLst/>
              <a:gdLst>
                <a:gd name="T0" fmla="*/ 444505 w 21376"/>
                <a:gd name="T1" fmla="*/ 444446 h 21600"/>
                <a:gd name="T2" fmla="*/ 444505 w 21376"/>
                <a:gd name="T3" fmla="*/ 444446 h 21600"/>
                <a:gd name="T4" fmla="*/ 444505 w 21376"/>
                <a:gd name="T5" fmla="*/ 444446 h 21600"/>
                <a:gd name="T6" fmla="*/ 444505 w 21376"/>
                <a:gd name="T7" fmla="*/ 44444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376" h="21600">
                  <a:moveTo>
                    <a:pt x="21036" y="18604"/>
                  </a:moveTo>
                  <a:cubicBezTo>
                    <a:pt x="21454" y="19261"/>
                    <a:pt x="21485"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7907" tIns="17907" rIns="17907" bIns="17907"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35" name="AutoShape 23"/>
            <p:cNvSpPr/>
            <p:nvPr/>
          </p:nvSpPr>
          <p:spPr bwMode="auto">
            <a:xfrm>
              <a:off x="9966433" y="-1"/>
              <a:ext cx="889010" cy="888892"/>
            </a:xfrm>
            <a:custGeom>
              <a:avLst/>
              <a:gdLst>
                <a:gd name="T0" fmla="*/ 444505 w 21600"/>
                <a:gd name="T1" fmla="*/ 444425 h 21579"/>
                <a:gd name="T2" fmla="*/ 444505 w 21600"/>
                <a:gd name="T3" fmla="*/ 444425 h 21579"/>
                <a:gd name="T4" fmla="*/ 444505 w 21600"/>
                <a:gd name="T5" fmla="*/ 444425 h 21579"/>
                <a:gd name="T6" fmla="*/ 444505 w 21600"/>
                <a:gd name="T7" fmla="*/ 444425 h 215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79">
                  <a:moveTo>
                    <a:pt x="21600" y="9391"/>
                  </a:moveTo>
                  <a:cubicBezTo>
                    <a:pt x="21600" y="9887"/>
                    <a:pt x="21472" y="10321"/>
                    <a:pt x="21218" y="10697"/>
                  </a:cubicBezTo>
                  <a:cubicBezTo>
                    <a:pt x="20963" y="11072"/>
                    <a:pt x="20647" y="11313"/>
                    <a:pt x="20263" y="11427"/>
                  </a:cubicBezTo>
                  <a:lnTo>
                    <a:pt x="20263" y="16610"/>
                  </a:lnTo>
                  <a:cubicBezTo>
                    <a:pt x="20263" y="17200"/>
                    <a:pt x="20087" y="17708"/>
                    <a:pt x="19729" y="18127"/>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600" y="8895"/>
                    <a:pt x="21600" y="9391"/>
                  </a:cubicBezTo>
                  <a:moveTo>
                    <a:pt x="18459" y="2855"/>
                  </a:moveTo>
                  <a:cubicBezTo>
                    <a:pt x="17864" y="3407"/>
                    <a:pt x="17215" y="3941"/>
                    <a:pt x="16512" y="4451"/>
                  </a:cubicBezTo>
                  <a:cubicBezTo>
                    <a:pt x="15810" y="4962"/>
                    <a:pt x="15065" y="5423"/>
                    <a:pt x="14280" y="5834"/>
                  </a:cubicBezTo>
                  <a:cubicBezTo>
                    <a:pt x="13494" y="6245"/>
                    <a:pt x="12693" y="6608"/>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accent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7907" tIns="17907" rIns="17907" bIns="17907"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36" name="AutoShape 24"/>
            <p:cNvSpPr/>
            <p:nvPr/>
          </p:nvSpPr>
          <p:spPr bwMode="auto">
            <a:xfrm>
              <a:off x="14757559" y="41269"/>
              <a:ext cx="889010" cy="777780"/>
            </a:xfrm>
            <a:custGeom>
              <a:avLst/>
              <a:gdLst>
                <a:gd name="T0" fmla="*/ 444505 w 21600"/>
                <a:gd name="T1" fmla="*/ 388890 h 21600"/>
                <a:gd name="T2" fmla="*/ 444505 w 21600"/>
                <a:gd name="T3" fmla="*/ 388890 h 21600"/>
                <a:gd name="T4" fmla="*/ 444505 w 21600"/>
                <a:gd name="T5" fmla="*/ 388890 h 21600"/>
                <a:gd name="T6" fmla="*/ 444505 w 21600"/>
                <a:gd name="T7" fmla="*/ 38889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263" y="0"/>
                  </a:moveTo>
                  <a:cubicBezTo>
                    <a:pt x="20630" y="0"/>
                    <a:pt x="20946" y="161"/>
                    <a:pt x="21208" y="481"/>
                  </a:cubicBezTo>
                  <a:cubicBezTo>
                    <a:pt x="21470" y="798"/>
                    <a:pt x="21600" y="1177"/>
                    <a:pt x="21600" y="1618"/>
                  </a:cubicBezTo>
                  <a:lnTo>
                    <a:pt x="21600" y="19981"/>
                  </a:lnTo>
                  <a:cubicBezTo>
                    <a:pt x="21600" y="20422"/>
                    <a:pt x="21470" y="20801"/>
                    <a:pt x="21208" y="21121"/>
                  </a:cubicBezTo>
                  <a:cubicBezTo>
                    <a:pt x="20946" y="21441"/>
                    <a:pt x="20630" y="21600"/>
                    <a:pt x="20263" y="21600"/>
                  </a:cubicBezTo>
                  <a:lnTo>
                    <a:pt x="1346" y="21600"/>
                  </a:lnTo>
                  <a:cubicBezTo>
                    <a:pt x="979" y="21600"/>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7907" tIns="17907" rIns="17907" bIns="17907"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sp>
          <p:nvSpPr>
            <p:cNvPr id="64537" name="AutoShape 25"/>
            <p:cNvSpPr/>
            <p:nvPr/>
          </p:nvSpPr>
          <p:spPr bwMode="auto">
            <a:xfrm>
              <a:off x="0" y="88888"/>
              <a:ext cx="889010" cy="888892"/>
            </a:xfrm>
            <a:custGeom>
              <a:avLst/>
              <a:gdLst>
                <a:gd name="T0" fmla="*/ 444505 w 21600"/>
                <a:gd name="T1" fmla="*/ 444446 h 21588"/>
                <a:gd name="T2" fmla="*/ 444505 w 21600"/>
                <a:gd name="T3" fmla="*/ 444446 h 21588"/>
                <a:gd name="T4" fmla="*/ 444505 w 21600"/>
                <a:gd name="T5" fmla="*/ 444446 h 21588"/>
                <a:gd name="T6" fmla="*/ 444505 w 21600"/>
                <a:gd name="T7" fmla="*/ 444446 h 2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88">
                  <a:moveTo>
                    <a:pt x="17530" y="7696"/>
                  </a:moveTo>
                  <a:cubicBezTo>
                    <a:pt x="17530" y="8751"/>
                    <a:pt x="17302" y="9747"/>
                    <a:pt x="16843" y="10684"/>
                  </a:cubicBezTo>
                  <a:cubicBezTo>
                    <a:pt x="16386" y="11620"/>
                    <a:pt x="15760" y="12436"/>
                    <a:pt x="14969" y="13127"/>
                  </a:cubicBezTo>
                  <a:cubicBezTo>
                    <a:pt x="14176" y="13821"/>
                    <a:pt x="13249" y="14371"/>
                    <a:pt x="12185" y="14775"/>
                  </a:cubicBezTo>
                  <a:cubicBezTo>
                    <a:pt x="11121" y="15181"/>
                    <a:pt x="9982" y="15384"/>
                    <a:pt x="8765" y="15384"/>
                  </a:cubicBezTo>
                  <a:cubicBezTo>
                    <a:pt x="8487" y="15384"/>
                    <a:pt x="8212" y="15370"/>
                    <a:pt x="7936" y="15342"/>
                  </a:cubicBezTo>
                  <a:cubicBezTo>
                    <a:pt x="7663" y="15316"/>
                    <a:pt x="7395" y="15283"/>
                    <a:pt x="7131" y="15249"/>
                  </a:cubicBezTo>
                  <a:cubicBezTo>
                    <a:pt x="6027" y="16264"/>
                    <a:pt x="4766" y="16967"/>
                    <a:pt x="3346" y="17339"/>
                  </a:cubicBezTo>
                  <a:cubicBezTo>
                    <a:pt x="3196" y="17379"/>
                    <a:pt x="3043" y="17413"/>
                    <a:pt x="2890" y="17444"/>
                  </a:cubicBezTo>
                  <a:cubicBezTo>
                    <a:pt x="2735" y="17475"/>
                    <a:pt x="2572" y="17509"/>
                    <a:pt x="2398" y="17545"/>
                  </a:cubicBezTo>
                  <a:cubicBezTo>
                    <a:pt x="2308" y="17562"/>
                    <a:pt x="2228" y="17534"/>
                    <a:pt x="2155" y="17455"/>
                  </a:cubicBezTo>
                  <a:cubicBezTo>
                    <a:pt x="2085" y="17379"/>
                    <a:pt x="2033" y="17297"/>
                    <a:pt x="2005" y="17207"/>
                  </a:cubicBezTo>
                  <a:lnTo>
                    <a:pt x="2005" y="17181"/>
                  </a:lnTo>
                  <a:cubicBezTo>
                    <a:pt x="1974" y="17071"/>
                    <a:pt x="1986" y="16984"/>
                    <a:pt x="2038" y="16916"/>
                  </a:cubicBezTo>
                  <a:cubicBezTo>
                    <a:pt x="2090" y="16851"/>
                    <a:pt x="2158" y="16769"/>
                    <a:pt x="2240" y="16679"/>
                  </a:cubicBezTo>
                  <a:cubicBezTo>
                    <a:pt x="2377" y="16518"/>
                    <a:pt x="2506" y="16355"/>
                    <a:pt x="2629" y="16188"/>
                  </a:cubicBezTo>
                  <a:cubicBezTo>
                    <a:pt x="2753" y="16022"/>
                    <a:pt x="2864" y="15830"/>
                    <a:pt x="2963" y="15621"/>
                  </a:cubicBezTo>
                  <a:cubicBezTo>
                    <a:pt x="3059" y="15410"/>
                    <a:pt x="3151" y="15159"/>
                    <a:pt x="3238" y="14871"/>
                  </a:cubicBezTo>
                  <a:cubicBezTo>
                    <a:pt x="3325" y="14580"/>
                    <a:pt x="3398" y="14225"/>
                    <a:pt x="3457" y="13801"/>
                  </a:cubicBezTo>
                  <a:cubicBezTo>
                    <a:pt x="2398" y="13102"/>
                    <a:pt x="1558" y="12222"/>
                    <a:pt x="934" y="11164"/>
                  </a:cubicBezTo>
                  <a:cubicBezTo>
                    <a:pt x="310" y="10106"/>
                    <a:pt x="0" y="8952"/>
                    <a:pt x="0" y="7696"/>
                  </a:cubicBezTo>
                  <a:cubicBezTo>
                    <a:pt x="0" y="6627"/>
                    <a:pt x="230" y="5625"/>
                    <a:pt x="691" y="4694"/>
                  </a:cubicBezTo>
                  <a:cubicBezTo>
                    <a:pt x="1153" y="3763"/>
                    <a:pt x="1781" y="2948"/>
                    <a:pt x="2574" y="2257"/>
                  </a:cubicBezTo>
                  <a:cubicBezTo>
                    <a:pt x="3365" y="1565"/>
                    <a:pt x="4290" y="1012"/>
                    <a:pt x="5352" y="609"/>
                  </a:cubicBezTo>
                  <a:cubicBezTo>
                    <a:pt x="6409" y="203"/>
                    <a:pt x="7548" y="0"/>
                    <a:pt x="8765" y="0"/>
                  </a:cubicBezTo>
                  <a:cubicBezTo>
                    <a:pt x="9982" y="0"/>
                    <a:pt x="11121" y="203"/>
                    <a:pt x="12185" y="609"/>
                  </a:cubicBezTo>
                  <a:cubicBezTo>
                    <a:pt x="13249" y="1012"/>
                    <a:pt x="14176" y="1565"/>
                    <a:pt x="14969" y="2257"/>
                  </a:cubicBezTo>
                  <a:cubicBezTo>
                    <a:pt x="15760" y="2948"/>
                    <a:pt x="16386" y="3763"/>
                    <a:pt x="16843" y="4694"/>
                  </a:cubicBezTo>
                  <a:cubicBezTo>
                    <a:pt x="17302" y="5625"/>
                    <a:pt x="17530" y="6627"/>
                    <a:pt x="17530" y="7696"/>
                  </a:cubicBezTo>
                  <a:moveTo>
                    <a:pt x="21600" y="11736"/>
                  </a:moveTo>
                  <a:cubicBezTo>
                    <a:pt x="21600" y="12986"/>
                    <a:pt x="21286" y="14146"/>
                    <a:pt x="20665" y="15204"/>
                  </a:cubicBezTo>
                  <a:cubicBezTo>
                    <a:pt x="20039" y="16261"/>
                    <a:pt x="19199" y="17139"/>
                    <a:pt x="18140" y="17841"/>
                  </a:cubicBezTo>
                  <a:cubicBezTo>
                    <a:pt x="18201" y="18265"/>
                    <a:pt x="18271" y="18620"/>
                    <a:pt x="18354" y="18908"/>
                  </a:cubicBezTo>
                  <a:cubicBezTo>
                    <a:pt x="18436" y="19199"/>
                    <a:pt x="18533" y="19444"/>
                    <a:pt x="18641" y="19661"/>
                  </a:cubicBezTo>
                  <a:cubicBezTo>
                    <a:pt x="18752" y="19870"/>
                    <a:pt x="18862" y="20059"/>
                    <a:pt x="18980" y="20226"/>
                  </a:cubicBezTo>
                  <a:cubicBezTo>
                    <a:pt x="19095" y="20392"/>
                    <a:pt x="19222" y="20556"/>
                    <a:pt x="19356" y="20719"/>
                  </a:cubicBezTo>
                  <a:cubicBezTo>
                    <a:pt x="19432" y="20809"/>
                    <a:pt x="19498" y="20891"/>
                    <a:pt x="19554" y="20968"/>
                  </a:cubicBezTo>
                  <a:cubicBezTo>
                    <a:pt x="19611" y="21047"/>
                    <a:pt x="19622" y="21128"/>
                    <a:pt x="19592" y="21219"/>
                  </a:cubicBezTo>
                  <a:lnTo>
                    <a:pt x="19592" y="21247"/>
                  </a:lnTo>
                  <a:cubicBezTo>
                    <a:pt x="19578" y="21351"/>
                    <a:pt x="19533" y="21439"/>
                    <a:pt x="19453" y="21509"/>
                  </a:cubicBezTo>
                  <a:cubicBezTo>
                    <a:pt x="19373" y="21577"/>
                    <a:pt x="19291" y="21600"/>
                    <a:pt x="19199" y="21583"/>
                  </a:cubicBezTo>
                  <a:cubicBezTo>
                    <a:pt x="19027" y="21549"/>
                    <a:pt x="18862" y="21512"/>
                    <a:pt x="18709" y="21481"/>
                  </a:cubicBezTo>
                  <a:cubicBezTo>
                    <a:pt x="18556" y="21450"/>
                    <a:pt x="18403" y="21419"/>
                    <a:pt x="18253" y="21379"/>
                  </a:cubicBezTo>
                  <a:cubicBezTo>
                    <a:pt x="17530" y="21199"/>
                    <a:pt x="16854" y="20931"/>
                    <a:pt x="16224" y="20570"/>
                  </a:cubicBezTo>
                  <a:cubicBezTo>
                    <a:pt x="15593" y="20211"/>
                    <a:pt x="15007" y="19783"/>
                    <a:pt x="14468" y="19286"/>
                  </a:cubicBezTo>
                  <a:cubicBezTo>
                    <a:pt x="14204" y="19323"/>
                    <a:pt x="13936" y="19354"/>
                    <a:pt x="13660" y="19382"/>
                  </a:cubicBezTo>
                  <a:cubicBezTo>
                    <a:pt x="13387" y="19407"/>
                    <a:pt x="13112" y="19424"/>
                    <a:pt x="12832" y="19424"/>
                  </a:cubicBezTo>
                  <a:cubicBezTo>
                    <a:pt x="11773" y="19424"/>
                    <a:pt x="10777" y="19263"/>
                    <a:pt x="9847" y="18950"/>
                  </a:cubicBezTo>
                  <a:cubicBezTo>
                    <a:pt x="8915" y="18634"/>
                    <a:pt x="8070" y="18211"/>
                    <a:pt x="7312" y="17678"/>
                  </a:cubicBezTo>
                  <a:cubicBezTo>
                    <a:pt x="7357" y="17644"/>
                    <a:pt x="7407" y="17607"/>
                    <a:pt x="7463" y="17571"/>
                  </a:cubicBezTo>
                  <a:cubicBezTo>
                    <a:pt x="7520" y="17537"/>
                    <a:pt x="7571" y="17500"/>
                    <a:pt x="7616" y="17463"/>
                  </a:cubicBezTo>
                  <a:cubicBezTo>
                    <a:pt x="8000" y="17517"/>
                    <a:pt x="8381" y="17545"/>
                    <a:pt x="8765" y="17545"/>
                  </a:cubicBezTo>
                  <a:cubicBezTo>
                    <a:pt x="10245" y="17545"/>
                    <a:pt x="11632" y="17291"/>
                    <a:pt x="12921" y="16781"/>
                  </a:cubicBezTo>
                  <a:cubicBezTo>
                    <a:pt x="14214" y="16270"/>
                    <a:pt x="15334" y="15576"/>
                    <a:pt x="16280" y="14690"/>
                  </a:cubicBezTo>
                  <a:cubicBezTo>
                    <a:pt x="17229" y="13801"/>
                    <a:pt x="17972" y="12757"/>
                    <a:pt x="18516" y="11558"/>
                  </a:cubicBezTo>
                  <a:cubicBezTo>
                    <a:pt x="19062" y="10365"/>
                    <a:pt x="19335" y="9075"/>
                    <a:pt x="19335" y="7696"/>
                  </a:cubicBezTo>
                  <a:cubicBezTo>
                    <a:pt x="19335" y="7326"/>
                    <a:pt x="19312" y="6954"/>
                    <a:pt x="19267" y="6564"/>
                  </a:cubicBezTo>
                  <a:cubicBezTo>
                    <a:pt x="19987" y="7267"/>
                    <a:pt x="20557" y="8054"/>
                    <a:pt x="20973" y="8926"/>
                  </a:cubicBezTo>
                  <a:cubicBezTo>
                    <a:pt x="21392" y="9801"/>
                    <a:pt x="21600" y="10737"/>
                    <a:pt x="21600" y="11736"/>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17907" tIns="17907" rIns="17907" bIns="17907" anchor="ctr"/>
            <a:lstStyle/>
            <a:p>
              <a:endParaRPr lang="zh-CN" altLang="en-US" sz="1605">
                <a:latin typeface="Arial" panose="020B0604020202020204" pitchFamily="34" charset="0"/>
                <a:ea typeface="微软雅黑" panose="020B0503020204020204" pitchFamily="34" charset="-122"/>
                <a:sym typeface="Arial" panose="020B0604020202020204" pitchFamily="34" charset="0"/>
              </a:endParaRPr>
            </a:p>
          </p:txBody>
        </p:sp>
      </p:grpSp>
      <p:sp>
        <p:nvSpPr>
          <p:cNvPr id="23" name="文本框 22"/>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24" name="文本框 23"/>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grpId="0" nodeType="afterEffect">
                                  <p:stCondLst>
                                    <p:cond delay="100"/>
                                  </p:stCondLst>
                                  <p:childTnLst>
                                    <p:set>
                                      <p:cBhvr>
                                        <p:cTn id="11" dur="1" fill="hold">
                                          <p:stCondLst>
                                            <p:cond delay="0"/>
                                          </p:stCondLst>
                                        </p:cTn>
                                        <p:tgtEl>
                                          <p:spTgt spid="64519"/>
                                        </p:tgtEl>
                                        <p:attrNameLst>
                                          <p:attrName>style.visibility</p:attrName>
                                        </p:attrNameLst>
                                      </p:cBhvr>
                                      <p:to>
                                        <p:strVal val="visible"/>
                                      </p:to>
                                    </p:set>
                                    <p:anim calcmode="lin" valueType="num">
                                      <p:cBhvr additive="base">
                                        <p:cTn id="12" dur="500" fill="hold"/>
                                        <p:tgtEl>
                                          <p:spTgt spid="64519"/>
                                        </p:tgtEl>
                                        <p:attrNameLst>
                                          <p:attrName>ppt_x</p:attrName>
                                        </p:attrNameLst>
                                      </p:cBhvr>
                                      <p:tavLst>
                                        <p:tav tm="0">
                                          <p:val>
                                            <p:strVal val="1+#ppt_w/2"/>
                                          </p:val>
                                        </p:tav>
                                        <p:tav tm="100000">
                                          <p:val>
                                            <p:strVal val="#ppt_x"/>
                                          </p:val>
                                        </p:tav>
                                      </p:tavLst>
                                    </p:anim>
                                    <p:anim calcmode="lin" valueType="num">
                                      <p:cBhvr additive="base">
                                        <p:cTn id="13" dur="500" fill="hold"/>
                                        <p:tgtEl>
                                          <p:spTgt spid="64519"/>
                                        </p:tgtEl>
                                        <p:attrNameLst>
                                          <p:attrName>ppt_y</p:attrName>
                                        </p:attrNameLst>
                                      </p:cBhvr>
                                      <p:tavLst>
                                        <p:tav tm="0">
                                          <p:val>
                                            <p:strVal val="#ppt_y"/>
                                          </p:val>
                                        </p:tav>
                                        <p:tav tm="100000">
                                          <p:val>
                                            <p:strVal val="#ppt_y"/>
                                          </p:val>
                                        </p:tav>
                                      </p:tavLst>
                                    </p:anim>
                                  </p:childTnLst>
                                </p:cTn>
                              </p:par>
                            </p:childTnLst>
                          </p:cTn>
                        </p:par>
                        <p:par>
                          <p:cTn id="14" fill="hold">
                            <p:stCondLst>
                              <p:cond delay="1100"/>
                            </p:stCondLst>
                            <p:childTnLst>
                              <p:par>
                                <p:cTn id="15" presetID="2" presetClass="entr" presetSubtype="2" fill="hold" grpId="0" nodeType="afterEffect">
                                  <p:stCondLst>
                                    <p:cond delay="200"/>
                                  </p:stCondLst>
                                  <p:childTnLst>
                                    <p:set>
                                      <p:cBhvr>
                                        <p:cTn id="16" dur="1" fill="hold">
                                          <p:stCondLst>
                                            <p:cond delay="0"/>
                                          </p:stCondLst>
                                        </p:cTn>
                                        <p:tgtEl>
                                          <p:spTgt spid="64520"/>
                                        </p:tgtEl>
                                        <p:attrNameLst>
                                          <p:attrName>style.visibility</p:attrName>
                                        </p:attrNameLst>
                                      </p:cBhvr>
                                      <p:to>
                                        <p:strVal val="visible"/>
                                      </p:to>
                                    </p:set>
                                    <p:anim calcmode="lin" valueType="num">
                                      <p:cBhvr additive="base">
                                        <p:cTn id="17" dur="500" fill="hold"/>
                                        <p:tgtEl>
                                          <p:spTgt spid="64520"/>
                                        </p:tgtEl>
                                        <p:attrNameLst>
                                          <p:attrName>ppt_x</p:attrName>
                                        </p:attrNameLst>
                                      </p:cBhvr>
                                      <p:tavLst>
                                        <p:tav tm="0">
                                          <p:val>
                                            <p:strVal val="1+#ppt_w/2"/>
                                          </p:val>
                                        </p:tav>
                                        <p:tav tm="100000">
                                          <p:val>
                                            <p:strVal val="#ppt_x"/>
                                          </p:val>
                                        </p:tav>
                                      </p:tavLst>
                                    </p:anim>
                                    <p:anim calcmode="lin" valueType="num">
                                      <p:cBhvr additive="base">
                                        <p:cTn id="18" dur="500" fill="hold"/>
                                        <p:tgtEl>
                                          <p:spTgt spid="64520"/>
                                        </p:tgtEl>
                                        <p:attrNameLst>
                                          <p:attrName>ppt_y</p:attrName>
                                        </p:attrNameLst>
                                      </p:cBhvr>
                                      <p:tavLst>
                                        <p:tav tm="0">
                                          <p:val>
                                            <p:strVal val="#ppt_y"/>
                                          </p:val>
                                        </p:tav>
                                        <p:tav tm="100000">
                                          <p:val>
                                            <p:strVal val="#ppt_y"/>
                                          </p:val>
                                        </p:tav>
                                      </p:tavLst>
                                    </p:anim>
                                  </p:childTnLst>
                                </p:cTn>
                              </p:par>
                            </p:childTnLst>
                          </p:cTn>
                        </p:par>
                        <p:par>
                          <p:cTn id="19" fill="hold">
                            <p:stCondLst>
                              <p:cond delay="1800"/>
                            </p:stCondLst>
                            <p:childTnLst>
                              <p:par>
                                <p:cTn id="20" presetID="23" presetClass="entr" presetSubtype="16"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childTnLst>
                                </p:cTn>
                              </p:par>
                            </p:childTnLst>
                          </p:cTn>
                        </p:par>
                        <p:par>
                          <p:cTn id="24" fill="hold">
                            <p:stCondLst>
                              <p:cond delay="2300"/>
                            </p:stCondLst>
                            <p:childTnLst>
                              <p:par>
                                <p:cTn id="25" presetID="2" presetClass="entr" presetSubtype="2" fill="hold" grpId="0" nodeType="afterEffect">
                                  <p:stCondLst>
                                    <p:cond delay="100"/>
                                  </p:stCondLst>
                                  <p:childTnLst>
                                    <p:set>
                                      <p:cBhvr>
                                        <p:cTn id="26" dur="1" fill="hold">
                                          <p:stCondLst>
                                            <p:cond delay="0"/>
                                          </p:stCondLst>
                                        </p:cTn>
                                        <p:tgtEl>
                                          <p:spTgt spid="64523"/>
                                        </p:tgtEl>
                                        <p:attrNameLst>
                                          <p:attrName>style.visibility</p:attrName>
                                        </p:attrNameLst>
                                      </p:cBhvr>
                                      <p:to>
                                        <p:strVal val="visible"/>
                                      </p:to>
                                    </p:set>
                                    <p:anim calcmode="lin" valueType="num">
                                      <p:cBhvr additive="base">
                                        <p:cTn id="27" dur="500" fill="hold"/>
                                        <p:tgtEl>
                                          <p:spTgt spid="64523"/>
                                        </p:tgtEl>
                                        <p:attrNameLst>
                                          <p:attrName>ppt_x</p:attrName>
                                        </p:attrNameLst>
                                      </p:cBhvr>
                                      <p:tavLst>
                                        <p:tav tm="0">
                                          <p:val>
                                            <p:strVal val="1+#ppt_w/2"/>
                                          </p:val>
                                        </p:tav>
                                        <p:tav tm="100000">
                                          <p:val>
                                            <p:strVal val="#ppt_x"/>
                                          </p:val>
                                        </p:tav>
                                      </p:tavLst>
                                    </p:anim>
                                    <p:anim calcmode="lin" valueType="num">
                                      <p:cBhvr additive="base">
                                        <p:cTn id="28" dur="500" fill="hold"/>
                                        <p:tgtEl>
                                          <p:spTgt spid="64523"/>
                                        </p:tgtEl>
                                        <p:attrNameLst>
                                          <p:attrName>ppt_y</p:attrName>
                                        </p:attrNameLst>
                                      </p:cBhvr>
                                      <p:tavLst>
                                        <p:tav tm="0">
                                          <p:val>
                                            <p:strVal val="#ppt_y"/>
                                          </p:val>
                                        </p:tav>
                                        <p:tav tm="100000">
                                          <p:val>
                                            <p:strVal val="#ppt_y"/>
                                          </p:val>
                                        </p:tav>
                                      </p:tavLst>
                                    </p:anim>
                                  </p:childTnLst>
                                </p:cTn>
                              </p:par>
                            </p:childTnLst>
                          </p:cTn>
                        </p:par>
                        <p:par>
                          <p:cTn id="29" fill="hold">
                            <p:stCondLst>
                              <p:cond delay="2900"/>
                            </p:stCondLst>
                            <p:childTnLst>
                              <p:par>
                                <p:cTn id="30" presetID="2" presetClass="entr" presetSubtype="2" fill="hold" grpId="0" nodeType="afterEffect">
                                  <p:stCondLst>
                                    <p:cond delay="200"/>
                                  </p:stCondLst>
                                  <p:childTnLst>
                                    <p:set>
                                      <p:cBhvr>
                                        <p:cTn id="31" dur="1" fill="hold">
                                          <p:stCondLst>
                                            <p:cond delay="0"/>
                                          </p:stCondLst>
                                        </p:cTn>
                                        <p:tgtEl>
                                          <p:spTgt spid="64524"/>
                                        </p:tgtEl>
                                        <p:attrNameLst>
                                          <p:attrName>style.visibility</p:attrName>
                                        </p:attrNameLst>
                                      </p:cBhvr>
                                      <p:to>
                                        <p:strVal val="visible"/>
                                      </p:to>
                                    </p:set>
                                    <p:anim calcmode="lin" valueType="num">
                                      <p:cBhvr additive="base">
                                        <p:cTn id="32" dur="500" fill="hold"/>
                                        <p:tgtEl>
                                          <p:spTgt spid="64524"/>
                                        </p:tgtEl>
                                        <p:attrNameLst>
                                          <p:attrName>ppt_x</p:attrName>
                                        </p:attrNameLst>
                                      </p:cBhvr>
                                      <p:tavLst>
                                        <p:tav tm="0">
                                          <p:val>
                                            <p:strVal val="1+#ppt_w/2"/>
                                          </p:val>
                                        </p:tav>
                                        <p:tav tm="100000">
                                          <p:val>
                                            <p:strVal val="#ppt_x"/>
                                          </p:val>
                                        </p:tav>
                                      </p:tavLst>
                                    </p:anim>
                                    <p:anim calcmode="lin" valueType="num">
                                      <p:cBhvr additive="base">
                                        <p:cTn id="33" dur="500" fill="hold"/>
                                        <p:tgtEl>
                                          <p:spTgt spid="64524"/>
                                        </p:tgtEl>
                                        <p:attrNameLst>
                                          <p:attrName>ppt_y</p:attrName>
                                        </p:attrNameLst>
                                      </p:cBhvr>
                                      <p:tavLst>
                                        <p:tav tm="0">
                                          <p:val>
                                            <p:strVal val="#ppt_y"/>
                                          </p:val>
                                        </p:tav>
                                        <p:tav tm="100000">
                                          <p:val>
                                            <p:strVal val="#ppt_y"/>
                                          </p:val>
                                        </p:tav>
                                      </p:tavLst>
                                    </p:anim>
                                  </p:childTnLst>
                                </p:cTn>
                              </p:par>
                            </p:childTnLst>
                          </p:cTn>
                        </p:par>
                        <p:par>
                          <p:cTn id="34" fill="hold">
                            <p:stCondLst>
                              <p:cond delay="3600"/>
                            </p:stCondLst>
                            <p:childTnLst>
                              <p:par>
                                <p:cTn id="35" presetID="23" presetClass="entr" presetSubtype="16"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childTnLst>
                                </p:cTn>
                              </p:par>
                            </p:childTnLst>
                          </p:cTn>
                        </p:par>
                        <p:par>
                          <p:cTn id="39" fill="hold">
                            <p:stCondLst>
                              <p:cond delay="4100"/>
                            </p:stCondLst>
                            <p:childTnLst>
                              <p:par>
                                <p:cTn id="40" presetID="2" presetClass="entr" presetSubtype="2" fill="hold" grpId="0" nodeType="afterEffect">
                                  <p:stCondLst>
                                    <p:cond delay="100"/>
                                  </p:stCondLst>
                                  <p:childTnLst>
                                    <p:set>
                                      <p:cBhvr>
                                        <p:cTn id="41" dur="1" fill="hold">
                                          <p:stCondLst>
                                            <p:cond delay="0"/>
                                          </p:stCondLst>
                                        </p:cTn>
                                        <p:tgtEl>
                                          <p:spTgt spid="64527"/>
                                        </p:tgtEl>
                                        <p:attrNameLst>
                                          <p:attrName>style.visibility</p:attrName>
                                        </p:attrNameLst>
                                      </p:cBhvr>
                                      <p:to>
                                        <p:strVal val="visible"/>
                                      </p:to>
                                    </p:set>
                                    <p:anim calcmode="lin" valueType="num">
                                      <p:cBhvr additive="base">
                                        <p:cTn id="42" dur="500" fill="hold"/>
                                        <p:tgtEl>
                                          <p:spTgt spid="64527"/>
                                        </p:tgtEl>
                                        <p:attrNameLst>
                                          <p:attrName>ppt_x</p:attrName>
                                        </p:attrNameLst>
                                      </p:cBhvr>
                                      <p:tavLst>
                                        <p:tav tm="0">
                                          <p:val>
                                            <p:strVal val="1+#ppt_w/2"/>
                                          </p:val>
                                        </p:tav>
                                        <p:tav tm="100000">
                                          <p:val>
                                            <p:strVal val="#ppt_x"/>
                                          </p:val>
                                        </p:tav>
                                      </p:tavLst>
                                    </p:anim>
                                    <p:anim calcmode="lin" valueType="num">
                                      <p:cBhvr additive="base">
                                        <p:cTn id="43" dur="500" fill="hold"/>
                                        <p:tgtEl>
                                          <p:spTgt spid="64527"/>
                                        </p:tgtEl>
                                        <p:attrNameLst>
                                          <p:attrName>ppt_y</p:attrName>
                                        </p:attrNameLst>
                                      </p:cBhvr>
                                      <p:tavLst>
                                        <p:tav tm="0">
                                          <p:val>
                                            <p:strVal val="#ppt_y"/>
                                          </p:val>
                                        </p:tav>
                                        <p:tav tm="100000">
                                          <p:val>
                                            <p:strVal val="#ppt_y"/>
                                          </p:val>
                                        </p:tav>
                                      </p:tavLst>
                                    </p:anim>
                                  </p:childTnLst>
                                </p:cTn>
                              </p:par>
                            </p:childTnLst>
                          </p:cTn>
                        </p:par>
                        <p:par>
                          <p:cTn id="44" fill="hold">
                            <p:stCondLst>
                              <p:cond delay="4700"/>
                            </p:stCondLst>
                            <p:childTnLst>
                              <p:par>
                                <p:cTn id="45" presetID="2" presetClass="entr" presetSubtype="2" fill="hold" grpId="0" nodeType="afterEffect">
                                  <p:stCondLst>
                                    <p:cond delay="200"/>
                                  </p:stCondLst>
                                  <p:childTnLst>
                                    <p:set>
                                      <p:cBhvr>
                                        <p:cTn id="46" dur="1" fill="hold">
                                          <p:stCondLst>
                                            <p:cond delay="0"/>
                                          </p:stCondLst>
                                        </p:cTn>
                                        <p:tgtEl>
                                          <p:spTgt spid="64528"/>
                                        </p:tgtEl>
                                        <p:attrNameLst>
                                          <p:attrName>style.visibility</p:attrName>
                                        </p:attrNameLst>
                                      </p:cBhvr>
                                      <p:to>
                                        <p:strVal val="visible"/>
                                      </p:to>
                                    </p:set>
                                    <p:anim calcmode="lin" valueType="num">
                                      <p:cBhvr additive="base">
                                        <p:cTn id="47" dur="500" fill="hold"/>
                                        <p:tgtEl>
                                          <p:spTgt spid="64528"/>
                                        </p:tgtEl>
                                        <p:attrNameLst>
                                          <p:attrName>ppt_x</p:attrName>
                                        </p:attrNameLst>
                                      </p:cBhvr>
                                      <p:tavLst>
                                        <p:tav tm="0">
                                          <p:val>
                                            <p:strVal val="1+#ppt_w/2"/>
                                          </p:val>
                                        </p:tav>
                                        <p:tav tm="100000">
                                          <p:val>
                                            <p:strVal val="#ppt_x"/>
                                          </p:val>
                                        </p:tav>
                                      </p:tavLst>
                                    </p:anim>
                                    <p:anim calcmode="lin" valueType="num">
                                      <p:cBhvr additive="base">
                                        <p:cTn id="48" dur="500" fill="hold"/>
                                        <p:tgtEl>
                                          <p:spTgt spid="64528"/>
                                        </p:tgtEl>
                                        <p:attrNameLst>
                                          <p:attrName>ppt_y</p:attrName>
                                        </p:attrNameLst>
                                      </p:cBhvr>
                                      <p:tavLst>
                                        <p:tav tm="0">
                                          <p:val>
                                            <p:strVal val="#ppt_y"/>
                                          </p:val>
                                        </p:tav>
                                        <p:tav tm="100000">
                                          <p:val>
                                            <p:strVal val="#ppt_y"/>
                                          </p:val>
                                        </p:tav>
                                      </p:tavLst>
                                    </p:anim>
                                  </p:childTnLst>
                                </p:cTn>
                              </p:par>
                            </p:childTnLst>
                          </p:cTn>
                        </p:par>
                        <p:par>
                          <p:cTn id="49" fill="hold">
                            <p:stCondLst>
                              <p:cond delay="5400"/>
                            </p:stCondLst>
                            <p:childTnLst>
                              <p:par>
                                <p:cTn id="50" presetID="23" presetClass="entr" presetSubtype="16"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childTnLst>
                                </p:cTn>
                              </p:par>
                            </p:childTnLst>
                          </p:cTn>
                        </p:par>
                        <p:par>
                          <p:cTn id="54" fill="hold">
                            <p:stCondLst>
                              <p:cond delay="5900"/>
                            </p:stCondLst>
                            <p:childTnLst>
                              <p:par>
                                <p:cTn id="55" presetID="2" presetClass="entr" presetSubtype="2" fill="hold" grpId="0" nodeType="afterEffect">
                                  <p:stCondLst>
                                    <p:cond delay="100"/>
                                  </p:stCondLst>
                                  <p:childTnLst>
                                    <p:set>
                                      <p:cBhvr>
                                        <p:cTn id="56" dur="1" fill="hold">
                                          <p:stCondLst>
                                            <p:cond delay="0"/>
                                          </p:stCondLst>
                                        </p:cTn>
                                        <p:tgtEl>
                                          <p:spTgt spid="64531"/>
                                        </p:tgtEl>
                                        <p:attrNameLst>
                                          <p:attrName>style.visibility</p:attrName>
                                        </p:attrNameLst>
                                      </p:cBhvr>
                                      <p:to>
                                        <p:strVal val="visible"/>
                                      </p:to>
                                    </p:set>
                                    <p:anim calcmode="lin" valueType="num">
                                      <p:cBhvr additive="base">
                                        <p:cTn id="57" dur="500" fill="hold"/>
                                        <p:tgtEl>
                                          <p:spTgt spid="64531"/>
                                        </p:tgtEl>
                                        <p:attrNameLst>
                                          <p:attrName>ppt_x</p:attrName>
                                        </p:attrNameLst>
                                      </p:cBhvr>
                                      <p:tavLst>
                                        <p:tav tm="0">
                                          <p:val>
                                            <p:strVal val="1+#ppt_w/2"/>
                                          </p:val>
                                        </p:tav>
                                        <p:tav tm="100000">
                                          <p:val>
                                            <p:strVal val="#ppt_x"/>
                                          </p:val>
                                        </p:tav>
                                      </p:tavLst>
                                    </p:anim>
                                    <p:anim calcmode="lin" valueType="num">
                                      <p:cBhvr additive="base">
                                        <p:cTn id="58" dur="500" fill="hold"/>
                                        <p:tgtEl>
                                          <p:spTgt spid="64531"/>
                                        </p:tgtEl>
                                        <p:attrNameLst>
                                          <p:attrName>ppt_y</p:attrName>
                                        </p:attrNameLst>
                                      </p:cBhvr>
                                      <p:tavLst>
                                        <p:tav tm="0">
                                          <p:val>
                                            <p:strVal val="#ppt_y"/>
                                          </p:val>
                                        </p:tav>
                                        <p:tav tm="100000">
                                          <p:val>
                                            <p:strVal val="#ppt_y"/>
                                          </p:val>
                                        </p:tav>
                                      </p:tavLst>
                                    </p:anim>
                                  </p:childTnLst>
                                </p:cTn>
                              </p:par>
                            </p:childTnLst>
                          </p:cTn>
                        </p:par>
                        <p:par>
                          <p:cTn id="59" fill="hold">
                            <p:stCondLst>
                              <p:cond delay="6500"/>
                            </p:stCondLst>
                            <p:childTnLst>
                              <p:par>
                                <p:cTn id="60" presetID="2" presetClass="entr" presetSubtype="2" fill="hold" grpId="0" nodeType="afterEffect">
                                  <p:stCondLst>
                                    <p:cond delay="200"/>
                                  </p:stCondLst>
                                  <p:childTnLst>
                                    <p:set>
                                      <p:cBhvr>
                                        <p:cTn id="61" dur="1" fill="hold">
                                          <p:stCondLst>
                                            <p:cond delay="0"/>
                                          </p:stCondLst>
                                        </p:cTn>
                                        <p:tgtEl>
                                          <p:spTgt spid="64532"/>
                                        </p:tgtEl>
                                        <p:attrNameLst>
                                          <p:attrName>style.visibility</p:attrName>
                                        </p:attrNameLst>
                                      </p:cBhvr>
                                      <p:to>
                                        <p:strVal val="visible"/>
                                      </p:to>
                                    </p:set>
                                    <p:anim calcmode="lin" valueType="num">
                                      <p:cBhvr additive="base">
                                        <p:cTn id="62" dur="500" fill="hold"/>
                                        <p:tgtEl>
                                          <p:spTgt spid="64532"/>
                                        </p:tgtEl>
                                        <p:attrNameLst>
                                          <p:attrName>ppt_x</p:attrName>
                                        </p:attrNameLst>
                                      </p:cBhvr>
                                      <p:tavLst>
                                        <p:tav tm="0">
                                          <p:val>
                                            <p:strVal val="1+#ppt_w/2"/>
                                          </p:val>
                                        </p:tav>
                                        <p:tav tm="100000">
                                          <p:val>
                                            <p:strVal val="#ppt_x"/>
                                          </p:val>
                                        </p:tav>
                                      </p:tavLst>
                                    </p:anim>
                                    <p:anim calcmode="lin" valueType="num">
                                      <p:cBhvr additive="base">
                                        <p:cTn id="63" dur="500" fill="hold"/>
                                        <p:tgtEl>
                                          <p:spTgt spid="64532"/>
                                        </p:tgtEl>
                                        <p:attrNameLst>
                                          <p:attrName>ppt_y</p:attrName>
                                        </p:attrNameLst>
                                      </p:cBhvr>
                                      <p:tavLst>
                                        <p:tav tm="0">
                                          <p:val>
                                            <p:strVal val="#ppt_y"/>
                                          </p:val>
                                        </p:tav>
                                        <p:tav tm="100000">
                                          <p:val>
                                            <p:strVal val="#ppt_y"/>
                                          </p:val>
                                        </p:tav>
                                      </p:tavLst>
                                    </p:anim>
                                  </p:childTnLst>
                                </p:cTn>
                              </p:par>
                            </p:childTnLst>
                          </p:cTn>
                        </p:par>
                        <p:par>
                          <p:cTn id="64" fill="hold">
                            <p:stCondLst>
                              <p:cond delay="7200"/>
                            </p:stCondLst>
                            <p:childTnLst>
                              <p:par>
                                <p:cTn id="65" presetID="2" presetClass="entr" presetSubtype="4" fill="hold" nodeType="afterEffect">
                                  <p:stCondLst>
                                    <p:cond delay="0"/>
                                  </p:stCondLst>
                                  <p:childTnLst>
                                    <p:set>
                                      <p:cBhvr>
                                        <p:cTn id="66" dur="1" fill="hold">
                                          <p:stCondLst>
                                            <p:cond delay="0"/>
                                          </p:stCondLst>
                                        </p:cTn>
                                        <p:tgtEl>
                                          <p:spTgt spid="64533"/>
                                        </p:tgtEl>
                                        <p:attrNameLst>
                                          <p:attrName>style.visibility</p:attrName>
                                        </p:attrNameLst>
                                      </p:cBhvr>
                                      <p:to>
                                        <p:strVal val="visible"/>
                                      </p:to>
                                    </p:set>
                                    <p:anim calcmode="lin" valueType="num">
                                      <p:cBhvr additive="base">
                                        <p:cTn id="67" dur="500" fill="hold"/>
                                        <p:tgtEl>
                                          <p:spTgt spid="64533"/>
                                        </p:tgtEl>
                                        <p:attrNameLst>
                                          <p:attrName>ppt_x</p:attrName>
                                        </p:attrNameLst>
                                      </p:cBhvr>
                                      <p:tavLst>
                                        <p:tav tm="0">
                                          <p:val>
                                            <p:strVal val="#ppt_x"/>
                                          </p:val>
                                        </p:tav>
                                        <p:tav tm="100000">
                                          <p:val>
                                            <p:strVal val="#ppt_x"/>
                                          </p:val>
                                        </p:tav>
                                      </p:tavLst>
                                    </p:anim>
                                    <p:anim calcmode="lin" valueType="num">
                                      <p:cBhvr additive="base">
                                        <p:cTn id="68" dur="500" fill="hold"/>
                                        <p:tgtEl>
                                          <p:spTgt spid="645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4519" grpId="0" autoUpdateAnimBg="0"/>
      <p:bldP spid="64520" grpId="0" autoUpdateAnimBg="0"/>
      <p:bldGraphic spid="3" grpId="0">
        <p:bldAsOne/>
      </p:bldGraphic>
      <p:bldP spid="64523" grpId="0" autoUpdateAnimBg="0"/>
      <p:bldP spid="64524" grpId="0" autoUpdateAnimBg="0"/>
      <p:bldGraphic spid="4" grpId="0">
        <p:bldAsOne/>
      </p:bldGraphic>
      <p:bldP spid="64527" grpId="0" autoUpdateAnimBg="0"/>
      <p:bldP spid="64528" grpId="0" autoUpdateAnimBg="0"/>
      <p:bldGraphic spid="5" grpId="0">
        <p:bldAsOne/>
      </p:bldGraphic>
      <p:bldP spid="64531" grpId="0" autoUpdateAnimBg="0"/>
      <p:bldP spid="6453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3" y="3616325"/>
            <a:ext cx="12858044" cy="3616325"/>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accent2"/>
              </a:solidFill>
            </a:endParaRPr>
          </a:p>
        </p:txBody>
      </p:sp>
      <p:grpSp>
        <p:nvGrpSpPr>
          <p:cNvPr id="32" name="组合 7"/>
          <p:cNvGrpSpPr/>
          <p:nvPr/>
        </p:nvGrpSpPr>
        <p:grpSpPr bwMode="auto">
          <a:xfrm>
            <a:off x="7797527" y="1600101"/>
            <a:ext cx="3960092" cy="1725558"/>
            <a:chOff x="2989865" y="607026"/>
            <a:chExt cx="2814868" cy="1227307"/>
          </a:xfrm>
        </p:grpSpPr>
        <p:sp>
          <p:nvSpPr>
            <p:cNvPr id="33" name="文本框 66"/>
            <p:cNvSpPr txBox="1">
              <a:spLocks noChangeArrowheads="1"/>
            </p:cNvSpPr>
            <p:nvPr/>
          </p:nvSpPr>
          <p:spPr bwMode="auto">
            <a:xfrm>
              <a:off x="2989865" y="1374629"/>
              <a:ext cx="2814868" cy="45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800" dirty="0">
                  <a:solidFill>
                    <a:schemeClr val="accent2"/>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accent2"/>
                </a:solidFill>
                <a:latin typeface="Arial" panose="020B0604020202020204" pitchFamily="34" charset="0"/>
                <a:ea typeface="微软雅黑" panose="020B0503020204020204" pitchFamily="34" charset="-122"/>
                <a:cs typeface="+mn-ea"/>
                <a:sym typeface="+mn-lt"/>
              </a:endParaRPr>
            </a:p>
          </p:txBody>
        </p:sp>
        <p:sp>
          <p:nvSpPr>
            <p:cNvPr id="34" name="文本框 13"/>
            <p:cNvSpPr txBox="1">
              <a:spLocks noChangeArrowheads="1"/>
            </p:cNvSpPr>
            <p:nvPr/>
          </p:nvSpPr>
          <p:spPr bwMode="auto">
            <a:xfrm>
              <a:off x="2990709" y="607026"/>
              <a:ext cx="1152190" cy="24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zh-CN" altLang="en-US" sz="1600" dirty="0">
                  <a:solidFill>
                    <a:schemeClr val="accent2"/>
                  </a:solidFill>
                  <a:ea typeface="微软雅黑" panose="020B0503020204020204" pitchFamily="34" charset="-122"/>
                </a:rPr>
                <a:t>请替换文字内容</a:t>
              </a:r>
            </a:p>
          </p:txBody>
        </p:sp>
        <p:sp>
          <p:nvSpPr>
            <p:cNvPr id="35" name="文本框 66"/>
            <p:cNvSpPr txBox="1">
              <a:spLocks noChangeArrowheads="1"/>
            </p:cNvSpPr>
            <p:nvPr/>
          </p:nvSpPr>
          <p:spPr bwMode="auto">
            <a:xfrm>
              <a:off x="2989865" y="880115"/>
              <a:ext cx="1837169" cy="235006"/>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1545" dirty="0">
                  <a:solidFill>
                    <a:schemeClr val="accent2"/>
                  </a:solidFill>
                  <a:latin typeface="+mj-lt"/>
                </a:rPr>
                <a:t>PLEASE ADD YOUR TITLE HERE</a:t>
              </a:r>
              <a:endParaRPr lang="zh-CN" altLang="en-US" sz="1545" dirty="0">
                <a:solidFill>
                  <a:schemeClr val="accent2"/>
                </a:solidFill>
                <a:latin typeface="+mj-lt"/>
              </a:endParaRPr>
            </a:p>
          </p:txBody>
        </p:sp>
        <p:sp>
          <p:nvSpPr>
            <p:cNvPr id="36" name="任意多边形 35"/>
            <p:cNvSpPr/>
            <p:nvPr/>
          </p:nvSpPr>
          <p:spPr>
            <a:xfrm>
              <a:off x="3078717" y="1286573"/>
              <a:ext cx="287199"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accent2"/>
                </a:solidFill>
              </a:endParaRPr>
            </a:p>
          </p:txBody>
        </p:sp>
      </p:grpSp>
      <p:grpSp>
        <p:nvGrpSpPr>
          <p:cNvPr id="43" name="组合 7"/>
          <p:cNvGrpSpPr/>
          <p:nvPr/>
        </p:nvGrpSpPr>
        <p:grpSpPr bwMode="auto">
          <a:xfrm>
            <a:off x="907200" y="1600101"/>
            <a:ext cx="3960092" cy="1725558"/>
            <a:chOff x="2989865" y="607026"/>
            <a:chExt cx="2814868" cy="1227307"/>
          </a:xfrm>
        </p:grpSpPr>
        <p:sp>
          <p:nvSpPr>
            <p:cNvPr id="44" name="文本框 66"/>
            <p:cNvSpPr txBox="1">
              <a:spLocks noChangeArrowheads="1"/>
            </p:cNvSpPr>
            <p:nvPr/>
          </p:nvSpPr>
          <p:spPr bwMode="auto">
            <a:xfrm>
              <a:off x="2989865" y="1374629"/>
              <a:ext cx="2814868" cy="45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800" dirty="0">
                  <a:solidFill>
                    <a:schemeClr val="accent2"/>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点击添加相关标题文字，点击添加相关标题文字，点击添加相关标题文字，点击添加相关标题文字。点击添加相关标题文字，点击添加相关标题文字，点击添加相关标题文字，点击添加相关标题文字。</a:t>
              </a:r>
              <a:endParaRPr lang="en-GB" altLang="zh-CN" sz="800" dirty="0">
                <a:solidFill>
                  <a:schemeClr val="accent2"/>
                </a:solidFill>
                <a:latin typeface="Arial" panose="020B0604020202020204" pitchFamily="34" charset="0"/>
                <a:ea typeface="微软雅黑" panose="020B0503020204020204" pitchFamily="34" charset="-122"/>
                <a:cs typeface="+mn-ea"/>
                <a:sym typeface="+mn-lt"/>
              </a:endParaRPr>
            </a:p>
          </p:txBody>
        </p:sp>
        <p:sp>
          <p:nvSpPr>
            <p:cNvPr id="45" name="文本框 13"/>
            <p:cNvSpPr txBox="1">
              <a:spLocks noChangeArrowheads="1"/>
            </p:cNvSpPr>
            <p:nvPr/>
          </p:nvSpPr>
          <p:spPr bwMode="auto">
            <a:xfrm>
              <a:off x="2990709" y="607026"/>
              <a:ext cx="1152190" cy="24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r>
                <a:rPr lang="zh-CN" altLang="en-US" sz="1600" dirty="0">
                  <a:solidFill>
                    <a:schemeClr val="accent2"/>
                  </a:solidFill>
                  <a:ea typeface="微软雅黑" panose="020B0503020204020204" pitchFamily="34" charset="-122"/>
                </a:rPr>
                <a:t>请替换文字内容</a:t>
              </a:r>
            </a:p>
          </p:txBody>
        </p:sp>
        <p:sp>
          <p:nvSpPr>
            <p:cNvPr id="46" name="文本框 66"/>
            <p:cNvSpPr txBox="1">
              <a:spLocks noChangeArrowheads="1"/>
            </p:cNvSpPr>
            <p:nvPr/>
          </p:nvSpPr>
          <p:spPr bwMode="auto">
            <a:xfrm>
              <a:off x="2989865" y="880115"/>
              <a:ext cx="1837169" cy="235006"/>
            </a:xfrm>
            <a:prstGeom prst="rect">
              <a:avLst/>
            </a:prstGeom>
            <a:noFill/>
            <a:ln>
              <a:noFill/>
            </a:ln>
          </p:spPr>
          <p:txBody>
            <a:bodyPr wrap="none">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defRPr/>
              </a:pPr>
              <a:r>
                <a:rPr lang="en-US" altLang="zh-CN" sz="1545" dirty="0">
                  <a:solidFill>
                    <a:schemeClr val="accent2"/>
                  </a:solidFill>
                  <a:latin typeface="+mj-lt"/>
                </a:rPr>
                <a:t>PLEASE ADD YOUR TITLE HERE</a:t>
              </a:r>
              <a:endParaRPr lang="zh-CN" altLang="en-US" sz="1545" dirty="0">
                <a:solidFill>
                  <a:schemeClr val="accent2"/>
                </a:solidFill>
                <a:latin typeface="+mj-lt"/>
              </a:endParaRPr>
            </a:p>
          </p:txBody>
        </p:sp>
        <p:sp>
          <p:nvSpPr>
            <p:cNvPr id="47" name="任意多边形 46"/>
            <p:cNvSpPr/>
            <p:nvPr/>
          </p:nvSpPr>
          <p:spPr>
            <a:xfrm>
              <a:off x="3078717" y="1286573"/>
              <a:ext cx="287199" cy="0"/>
            </a:xfrm>
            <a:custGeom>
              <a:avLst/>
              <a:gdLst>
                <a:gd name="connsiteX0" fmla="*/ 0 w 504825"/>
                <a:gd name="connsiteY0" fmla="*/ 0 h 0"/>
                <a:gd name="connsiteX1" fmla="*/ 504825 w 504825"/>
                <a:gd name="connsiteY1" fmla="*/ 0 h 0"/>
              </a:gdLst>
              <a:ahLst/>
              <a:cxnLst>
                <a:cxn ang="0">
                  <a:pos x="connsiteX0" y="connsiteY0"/>
                </a:cxn>
                <a:cxn ang="0">
                  <a:pos x="connsiteX1" y="connsiteY1"/>
                </a:cxn>
              </a:cxnLst>
              <a:rect l="l" t="t" r="r" b="b"/>
              <a:pathLst>
                <a:path w="504825">
                  <a:moveTo>
                    <a:pt x="0" y="0"/>
                  </a:moveTo>
                  <a:lnTo>
                    <a:pt x="504825" y="0"/>
                  </a:lnTo>
                </a:path>
              </a:pathLst>
            </a:cu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chemeClr val="accent2"/>
                </a:solidFill>
              </a:endParaRPr>
            </a:p>
          </p:txBody>
        </p:sp>
      </p:grpSp>
      <p:sp>
        <p:nvSpPr>
          <p:cNvPr id="15" name="文本框 14"/>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6" name="文本框 15"/>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4000">
        <p14:flip dir="r"/>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1+#ppt_w/2"/>
                                          </p:val>
                                        </p:tav>
                                        <p:tav tm="100000">
                                          <p:val>
                                            <p:strVal val="#ppt_x"/>
                                          </p:val>
                                        </p:tav>
                                      </p:tavLst>
                                    </p:anim>
                                    <p:anim calcmode="lin" valueType="num">
                                      <p:cBhvr additive="base">
                                        <p:cTn id="8" dur="10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100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1+#ppt_w/2"/>
                                          </p:val>
                                        </p:tav>
                                        <p:tav tm="100000">
                                          <p:val>
                                            <p:strVal val="#ppt_x"/>
                                          </p:val>
                                        </p:tav>
                                      </p:tavLst>
                                    </p:anim>
                                    <p:anim calcmode="lin" valueType="num">
                                      <p:cBhvr additive="base">
                                        <p:cTn id="12" dur="10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5" name="Group 5"/>
          <p:cNvGrpSpPr/>
          <p:nvPr/>
        </p:nvGrpSpPr>
        <p:grpSpPr bwMode="auto">
          <a:xfrm>
            <a:off x="2382217" y="2009070"/>
            <a:ext cx="732194" cy="732194"/>
            <a:chOff x="0" y="0"/>
            <a:chExt cx="520701" cy="520701"/>
          </a:xfrm>
        </p:grpSpPr>
        <p:sp>
          <p:nvSpPr>
            <p:cNvPr id="20486" name="AutoShape 6"/>
            <p:cNvSpPr/>
            <p:nvPr/>
          </p:nvSpPr>
          <p:spPr bwMode="auto">
            <a:xfrm>
              <a:off x="0"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87" name="AutoShape 7"/>
            <p:cNvSpPr/>
            <p:nvPr/>
          </p:nvSpPr>
          <p:spPr bwMode="auto">
            <a:xfrm>
              <a:off x="109537" y="125413"/>
              <a:ext cx="406401" cy="395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05" y="2541"/>
                  </a:moveTo>
                  <a:cubicBezTo>
                    <a:pt x="13321" y="4495"/>
                    <a:pt x="13321" y="4495"/>
                    <a:pt x="13321" y="4495"/>
                  </a:cubicBezTo>
                  <a:cubicBezTo>
                    <a:pt x="12274" y="3225"/>
                    <a:pt x="12274" y="3225"/>
                    <a:pt x="12274" y="3225"/>
                  </a:cubicBezTo>
                  <a:cubicBezTo>
                    <a:pt x="10086" y="586"/>
                    <a:pt x="10086" y="586"/>
                    <a:pt x="10086" y="586"/>
                  </a:cubicBezTo>
                  <a:cubicBezTo>
                    <a:pt x="9896" y="781"/>
                    <a:pt x="9896" y="781"/>
                    <a:pt x="9896" y="781"/>
                  </a:cubicBezTo>
                  <a:cubicBezTo>
                    <a:pt x="9610" y="390"/>
                    <a:pt x="9610" y="390"/>
                    <a:pt x="9610" y="390"/>
                  </a:cubicBezTo>
                  <a:cubicBezTo>
                    <a:pt x="6470" y="0"/>
                    <a:pt x="6470" y="0"/>
                    <a:pt x="6470" y="0"/>
                  </a:cubicBezTo>
                  <a:cubicBezTo>
                    <a:pt x="4662" y="3029"/>
                    <a:pt x="4662" y="3029"/>
                    <a:pt x="4662" y="3029"/>
                  </a:cubicBezTo>
                  <a:cubicBezTo>
                    <a:pt x="0" y="5571"/>
                    <a:pt x="0" y="5571"/>
                    <a:pt x="0" y="5571"/>
                  </a:cubicBezTo>
                  <a:cubicBezTo>
                    <a:pt x="1998" y="8307"/>
                    <a:pt x="1998" y="8307"/>
                    <a:pt x="1998" y="8307"/>
                  </a:cubicBezTo>
                  <a:cubicBezTo>
                    <a:pt x="3520" y="10262"/>
                    <a:pt x="3520" y="10262"/>
                    <a:pt x="3520" y="10262"/>
                  </a:cubicBezTo>
                  <a:cubicBezTo>
                    <a:pt x="190" y="13292"/>
                    <a:pt x="190" y="13292"/>
                    <a:pt x="190" y="13292"/>
                  </a:cubicBezTo>
                  <a:cubicBezTo>
                    <a:pt x="7231" y="21502"/>
                    <a:pt x="7231" y="21502"/>
                    <a:pt x="7231" y="21502"/>
                  </a:cubicBezTo>
                  <a:cubicBezTo>
                    <a:pt x="7422" y="21600"/>
                    <a:pt x="7707" y="21600"/>
                    <a:pt x="7992" y="21600"/>
                  </a:cubicBezTo>
                  <a:cubicBezTo>
                    <a:pt x="14844" y="21600"/>
                    <a:pt x="20553" y="16419"/>
                    <a:pt x="21600" y="9676"/>
                  </a:cubicBezTo>
                  <a:lnTo>
                    <a:pt x="15605" y="2541"/>
                  </a:lnTo>
                  <a:close/>
                </a:path>
              </a:pathLst>
            </a:custGeom>
            <a:solidFill>
              <a:schemeClr val="tx1">
                <a:lumMod val="65000"/>
                <a:lumOff val="3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88" name="AutoShape 8"/>
            <p:cNvSpPr/>
            <p:nvPr/>
          </p:nvSpPr>
          <p:spPr bwMode="auto">
            <a:xfrm>
              <a:off x="107950" y="117475"/>
              <a:ext cx="303213" cy="14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63" y="21599"/>
                  </a:moveTo>
                  <a:cubicBezTo>
                    <a:pt x="15209" y="21599"/>
                    <a:pt x="19043" y="19518"/>
                    <a:pt x="21599" y="16134"/>
                  </a:cubicBezTo>
                  <a:cubicBezTo>
                    <a:pt x="21472" y="10149"/>
                    <a:pt x="21472" y="10149"/>
                    <a:pt x="21472" y="10149"/>
                  </a:cubicBezTo>
                  <a:cubicBezTo>
                    <a:pt x="21472" y="8327"/>
                    <a:pt x="20833" y="6766"/>
                    <a:pt x="19810" y="6766"/>
                  </a:cubicBezTo>
                  <a:cubicBezTo>
                    <a:pt x="14698" y="6766"/>
                    <a:pt x="14698" y="6766"/>
                    <a:pt x="14698" y="6766"/>
                  </a:cubicBezTo>
                  <a:cubicBezTo>
                    <a:pt x="14442" y="2862"/>
                    <a:pt x="12781" y="0"/>
                    <a:pt x="10863" y="0"/>
                  </a:cubicBezTo>
                  <a:cubicBezTo>
                    <a:pt x="8818" y="0"/>
                    <a:pt x="7157" y="2862"/>
                    <a:pt x="6901" y="7026"/>
                  </a:cubicBezTo>
                  <a:cubicBezTo>
                    <a:pt x="1661" y="7026"/>
                    <a:pt x="1661" y="7026"/>
                    <a:pt x="1661" y="7026"/>
                  </a:cubicBezTo>
                  <a:cubicBezTo>
                    <a:pt x="766" y="7026"/>
                    <a:pt x="0" y="8587"/>
                    <a:pt x="0" y="10409"/>
                  </a:cubicBezTo>
                  <a:cubicBezTo>
                    <a:pt x="127" y="15874"/>
                    <a:pt x="127" y="15874"/>
                    <a:pt x="127" y="15874"/>
                  </a:cubicBezTo>
                  <a:cubicBezTo>
                    <a:pt x="2556" y="19518"/>
                    <a:pt x="6518" y="21599"/>
                    <a:pt x="10863" y="21599"/>
                  </a:cubicBezTo>
                  <a:close/>
                  <a:moveTo>
                    <a:pt x="10863" y="20038"/>
                  </a:moveTo>
                  <a:cubicBezTo>
                    <a:pt x="10097" y="20038"/>
                    <a:pt x="9457" y="19257"/>
                    <a:pt x="9457" y="18737"/>
                  </a:cubicBezTo>
                  <a:cubicBezTo>
                    <a:pt x="9457" y="17956"/>
                    <a:pt x="10097" y="17436"/>
                    <a:pt x="10863" y="17436"/>
                  </a:cubicBezTo>
                  <a:cubicBezTo>
                    <a:pt x="11502" y="17436"/>
                    <a:pt x="12142" y="17956"/>
                    <a:pt x="12142" y="18737"/>
                  </a:cubicBezTo>
                  <a:cubicBezTo>
                    <a:pt x="12142" y="19257"/>
                    <a:pt x="11502" y="20038"/>
                    <a:pt x="10863" y="20038"/>
                  </a:cubicBezTo>
                  <a:close/>
                  <a:moveTo>
                    <a:pt x="10863" y="1821"/>
                  </a:moveTo>
                  <a:cubicBezTo>
                    <a:pt x="12397" y="1821"/>
                    <a:pt x="13803" y="3903"/>
                    <a:pt x="14314" y="6766"/>
                  </a:cubicBezTo>
                  <a:cubicBezTo>
                    <a:pt x="7285" y="7026"/>
                    <a:pt x="7285" y="7026"/>
                    <a:pt x="7285" y="7026"/>
                  </a:cubicBezTo>
                  <a:cubicBezTo>
                    <a:pt x="7668" y="3903"/>
                    <a:pt x="9074" y="1821"/>
                    <a:pt x="10863" y="1821"/>
                  </a:cubicBez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89" name="AutoShape 9"/>
            <p:cNvSpPr/>
            <p:nvPr/>
          </p:nvSpPr>
          <p:spPr bwMode="auto">
            <a:xfrm>
              <a:off x="107950" y="238125"/>
              <a:ext cx="303213"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472" y="0"/>
                  </a:moveTo>
                  <a:cubicBezTo>
                    <a:pt x="18915" y="3646"/>
                    <a:pt x="15081" y="5890"/>
                    <a:pt x="10736" y="5890"/>
                  </a:cubicBezTo>
                  <a:cubicBezTo>
                    <a:pt x="6518" y="5890"/>
                    <a:pt x="2684" y="3646"/>
                    <a:pt x="0" y="0"/>
                  </a:cubicBezTo>
                  <a:cubicBezTo>
                    <a:pt x="127" y="17953"/>
                    <a:pt x="127" y="17953"/>
                    <a:pt x="127" y="17953"/>
                  </a:cubicBezTo>
                  <a:cubicBezTo>
                    <a:pt x="127" y="20197"/>
                    <a:pt x="894" y="21599"/>
                    <a:pt x="1789" y="21599"/>
                  </a:cubicBezTo>
                  <a:cubicBezTo>
                    <a:pt x="19938" y="21319"/>
                    <a:pt x="19938" y="21319"/>
                    <a:pt x="19938" y="21319"/>
                  </a:cubicBezTo>
                  <a:cubicBezTo>
                    <a:pt x="20833" y="21319"/>
                    <a:pt x="21599" y="19636"/>
                    <a:pt x="21599" y="17672"/>
                  </a:cubicBezTo>
                  <a:lnTo>
                    <a:pt x="21472" y="0"/>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grpSp>
      <p:grpSp>
        <p:nvGrpSpPr>
          <p:cNvPr id="20490" name="Group 10"/>
          <p:cNvGrpSpPr/>
          <p:nvPr/>
        </p:nvGrpSpPr>
        <p:grpSpPr bwMode="auto">
          <a:xfrm>
            <a:off x="2366590" y="4259227"/>
            <a:ext cx="734427" cy="732194"/>
            <a:chOff x="-1" y="0"/>
            <a:chExt cx="522289" cy="520701"/>
          </a:xfrm>
        </p:grpSpPr>
        <p:sp>
          <p:nvSpPr>
            <p:cNvPr id="2" name="AutoShape 11"/>
            <p:cNvSpPr/>
            <p:nvPr/>
          </p:nvSpPr>
          <p:spPr bwMode="auto">
            <a:xfrm>
              <a:off x="-1"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92" name="AutoShape 12"/>
            <p:cNvSpPr/>
            <p:nvPr/>
          </p:nvSpPr>
          <p:spPr bwMode="auto">
            <a:xfrm>
              <a:off x="63499" y="187325"/>
              <a:ext cx="458789" cy="320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19"/>
                  </a:moveTo>
                  <a:cubicBezTo>
                    <a:pt x="18140" y="1930"/>
                    <a:pt x="18140" y="1930"/>
                    <a:pt x="18140" y="1930"/>
                  </a:cubicBezTo>
                  <a:cubicBezTo>
                    <a:pt x="9787" y="0"/>
                    <a:pt x="9787" y="0"/>
                    <a:pt x="9787" y="0"/>
                  </a:cubicBezTo>
                  <a:cubicBezTo>
                    <a:pt x="3037" y="724"/>
                    <a:pt x="3037" y="724"/>
                    <a:pt x="3037" y="724"/>
                  </a:cubicBezTo>
                  <a:cubicBezTo>
                    <a:pt x="0" y="1930"/>
                    <a:pt x="0" y="1930"/>
                    <a:pt x="0" y="1930"/>
                  </a:cubicBezTo>
                  <a:cubicBezTo>
                    <a:pt x="5062" y="9653"/>
                    <a:pt x="5062" y="9653"/>
                    <a:pt x="5062" y="9653"/>
                  </a:cubicBezTo>
                  <a:cubicBezTo>
                    <a:pt x="12824" y="21600"/>
                    <a:pt x="12824" y="21600"/>
                    <a:pt x="12824" y="21600"/>
                  </a:cubicBezTo>
                  <a:cubicBezTo>
                    <a:pt x="17465" y="19789"/>
                    <a:pt x="21009" y="14118"/>
                    <a:pt x="21599" y="7119"/>
                  </a:cubicBezTo>
                  <a:close/>
                </a:path>
              </a:pathLst>
            </a:custGeom>
            <a:solidFill>
              <a:schemeClr val="tx1">
                <a:lumMod val="65000"/>
                <a:lumOff val="3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93" name="AutoShape 13"/>
            <p:cNvSpPr/>
            <p:nvPr/>
          </p:nvSpPr>
          <p:spPr bwMode="auto">
            <a:xfrm>
              <a:off x="163512" y="258763"/>
              <a:ext cx="187325" cy="968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23" y="8799"/>
                  </a:moveTo>
                  <a:cubicBezTo>
                    <a:pt x="11215" y="8399"/>
                    <a:pt x="11215" y="8399"/>
                    <a:pt x="11215" y="8399"/>
                  </a:cubicBezTo>
                  <a:cubicBezTo>
                    <a:pt x="0" y="0"/>
                    <a:pt x="0" y="0"/>
                    <a:pt x="0" y="0"/>
                  </a:cubicBezTo>
                  <a:cubicBezTo>
                    <a:pt x="0" y="12400"/>
                    <a:pt x="0" y="12400"/>
                    <a:pt x="0" y="12400"/>
                  </a:cubicBezTo>
                  <a:cubicBezTo>
                    <a:pt x="0" y="17599"/>
                    <a:pt x="4776" y="21599"/>
                    <a:pt x="10800" y="21599"/>
                  </a:cubicBezTo>
                  <a:cubicBezTo>
                    <a:pt x="16823" y="21599"/>
                    <a:pt x="21599" y="17599"/>
                    <a:pt x="21599" y="12400"/>
                  </a:cubicBezTo>
                  <a:cubicBezTo>
                    <a:pt x="21599" y="800"/>
                    <a:pt x="21599" y="800"/>
                    <a:pt x="21599" y="800"/>
                  </a:cubicBezTo>
                  <a:lnTo>
                    <a:pt x="11423" y="8799"/>
                  </a:lnTo>
                  <a:close/>
                </a:path>
              </a:pathLst>
            </a:custGeom>
            <a:solidFill>
              <a:srgbClr val="E3E3E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94" name="AutoShape 14"/>
            <p:cNvSpPr/>
            <p:nvPr/>
          </p:nvSpPr>
          <p:spPr bwMode="auto">
            <a:xfrm>
              <a:off x="63499" y="131763"/>
              <a:ext cx="403226" cy="212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236"/>
                  </a:moveTo>
                  <a:cubicBezTo>
                    <a:pt x="20735" y="16699"/>
                    <a:pt x="20735" y="16699"/>
                    <a:pt x="20735" y="16699"/>
                  </a:cubicBezTo>
                  <a:cubicBezTo>
                    <a:pt x="20735" y="16517"/>
                    <a:pt x="20735" y="16154"/>
                    <a:pt x="20735" y="15973"/>
                  </a:cubicBezTo>
                  <a:cubicBezTo>
                    <a:pt x="20735" y="8712"/>
                    <a:pt x="20735" y="8712"/>
                    <a:pt x="20735" y="8712"/>
                  </a:cubicBezTo>
                  <a:cubicBezTo>
                    <a:pt x="20735" y="8712"/>
                    <a:pt x="20735" y="8712"/>
                    <a:pt x="20735" y="8712"/>
                  </a:cubicBezTo>
                  <a:cubicBezTo>
                    <a:pt x="20735" y="8712"/>
                    <a:pt x="20735" y="8712"/>
                    <a:pt x="20735" y="8712"/>
                  </a:cubicBezTo>
                  <a:cubicBezTo>
                    <a:pt x="20735" y="8531"/>
                    <a:pt x="20735" y="8531"/>
                    <a:pt x="20735" y="8531"/>
                  </a:cubicBezTo>
                  <a:cubicBezTo>
                    <a:pt x="20639" y="8531"/>
                    <a:pt x="20639" y="8531"/>
                    <a:pt x="20639" y="8531"/>
                  </a:cubicBezTo>
                  <a:cubicBezTo>
                    <a:pt x="10367" y="0"/>
                    <a:pt x="10367" y="0"/>
                    <a:pt x="10367" y="0"/>
                  </a:cubicBezTo>
                  <a:cubicBezTo>
                    <a:pt x="0" y="8531"/>
                    <a:pt x="0" y="8531"/>
                    <a:pt x="0" y="8531"/>
                  </a:cubicBezTo>
                  <a:cubicBezTo>
                    <a:pt x="10655" y="16336"/>
                    <a:pt x="10655" y="16336"/>
                    <a:pt x="10655" y="16336"/>
                  </a:cubicBezTo>
                  <a:cubicBezTo>
                    <a:pt x="20063" y="9075"/>
                    <a:pt x="20063" y="9075"/>
                    <a:pt x="20063" y="9075"/>
                  </a:cubicBezTo>
                  <a:cubicBezTo>
                    <a:pt x="20063" y="16699"/>
                    <a:pt x="20063" y="16699"/>
                    <a:pt x="20063" y="16699"/>
                  </a:cubicBezTo>
                  <a:cubicBezTo>
                    <a:pt x="19295" y="21236"/>
                    <a:pt x="19295" y="21236"/>
                    <a:pt x="19295" y="21236"/>
                  </a:cubicBezTo>
                  <a:cubicBezTo>
                    <a:pt x="19871" y="21600"/>
                    <a:pt x="19871" y="21600"/>
                    <a:pt x="19871" y="21600"/>
                  </a:cubicBezTo>
                  <a:cubicBezTo>
                    <a:pt x="20159" y="20329"/>
                    <a:pt x="20159" y="20329"/>
                    <a:pt x="20159" y="20329"/>
                  </a:cubicBezTo>
                  <a:cubicBezTo>
                    <a:pt x="20159" y="21600"/>
                    <a:pt x="20159" y="21600"/>
                    <a:pt x="20159" y="21600"/>
                  </a:cubicBezTo>
                  <a:cubicBezTo>
                    <a:pt x="20735" y="21600"/>
                    <a:pt x="20735" y="21600"/>
                    <a:pt x="20735" y="21600"/>
                  </a:cubicBezTo>
                  <a:cubicBezTo>
                    <a:pt x="20735" y="20329"/>
                    <a:pt x="20735" y="20329"/>
                    <a:pt x="20735" y="20329"/>
                  </a:cubicBezTo>
                  <a:cubicBezTo>
                    <a:pt x="21023" y="21600"/>
                    <a:pt x="21023" y="21600"/>
                    <a:pt x="21023" y="21600"/>
                  </a:cubicBezTo>
                  <a:lnTo>
                    <a:pt x="21599" y="21236"/>
                  </a:lnTo>
                  <a:close/>
                </a:path>
              </a:pathLst>
            </a:custGeom>
            <a:solidFill>
              <a:srgbClr val="E3E3E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grpSp>
      <p:grpSp>
        <p:nvGrpSpPr>
          <p:cNvPr id="20495" name="Group 15"/>
          <p:cNvGrpSpPr/>
          <p:nvPr/>
        </p:nvGrpSpPr>
        <p:grpSpPr bwMode="auto">
          <a:xfrm>
            <a:off x="9429585" y="2009070"/>
            <a:ext cx="732194" cy="732194"/>
            <a:chOff x="0" y="0"/>
            <a:chExt cx="520701" cy="520701"/>
          </a:xfrm>
        </p:grpSpPr>
        <p:sp>
          <p:nvSpPr>
            <p:cNvPr id="20496" name="AutoShape 16"/>
            <p:cNvSpPr/>
            <p:nvPr/>
          </p:nvSpPr>
          <p:spPr bwMode="auto">
            <a:xfrm>
              <a:off x="0" y="0"/>
              <a:ext cx="520701" cy="520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chemeClr val="accent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97" name="AutoShape 17"/>
            <p:cNvSpPr/>
            <p:nvPr/>
          </p:nvSpPr>
          <p:spPr bwMode="auto">
            <a:xfrm>
              <a:off x="144463" y="95250"/>
              <a:ext cx="333376" cy="425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5610"/>
                  </a:moveTo>
                  <a:cubicBezTo>
                    <a:pt x="3367" y="0"/>
                    <a:pt x="3367" y="0"/>
                    <a:pt x="3367" y="0"/>
                  </a:cubicBezTo>
                  <a:cubicBezTo>
                    <a:pt x="1393" y="1361"/>
                    <a:pt x="1393" y="1361"/>
                    <a:pt x="1393" y="1361"/>
                  </a:cubicBezTo>
                  <a:cubicBezTo>
                    <a:pt x="3251" y="3357"/>
                    <a:pt x="3251" y="3357"/>
                    <a:pt x="3251" y="3357"/>
                  </a:cubicBezTo>
                  <a:cubicBezTo>
                    <a:pt x="0" y="7986"/>
                    <a:pt x="0" y="7986"/>
                    <a:pt x="0" y="7986"/>
                  </a:cubicBezTo>
                  <a:cubicBezTo>
                    <a:pt x="2090" y="9983"/>
                    <a:pt x="2090" y="9983"/>
                    <a:pt x="2090" y="9983"/>
                  </a:cubicBezTo>
                  <a:cubicBezTo>
                    <a:pt x="1161" y="10618"/>
                    <a:pt x="1161" y="10618"/>
                    <a:pt x="1161" y="10618"/>
                  </a:cubicBezTo>
                  <a:cubicBezTo>
                    <a:pt x="7200" y="15882"/>
                    <a:pt x="7200" y="15882"/>
                    <a:pt x="7200" y="15882"/>
                  </a:cubicBezTo>
                  <a:cubicBezTo>
                    <a:pt x="3832" y="17243"/>
                    <a:pt x="3832" y="17243"/>
                    <a:pt x="3832" y="17243"/>
                  </a:cubicBezTo>
                  <a:cubicBezTo>
                    <a:pt x="8709" y="21600"/>
                    <a:pt x="8709" y="21600"/>
                    <a:pt x="8709" y="21600"/>
                  </a:cubicBezTo>
                  <a:cubicBezTo>
                    <a:pt x="14051" y="21236"/>
                    <a:pt x="18812" y="18968"/>
                    <a:pt x="21599" y="15610"/>
                  </a:cubicBezTo>
                  <a:close/>
                </a:path>
              </a:pathLst>
            </a:custGeom>
            <a:solidFill>
              <a:schemeClr val="tx1">
                <a:lumMod val="65000"/>
                <a:lumOff val="3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98" name="AutoShape 18"/>
            <p:cNvSpPr/>
            <p:nvPr/>
          </p:nvSpPr>
          <p:spPr bwMode="auto">
            <a:xfrm>
              <a:off x="165100" y="93663"/>
              <a:ext cx="36513"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3600"/>
                  </a:moveTo>
                  <a:lnTo>
                    <a:pt x="19721" y="0"/>
                  </a:lnTo>
                  <a:lnTo>
                    <a:pt x="0" y="18000"/>
                  </a:lnTo>
                  <a:lnTo>
                    <a:pt x="1878" y="21600"/>
                  </a:lnTo>
                  <a:lnTo>
                    <a:pt x="21600" y="3600"/>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499" name="AutoShape 19"/>
            <p:cNvSpPr/>
            <p:nvPr/>
          </p:nvSpPr>
          <p:spPr bwMode="auto">
            <a:xfrm>
              <a:off x="273051" y="258763"/>
              <a:ext cx="65088" cy="49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 y="21599"/>
                  </a:moveTo>
                  <a:lnTo>
                    <a:pt x="21599" y="3483"/>
                  </a:lnTo>
                  <a:lnTo>
                    <a:pt x="18965" y="0"/>
                  </a:lnTo>
                  <a:lnTo>
                    <a:pt x="0" y="18116"/>
                  </a:lnTo>
                  <a:lnTo>
                    <a:pt x="2107" y="21599"/>
                  </a:ln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500" name="AutoShape 20"/>
            <p:cNvSpPr/>
            <p:nvPr/>
          </p:nvSpPr>
          <p:spPr bwMode="auto">
            <a:xfrm>
              <a:off x="144463" y="104775"/>
              <a:ext cx="231775" cy="338139"/>
            </a:xfrm>
            <a:custGeom>
              <a:avLst/>
              <a:gdLst>
                <a:gd name="T0" fmla="+- 0 11314 1028"/>
                <a:gd name="T1" fmla="*/ T0 w 20572"/>
                <a:gd name="T2" fmla="*/ 10800 h 21600"/>
                <a:gd name="T3" fmla="+- 0 11314 1028"/>
                <a:gd name="T4" fmla="*/ T3 w 20572"/>
                <a:gd name="T5" fmla="*/ 10800 h 21600"/>
                <a:gd name="T6" fmla="+- 0 11314 1028"/>
                <a:gd name="T7" fmla="*/ T6 w 20572"/>
                <a:gd name="T8" fmla="*/ 10800 h 21600"/>
                <a:gd name="T9" fmla="+- 0 11314 1028"/>
                <a:gd name="T10" fmla="*/ T9 w 20572"/>
                <a:gd name="T11" fmla="*/ 10800 h 21600"/>
              </a:gdLst>
              <a:ahLst/>
              <a:cxnLst>
                <a:cxn ang="0">
                  <a:pos x="T1" y="T2"/>
                </a:cxn>
                <a:cxn ang="0">
                  <a:pos x="T4" y="T5"/>
                </a:cxn>
                <a:cxn ang="0">
                  <a:pos x="T7" y="T8"/>
                </a:cxn>
                <a:cxn ang="0">
                  <a:pos x="T10" y="T11"/>
                </a:cxn>
              </a:cxnLst>
              <a:rect l="0" t="0" r="r" b="b"/>
              <a:pathLst>
                <a:path w="20572" h="21600">
                  <a:moveTo>
                    <a:pt x="16892" y="18742"/>
                  </a:moveTo>
                  <a:cubicBezTo>
                    <a:pt x="13852" y="18742"/>
                    <a:pt x="13852" y="18742"/>
                    <a:pt x="13852" y="18742"/>
                  </a:cubicBezTo>
                  <a:cubicBezTo>
                    <a:pt x="13852" y="18171"/>
                    <a:pt x="13852" y="18171"/>
                    <a:pt x="13852" y="18171"/>
                  </a:cubicBezTo>
                  <a:cubicBezTo>
                    <a:pt x="13852" y="18057"/>
                    <a:pt x="14012" y="18057"/>
                    <a:pt x="14012" y="17942"/>
                  </a:cubicBezTo>
                  <a:cubicBezTo>
                    <a:pt x="14012" y="17257"/>
                    <a:pt x="13371" y="16685"/>
                    <a:pt x="12412" y="16457"/>
                  </a:cubicBezTo>
                  <a:cubicBezTo>
                    <a:pt x="12412" y="15885"/>
                    <a:pt x="12412" y="15885"/>
                    <a:pt x="12412" y="15885"/>
                  </a:cubicBezTo>
                  <a:cubicBezTo>
                    <a:pt x="12891" y="15771"/>
                    <a:pt x="13212" y="15657"/>
                    <a:pt x="13532" y="15542"/>
                  </a:cubicBezTo>
                  <a:cubicBezTo>
                    <a:pt x="13691" y="15542"/>
                    <a:pt x="13691" y="15542"/>
                    <a:pt x="13691" y="15542"/>
                  </a:cubicBezTo>
                  <a:cubicBezTo>
                    <a:pt x="20572" y="12228"/>
                    <a:pt x="20572" y="12228"/>
                    <a:pt x="20572" y="12228"/>
                  </a:cubicBezTo>
                  <a:cubicBezTo>
                    <a:pt x="19772" y="11428"/>
                    <a:pt x="19772" y="11428"/>
                    <a:pt x="19772" y="11428"/>
                  </a:cubicBezTo>
                  <a:cubicBezTo>
                    <a:pt x="12732" y="14742"/>
                    <a:pt x="12732" y="14742"/>
                    <a:pt x="12732" y="14742"/>
                  </a:cubicBezTo>
                  <a:cubicBezTo>
                    <a:pt x="12891" y="14742"/>
                    <a:pt x="12891" y="14742"/>
                    <a:pt x="12891" y="14742"/>
                  </a:cubicBezTo>
                  <a:cubicBezTo>
                    <a:pt x="8572" y="15199"/>
                    <a:pt x="4411" y="13942"/>
                    <a:pt x="2651" y="11314"/>
                  </a:cubicBezTo>
                  <a:cubicBezTo>
                    <a:pt x="1051" y="8914"/>
                    <a:pt x="2012" y="6057"/>
                    <a:pt x="4732" y="4000"/>
                  </a:cubicBezTo>
                  <a:cubicBezTo>
                    <a:pt x="12252" y="11885"/>
                    <a:pt x="12252" y="11885"/>
                    <a:pt x="12252" y="11885"/>
                  </a:cubicBezTo>
                  <a:cubicBezTo>
                    <a:pt x="15611" y="10171"/>
                    <a:pt x="15611" y="10171"/>
                    <a:pt x="15611" y="10171"/>
                  </a:cubicBezTo>
                  <a:cubicBezTo>
                    <a:pt x="6011" y="800"/>
                    <a:pt x="6011" y="800"/>
                    <a:pt x="6011" y="800"/>
                  </a:cubicBezTo>
                  <a:cubicBezTo>
                    <a:pt x="5532" y="1028"/>
                    <a:pt x="5532" y="1028"/>
                    <a:pt x="5532" y="1028"/>
                  </a:cubicBezTo>
                  <a:cubicBezTo>
                    <a:pt x="4411" y="0"/>
                    <a:pt x="4411" y="0"/>
                    <a:pt x="4411" y="0"/>
                  </a:cubicBezTo>
                  <a:cubicBezTo>
                    <a:pt x="2651" y="914"/>
                    <a:pt x="2651" y="914"/>
                    <a:pt x="2651" y="914"/>
                  </a:cubicBezTo>
                  <a:cubicBezTo>
                    <a:pt x="3612" y="1942"/>
                    <a:pt x="3612" y="1942"/>
                    <a:pt x="3612" y="1942"/>
                  </a:cubicBezTo>
                  <a:cubicBezTo>
                    <a:pt x="3132" y="2171"/>
                    <a:pt x="3132" y="2171"/>
                    <a:pt x="3132" y="2171"/>
                  </a:cubicBezTo>
                  <a:cubicBezTo>
                    <a:pt x="3771" y="2971"/>
                    <a:pt x="3771" y="2971"/>
                    <a:pt x="3771" y="2971"/>
                  </a:cubicBezTo>
                  <a:cubicBezTo>
                    <a:pt x="251" y="5257"/>
                    <a:pt x="-1028" y="8800"/>
                    <a:pt x="891" y="11885"/>
                  </a:cubicBezTo>
                  <a:cubicBezTo>
                    <a:pt x="2651" y="14514"/>
                    <a:pt x="7772" y="16114"/>
                    <a:pt x="11451" y="15885"/>
                  </a:cubicBezTo>
                  <a:cubicBezTo>
                    <a:pt x="11451" y="16457"/>
                    <a:pt x="11451" y="16457"/>
                    <a:pt x="11451" y="16457"/>
                  </a:cubicBezTo>
                  <a:cubicBezTo>
                    <a:pt x="10492" y="16685"/>
                    <a:pt x="9852" y="17257"/>
                    <a:pt x="9852" y="17942"/>
                  </a:cubicBezTo>
                  <a:cubicBezTo>
                    <a:pt x="9852" y="18742"/>
                    <a:pt x="9852" y="18742"/>
                    <a:pt x="9852" y="18742"/>
                  </a:cubicBezTo>
                  <a:cubicBezTo>
                    <a:pt x="6971" y="18742"/>
                    <a:pt x="6971" y="18742"/>
                    <a:pt x="6971" y="18742"/>
                  </a:cubicBezTo>
                  <a:cubicBezTo>
                    <a:pt x="5851" y="18742"/>
                    <a:pt x="5051" y="19428"/>
                    <a:pt x="5051" y="20228"/>
                  </a:cubicBezTo>
                  <a:cubicBezTo>
                    <a:pt x="5051" y="20914"/>
                    <a:pt x="5851" y="21599"/>
                    <a:pt x="6971" y="21599"/>
                  </a:cubicBezTo>
                  <a:cubicBezTo>
                    <a:pt x="16892" y="21599"/>
                    <a:pt x="16892" y="21599"/>
                    <a:pt x="16892" y="21599"/>
                  </a:cubicBezTo>
                  <a:cubicBezTo>
                    <a:pt x="18012" y="21599"/>
                    <a:pt x="18812" y="20914"/>
                    <a:pt x="18812" y="20228"/>
                  </a:cubicBezTo>
                  <a:cubicBezTo>
                    <a:pt x="18812" y="19428"/>
                    <a:pt x="18012" y="18742"/>
                    <a:pt x="16892" y="18742"/>
                  </a:cubicBezTo>
                  <a:close/>
                </a:path>
              </a:pathLst>
            </a:custGeom>
            <a:solidFill>
              <a:srgbClr val="E4E4E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grpSp>
      <p:grpSp>
        <p:nvGrpSpPr>
          <p:cNvPr id="20501" name="Group 21"/>
          <p:cNvGrpSpPr/>
          <p:nvPr/>
        </p:nvGrpSpPr>
        <p:grpSpPr bwMode="auto">
          <a:xfrm>
            <a:off x="9427354" y="4256995"/>
            <a:ext cx="747820" cy="747820"/>
            <a:chOff x="-1" y="-1"/>
            <a:chExt cx="530228" cy="530228"/>
          </a:xfrm>
        </p:grpSpPr>
        <p:sp>
          <p:nvSpPr>
            <p:cNvPr id="3" name="AutoShape 22"/>
            <p:cNvSpPr/>
            <p:nvPr/>
          </p:nvSpPr>
          <p:spPr bwMode="auto">
            <a:xfrm>
              <a:off x="-1" y="-1"/>
              <a:ext cx="530228" cy="53022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chemeClr val="accent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503" name="AutoShape 23"/>
            <p:cNvSpPr/>
            <p:nvPr/>
          </p:nvSpPr>
          <p:spPr bwMode="auto">
            <a:xfrm>
              <a:off x="147196" y="125037"/>
              <a:ext cx="379865" cy="405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079"/>
                  </a:moveTo>
                  <a:cubicBezTo>
                    <a:pt x="12735" y="0"/>
                    <a:pt x="12735" y="0"/>
                    <a:pt x="12735" y="0"/>
                  </a:cubicBezTo>
                  <a:cubicBezTo>
                    <a:pt x="8049" y="286"/>
                    <a:pt x="8049" y="286"/>
                    <a:pt x="8049" y="286"/>
                  </a:cubicBezTo>
                  <a:cubicBezTo>
                    <a:pt x="203" y="286"/>
                    <a:pt x="203" y="286"/>
                    <a:pt x="203" y="286"/>
                  </a:cubicBezTo>
                  <a:cubicBezTo>
                    <a:pt x="407" y="8123"/>
                    <a:pt x="407" y="8123"/>
                    <a:pt x="407" y="8123"/>
                  </a:cubicBezTo>
                  <a:cubicBezTo>
                    <a:pt x="0" y="14623"/>
                    <a:pt x="0" y="14623"/>
                    <a:pt x="0" y="14623"/>
                  </a:cubicBezTo>
                  <a:cubicBezTo>
                    <a:pt x="6724" y="21599"/>
                    <a:pt x="6724" y="21599"/>
                    <a:pt x="6724" y="21599"/>
                  </a:cubicBezTo>
                  <a:cubicBezTo>
                    <a:pt x="14366" y="21504"/>
                    <a:pt x="20683" y="16056"/>
                    <a:pt x="21600" y="9079"/>
                  </a:cubicBezTo>
                  <a:close/>
                </a:path>
              </a:pathLst>
            </a:custGeom>
            <a:solidFill>
              <a:schemeClr val="tx1">
                <a:lumMod val="65000"/>
                <a:lumOff val="3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504" name="AutoShape 24"/>
            <p:cNvSpPr/>
            <p:nvPr/>
          </p:nvSpPr>
          <p:spPr bwMode="auto">
            <a:xfrm>
              <a:off x="147196" y="125037"/>
              <a:ext cx="234250" cy="2817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4" y="0"/>
                  </a:moveTo>
                  <a:cubicBezTo>
                    <a:pt x="1163" y="275"/>
                    <a:pt x="1163" y="275"/>
                    <a:pt x="1163" y="275"/>
                  </a:cubicBezTo>
                  <a:cubicBezTo>
                    <a:pt x="498" y="275"/>
                    <a:pt x="0" y="687"/>
                    <a:pt x="0" y="1238"/>
                  </a:cubicBezTo>
                  <a:cubicBezTo>
                    <a:pt x="166" y="20499"/>
                    <a:pt x="166" y="20499"/>
                    <a:pt x="166" y="20499"/>
                  </a:cubicBezTo>
                  <a:cubicBezTo>
                    <a:pt x="166" y="21049"/>
                    <a:pt x="830" y="21599"/>
                    <a:pt x="1495" y="21599"/>
                  </a:cubicBezTo>
                  <a:cubicBezTo>
                    <a:pt x="20270" y="21324"/>
                    <a:pt x="20270" y="21324"/>
                    <a:pt x="20270" y="21324"/>
                  </a:cubicBezTo>
                  <a:cubicBezTo>
                    <a:pt x="21101" y="21324"/>
                    <a:pt x="21600" y="20912"/>
                    <a:pt x="21600" y="20361"/>
                  </a:cubicBezTo>
                  <a:cubicBezTo>
                    <a:pt x="21267" y="1100"/>
                    <a:pt x="21267" y="1100"/>
                    <a:pt x="21267" y="1100"/>
                  </a:cubicBezTo>
                  <a:cubicBezTo>
                    <a:pt x="21267" y="550"/>
                    <a:pt x="20769" y="0"/>
                    <a:pt x="20104" y="0"/>
                  </a:cubicBezTo>
                  <a:close/>
                  <a:moveTo>
                    <a:pt x="4486" y="18298"/>
                  </a:moveTo>
                  <a:cubicBezTo>
                    <a:pt x="3655" y="18298"/>
                    <a:pt x="2990" y="17885"/>
                    <a:pt x="2990" y="17197"/>
                  </a:cubicBezTo>
                  <a:cubicBezTo>
                    <a:pt x="2990" y="16509"/>
                    <a:pt x="3655" y="16096"/>
                    <a:pt x="4319" y="16096"/>
                  </a:cubicBezTo>
                  <a:cubicBezTo>
                    <a:pt x="5150" y="16096"/>
                    <a:pt x="5815" y="16509"/>
                    <a:pt x="5815" y="17197"/>
                  </a:cubicBezTo>
                  <a:cubicBezTo>
                    <a:pt x="5815" y="17747"/>
                    <a:pt x="5150" y="18298"/>
                    <a:pt x="4486" y="18298"/>
                  </a:cubicBezTo>
                  <a:close/>
                  <a:moveTo>
                    <a:pt x="4319" y="14721"/>
                  </a:moveTo>
                  <a:cubicBezTo>
                    <a:pt x="3655" y="14721"/>
                    <a:pt x="2990" y="14308"/>
                    <a:pt x="2990" y="13620"/>
                  </a:cubicBezTo>
                  <a:cubicBezTo>
                    <a:pt x="2990" y="13070"/>
                    <a:pt x="3489" y="12519"/>
                    <a:pt x="4319" y="12519"/>
                  </a:cubicBezTo>
                  <a:cubicBezTo>
                    <a:pt x="5150" y="12519"/>
                    <a:pt x="5649" y="12932"/>
                    <a:pt x="5649" y="13620"/>
                  </a:cubicBezTo>
                  <a:cubicBezTo>
                    <a:pt x="5649" y="14308"/>
                    <a:pt x="5150" y="14721"/>
                    <a:pt x="4319" y="14721"/>
                  </a:cubicBezTo>
                  <a:close/>
                  <a:moveTo>
                    <a:pt x="4319" y="11281"/>
                  </a:moveTo>
                  <a:cubicBezTo>
                    <a:pt x="3489" y="11281"/>
                    <a:pt x="2990" y="10731"/>
                    <a:pt x="2990" y="10043"/>
                  </a:cubicBezTo>
                  <a:cubicBezTo>
                    <a:pt x="2824" y="9492"/>
                    <a:pt x="3489" y="8942"/>
                    <a:pt x="4319" y="8942"/>
                  </a:cubicBezTo>
                  <a:cubicBezTo>
                    <a:pt x="4984" y="8942"/>
                    <a:pt x="5649" y="9492"/>
                    <a:pt x="5649" y="10043"/>
                  </a:cubicBezTo>
                  <a:cubicBezTo>
                    <a:pt x="5649" y="10731"/>
                    <a:pt x="4984" y="11281"/>
                    <a:pt x="4319" y="11281"/>
                  </a:cubicBezTo>
                  <a:close/>
                  <a:moveTo>
                    <a:pt x="8640" y="18298"/>
                  </a:moveTo>
                  <a:cubicBezTo>
                    <a:pt x="7975" y="18298"/>
                    <a:pt x="7310" y="17747"/>
                    <a:pt x="7310" y="17197"/>
                  </a:cubicBezTo>
                  <a:cubicBezTo>
                    <a:pt x="7310" y="16509"/>
                    <a:pt x="7975" y="15959"/>
                    <a:pt x="8640" y="15959"/>
                  </a:cubicBezTo>
                  <a:cubicBezTo>
                    <a:pt x="9470" y="15959"/>
                    <a:pt x="9969" y="16509"/>
                    <a:pt x="9969" y="17197"/>
                  </a:cubicBezTo>
                  <a:cubicBezTo>
                    <a:pt x="10135" y="17747"/>
                    <a:pt x="9470" y="18298"/>
                    <a:pt x="8640" y="18298"/>
                  </a:cubicBezTo>
                  <a:close/>
                  <a:moveTo>
                    <a:pt x="8640" y="14721"/>
                  </a:moveTo>
                  <a:cubicBezTo>
                    <a:pt x="7809" y="14721"/>
                    <a:pt x="7310" y="14170"/>
                    <a:pt x="7310" y="13620"/>
                  </a:cubicBezTo>
                  <a:cubicBezTo>
                    <a:pt x="7310" y="12932"/>
                    <a:pt x="7809" y="12519"/>
                    <a:pt x="8640" y="12519"/>
                  </a:cubicBezTo>
                  <a:cubicBezTo>
                    <a:pt x="9304" y="12519"/>
                    <a:pt x="9969" y="12932"/>
                    <a:pt x="9969" y="13620"/>
                  </a:cubicBezTo>
                  <a:cubicBezTo>
                    <a:pt x="9969" y="14170"/>
                    <a:pt x="9470" y="14721"/>
                    <a:pt x="8640" y="14721"/>
                  </a:cubicBezTo>
                  <a:close/>
                  <a:moveTo>
                    <a:pt x="8640" y="11143"/>
                  </a:moveTo>
                  <a:cubicBezTo>
                    <a:pt x="7809" y="11143"/>
                    <a:pt x="7144" y="10731"/>
                    <a:pt x="7144" y="10043"/>
                  </a:cubicBezTo>
                  <a:cubicBezTo>
                    <a:pt x="7144" y="9492"/>
                    <a:pt x="7809" y="8942"/>
                    <a:pt x="8640" y="8942"/>
                  </a:cubicBezTo>
                  <a:cubicBezTo>
                    <a:pt x="9304" y="8942"/>
                    <a:pt x="9969" y="9355"/>
                    <a:pt x="9969" y="10043"/>
                  </a:cubicBezTo>
                  <a:cubicBezTo>
                    <a:pt x="9969" y="10593"/>
                    <a:pt x="9304" y="11143"/>
                    <a:pt x="8640" y="11143"/>
                  </a:cubicBezTo>
                  <a:close/>
                  <a:moveTo>
                    <a:pt x="12960" y="18298"/>
                  </a:moveTo>
                  <a:cubicBezTo>
                    <a:pt x="12295" y="18298"/>
                    <a:pt x="11630" y="17747"/>
                    <a:pt x="11630" y="17059"/>
                  </a:cubicBezTo>
                  <a:cubicBezTo>
                    <a:pt x="11630" y="16509"/>
                    <a:pt x="12129" y="15959"/>
                    <a:pt x="12960" y="15959"/>
                  </a:cubicBezTo>
                  <a:cubicBezTo>
                    <a:pt x="13790" y="15959"/>
                    <a:pt x="14289" y="16509"/>
                    <a:pt x="14289" y="17059"/>
                  </a:cubicBezTo>
                  <a:cubicBezTo>
                    <a:pt x="14289" y="17747"/>
                    <a:pt x="13790" y="18298"/>
                    <a:pt x="12960" y="18298"/>
                  </a:cubicBezTo>
                  <a:close/>
                  <a:moveTo>
                    <a:pt x="12960" y="14721"/>
                  </a:moveTo>
                  <a:cubicBezTo>
                    <a:pt x="12129" y="14721"/>
                    <a:pt x="11630" y="14170"/>
                    <a:pt x="11464" y="13620"/>
                  </a:cubicBezTo>
                  <a:cubicBezTo>
                    <a:pt x="11464" y="12932"/>
                    <a:pt x="12129" y="12382"/>
                    <a:pt x="12960" y="12382"/>
                  </a:cubicBezTo>
                  <a:cubicBezTo>
                    <a:pt x="13624" y="12382"/>
                    <a:pt x="14289" y="12932"/>
                    <a:pt x="14289" y="13482"/>
                  </a:cubicBezTo>
                  <a:cubicBezTo>
                    <a:pt x="14289" y="14170"/>
                    <a:pt x="13624" y="14721"/>
                    <a:pt x="12960" y="14721"/>
                  </a:cubicBezTo>
                  <a:close/>
                  <a:moveTo>
                    <a:pt x="12960" y="11143"/>
                  </a:moveTo>
                  <a:cubicBezTo>
                    <a:pt x="12129" y="11143"/>
                    <a:pt x="11464" y="10593"/>
                    <a:pt x="11464" y="10043"/>
                  </a:cubicBezTo>
                  <a:cubicBezTo>
                    <a:pt x="11464" y="9355"/>
                    <a:pt x="12129" y="8942"/>
                    <a:pt x="12793" y="8805"/>
                  </a:cubicBezTo>
                  <a:cubicBezTo>
                    <a:pt x="13624" y="8805"/>
                    <a:pt x="14289" y="9355"/>
                    <a:pt x="14289" y="10043"/>
                  </a:cubicBezTo>
                  <a:cubicBezTo>
                    <a:pt x="14289" y="10593"/>
                    <a:pt x="13624" y="11143"/>
                    <a:pt x="12960" y="11143"/>
                  </a:cubicBezTo>
                  <a:close/>
                  <a:moveTo>
                    <a:pt x="18775" y="17059"/>
                  </a:moveTo>
                  <a:cubicBezTo>
                    <a:pt x="18775" y="17747"/>
                    <a:pt x="18110" y="18298"/>
                    <a:pt x="17280" y="18298"/>
                  </a:cubicBezTo>
                  <a:cubicBezTo>
                    <a:pt x="16449" y="18298"/>
                    <a:pt x="15784" y="17747"/>
                    <a:pt x="15784" y="17059"/>
                  </a:cubicBezTo>
                  <a:cubicBezTo>
                    <a:pt x="15784" y="13620"/>
                    <a:pt x="15784" y="13620"/>
                    <a:pt x="15784" y="13620"/>
                  </a:cubicBezTo>
                  <a:cubicBezTo>
                    <a:pt x="15784" y="12932"/>
                    <a:pt x="16449" y="12382"/>
                    <a:pt x="17113" y="12382"/>
                  </a:cubicBezTo>
                  <a:cubicBezTo>
                    <a:pt x="17944" y="12382"/>
                    <a:pt x="18609" y="12932"/>
                    <a:pt x="18609" y="13620"/>
                  </a:cubicBezTo>
                  <a:lnTo>
                    <a:pt x="18775" y="17059"/>
                  </a:lnTo>
                  <a:close/>
                  <a:moveTo>
                    <a:pt x="15784" y="10043"/>
                  </a:moveTo>
                  <a:cubicBezTo>
                    <a:pt x="15784" y="9355"/>
                    <a:pt x="16449" y="8805"/>
                    <a:pt x="17113" y="8805"/>
                  </a:cubicBezTo>
                  <a:cubicBezTo>
                    <a:pt x="17944" y="8805"/>
                    <a:pt x="18609" y="9355"/>
                    <a:pt x="18609" y="9905"/>
                  </a:cubicBezTo>
                  <a:cubicBezTo>
                    <a:pt x="18609" y="10593"/>
                    <a:pt x="17944" y="11143"/>
                    <a:pt x="17113" y="11143"/>
                  </a:cubicBezTo>
                  <a:cubicBezTo>
                    <a:pt x="16449" y="11143"/>
                    <a:pt x="15784" y="10593"/>
                    <a:pt x="15784" y="10043"/>
                  </a:cubicBezTo>
                  <a:close/>
                  <a:moveTo>
                    <a:pt x="16615" y="6053"/>
                  </a:moveTo>
                  <a:cubicBezTo>
                    <a:pt x="4818" y="6191"/>
                    <a:pt x="4818" y="6191"/>
                    <a:pt x="4818" y="6191"/>
                  </a:cubicBezTo>
                  <a:cubicBezTo>
                    <a:pt x="3323" y="6191"/>
                    <a:pt x="2326" y="5228"/>
                    <a:pt x="2326" y="4127"/>
                  </a:cubicBezTo>
                  <a:cubicBezTo>
                    <a:pt x="2326" y="3026"/>
                    <a:pt x="3323" y="2201"/>
                    <a:pt x="4652" y="2201"/>
                  </a:cubicBezTo>
                  <a:cubicBezTo>
                    <a:pt x="16615" y="2063"/>
                    <a:pt x="16615" y="2063"/>
                    <a:pt x="16615" y="2063"/>
                  </a:cubicBezTo>
                  <a:cubicBezTo>
                    <a:pt x="17944" y="2063"/>
                    <a:pt x="19107" y="2889"/>
                    <a:pt x="19107" y="3989"/>
                  </a:cubicBezTo>
                  <a:cubicBezTo>
                    <a:pt x="19107" y="5090"/>
                    <a:pt x="17944" y="6053"/>
                    <a:pt x="16615" y="6053"/>
                  </a:cubicBezTo>
                  <a:close/>
                </a:path>
              </a:pathLst>
            </a:custGeom>
            <a:solidFill>
              <a:srgbClr val="E9E9E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grpSp>
      <p:grpSp>
        <p:nvGrpSpPr>
          <p:cNvPr id="20505" name="Group 25"/>
          <p:cNvGrpSpPr/>
          <p:nvPr/>
        </p:nvGrpSpPr>
        <p:grpSpPr bwMode="auto">
          <a:xfrm>
            <a:off x="4514063" y="1732264"/>
            <a:ext cx="3515872" cy="4562820"/>
            <a:chOff x="-1" y="0"/>
            <a:chExt cx="2500315" cy="3244407"/>
          </a:xfrm>
        </p:grpSpPr>
        <p:grpSp>
          <p:nvGrpSpPr>
            <p:cNvPr id="20502" name="Group 27"/>
            <p:cNvGrpSpPr/>
            <p:nvPr/>
          </p:nvGrpSpPr>
          <p:grpSpPr bwMode="auto">
            <a:xfrm>
              <a:off x="-1" y="0"/>
              <a:ext cx="2500315" cy="3244407"/>
              <a:chOff x="-1" y="0"/>
              <a:chExt cx="2500315" cy="3244407"/>
            </a:xfrm>
          </p:grpSpPr>
          <p:sp>
            <p:nvSpPr>
              <p:cNvPr id="20508" name="AutoShape 28"/>
              <p:cNvSpPr/>
              <p:nvPr/>
            </p:nvSpPr>
            <p:spPr bwMode="auto">
              <a:xfrm>
                <a:off x="-1" y="0"/>
                <a:ext cx="2500315" cy="32444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92" y="0"/>
                    </a:moveTo>
                    <a:cubicBezTo>
                      <a:pt x="1107" y="0"/>
                      <a:pt x="1107" y="0"/>
                      <a:pt x="1107" y="0"/>
                    </a:cubicBezTo>
                    <a:cubicBezTo>
                      <a:pt x="494" y="0"/>
                      <a:pt x="0" y="380"/>
                      <a:pt x="0" y="852"/>
                    </a:cubicBezTo>
                    <a:cubicBezTo>
                      <a:pt x="0" y="20747"/>
                      <a:pt x="0" y="20747"/>
                      <a:pt x="0" y="20747"/>
                    </a:cubicBezTo>
                    <a:cubicBezTo>
                      <a:pt x="0" y="21219"/>
                      <a:pt x="494" y="21600"/>
                      <a:pt x="1107" y="21600"/>
                    </a:cubicBezTo>
                    <a:cubicBezTo>
                      <a:pt x="20492" y="21600"/>
                      <a:pt x="20492" y="21600"/>
                      <a:pt x="20492" y="21600"/>
                    </a:cubicBezTo>
                    <a:cubicBezTo>
                      <a:pt x="21105" y="21600"/>
                      <a:pt x="21599" y="21219"/>
                      <a:pt x="21599" y="20747"/>
                    </a:cubicBezTo>
                    <a:cubicBezTo>
                      <a:pt x="21599" y="852"/>
                      <a:pt x="21599" y="852"/>
                      <a:pt x="21599" y="852"/>
                    </a:cubicBezTo>
                    <a:cubicBezTo>
                      <a:pt x="21599" y="380"/>
                      <a:pt x="21105" y="0"/>
                      <a:pt x="20492" y="0"/>
                    </a:cubicBezTo>
                    <a:close/>
                    <a:moveTo>
                      <a:pt x="19521" y="19697"/>
                    </a:moveTo>
                    <a:cubicBezTo>
                      <a:pt x="2129" y="19697"/>
                      <a:pt x="2129" y="19697"/>
                      <a:pt x="2129" y="19697"/>
                    </a:cubicBezTo>
                    <a:cubicBezTo>
                      <a:pt x="2129" y="1837"/>
                      <a:pt x="2129" y="1837"/>
                      <a:pt x="2129" y="1837"/>
                    </a:cubicBezTo>
                    <a:cubicBezTo>
                      <a:pt x="19521" y="1837"/>
                      <a:pt x="19521" y="1837"/>
                      <a:pt x="19521" y="1837"/>
                    </a:cubicBezTo>
                    <a:lnTo>
                      <a:pt x="19521" y="19697"/>
                    </a:lnTo>
                    <a:close/>
                  </a:path>
                </a:pathLst>
              </a:custGeom>
              <a:solidFill>
                <a:srgbClr val="00000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509" name="AutoShape 29"/>
              <p:cNvSpPr/>
              <p:nvPr/>
            </p:nvSpPr>
            <p:spPr bwMode="auto">
              <a:xfrm>
                <a:off x="1174750" y="3017426"/>
                <a:ext cx="177800" cy="17618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44444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510" name="AutoShape 30"/>
              <p:cNvSpPr/>
              <p:nvPr/>
            </p:nvSpPr>
            <p:spPr bwMode="auto">
              <a:xfrm>
                <a:off x="1228725" y="109523"/>
                <a:ext cx="49213" cy="4920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444444"/>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grpSp>
        <p:sp>
          <p:nvSpPr>
            <p:cNvPr id="20511" name="AutoShape 31"/>
            <p:cNvSpPr/>
            <p:nvPr/>
          </p:nvSpPr>
          <p:spPr bwMode="auto">
            <a:xfrm rot="10800000">
              <a:off x="1049338" y="11111"/>
              <a:ext cx="1435101" cy="2315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0"/>
                  </a:lnTo>
                  <a:lnTo>
                    <a:pt x="21599" y="21599"/>
                  </a:lnTo>
                  <a:close/>
                </a:path>
              </a:pathLst>
            </a:custGeom>
            <a:solidFill>
              <a:srgbClr val="F2F2F2">
                <a:alpha val="20000"/>
              </a:srgb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ctr">
                <a:defRPr/>
              </a:pPr>
              <a:endParaRPr lang="es-ES" sz="2670">
                <a:solidFill>
                  <a:srgbClr val="FFFFFF"/>
                </a:solidFill>
                <a:cs typeface="Calibri" panose="020F0502020204030204" pitchFamily="34" charset="0"/>
              </a:endParaRPr>
            </a:p>
          </p:txBody>
        </p:sp>
      </p:grpSp>
      <p:sp>
        <p:nvSpPr>
          <p:cNvPr id="4" name="矩形 3"/>
          <p:cNvSpPr/>
          <p:nvPr/>
        </p:nvSpPr>
        <p:spPr>
          <a:xfrm>
            <a:off x="4845199" y="2140776"/>
            <a:ext cx="2880320" cy="3763657"/>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512" name="Group 32"/>
          <p:cNvGrpSpPr/>
          <p:nvPr/>
        </p:nvGrpSpPr>
        <p:grpSpPr bwMode="auto">
          <a:xfrm>
            <a:off x="5043119" y="5116430"/>
            <a:ext cx="1073735" cy="2116220"/>
            <a:chOff x="0" y="0"/>
            <a:chExt cx="762745" cy="1504951"/>
          </a:xfrm>
        </p:grpSpPr>
        <p:sp>
          <p:nvSpPr>
            <p:cNvPr id="20513" name="AutoShape 33"/>
            <p:cNvSpPr/>
            <p:nvPr/>
          </p:nvSpPr>
          <p:spPr bwMode="auto">
            <a:xfrm>
              <a:off x="0" y="0"/>
              <a:ext cx="762745" cy="1504951"/>
            </a:xfrm>
            <a:custGeom>
              <a:avLst/>
              <a:gdLst>
                <a:gd name="T0" fmla="+- 0 10879 158"/>
                <a:gd name="T1" fmla="*/ T0 w 21442"/>
                <a:gd name="T2" fmla="*/ 10800 h 21600"/>
                <a:gd name="T3" fmla="+- 0 10879 158"/>
                <a:gd name="T4" fmla="*/ T3 w 21442"/>
                <a:gd name="T5" fmla="*/ 10800 h 21600"/>
                <a:gd name="T6" fmla="+- 0 10879 158"/>
                <a:gd name="T7" fmla="*/ T6 w 21442"/>
                <a:gd name="T8" fmla="*/ 10800 h 21600"/>
                <a:gd name="T9" fmla="+- 0 10879 158"/>
                <a:gd name="T10" fmla="*/ T9 w 21442"/>
                <a:gd name="T11" fmla="*/ 10800 h 21600"/>
              </a:gdLst>
              <a:ahLst/>
              <a:cxnLst>
                <a:cxn ang="0">
                  <a:pos x="T1" y="T2"/>
                </a:cxn>
                <a:cxn ang="0">
                  <a:pos x="T4" y="T5"/>
                </a:cxn>
                <a:cxn ang="0">
                  <a:pos x="T7" y="T8"/>
                </a:cxn>
                <a:cxn ang="0">
                  <a:pos x="T10" y="T11"/>
                </a:cxn>
              </a:cxnLst>
              <a:rect l="0" t="0" r="r" b="b"/>
              <a:pathLst>
                <a:path w="21442" h="21600">
                  <a:moveTo>
                    <a:pt x="1659" y="11288"/>
                  </a:moveTo>
                  <a:cubicBezTo>
                    <a:pt x="1659" y="11288"/>
                    <a:pt x="1659" y="11288"/>
                    <a:pt x="1659" y="11288"/>
                  </a:cubicBezTo>
                  <a:cubicBezTo>
                    <a:pt x="2729" y="13025"/>
                    <a:pt x="2729" y="13025"/>
                    <a:pt x="2729" y="13025"/>
                  </a:cubicBezTo>
                  <a:cubicBezTo>
                    <a:pt x="4226" y="15250"/>
                    <a:pt x="6792" y="15901"/>
                    <a:pt x="8289" y="16118"/>
                  </a:cubicBezTo>
                  <a:cubicBezTo>
                    <a:pt x="7647" y="21600"/>
                    <a:pt x="7647" y="21600"/>
                    <a:pt x="7647" y="21600"/>
                  </a:cubicBezTo>
                  <a:cubicBezTo>
                    <a:pt x="18768" y="21600"/>
                    <a:pt x="18768" y="21600"/>
                    <a:pt x="18768" y="21600"/>
                  </a:cubicBezTo>
                  <a:cubicBezTo>
                    <a:pt x="17913" y="15901"/>
                    <a:pt x="17913" y="15901"/>
                    <a:pt x="17913" y="15901"/>
                  </a:cubicBezTo>
                  <a:cubicBezTo>
                    <a:pt x="19838" y="15413"/>
                    <a:pt x="21441" y="14110"/>
                    <a:pt x="21441" y="11234"/>
                  </a:cubicBezTo>
                  <a:cubicBezTo>
                    <a:pt x="21441" y="8194"/>
                    <a:pt x="21441" y="8194"/>
                    <a:pt x="21441" y="8194"/>
                  </a:cubicBezTo>
                  <a:cubicBezTo>
                    <a:pt x="21441" y="7597"/>
                    <a:pt x="20479" y="7109"/>
                    <a:pt x="19303" y="7109"/>
                  </a:cubicBezTo>
                  <a:cubicBezTo>
                    <a:pt x="19089" y="7109"/>
                    <a:pt x="19089" y="7109"/>
                    <a:pt x="19089" y="7109"/>
                  </a:cubicBezTo>
                  <a:cubicBezTo>
                    <a:pt x="18768" y="7109"/>
                    <a:pt x="18447" y="7218"/>
                    <a:pt x="18234" y="7380"/>
                  </a:cubicBezTo>
                  <a:cubicBezTo>
                    <a:pt x="18127" y="6892"/>
                    <a:pt x="17378" y="6566"/>
                    <a:pt x="16523" y="6566"/>
                  </a:cubicBezTo>
                  <a:cubicBezTo>
                    <a:pt x="15026" y="6566"/>
                    <a:pt x="15026" y="6566"/>
                    <a:pt x="15026" y="6566"/>
                  </a:cubicBezTo>
                  <a:cubicBezTo>
                    <a:pt x="14598" y="6566"/>
                    <a:pt x="14277" y="6675"/>
                    <a:pt x="14063" y="6838"/>
                  </a:cubicBezTo>
                  <a:cubicBezTo>
                    <a:pt x="13956" y="6512"/>
                    <a:pt x="13422" y="6241"/>
                    <a:pt x="12673" y="6241"/>
                  </a:cubicBezTo>
                  <a:cubicBezTo>
                    <a:pt x="10855" y="6241"/>
                    <a:pt x="10855" y="6241"/>
                    <a:pt x="10855" y="6241"/>
                  </a:cubicBezTo>
                  <a:cubicBezTo>
                    <a:pt x="10321" y="6241"/>
                    <a:pt x="10000" y="6404"/>
                    <a:pt x="9893" y="6621"/>
                  </a:cubicBezTo>
                  <a:cubicBezTo>
                    <a:pt x="9679" y="922"/>
                    <a:pt x="9679" y="922"/>
                    <a:pt x="9679" y="922"/>
                  </a:cubicBezTo>
                  <a:cubicBezTo>
                    <a:pt x="9679" y="434"/>
                    <a:pt x="9144" y="0"/>
                    <a:pt x="8075" y="0"/>
                  </a:cubicBezTo>
                  <a:cubicBezTo>
                    <a:pt x="7541" y="0"/>
                    <a:pt x="7541" y="0"/>
                    <a:pt x="7541" y="0"/>
                  </a:cubicBezTo>
                  <a:cubicBezTo>
                    <a:pt x="6578" y="0"/>
                    <a:pt x="5937" y="434"/>
                    <a:pt x="5937" y="922"/>
                  </a:cubicBezTo>
                  <a:cubicBezTo>
                    <a:pt x="5723" y="9877"/>
                    <a:pt x="5723" y="9877"/>
                    <a:pt x="5723" y="9877"/>
                  </a:cubicBezTo>
                  <a:cubicBezTo>
                    <a:pt x="5723" y="10800"/>
                    <a:pt x="5723" y="10800"/>
                    <a:pt x="5723" y="10800"/>
                  </a:cubicBezTo>
                  <a:cubicBezTo>
                    <a:pt x="4974" y="9660"/>
                    <a:pt x="4974" y="9660"/>
                    <a:pt x="4974" y="9660"/>
                  </a:cubicBezTo>
                  <a:cubicBezTo>
                    <a:pt x="4440" y="8846"/>
                    <a:pt x="2836" y="8249"/>
                    <a:pt x="1125" y="8249"/>
                  </a:cubicBezTo>
                  <a:cubicBezTo>
                    <a:pt x="804" y="8249"/>
                    <a:pt x="804" y="8249"/>
                    <a:pt x="804" y="8249"/>
                  </a:cubicBezTo>
                  <a:cubicBezTo>
                    <a:pt x="269" y="8249"/>
                    <a:pt x="-158" y="8520"/>
                    <a:pt x="55" y="8791"/>
                  </a:cubicBezTo>
                  <a:lnTo>
                    <a:pt x="1659" y="11288"/>
                  </a:lnTo>
                  <a:close/>
                </a:path>
              </a:pathLst>
            </a:custGeom>
            <a:solidFill>
              <a:srgbClr val="8DC9CC"/>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sp>
          <p:nvSpPr>
            <p:cNvPr id="20514" name="AutoShape 34"/>
            <p:cNvSpPr/>
            <p:nvPr/>
          </p:nvSpPr>
          <p:spPr bwMode="auto">
            <a:xfrm>
              <a:off x="237862" y="19050"/>
              <a:ext cx="84044" cy="95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cubicBezTo>
                    <a:pt x="21600" y="9503"/>
                    <a:pt x="21600" y="9503"/>
                    <a:pt x="21600" y="9503"/>
                  </a:cubicBezTo>
                  <a:cubicBezTo>
                    <a:pt x="21600" y="4320"/>
                    <a:pt x="17672" y="0"/>
                    <a:pt x="11781" y="0"/>
                  </a:cubicBezTo>
                  <a:cubicBezTo>
                    <a:pt x="8836" y="0"/>
                    <a:pt x="8836" y="0"/>
                    <a:pt x="8836" y="0"/>
                  </a:cubicBezTo>
                  <a:cubicBezTo>
                    <a:pt x="2945" y="0"/>
                    <a:pt x="0" y="4320"/>
                    <a:pt x="0" y="9503"/>
                  </a:cubicBezTo>
                  <a:cubicBezTo>
                    <a:pt x="0" y="21600"/>
                    <a:pt x="0" y="21600"/>
                    <a:pt x="0" y="21600"/>
                  </a:cubicBezTo>
                  <a:lnTo>
                    <a:pt x="21600" y="21600"/>
                  </a:lnTo>
                  <a:close/>
                </a:path>
              </a:pathLst>
            </a:custGeom>
            <a:solidFill>
              <a:srgbClr val="FFF1E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2670">
                <a:cs typeface="Calibri" panose="020F0502020204030204" pitchFamily="34" charset="0"/>
              </a:endParaRPr>
            </a:p>
          </p:txBody>
        </p:sp>
      </p:grpSp>
      <p:sp>
        <p:nvSpPr>
          <p:cNvPr id="45" name="TextBox 15"/>
          <p:cNvSpPr txBox="1"/>
          <p:nvPr/>
        </p:nvSpPr>
        <p:spPr>
          <a:xfrm>
            <a:off x="1058098" y="3203308"/>
            <a:ext cx="2709932" cy="838853"/>
          </a:xfrm>
          <a:prstGeom prst="rect">
            <a:avLst/>
          </a:prstGeom>
          <a:noFill/>
        </p:spPr>
        <p:txBody>
          <a:bodyPr wrap="square" lIns="99220" tIns="49610" rIns="99220" bIns="49610" rtlCol="0">
            <a:spAutoFit/>
          </a:bodyPr>
          <a:lstStyle/>
          <a:p>
            <a:pPr algn="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46" name="TextBox 16"/>
          <p:cNvSpPr txBox="1"/>
          <p:nvPr/>
        </p:nvSpPr>
        <p:spPr>
          <a:xfrm>
            <a:off x="1951825" y="2882577"/>
            <a:ext cx="1816205" cy="315633"/>
          </a:xfrm>
          <a:prstGeom prst="rect">
            <a:avLst/>
          </a:prstGeom>
          <a:noFill/>
        </p:spPr>
        <p:txBody>
          <a:bodyPr wrap="none" lIns="99220" tIns="49610" rIns="99220" bIns="49610" rtlCol="0">
            <a:spAutoFit/>
          </a:bodyPr>
          <a:lstStyle/>
          <a:p>
            <a:pPr algn="r"/>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TextBox 15"/>
          <p:cNvSpPr txBox="1"/>
          <p:nvPr/>
        </p:nvSpPr>
        <p:spPr>
          <a:xfrm>
            <a:off x="9124845" y="3203308"/>
            <a:ext cx="2709932" cy="838853"/>
          </a:xfrm>
          <a:prstGeom prst="rect">
            <a:avLst/>
          </a:prstGeom>
          <a:noFill/>
        </p:spPr>
        <p:txBody>
          <a:bodyPr wrap="square" lIns="99220" tIns="49610" rIns="99220" bIns="49610"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48" name="TextBox 16"/>
          <p:cNvSpPr txBox="1"/>
          <p:nvPr/>
        </p:nvSpPr>
        <p:spPr>
          <a:xfrm>
            <a:off x="9124845" y="2882577"/>
            <a:ext cx="1816205" cy="315633"/>
          </a:xfrm>
          <a:prstGeom prst="rect">
            <a:avLst/>
          </a:prstGeom>
          <a:noFill/>
        </p:spPr>
        <p:txBody>
          <a:bodyPr wrap="none" lIns="99220" tIns="49610" rIns="99220" bIns="4961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TextBox 15"/>
          <p:cNvSpPr txBox="1"/>
          <p:nvPr/>
        </p:nvSpPr>
        <p:spPr>
          <a:xfrm>
            <a:off x="1058098" y="5565508"/>
            <a:ext cx="2709932" cy="838853"/>
          </a:xfrm>
          <a:prstGeom prst="rect">
            <a:avLst/>
          </a:prstGeom>
          <a:noFill/>
        </p:spPr>
        <p:txBody>
          <a:bodyPr wrap="square" lIns="99220" tIns="49610" rIns="99220" bIns="49610" rtlCol="0">
            <a:spAutoFit/>
          </a:bodyPr>
          <a:lstStyle/>
          <a:p>
            <a:pPr algn="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50" name="TextBox 16"/>
          <p:cNvSpPr txBox="1"/>
          <p:nvPr/>
        </p:nvSpPr>
        <p:spPr>
          <a:xfrm>
            <a:off x="1951825" y="5244777"/>
            <a:ext cx="1816205" cy="315633"/>
          </a:xfrm>
          <a:prstGeom prst="rect">
            <a:avLst/>
          </a:prstGeom>
          <a:noFill/>
        </p:spPr>
        <p:txBody>
          <a:bodyPr wrap="none" lIns="99220" tIns="49610" rIns="99220" bIns="49610" rtlCol="0">
            <a:spAutoFit/>
          </a:bodyPr>
          <a:lstStyle/>
          <a:p>
            <a:pPr algn="r"/>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1" name="TextBox 15"/>
          <p:cNvSpPr txBox="1"/>
          <p:nvPr/>
        </p:nvSpPr>
        <p:spPr>
          <a:xfrm>
            <a:off x="9124845" y="5565508"/>
            <a:ext cx="2709932" cy="838853"/>
          </a:xfrm>
          <a:prstGeom prst="rect">
            <a:avLst/>
          </a:prstGeom>
          <a:noFill/>
        </p:spPr>
        <p:txBody>
          <a:bodyPr wrap="square" lIns="99220" tIns="49610" rIns="99220" bIns="49610"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52" name="TextBox 16"/>
          <p:cNvSpPr txBox="1"/>
          <p:nvPr/>
        </p:nvSpPr>
        <p:spPr>
          <a:xfrm>
            <a:off x="9124845" y="5244777"/>
            <a:ext cx="1816205" cy="315633"/>
          </a:xfrm>
          <a:prstGeom prst="rect">
            <a:avLst/>
          </a:prstGeom>
          <a:noFill/>
        </p:spPr>
        <p:txBody>
          <a:bodyPr wrap="none" lIns="99220" tIns="49610" rIns="99220" bIns="49610" rtlCol="0">
            <a:spAutoFit/>
          </a:bodyPr>
          <a:lstStyle/>
          <a:p>
            <a:r>
              <a:rPr lang="zh-CN" altLang="en-US" sz="1400" dirty="0" smtClea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文本框 39"/>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41" name="文本框 40"/>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1200"/>
                                  </p:stCondLst>
                                  <p:childTnLst>
                                    <p:set>
                                      <p:cBhvr>
                                        <p:cTn id="6" dur="1" fill="hold">
                                          <p:stCondLst>
                                            <p:cond delay="0"/>
                                          </p:stCondLst>
                                        </p:cTn>
                                        <p:tgtEl>
                                          <p:spTgt spid="20505"/>
                                        </p:tgtEl>
                                        <p:attrNameLst>
                                          <p:attrName>style.visibility</p:attrName>
                                        </p:attrNameLst>
                                      </p:cBhvr>
                                      <p:to>
                                        <p:strVal val="visible"/>
                                      </p:to>
                                    </p:set>
                                    <p:animEffect transition="in" filter="wipe(down)">
                                      <p:cBhvr>
                                        <p:cTn id="7" dur="500"/>
                                        <p:tgtEl>
                                          <p:spTgt spid="20505"/>
                                        </p:tgtEl>
                                      </p:cBhvr>
                                    </p:animEffect>
                                  </p:childTnLst>
                                </p:cTn>
                              </p:par>
                            </p:childTnLst>
                          </p:cTn>
                        </p:par>
                        <p:par>
                          <p:cTn id="8" fill="hold">
                            <p:stCondLst>
                              <p:cond delay="17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2200"/>
                            </p:stCondLst>
                            <p:childTnLst>
                              <p:par>
                                <p:cTn id="13" presetID="2" presetClass="entr" presetSubtype="4" fill="hold" nodeType="afterEffect">
                                  <p:stCondLst>
                                    <p:cond delay="0"/>
                                  </p:stCondLst>
                                  <p:childTnLst>
                                    <p:set>
                                      <p:cBhvr>
                                        <p:cTn id="14" dur="1" fill="hold">
                                          <p:stCondLst>
                                            <p:cond delay="0"/>
                                          </p:stCondLst>
                                        </p:cTn>
                                        <p:tgtEl>
                                          <p:spTgt spid="20512"/>
                                        </p:tgtEl>
                                        <p:attrNameLst>
                                          <p:attrName>style.visibility</p:attrName>
                                        </p:attrNameLst>
                                      </p:cBhvr>
                                      <p:to>
                                        <p:strVal val="visible"/>
                                      </p:to>
                                    </p:set>
                                    <p:anim calcmode="lin" valueType="num">
                                      <p:cBhvr additive="base">
                                        <p:cTn id="15" dur="500" fill="hold"/>
                                        <p:tgtEl>
                                          <p:spTgt spid="20512"/>
                                        </p:tgtEl>
                                        <p:attrNameLst>
                                          <p:attrName>ppt_x</p:attrName>
                                        </p:attrNameLst>
                                      </p:cBhvr>
                                      <p:tavLst>
                                        <p:tav tm="0">
                                          <p:val>
                                            <p:strVal val="#ppt_x"/>
                                          </p:val>
                                        </p:tav>
                                        <p:tav tm="100000">
                                          <p:val>
                                            <p:strVal val="#ppt_x"/>
                                          </p:val>
                                        </p:tav>
                                      </p:tavLst>
                                    </p:anim>
                                    <p:anim calcmode="lin" valueType="num">
                                      <p:cBhvr additive="base">
                                        <p:cTn id="16" dur="500" fill="hold"/>
                                        <p:tgtEl>
                                          <p:spTgt spid="20512"/>
                                        </p:tgtEl>
                                        <p:attrNameLst>
                                          <p:attrName>ppt_y</p:attrName>
                                        </p:attrNameLst>
                                      </p:cBhvr>
                                      <p:tavLst>
                                        <p:tav tm="0">
                                          <p:val>
                                            <p:strVal val="1+#ppt_h/2"/>
                                          </p:val>
                                        </p:tav>
                                        <p:tav tm="100000">
                                          <p:val>
                                            <p:strVal val="#ppt_y"/>
                                          </p:val>
                                        </p:tav>
                                      </p:tavLst>
                                    </p:anim>
                                  </p:childTnLst>
                                </p:cTn>
                              </p:par>
                            </p:childTnLst>
                          </p:cTn>
                        </p:par>
                        <p:par>
                          <p:cTn id="17" fill="hold">
                            <p:stCondLst>
                              <p:cond delay="2700"/>
                            </p:stCondLst>
                            <p:childTnLst>
                              <p:par>
                                <p:cTn id="18" presetID="2" presetClass="entr" presetSubtype="8" fill="hold" nodeType="afterEffect">
                                  <p:stCondLst>
                                    <p:cond delay="250"/>
                                  </p:stCondLst>
                                  <p:childTnLst>
                                    <p:set>
                                      <p:cBhvr>
                                        <p:cTn id="19" dur="1" fill="hold">
                                          <p:stCondLst>
                                            <p:cond delay="0"/>
                                          </p:stCondLst>
                                        </p:cTn>
                                        <p:tgtEl>
                                          <p:spTgt spid="20485"/>
                                        </p:tgtEl>
                                        <p:attrNameLst>
                                          <p:attrName>style.visibility</p:attrName>
                                        </p:attrNameLst>
                                      </p:cBhvr>
                                      <p:to>
                                        <p:strVal val="visible"/>
                                      </p:to>
                                    </p:set>
                                    <p:anim calcmode="lin" valueType="num">
                                      <p:cBhvr additive="base">
                                        <p:cTn id="20" dur="500" fill="hold"/>
                                        <p:tgtEl>
                                          <p:spTgt spid="20485"/>
                                        </p:tgtEl>
                                        <p:attrNameLst>
                                          <p:attrName>ppt_x</p:attrName>
                                        </p:attrNameLst>
                                      </p:cBhvr>
                                      <p:tavLst>
                                        <p:tav tm="0">
                                          <p:val>
                                            <p:strVal val="0-#ppt_w/2"/>
                                          </p:val>
                                        </p:tav>
                                        <p:tav tm="100000">
                                          <p:val>
                                            <p:strVal val="#ppt_x"/>
                                          </p:val>
                                        </p:tav>
                                      </p:tavLst>
                                    </p:anim>
                                    <p:anim calcmode="lin" valueType="num">
                                      <p:cBhvr additive="base">
                                        <p:cTn id="21" dur="500" fill="hold"/>
                                        <p:tgtEl>
                                          <p:spTgt spid="20485"/>
                                        </p:tgtEl>
                                        <p:attrNameLst>
                                          <p:attrName>ppt_y</p:attrName>
                                        </p:attrNameLst>
                                      </p:cBhvr>
                                      <p:tavLst>
                                        <p:tav tm="0">
                                          <p:val>
                                            <p:strVal val="#ppt_y"/>
                                          </p:val>
                                        </p:tav>
                                        <p:tav tm="100000">
                                          <p:val>
                                            <p:strVal val="#ppt_y"/>
                                          </p:val>
                                        </p:tav>
                                      </p:tavLst>
                                    </p:anim>
                                  </p:childTnLst>
                                </p:cTn>
                              </p:par>
                            </p:childTnLst>
                          </p:cTn>
                        </p:par>
                        <p:par>
                          <p:cTn id="22" fill="hold">
                            <p:stCondLst>
                              <p:cond delay="3450"/>
                            </p:stCondLst>
                            <p:childTnLst>
                              <p:par>
                                <p:cTn id="23" presetID="17" presetClass="entr" presetSubtype="1" fill="hold" grpId="0" nodeType="afterEffect">
                                  <p:stCondLst>
                                    <p:cond delay="0"/>
                                  </p:stCondLst>
                                  <p:iterate type="lt">
                                    <p:tmPct val="40000"/>
                                  </p:iterate>
                                  <p:childTnLst>
                                    <p:set>
                                      <p:cBhvr>
                                        <p:cTn id="24" dur="1" fill="hold">
                                          <p:stCondLst>
                                            <p:cond delay="0"/>
                                          </p:stCondLst>
                                        </p:cTn>
                                        <p:tgtEl>
                                          <p:spTgt spid="46"/>
                                        </p:tgtEl>
                                        <p:attrNameLst>
                                          <p:attrName>style.visibility</p:attrName>
                                        </p:attrNameLst>
                                      </p:cBhvr>
                                      <p:to>
                                        <p:strVal val="visible"/>
                                      </p:to>
                                    </p:set>
                                    <p:anim calcmode="lin" valueType="num">
                                      <p:cBhvr>
                                        <p:cTn id="25" dur="250" fill="hold"/>
                                        <p:tgtEl>
                                          <p:spTgt spid="46"/>
                                        </p:tgtEl>
                                        <p:attrNameLst>
                                          <p:attrName>ppt_x</p:attrName>
                                        </p:attrNameLst>
                                      </p:cBhvr>
                                      <p:tavLst>
                                        <p:tav tm="0">
                                          <p:val>
                                            <p:strVal val="#ppt_x"/>
                                          </p:val>
                                        </p:tav>
                                        <p:tav tm="100000">
                                          <p:val>
                                            <p:strVal val="#ppt_x"/>
                                          </p:val>
                                        </p:tav>
                                      </p:tavLst>
                                    </p:anim>
                                    <p:anim calcmode="lin" valueType="num">
                                      <p:cBhvr>
                                        <p:cTn id="26" dur="250" fill="hold"/>
                                        <p:tgtEl>
                                          <p:spTgt spid="46"/>
                                        </p:tgtEl>
                                        <p:attrNameLst>
                                          <p:attrName>ppt_y</p:attrName>
                                        </p:attrNameLst>
                                      </p:cBhvr>
                                      <p:tavLst>
                                        <p:tav tm="0">
                                          <p:val>
                                            <p:strVal val="#ppt_y-#ppt_h/2"/>
                                          </p:val>
                                        </p:tav>
                                        <p:tav tm="100000">
                                          <p:val>
                                            <p:strVal val="#ppt_y"/>
                                          </p:val>
                                        </p:tav>
                                      </p:tavLst>
                                    </p:anim>
                                    <p:anim calcmode="lin" valueType="num">
                                      <p:cBhvr>
                                        <p:cTn id="27" dur="250" fill="hold"/>
                                        <p:tgtEl>
                                          <p:spTgt spid="46"/>
                                        </p:tgtEl>
                                        <p:attrNameLst>
                                          <p:attrName>ppt_w</p:attrName>
                                        </p:attrNameLst>
                                      </p:cBhvr>
                                      <p:tavLst>
                                        <p:tav tm="0">
                                          <p:val>
                                            <p:strVal val="#ppt_w"/>
                                          </p:val>
                                        </p:tav>
                                        <p:tav tm="100000">
                                          <p:val>
                                            <p:strVal val="#ppt_w"/>
                                          </p:val>
                                        </p:tav>
                                      </p:tavLst>
                                    </p:anim>
                                    <p:anim calcmode="lin" valueType="num">
                                      <p:cBhvr>
                                        <p:cTn id="28" dur="250" fill="hold"/>
                                        <p:tgtEl>
                                          <p:spTgt spid="46"/>
                                        </p:tgtEl>
                                        <p:attrNameLst>
                                          <p:attrName>ppt_h</p:attrName>
                                        </p:attrNameLst>
                                      </p:cBhvr>
                                      <p:tavLst>
                                        <p:tav tm="0">
                                          <p:val>
                                            <p:fltVal val="0"/>
                                          </p:val>
                                        </p:tav>
                                        <p:tav tm="100000">
                                          <p:val>
                                            <p:strVal val="#ppt_h"/>
                                          </p:val>
                                        </p:tav>
                                      </p:tavLst>
                                    </p:anim>
                                  </p:childTnLst>
                                </p:cTn>
                              </p:par>
                            </p:childTnLst>
                          </p:cTn>
                        </p:par>
                        <p:par>
                          <p:cTn id="29" fill="hold">
                            <p:stCondLst>
                              <p:cond delay="4500"/>
                            </p:stCondLst>
                            <p:childTnLst>
                              <p:par>
                                <p:cTn id="30" presetID="22" presetClass="entr" presetSubtype="8"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500"/>
                                        <p:tgtEl>
                                          <p:spTgt spid="45"/>
                                        </p:tgtEl>
                                      </p:cBhvr>
                                    </p:animEffect>
                                  </p:childTnLst>
                                </p:cTn>
                              </p:par>
                            </p:childTnLst>
                          </p:cTn>
                        </p:par>
                        <p:par>
                          <p:cTn id="33" fill="hold">
                            <p:stCondLst>
                              <p:cond delay="5000"/>
                            </p:stCondLst>
                            <p:childTnLst>
                              <p:par>
                                <p:cTn id="34" presetID="2" presetClass="entr" presetSubtype="8" fill="hold" nodeType="afterEffect">
                                  <p:stCondLst>
                                    <p:cond delay="500"/>
                                  </p:stCondLst>
                                  <p:childTnLst>
                                    <p:set>
                                      <p:cBhvr>
                                        <p:cTn id="35" dur="1" fill="hold">
                                          <p:stCondLst>
                                            <p:cond delay="0"/>
                                          </p:stCondLst>
                                        </p:cTn>
                                        <p:tgtEl>
                                          <p:spTgt spid="20490"/>
                                        </p:tgtEl>
                                        <p:attrNameLst>
                                          <p:attrName>style.visibility</p:attrName>
                                        </p:attrNameLst>
                                      </p:cBhvr>
                                      <p:to>
                                        <p:strVal val="visible"/>
                                      </p:to>
                                    </p:set>
                                    <p:anim calcmode="lin" valueType="num">
                                      <p:cBhvr additive="base">
                                        <p:cTn id="36" dur="500" fill="hold"/>
                                        <p:tgtEl>
                                          <p:spTgt spid="20490"/>
                                        </p:tgtEl>
                                        <p:attrNameLst>
                                          <p:attrName>ppt_x</p:attrName>
                                        </p:attrNameLst>
                                      </p:cBhvr>
                                      <p:tavLst>
                                        <p:tav tm="0">
                                          <p:val>
                                            <p:strVal val="0-#ppt_w/2"/>
                                          </p:val>
                                        </p:tav>
                                        <p:tav tm="100000">
                                          <p:val>
                                            <p:strVal val="#ppt_x"/>
                                          </p:val>
                                        </p:tav>
                                      </p:tavLst>
                                    </p:anim>
                                    <p:anim calcmode="lin" valueType="num">
                                      <p:cBhvr additive="base">
                                        <p:cTn id="37" dur="500" fill="hold"/>
                                        <p:tgtEl>
                                          <p:spTgt spid="20490"/>
                                        </p:tgtEl>
                                        <p:attrNameLst>
                                          <p:attrName>ppt_y</p:attrName>
                                        </p:attrNameLst>
                                      </p:cBhvr>
                                      <p:tavLst>
                                        <p:tav tm="0">
                                          <p:val>
                                            <p:strVal val="#ppt_y"/>
                                          </p:val>
                                        </p:tav>
                                        <p:tav tm="100000">
                                          <p:val>
                                            <p:strVal val="#ppt_y"/>
                                          </p:val>
                                        </p:tav>
                                      </p:tavLst>
                                    </p:anim>
                                  </p:childTnLst>
                                </p:cTn>
                              </p:par>
                            </p:childTnLst>
                          </p:cTn>
                        </p:par>
                        <p:par>
                          <p:cTn id="38" fill="hold">
                            <p:stCondLst>
                              <p:cond delay="6000"/>
                            </p:stCondLst>
                            <p:childTnLst>
                              <p:par>
                                <p:cTn id="39" presetID="17" presetClass="entr" presetSubtype="1" fill="hold" grpId="0" nodeType="afterEffect">
                                  <p:stCondLst>
                                    <p:cond delay="0"/>
                                  </p:stCondLst>
                                  <p:iterate type="lt">
                                    <p:tmPct val="40000"/>
                                  </p:iterate>
                                  <p:childTnLst>
                                    <p:set>
                                      <p:cBhvr>
                                        <p:cTn id="40" dur="1" fill="hold">
                                          <p:stCondLst>
                                            <p:cond delay="0"/>
                                          </p:stCondLst>
                                        </p:cTn>
                                        <p:tgtEl>
                                          <p:spTgt spid="50"/>
                                        </p:tgtEl>
                                        <p:attrNameLst>
                                          <p:attrName>style.visibility</p:attrName>
                                        </p:attrNameLst>
                                      </p:cBhvr>
                                      <p:to>
                                        <p:strVal val="visible"/>
                                      </p:to>
                                    </p:set>
                                    <p:anim calcmode="lin" valueType="num">
                                      <p:cBhvr>
                                        <p:cTn id="41" dur="250" fill="hold"/>
                                        <p:tgtEl>
                                          <p:spTgt spid="50"/>
                                        </p:tgtEl>
                                        <p:attrNameLst>
                                          <p:attrName>ppt_x</p:attrName>
                                        </p:attrNameLst>
                                      </p:cBhvr>
                                      <p:tavLst>
                                        <p:tav tm="0">
                                          <p:val>
                                            <p:strVal val="#ppt_x"/>
                                          </p:val>
                                        </p:tav>
                                        <p:tav tm="100000">
                                          <p:val>
                                            <p:strVal val="#ppt_x"/>
                                          </p:val>
                                        </p:tav>
                                      </p:tavLst>
                                    </p:anim>
                                    <p:anim calcmode="lin" valueType="num">
                                      <p:cBhvr>
                                        <p:cTn id="42" dur="250" fill="hold"/>
                                        <p:tgtEl>
                                          <p:spTgt spid="50"/>
                                        </p:tgtEl>
                                        <p:attrNameLst>
                                          <p:attrName>ppt_y</p:attrName>
                                        </p:attrNameLst>
                                      </p:cBhvr>
                                      <p:tavLst>
                                        <p:tav tm="0">
                                          <p:val>
                                            <p:strVal val="#ppt_y-#ppt_h/2"/>
                                          </p:val>
                                        </p:tav>
                                        <p:tav tm="100000">
                                          <p:val>
                                            <p:strVal val="#ppt_y"/>
                                          </p:val>
                                        </p:tav>
                                      </p:tavLst>
                                    </p:anim>
                                    <p:anim calcmode="lin" valueType="num">
                                      <p:cBhvr>
                                        <p:cTn id="43" dur="250" fill="hold"/>
                                        <p:tgtEl>
                                          <p:spTgt spid="50"/>
                                        </p:tgtEl>
                                        <p:attrNameLst>
                                          <p:attrName>ppt_w</p:attrName>
                                        </p:attrNameLst>
                                      </p:cBhvr>
                                      <p:tavLst>
                                        <p:tav tm="0">
                                          <p:val>
                                            <p:strVal val="#ppt_w"/>
                                          </p:val>
                                        </p:tav>
                                        <p:tav tm="100000">
                                          <p:val>
                                            <p:strVal val="#ppt_w"/>
                                          </p:val>
                                        </p:tav>
                                      </p:tavLst>
                                    </p:anim>
                                    <p:anim calcmode="lin" valueType="num">
                                      <p:cBhvr>
                                        <p:cTn id="44" dur="250" fill="hold"/>
                                        <p:tgtEl>
                                          <p:spTgt spid="50"/>
                                        </p:tgtEl>
                                        <p:attrNameLst>
                                          <p:attrName>ppt_h</p:attrName>
                                        </p:attrNameLst>
                                      </p:cBhvr>
                                      <p:tavLst>
                                        <p:tav tm="0">
                                          <p:val>
                                            <p:fltVal val="0"/>
                                          </p:val>
                                        </p:tav>
                                        <p:tav tm="100000">
                                          <p:val>
                                            <p:strVal val="#ppt_h"/>
                                          </p:val>
                                        </p:tav>
                                      </p:tavLst>
                                    </p:anim>
                                  </p:childTnLst>
                                </p:cTn>
                              </p:par>
                            </p:childTnLst>
                          </p:cTn>
                        </p:par>
                        <p:par>
                          <p:cTn id="45" fill="hold">
                            <p:stCondLst>
                              <p:cond delay="7050"/>
                            </p:stCondLst>
                            <p:childTnLst>
                              <p:par>
                                <p:cTn id="46" presetID="22" presetClass="entr" presetSubtype="8" fill="hold" grpId="0"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left)">
                                      <p:cBhvr>
                                        <p:cTn id="48" dur="500"/>
                                        <p:tgtEl>
                                          <p:spTgt spid="49"/>
                                        </p:tgtEl>
                                      </p:cBhvr>
                                    </p:animEffect>
                                  </p:childTnLst>
                                </p:cTn>
                              </p:par>
                            </p:childTnLst>
                          </p:cTn>
                        </p:par>
                        <p:par>
                          <p:cTn id="49" fill="hold">
                            <p:stCondLst>
                              <p:cond delay="7550"/>
                            </p:stCondLst>
                            <p:childTnLst>
                              <p:par>
                                <p:cTn id="50" presetID="2" presetClass="entr" presetSubtype="2" fill="hold" nodeType="afterEffect">
                                  <p:stCondLst>
                                    <p:cond delay="750"/>
                                  </p:stCondLst>
                                  <p:childTnLst>
                                    <p:set>
                                      <p:cBhvr>
                                        <p:cTn id="51" dur="1" fill="hold">
                                          <p:stCondLst>
                                            <p:cond delay="0"/>
                                          </p:stCondLst>
                                        </p:cTn>
                                        <p:tgtEl>
                                          <p:spTgt spid="20495"/>
                                        </p:tgtEl>
                                        <p:attrNameLst>
                                          <p:attrName>style.visibility</p:attrName>
                                        </p:attrNameLst>
                                      </p:cBhvr>
                                      <p:to>
                                        <p:strVal val="visible"/>
                                      </p:to>
                                    </p:set>
                                    <p:anim calcmode="lin" valueType="num">
                                      <p:cBhvr additive="base">
                                        <p:cTn id="52" dur="500" fill="hold"/>
                                        <p:tgtEl>
                                          <p:spTgt spid="20495"/>
                                        </p:tgtEl>
                                        <p:attrNameLst>
                                          <p:attrName>ppt_x</p:attrName>
                                        </p:attrNameLst>
                                      </p:cBhvr>
                                      <p:tavLst>
                                        <p:tav tm="0">
                                          <p:val>
                                            <p:strVal val="1+#ppt_w/2"/>
                                          </p:val>
                                        </p:tav>
                                        <p:tav tm="100000">
                                          <p:val>
                                            <p:strVal val="#ppt_x"/>
                                          </p:val>
                                        </p:tav>
                                      </p:tavLst>
                                    </p:anim>
                                    <p:anim calcmode="lin" valueType="num">
                                      <p:cBhvr additive="base">
                                        <p:cTn id="53" dur="500" fill="hold"/>
                                        <p:tgtEl>
                                          <p:spTgt spid="20495"/>
                                        </p:tgtEl>
                                        <p:attrNameLst>
                                          <p:attrName>ppt_y</p:attrName>
                                        </p:attrNameLst>
                                      </p:cBhvr>
                                      <p:tavLst>
                                        <p:tav tm="0">
                                          <p:val>
                                            <p:strVal val="#ppt_y"/>
                                          </p:val>
                                        </p:tav>
                                        <p:tav tm="100000">
                                          <p:val>
                                            <p:strVal val="#ppt_y"/>
                                          </p:val>
                                        </p:tav>
                                      </p:tavLst>
                                    </p:anim>
                                  </p:childTnLst>
                                </p:cTn>
                              </p:par>
                            </p:childTnLst>
                          </p:cTn>
                        </p:par>
                        <p:par>
                          <p:cTn id="54" fill="hold">
                            <p:stCondLst>
                              <p:cond delay="8800"/>
                            </p:stCondLst>
                            <p:childTnLst>
                              <p:par>
                                <p:cTn id="55" presetID="17" presetClass="entr" presetSubtype="1" fill="hold" grpId="0" nodeType="afterEffect">
                                  <p:stCondLst>
                                    <p:cond delay="0"/>
                                  </p:stCondLst>
                                  <p:iterate type="lt">
                                    <p:tmPct val="40000"/>
                                  </p:iterate>
                                  <p:childTnLst>
                                    <p:set>
                                      <p:cBhvr>
                                        <p:cTn id="56" dur="1" fill="hold">
                                          <p:stCondLst>
                                            <p:cond delay="0"/>
                                          </p:stCondLst>
                                        </p:cTn>
                                        <p:tgtEl>
                                          <p:spTgt spid="48"/>
                                        </p:tgtEl>
                                        <p:attrNameLst>
                                          <p:attrName>style.visibility</p:attrName>
                                        </p:attrNameLst>
                                      </p:cBhvr>
                                      <p:to>
                                        <p:strVal val="visible"/>
                                      </p:to>
                                    </p:set>
                                    <p:anim calcmode="lin" valueType="num">
                                      <p:cBhvr>
                                        <p:cTn id="57" dur="250" fill="hold"/>
                                        <p:tgtEl>
                                          <p:spTgt spid="48"/>
                                        </p:tgtEl>
                                        <p:attrNameLst>
                                          <p:attrName>ppt_x</p:attrName>
                                        </p:attrNameLst>
                                      </p:cBhvr>
                                      <p:tavLst>
                                        <p:tav tm="0">
                                          <p:val>
                                            <p:strVal val="#ppt_x"/>
                                          </p:val>
                                        </p:tav>
                                        <p:tav tm="100000">
                                          <p:val>
                                            <p:strVal val="#ppt_x"/>
                                          </p:val>
                                        </p:tav>
                                      </p:tavLst>
                                    </p:anim>
                                    <p:anim calcmode="lin" valueType="num">
                                      <p:cBhvr>
                                        <p:cTn id="58" dur="250" fill="hold"/>
                                        <p:tgtEl>
                                          <p:spTgt spid="48"/>
                                        </p:tgtEl>
                                        <p:attrNameLst>
                                          <p:attrName>ppt_y</p:attrName>
                                        </p:attrNameLst>
                                      </p:cBhvr>
                                      <p:tavLst>
                                        <p:tav tm="0">
                                          <p:val>
                                            <p:strVal val="#ppt_y-#ppt_h/2"/>
                                          </p:val>
                                        </p:tav>
                                        <p:tav tm="100000">
                                          <p:val>
                                            <p:strVal val="#ppt_y"/>
                                          </p:val>
                                        </p:tav>
                                      </p:tavLst>
                                    </p:anim>
                                    <p:anim calcmode="lin" valueType="num">
                                      <p:cBhvr>
                                        <p:cTn id="59" dur="250" fill="hold"/>
                                        <p:tgtEl>
                                          <p:spTgt spid="48"/>
                                        </p:tgtEl>
                                        <p:attrNameLst>
                                          <p:attrName>ppt_w</p:attrName>
                                        </p:attrNameLst>
                                      </p:cBhvr>
                                      <p:tavLst>
                                        <p:tav tm="0">
                                          <p:val>
                                            <p:strVal val="#ppt_w"/>
                                          </p:val>
                                        </p:tav>
                                        <p:tav tm="100000">
                                          <p:val>
                                            <p:strVal val="#ppt_w"/>
                                          </p:val>
                                        </p:tav>
                                      </p:tavLst>
                                    </p:anim>
                                    <p:anim calcmode="lin" valueType="num">
                                      <p:cBhvr>
                                        <p:cTn id="60" dur="250" fill="hold"/>
                                        <p:tgtEl>
                                          <p:spTgt spid="48"/>
                                        </p:tgtEl>
                                        <p:attrNameLst>
                                          <p:attrName>ppt_h</p:attrName>
                                        </p:attrNameLst>
                                      </p:cBhvr>
                                      <p:tavLst>
                                        <p:tav tm="0">
                                          <p:val>
                                            <p:fltVal val="0"/>
                                          </p:val>
                                        </p:tav>
                                        <p:tav tm="100000">
                                          <p:val>
                                            <p:strVal val="#ppt_h"/>
                                          </p:val>
                                        </p:tav>
                                      </p:tavLst>
                                    </p:anim>
                                  </p:childTnLst>
                                </p:cTn>
                              </p:par>
                            </p:childTnLst>
                          </p:cTn>
                        </p:par>
                        <p:par>
                          <p:cTn id="61" fill="hold">
                            <p:stCondLst>
                              <p:cond delay="9849"/>
                            </p:stCondLst>
                            <p:childTnLst>
                              <p:par>
                                <p:cTn id="62" presetID="22" presetClass="entr" presetSubtype="8"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left)">
                                      <p:cBhvr>
                                        <p:cTn id="64" dur="500"/>
                                        <p:tgtEl>
                                          <p:spTgt spid="47"/>
                                        </p:tgtEl>
                                      </p:cBhvr>
                                    </p:animEffect>
                                  </p:childTnLst>
                                </p:cTn>
                              </p:par>
                            </p:childTnLst>
                          </p:cTn>
                        </p:par>
                        <p:par>
                          <p:cTn id="65" fill="hold">
                            <p:stCondLst>
                              <p:cond delay="10349"/>
                            </p:stCondLst>
                            <p:childTnLst>
                              <p:par>
                                <p:cTn id="66" presetID="2" presetClass="entr" presetSubtype="2" fill="hold" nodeType="afterEffect">
                                  <p:stCondLst>
                                    <p:cond delay="1000"/>
                                  </p:stCondLst>
                                  <p:childTnLst>
                                    <p:set>
                                      <p:cBhvr>
                                        <p:cTn id="67" dur="1" fill="hold">
                                          <p:stCondLst>
                                            <p:cond delay="0"/>
                                          </p:stCondLst>
                                        </p:cTn>
                                        <p:tgtEl>
                                          <p:spTgt spid="20501"/>
                                        </p:tgtEl>
                                        <p:attrNameLst>
                                          <p:attrName>style.visibility</p:attrName>
                                        </p:attrNameLst>
                                      </p:cBhvr>
                                      <p:to>
                                        <p:strVal val="visible"/>
                                      </p:to>
                                    </p:set>
                                    <p:anim calcmode="lin" valueType="num">
                                      <p:cBhvr additive="base">
                                        <p:cTn id="68" dur="500" fill="hold"/>
                                        <p:tgtEl>
                                          <p:spTgt spid="20501"/>
                                        </p:tgtEl>
                                        <p:attrNameLst>
                                          <p:attrName>ppt_x</p:attrName>
                                        </p:attrNameLst>
                                      </p:cBhvr>
                                      <p:tavLst>
                                        <p:tav tm="0">
                                          <p:val>
                                            <p:strVal val="1+#ppt_w/2"/>
                                          </p:val>
                                        </p:tav>
                                        <p:tav tm="100000">
                                          <p:val>
                                            <p:strVal val="#ppt_x"/>
                                          </p:val>
                                        </p:tav>
                                      </p:tavLst>
                                    </p:anim>
                                    <p:anim calcmode="lin" valueType="num">
                                      <p:cBhvr additive="base">
                                        <p:cTn id="69" dur="500" fill="hold"/>
                                        <p:tgtEl>
                                          <p:spTgt spid="20501"/>
                                        </p:tgtEl>
                                        <p:attrNameLst>
                                          <p:attrName>ppt_y</p:attrName>
                                        </p:attrNameLst>
                                      </p:cBhvr>
                                      <p:tavLst>
                                        <p:tav tm="0">
                                          <p:val>
                                            <p:strVal val="#ppt_y"/>
                                          </p:val>
                                        </p:tav>
                                        <p:tav tm="100000">
                                          <p:val>
                                            <p:strVal val="#ppt_y"/>
                                          </p:val>
                                        </p:tav>
                                      </p:tavLst>
                                    </p:anim>
                                  </p:childTnLst>
                                </p:cTn>
                              </p:par>
                            </p:childTnLst>
                          </p:cTn>
                        </p:par>
                        <p:par>
                          <p:cTn id="70" fill="hold">
                            <p:stCondLst>
                              <p:cond delay="11849"/>
                            </p:stCondLst>
                            <p:childTnLst>
                              <p:par>
                                <p:cTn id="71" presetID="17" presetClass="entr" presetSubtype="1" fill="hold" grpId="0" nodeType="afterEffect">
                                  <p:stCondLst>
                                    <p:cond delay="0"/>
                                  </p:stCondLst>
                                  <p:iterate type="lt">
                                    <p:tmPct val="40000"/>
                                  </p:iterate>
                                  <p:childTnLst>
                                    <p:set>
                                      <p:cBhvr>
                                        <p:cTn id="72" dur="1" fill="hold">
                                          <p:stCondLst>
                                            <p:cond delay="0"/>
                                          </p:stCondLst>
                                        </p:cTn>
                                        <p:tgtEl>
                                          <p:spTgt spid="52"/>
                                        </p:tgtEl>
                                        <p:attrNameLst>
                                          <p:attrName>style.visibility</p:attrName>
                                        </p:attrNameLst>
                                      </p:cBhvr>
                                      <p:to>
                                        <p:strVal val="visible"/>
                                      </p:to>
                                    </p:set>
                                    <p:anim calcmode="lin" valueType="num">
                                      <p:cBhvr>
                                        <p:cTn id="73" dur="250" fill="hold"/>
                                        <p:tgtEl>
                                          <p:spTgt spid="52"/>
                                        </p:tgtEl>
                                        <p:attrNameLst>
                                          <p:attrName>ppt_x</p:attrName>
                                        </p:attrNameLst>
                                      </p:cBhvr>
                                      <p:tavLst>
                                        <p:tav tm="0">
                                          <p:val>
                                            <p:strVal val="#ppt_x"/>
                                          </p:val>
                                        </p:tav>
                                        <p:tav tm="100000">
                                          <p:val>
                                            <p:strVal val="#ppt_x"/>
                                          </p:val>
                                        </p:tav>
                                      </p:tavLst>
                                    </p:anim>
                                    <p:anim calcmode="lin" valueType="num">
                                      <p:cBhvr>
                                        <p:cTn id="74" dur="250" fill="hold"/>
                                        <p:tgtEl>
                                          <p:spTgt spid="52"/>
                                        </p:tgtEl>
                                        <p:attrNameLst>
                                          <p:attrName>ppt_y</p:attrName>
                                        </p:attrNameLst>
                                      </p:cBhvr>
                                      <p:tavLst>
                                        <p:tav tm="0">
                                          <p:val>
                                            <p:strVal val="#ppt_y-#ppt_h/2"/>
                                          </p:val>
                                        </p:tav>
                                        <p:tav tm="100000">
                                          <p:val>
                                            <p:strVal val="#ppt_y"/>
                                          </p:val>
                                        </p:tav>
                                      </p:tavLst>
                                    </p:anim>
                                    <p:anim calcmode="lin" valueType="num">
                                      <p:cBhvr>
                                        <p:cTn id="75" dur="250" fill="hold"/>
                                        <p:tgtEl>
                                          <p:spTgt spid="52"/>
                                        </p:tgtEl>
                                        <p:attrNameLst>
                                          <p:attrName>ppt_w</p:attrName>
                                        </p:attrNameLst>
                                      </p:cBhvr>
                                      <p:tavLst>
                                        <p:tav tm="0">
                                          <p:val>
                                            <p:strVal val="#ppt_w"/>
                                          </p:val>
                                        </p:tav>
                                        <p:tav tm="100000">
                                          <p:val>
                                            <p:strVal val="#ppt_w"/>
                                          </p:val>
                                        </p:tav>
                                      </p:tavLst>
                                    </p:anim>
                                    <p:anim calcmode="lin" valueType="num">
                                      <p:cBhvr>
                                        <p:cTn id="76" dur="250" fill="hold"/>
                                        <p:tgtEl>
                                          <p:spTgt spid="52"/>
                                        </p:tgtEl>
                                        <p:attrNameLst>
                                          <p:attrName>ppt_h</p:attrName>
                                        </p:attrNameLst>
                                      </p:cBhvr>
                                      <p:tavLst>
                                        <p:tav tm="0">
                                          <p:val>
                                            <p:fltVal val="0"/>
                                          </p:val>
                                        </p:tav>
                                        <p:tav tm="100000">
                                          <p:val>
                                            <p:strVal val="#ppt_h"/>
                                          </p:val>
                                        </p:tav>
                                      </p:tavLst>
                                    </p:anim>
                                  </p:childTnLst>
                                </p:cTn>
                              </p:par>
                            </p:childTnLst>
                          </p:cTn>
                        </p:par>
                        <p:par>
                          <p:cTn id="77" fill="hold">
                            <p:stCondLst>
                              <p:cond delay="12899"/>
                            </p:stCondLst>
                            <p:childTnLst>
                              <p:par>
                                <p:cTn id="78" presetID="22" presetClass="entr" presetSubtype="8" fill="hold" grpId="0" nodeType="after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wipe(left)">
                                      <p:cBhvr>
                                        <p:cTn id="8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p:bldP spid="46" grpId="0"/>
      <p:bldP spid="47" grpId="0"/>
      <p:bldP spid="48" grpId="0"/>
      <p:bldP spid="49" grpId="0"/>
      <p:bldP spid="50" grpId="0"/>
      <p:bldP spid="51" grpId="0"/>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28207" y="1485813"/>
            <a:ext cx="5095364"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2"/>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17"/>
          <p:cNvSpPr/>
          <p:nvPr/>
        </p:nvSpPr>
        <p:spPr bwMode="auto">
          <a:xfrm>
            <a:off x="10677613" y="1485813"/>
            <a:ext cx="2201063" cy="4261026"/>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1"/>
          </a:solidFill>
          <a:ln w="0">
            <a:noFill/>
            <a:prstDash val="solid"/>
            <a:round/>
          </a:ln>
        </p:spPr>
        <p:txBody>
          <a:bodyPr vert="horz" wrap="square" lIns="128573" tIns="64286" rIns="128573" bIns="64286" numCol="1" anchor="t" anchorCtr="0" compatLnSpc="1">
            <a:noAutofit/>
          </a:bodyPr>
          <a:lstStyle/>
          <a:p>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5" name="椭圆 44"/>
          <p:cNvSpPr/>
          <p:nvPr/>
        </p:nvSpPr>
        <p:spPr>
          <a:xfrm>
            <a:off x="4150169" y="2698157"/>
            <a:ext cx="1826109" cy="1826108"/>
          </a:xfrm>
          <a:prstGeom prst="ellipse">
            <a:avLst/>
          </a:prstGeom>
          <a:gradFill flip="none" rotWithShape="1">
            <a:gsLst>
              <a:gs pos="25000">
                <a:schemeClr val="bg1">
                  <a:shade val="67500"/>
                  <a:satMod val="115000"/>
                </a:schemeClr>
              </a:gs>
              <a:gs pos="62000">
                <a:schemeClr val="bg1">
                  <a:shade val="100000"/>
                  <a:satMod val="115000"/>
                </a:schemeClr>
              </a:gs>
            </a:gsLst>
            <a:lin ang="2700000" scaled="1"/>
            <a:tileRect/>
          </a:gradFill>
          <a:ln w="38100">
            <a:solidFill>
              <a:schemeClr val="bg1"/>
            </a:solidFill>
          </a:ln>
          <a:effectLst>
            <a:outerShdw blurRad="254000" dist="127000" dir="30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sp>
        <p:nvSpPr>
          <p:cNvPr id="46" name="MH_Others_1"/>
          <p:cNvSpPr txBox="1"/>
          <p:nvPr>
            <p:custDataLst>
              <p:tags r:id="rId1"/>
            </p:custDataLst>
          </p:nvPr>
        </p:nvSpPr>
        <p:spPr>
          <a:xfrm>
            <a:off x="4306517" y="3088054"/>
            <a:ext cx="1513416" cy="1046312"/>
          </a:xfrm>
          <a:prstGeom prst="rect">
            <a:avLst/>
          </a:prstGeom>
          <a:noFill/>
        </p:spPr>
        <p:txBody>
          <a:bodyPr wrap="square" lIns="0" tIns="0" rIns="0" bIns="0" rtlCol="0" anchor="ctr" anchorCtr="0">
            <a:spAutoFit/>
          </a:bodyPr>
          <a:lstStyle/>
          <a:p>
            <a:pPr algn="ctr"/>
            <a:r>
              <a:rPr lang="en-US" altLang="zh-CN" sz="4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02</a:t>
            </a:r>
          </a:p>
          <a:p>
            <a:pPr algn="ctr"/>
            <a:r>
              <a:rPr lang="en-US" altLang="zh-CN"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CHAPTER</a:t>
            </a:r>
            <a:endPar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p:nvSpPr>
        <p:spPr>
          <a:xfrm>
            <a:off x="6535197" y="3256869"/>
            <a:ext cx="3184233" cy="369332"/>
          </a:xfrm>
          <a:prstGeom prst="rect">
            <a:avLst/>
          </a:prstGeom>
        </p:spPr>
        <p:txBody>
          <a:bodyPr wrap="square" lIns="0" tIns="0" rIns="0" bIns="0">
            <a:spAutoFit/>
          </a:bodyPr>
          <a:lstStyle/>
          <a:p>
            <a:pPr defTabSz="964565"/>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TextBox 11"/>
          <p:cNvSpPr txBox="1"/>
          <p:nvPr/>
        </p:nvSpPr>
        <p:spPr>
          <a:xfrm>
            <a:off x="6465351"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1"/>
          <p:cNvSpPr txBox="1"/>
          <p:nvPr/>
        </p:nvSpPr>
        <p:spPr>
          <a:xfrm>
            <a:off x="8177850" y="3677848"/>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11"/>
          <p:cNvSpPr txBox="1"/>
          <p:nvPr/>
        </p:nvSpPr>
        <p:spPr>
          <a:xfrm>
            <a:off x="6465351"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11"/>
          <p:cNvSpPr txBox="1"/>
          <p:nvPr/>
        </p:nvSpPr>
        <p:spPr>
          <a:xfrm>
            <a:off x="8177850" y="3950664"/>
            <a:ext cx="1486304" cy="261610"/>
          </a:xfrm>
          <a:prstGeom prst="rect">
            <a:avLst/>
          </a:prstGeom>
          <a:noFill/>
        </p:spPr>
        <p:txBody>
          <a:bodyPr wrap="none" rtlCol="0">
            <a:spAutoFit/>
          </a:bodyPr>
          <a:lstStyle/>
          <a:p>
            <a:pPr marL="171450" lvl="1" indent="-171450">
              <a:buFont typeface="Arial" panose="020B0604020202020204" pitchFamily="34" charset="0"/>
              <a:buChar char="•"/>
            </a:pPr>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altLang="zh-CN" sz="11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1+#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p:cTn id="19" dur="500" fill="hold"/>
                                        <p:tgtEl>
                                          <p:spTgt spid="45"/>
                                        </p:tgtEl>
                                        <p:attrNameLst>
                                          <p:attrName>ppt_w</p:attrName>
                                        </p:attrNameLst>
                                      </p:cBhvr>
                                      <p:tavLst>
                                        <p:tav tm="0">
                                          <p:val>
                                            <p:fltVal val="0"/>
                                          </p:val>
                                        </p:tav>
                                        <p:tav tm="100000">
                                          <p:val>
                                            <p:strVal val="#ppt_w"/>
                                          </p:val>
                                        </p:tav>
                                      </p:tavLst>
                                    </p:anim>
                                    <p:anim calcmode="lin" valueType="num">
                                      <p:cBhvr>
                                        <p:cTn id="20" dur="500" fill="hold"/>
                                        <p:tgtEl>
                                          <p:spTgt spid="45"/>
                                        </p:tgtEl>
                                        <p:attrNameLst>
                                          <p:attrName>ppt_h</p:attrName>
                                        </p:attrNameLst>
                                      </p:cBhvr>
                                      <p:tavLst>
                                        <p:tav tm="0">
                                          <p:val>
                                            <p:fltVal val="0"/>
                                          </p:val>
                                        </p:tav>
                                        <p:tav tm="100000">
                                          <p:val>
                                            <p:strVal val="#ppt_h"/>
                                          </p:val>
                                        </p:tav>
                                      </p:tavLst>
                                    </p:anim>
                                    <p:animEffect transition="in" filter="fade">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6"/>
                                        </p:tgtEl>
                                        <p:attrNameLst>
                                          <p:attrName>style.visibility</p:attrName>
                                        </p:attrNameLst>
                                      </p:cBhvr>
                                      <p:to>
                                        <p:strVal val="visible"/>
                                      </p:to>
                                    </p:set>
                                    <p:anim by="(-#ppt_w*2)" calcmode="lin" valueType="num">
                                      <p:cBhvr rctx="PPT">
                                        <p:cTn id="26" dur="500" autoRev="1" fill="hold">
                                          <p:stCondLst>
                                            <p:cond delay="0"/>
                                          </p:stCondLst>
                                        </p:cTn>
                                        <p:tgtEl>
                                          <p:spTgt spid="46"/>
                                        </p:tgtEl>
                                        <p:attrNameLst>
                                          <p:attrName>ppt_w</p:attrName>
                                        </p:attrNameLst>
                                      </p:cBhvr>
                                    </p:anim>
                                    <p:anim by="(#ppt_w*0.50)" calcmode="lin" valueType="num">
                                      <p:cBhvr>
                                        <p:cTn id="27" dur="500" decel="50000" autoRev="1" fill="hold">
                                          <p:stCondLst>
                                            <p:cond delay="0"/>
                                          </p:stCondLst>
                                        </p:cTn>
                                        <p:tgtEl>
                                          <p:spTgt spid="46"/>
                                        </p:tgtEl>
                                        <p:attrNameLst>
                                          <p:attrName>ppt_x</p:attrName>
                                        </p:attrNameLst>
                                      </p:cBhvr>
                                    </p:anim>
                                    <p:anim from="(-#ppt_h/2)" to="(#ppt_y)" calcmode="lin" valueType="num">
                                      <p:cBhvr>
                                        <p:cTn id="28" dur="1000" fill="hold">
                                          <p:stCondLst>
                                            <p:cond delay="0"/>
                                          </p:stCondLst>
                                        </p:cTn>
                                        <p:tgtEl>
                                          <p:spTgt spid="46"/>
                                        </p:tgtEl>
                                        <p:attrNameLst>
                                          <p:attrName>ppt_y</p:attrName>
                                        </p:attrNameLst>
                                      </p:cBhvr>
                                    </p:anim>
                                    <p:animRot by="21600000">
                                      <p:cBhvr>
                                        <p:cTn id="29" dur="1000" fill="hold">
                                          <p:stCondLst>
                                            <p:cond delay="0"/>
                                          </p:stCondLst>
                                        </p:cTn>
                                        <p:tgtEl>
                                          <p:spTgt spid="4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strVal val="4*#ppt_w"/>
                                          </p:val>
                                        </p:tav>
                                        <p:tav tm="100000">
                                          <p:val>
                                            <p:strVal val="#ppt_w"/>
                                          </p:val>
                                        </p:tav>
                                      </p:tavLst>
                                    </p:anim>
                                    <p:anim calcmode="lin" valueType="num">
                                      <p:cBhvr>
                                        <p:cTn id="35" dur="500" fill="hold"/>
                                        <p:tgtEl>
                                          <p:spTgt spid="10"/>
                                        </p:tgtEl>
                                        <p:attrNameLst>
                                          <p:attrName>ppt_h</p:attrName>
                                        </p:attrNameLst>
                                      </p:cBhvr>
                                      <p:tavLst>
                                        <p:tav tm="0">
                                          <p:val>
                                            <p:strVal val="4*#ppt_h"/>
                                          </p:val>
                                        </p:tav>
                                        <p:tav tm="100000">
                                          <p:val>
                                            <p:strVal val="#ppt_h"/>
                                          </p:val>
                                        </p:tav>
                                      </p:tavLst>
                                    </p:anim>
                                  </p:childTnLst>
                                </p:cTn>
                              </p:par>
                            </p:childTnLst>
                          </p:cTn>
                        </p:par>
                        <p:par>
                          <p:cTn id="36" fill="hold">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p:tgtEl>
                                          <p:spTgt spid="11"/>
                                        </p:tgtEl>
                                        <p:attrNameLst>
                                          <p:attrName>ppt_x</p:attrName>
                                        </p:attrNameLst>
                                      </p:cBhvr>
                                      <p:tavLst>
                                        <p:tav tm="0">
                                          <p:val>
                                            <p:strVal val="#ppt_x-#ppt_w*1.125000"/>
                                          </p:val>
                                        </p:tav>
                                        <p:tav tm="100000">
                                          <p:val>
                                            <p:strVal val="#ppt_x"/>
                                          </p:val>
                                        </p:tav>
                                      </p:tavLst>
                                    </p:anim>
                                    <p:animEffect transition="in" filter="wipe(right)">
                                      <p:cBhvr>
                                        <p:cTn id="40" dur="500"/>
                                        <p:tgtEl>
                                          <p:spTgt spid="11"/>
                                        </p:tgtEl>
                                      </p:cBhvr>
                                    </p:animEffect>
                                  </p:childTnLst>
                                </p:cTn>
                              </p:par>
                            </p:childTnLst>
                          </p:cTn>
                        </p:par>
                        <p:par>
                          <p:cTn id="41" fill="hold">
                            <p:stCondLst>
                              <p:cond delay="1000"/>
                            </p:stCondLst>
                            <p:childTnLst>
                              <p:par>
                                <p:cTn id="42" presetID="1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ppt_x</p:attrName>
                                        </p:attrNameLst>
                                      </p:cBhvr>
                                      <p:tavLst>
                                        <p:tav tm="0">
                                          <p:val>
                                            <p:strVal val="#ppt_x-#ppt_w*1.125000"/>
                                          </p:val>
                                        </p:tav>
                                        <p:tav tm="100000">
                                          <p:val>
                                            <p:strVal val="#ppt_x"/>
                                          </p:val>
                                        </p:tav>
                                      </p:tavLst>
                                    </p:anim>
                                    <p:animEffect transition="in" filter="wipe(right)">
                                      <p:cBhvr>
                                        <p:cTn id="45" dur="500"/>
                                        <p:tgtEl>
                                          <p:spTgt spid="12"/>
                                        </p:tgtEl>
                                      </p:cBhvr>
                                    </p:animEffect>
                                  </p:childTnLst>
                                </p:cTn>
                              </p:par>
                            </p:childTnLst>
                          </p:cTn>
                        </p:par>
                        <p:par>
                          <p:cTn id="46" fill="hold">
                            <p:stCondLst>
                              <p:cond delay="1500"/>
                            </p:stCondLst>
                            <p:childTnLst>
                              <p:par>
                                <p:cTn id="47" presetID="1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ppt_x</p:attrName>
                                        </p:attrNameLst>
                                      </p:cBhvr>
                                      <p:tavLst>
                                        <p:tav tm="0">
                                          <p:val>
                                            <p:strVal val="#ppt_x-#ppt_w*1.125000"/>
                                          </p:val>
                                        </p:tav>
                                        <p:tav tm="100000">
                                          <p:val>
                                            <p:strVal val="#ppt_x"/>
                                          </p:val>
                                        </p:tav>
                                      </p:tavLst>
                                    </p:anim>
                                    <p:animEffect transition="in" filter="wipe(right)">
                                      <p:cBhvr>
                                        <p:cTn id="50" dur="500"/>
                                        <p:tgtEl>
                                          <p:spTgt spid="13"/>
                                        </p:tgtEl>
                                      </p:cBhvr>
                                    </p:animEffect>
                                  </p:childTnLst>
                                </p:cTn>
                              </p:par>
                            </p:childTnLst>
                          </p:cTn>
                        </p:par>
                        <p:par>
                          <p:cTn id="51" fill="hold">
                            <p:stCondLst>
                              <p:cond delay="2000"/>
                            </p:stCondLst>
                            <p:childTnLst>
                              <p:par>
                                <p:cTn id="52" presetID="1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p:tgtEl>
                                          <p:spTgt spid="14"/>
                                        </p:tgtEl>
                                        <p:attrNameLst>
                                          <p:attrName>ppt_x</p:attrName>
                                        </p:attrNameLst>
                                      </p:cBhvr>
                                      <p:tavLst>
                                        <p:tav tm="0">
                                          <p:val>
                                            <p:strVal val="#ppt_x-#ppt_w*1.125000"/>
                                          </p:val>
                                        </p:tav>
                                        <p:tav tm="100000">
                                          <p:val>
                                            <p:strVal val="#ppt_x"/>
                                          </p:val>
                                        </p:tav>
                                      </p:tavLst>
                                    </p:anim>
                                    <p:animEffect transition="in" filter="wipe(right)">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5" grpId="0" animBg="1"/>
      <p:bldP spid="46"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271593" y="3126909"/>
            <a:ext cx="439544" cy="566711"/>
            <a:chOff x="787010" y="2176759"/>
            <a:chExt cx="359937" cy="464074"/>
          </a:xfrm>
        </p:grpSpPr>
        <p:sp>
          <p:nvSpPr>
            <p:cNvPr id="5"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TextBox 5"/>
            <p:cNvSpPr txBox="1"/>
            <p:nvPr/>
          </p:nvSpPr>
          <p:spPr>
            <a:xfrm>
              <a:off x="787010" y="2216099"/>
              <a:ext cx="359937"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grpSp>
        <p:nvGrpSpPr>
          <p:cNvPr id="7" name="Group 6"/>
          <p:cNvGrpSpPr/>
          <p:nvPr/>
        </p:nvGrpSpPr>
        <p:grpSpPr>
          <a:xfrm>
            <a:off x="3296637" y="2385319"/>
            <a:ext cx="439544" cy="566711"/>
            <a:chOff x="787010" y="2176759"/>
            <a:chExt cx="359936" cy="464074"/>
          </a:xfrm>
        </p:grpSpPr>
        <p:sp>
          <p:nvSpPr>
            <p:cNvPr id="8"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8"/>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56%</a:t>
              </a:r>
            </a:p>
          </p:txBody>
        </p:sp>
      </p:grpSp>
      <p:grpSp>
        <p:nvGrpSpPr>
          <p:cNvPr id="10" name="Group 9"/>
          <p:cNvGrpSpPr/>
          <p:nvPr/>
        </p:nvGrpSpPr>
        <p:grpSpPr>
          <a:xfrm>
            <a:off x="4332292" y="2778720"/>
            <a:ext cx="439544" cy="566711"/>
            <a:chOff x="787010" y="2176759"/>
            <a:chExt cx="359936" cy="464074"/>
          </a:xfrm>
        </p:grpSpPr>
        <p:sp>
          <p:nvSpPr>
            <p:cNvPr id="11"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11"/>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45%</a:t>
              </a:r>
            </a:p>
          </p:txBody>
        </p:sp>
      </p:grpSp>
      <p:grpSp>
        <p:nvGrpSpPr>
          <p:cNvPr id="13" name="Group 12"/>
          <p:cNvGrpSpPr/>
          <p:nvPr/>
        </p:nvGrpSpPr>
        <p:grpSpPr>
          <a:xfrm>
            <a:off x="2436722" y="2945465"/>
            <a:ext cx="439544" cy="566711"/>
            <a:chOff x="787010" y="2176759"/>
            <a:chExt cx="359936" cy="464074"/>
          </a:xfrm>
        </p:grpSpPr>
        <p:sp>
          <p:nvSpPr>
            <p:cNvPr id="14"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14"/>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39%</a:t>
              </a:r>
            </a:p>
          </p:txBody>
        </p:sp>
      </p:grpSp>
      <p:grpSp>
        <p:nvGrpSpPr>
          <p:cNvPr id="16" name="Group 15"/>
          <p:cNvGrpSpPr/>
          <p:nvPr/>
        </p:nvGrpSpPr>
        <p:grpSpPr>
          <a:xfrm>
            <a:off x="10103348" y="2745617"/>
            <a:ext cx="439544" cy="566711"/>
            <a:chOff x="787010" y="2176759"/>
            <a:chExt cx="359936" cy="464074"/>
          </a:xfrm>
        </p:grpSpPr>
        <p:sp>
          <p:nvSpPr>
            <p:cNvPr id="17"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7"/>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grpSp>
        <p:nvGrpSpPr>
          <p:cNvPr id="19" name="Group 18"/>
          <p:cNvGrpSpPr/>
          <p:nvPr/>
        </p:nvGrpSpPr>
        <p:grpSpPr>
          <a:xfrm>
            <a:off x="8630082" y="3121640"/>
            <a:ext cx="439544" cy="566711"/>
            <a:chOff x="787010" y="2176759"/>
            <a:chExt cx="359936" cy="464074"/>
          </a:xfrm>
        </p:grpSpPr>
        <p:sp>
          <p:nvSpPr>
            <p:cNvPr id="20"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20"/>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56%</a:t>
              </a:r>
            </a:p>
          </p:txBody>
        </p:sp>
      </p:grpSp>
      <p:grpSp>
        <p:nvGrpSpPr>
          <p:cNvPr id="22" name="Group 21"/>
          <p:cNvGrpSpPr/>
          <p:nvPr/>
        </p:nvGrpSpPr>
        <p:grpSpPr>
          <a:xfrm>
            <a:off x="9399119" y="2940629"/>
            <a:ext cx="439544" cy="566711"/>
            <a:chOff x="787010" y="2176759"/>
            <a:chExt cx="359936" cy="464074"/>
          </a:xfrm>
        </p:grpSpPr>
        <p:sp>
          <p:nvSpPr>
            <p:cNvPr id="23"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Box 23"/>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45%</a:t>
              </a:r>
            </a:p>
          </p:txBody>
        </p:sp>
      </p:grpSp>
      <p:grpSp>
        <p:nvGrpSpPr>
          <p:cNvPr id="25" name="Group 24"/>
          <p:cNvGrpSpPr/>
          <p:nvPr/>
        </p:nvGrpSpPr>
        <p:grpSpPr>
          <a:xfrm>
            <a:off x="7840973" y="2192472"/>
            <a:ext cx="439544" cy="566711"/>
            <a:chOff x="787011" y="2176759"/>
            <a:chExt cx="359937" cy="464074"/>
          </a:xfrm>
        </p:grpSpPr>
        <p:sp>
          <p:nvSpPr>
            <p:cNvPr id="26"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TextBox 26"/>
            <p:cNvSpPr txBox="1"/>
            <p:nvPr/>
          </p:nvSpPr>
          <p:spPr>
            <a:xfrm>
              <a:off x="787011" y="2216099"/>
              <a:ext cx="359937"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39%</a:t>
              </a:r>
            </a:p>
          </p:txBody>
        </p:sp>
      </p:grpSp>
      <p:grpSp>
        <p:nvGrpSpPr>
          <p:cNvPr id="28" name="Group 27"/>
          <p:cNvGrpSpPr/>
          <p:nvPr/>
        </p:nvGrpSpPr>
        <p:grpSpPr>
          <a:xfrm>
            <a:off x="6195743" y="2929466"/>
            <a:ext cx="439544" cy="566711"/>
            <a:chOff x="787010" y="2176759"/>
            <a:chExt cx="359936" cy="464074"/>
          </a:xfrm>
        </p:grpSpPr>
        <p:sp>
          <p:nvSpPr>
            <p:cNvPr id="29"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5"/>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Box 29"/>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grpSp>
        <p:nvGrpSpPr>
          <p:cNvPr id="31" name="Group 30"/>
          <p:cNvGrpSpPr/>
          <p:nvPr/>
        </p:nvGrpSpPr>
        <p:grpSpPr>
          <a:xfrm>
            <a:off x="7055656" y="3352590"/>
            <a:ext cx="439544" cy="566711"/>
            <a:chOff x="787010" y="2176759"/>
            <a:chExt cx="359936" cy="464074"/>
          </a:xfrm>
        </p:grpSpPr>
        <p:sp>
          <p:nvSpPr>
            <p:cNvPr id="32"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6"/>
            </a:solidFill>
            <a:ln>
              <a:noFill/>
            </a:ln>
          </p:spPr>
          <p:txBody>
            <a:bodyPr vert="horz" wrap="square" lIns="111664" tIns="55832" rIns="111664" bIns="55832" numCol="1" anchor="t" anchorCtr="0" compatLnSpc="1"/>
            <a:lstStyle/>
            <a:p>
              <a:pPr algn="ctr">
                <a:lnSpc>
                  <a:spcPct val="120000"/>
                </a:lnSpc>
              </a:pPr>
              <a:endPar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TextBox 32"/>
            <p:cNvSpPr txBox="1"/>
            <p:nvPr/>
          </p:nvSpPr>
          <p:spPr>
            <a:xfrm>
              <a:off x="787010" y="2216099"/>
              <a:ext cx="359936" cy="226832"/>
            </a:xfrm>
            <a:prstGeom prst="rect">
              <a:avLst/>
            </a:prstGeom>
            <a:noFill/>
          </p:spPr>
          <p:txBody>
            <a:bodyPr wrap="none" rtlCol="0">
              <a:spAutoFit/>
            </a:bodyPr>
            <a:lstStyle/>
            <a:p>
              <a:pPr algn="ctr">
                <a:lnSpc>
                  <a:spcPct val="120000"/>
                </a:lnSpc>
              </a:pPr>
              <a:r>
                <a:rPr 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26%</a:t>
              </a:r>
            </a:p>
          </p:txBody>
        </p:sp>
      </p:grpSp>
      <p:sp>
        <p:nvSpPr>
          <p:cNvPr id="34" name="Content Placeholder 2"/>
          <p:cNvSpPr txBox="1"/>
          <p:nvPr/>
        </p:nvSpPr>
        <p:spPr>
          <a:xfrm>
            <a:off x="1770876" y="5440728"/>
            <a:ext cx="9368352" cy="443198"/>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spcBef>
                <a:spcPts val="0"/>
              </a:spcBef>
              <a:buNone/>
            </a:pPr>
            <a:r>
              <a:rPr lang="en-US" altLang="zh-CN" sz="800" dirty="0" smtClean="0">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endParaRPr lang="en-GB"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Title 13"/>
          <p:cNvSpPr txBox="1"/>
          <p:nvPr/>
        </p:nvSpPr>
        <p:spPr>
          <a:xfrm>
            <a:off x="1770877" y="5153027"/>
            <a:ext cx="1310451" cy="258532"/>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6" name="Group 35"/>
          <p:cNvGrpSpPr/>
          <p:nvPr/>
        </p:nvGrpSpPr>
        <p:grpSpPr>
          <a:xfrm>
            <a:off x="1946744" y="3577150"/>
            <a:ext cx="1419492" cy="1285724"/>
            <a:chOff x="755576" y="2395604"/>
            <a:chExt cx="1162406" cy="1052867"/>
          </a:xfrm>
        </p:grpSpPr>
        <p:sp>
          <p:nvSpPr>
            <p:cNvPr id="37" name="Isosceles Triangle 2"/>
            <p:cNvSpPr/>
            <p:nvPr/>
          </p:nvSpPr>
          <p:spPr>
            <a:xfrm>
              <a:off x="75557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Content Placeholder 2"/>
            <p:cNvSpPr txBox="1"/>
            <p:nvPr/>
          </p:nvSpPr>
          <p:spPr>
            <a:xfrm>
              <a:off x="988884" y="3235161"/>
              <a:ext cx="695790" cy="213310"/>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smtClean="0">
                  <a:latin typeface="Arial" panose="020B0604020202020204" pitchFamily="34" charset="0"/>
                  <a:ea typeface="微软雅黑" panose="020B0503020204020204" pitchFamily="34" charset="-122"/>
                  <a:cs typeface="+mn-ea"/>
                  <a:sym typeface="Arial" panose="020B0604020202020204" pitchFamily="34" charset="0"/>
                </a:rPr>
                <a:t>文字</a:t>
              </a: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内容</a:t>
              </a: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38"/>
          <p:cNvGrpSpPr/>
          <p:nvPr/>
        </p:nvGrpSpPr>
        <p:grpSpPr>
          <a:xfrm>
            <a:off x="2806658" y="3042518"/>
            <a:ext cx="1419492" cy="1807659"/>
            <a:chOff x="1459750" y="1957798"/>
            <a:chExt cx="1162406" cy="1480273"/>
          </a:xfrm>
        </p:grpSpPr>
        <p:sp>
          <p:nvSpPr>
            <p:cNvPr id="40" name="Isosceles Triangle 2"/>
            <p:cNvSpPr/>
            <p:nvPr/>
          </p:nvSpPr>
          <p:spPr>
            <a:xfrm>
              <a:off x="1459750" y="1957798"/>
              <a:ext cx="1162406" cy="126596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Content Placeholder 2"/>
            <p:cNvSpPr txBox="1"/>
            <p:nvPr/>
          </p:nvSpPr>
          <p:spPr>
            <a:xfrm>
              <a:off x="1691223" y="3235158"/>
              <a:ext cx="695790" cy="20291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2" name="Group 41"/>
          <p:cNvGrpSpPr/>
          <p:nvPr/>
        </p:nvGrpSpPr>
        <p:grpSpPr>
          <a:xfrm>
            <a:off x="3899267" y="3410259"/>
            <a:ext cx="1305584" cy="1439918"/>
            <a:chOff x="2354476" y="2258939"/>
            <a:chExt cx="1069128" cy="1179134"/>
          </a:xfrm>
        </p:grpSpPr>
        <p:sp>
          <p:nvSpPr>
            <p:cNvPr id="43" name="Isosceles Triangle 2"/>
            <p:cNvSpPr/>
            <p:nvPr/>
          </p:nvSpPr>
          <p:spPr>
            <a:xfrm>
              <a:off x="2354476" y="2258939"/>
              <a:ext cx="1069128" cy="96482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Content Placeholder 2"/>
            <p:cNvSpPr txBox="1"/>
            <p:nvPr/>
          </p:nvSpPr>
          <p:spPr>
            <a:xfrm>
              <a:off x="2539310" y="3235159"/>
              <a:ext cx="695790" cy="202914"/>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5" name="Group 44"/>
          <p:cNvGrpSpPr/>
          <p:nvPr/>
        </p:nvGrpSpPr>
        <p:grpSpPr>
          <a:xfrm>
            <a:off x="4882639" y="3775355"/>
            <a:ext cx="1217447" cy="1074825"/>
            <a:chOff x="3159748" y="2557908"/>
            <a:chExt cx="996954" cy="880163"/>
          </a:xfrm>
        </p:grpSpPr>
        <p:sp>
          <p:nvSpPr>
            <p:cNvPr id="46" name="Isosceles Triangle 2"/>
            <p:cNvSpPr/>
            <p:nvPr/>
          </p:nvSpPr>
          <p:spPr>
            <a:xfrm>
              <a:off x="3159748" y="2557908"/>
              <a:ext cx="996954"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Content Placeholder 2"/>
            <p:cNvSpPr txBox="1"/>
            <p:nvPr/>
          </p:nvSpPr>
          <p:spPr>
            <a:xfrm>
              <a:off x="3308495" y="3235158"/>
              <a:ext cx="695790" cy="20291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8" name="Group 47"/>
          <p:cNvGrpSpPr/>
          <p:nvPr/>
        </p:nvGrpSpPr>
        <p:grpSpPr>
          <a:xfrm>
            <a:off x="5705764" y="3577150"/>
            <a:ext cx="1419492" cy="1273029"/>
            <a:chOff x="3833796" y="2395604"/>
            <a:chExt cx="1162406" cy="1042471"/>
          </a:xfrm>
        </p:grpSpPr>
        <p:sp>
          <p:nvSpPr>
            <p:cNvPr id="49" name="Isosceles Triangle 2"/>
            <p:cNvSpPr/>
            <p:nvPr/>
          </p:nvSpPr>
          <p:spPr>
            <a:xfrm>
              <a:off x="383379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Content Placeholder 2"/>
            <p:cNvSpPr txBox="1"/>
            <p:nvPr/>
          </p:nvSpPr>
          <p:spPr>
            <a:xfrm>
              <a:off x="4065269" y="3235161"/>
              <a:ext cx="695790" cy="202914"/>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1" name="Group 50"/>
          <p:cNvGrpSpPr/>
          <p:nvPr/>
        </p:nvGrpSpPr>
        <p:grpSpPr>
          <a:xfrm>
            <a:off x="6565680" y="3999372"/>
            <a:ext cx="1419492" cy="850807"/>
            <a:chOff x="4537970" y="2741353"/>
            <a:chExt cx="1162406" cy="696717"/>
          </a:xfrm>
        </p:grpSpPr>
        <p:sp>
          <p:nvSpPr>
            <p:cNvPr id="52" name="Isosceles Triangle 2"/>
            <p:cNvSpPr/>
            <p:nvPr/>
          </p:nvSpPr>
          <p:spPr>
            <a:xfrm>
              <a:off x="4537970" y="2741353"/>
              <a:ext cx="1162406" cy="48241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Content Placeholder 2"/>
            <p:cNvSpPr txBox="1"/>
            <p:nvPr/>
          </p:nvSpPr>
          <p:spPr>
            <a:xfrm>
              <a:off x="4771278" y="3235157"/>
              <a:ext cx="695790" cy="20291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4" name="Group 53"/>
          <p:cNvGrpSpPr/>
          <p:nvPr/>
        </p:nvGrpSpPr>
        <p:grpSpPr>
          <a:xfrm>
            <a:off x="7310705" y="2826760"/>
            <a:ext cx="1510426" cy="2023422"/>
            <a:chOff x="5148063" y="1781113"/>
            <a:chExt cx="1236871" cy="1656959"/>
          </a:xfrm>
        </p:grpSpPr>
        <p:sp>
          <p:nvSpPr>
            <p:cNvPr id="55" name="Isosceles Triangle 2"/>
            <p:cNvSpPr/>
            <p:nvPr/>
          </p:nvSpPr>
          <p:spPr>
            <a:xfrm>
              <a:off x="5148063" y="1781113"/>
              <a:ext cx="1236871" cy="14426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Content Placeholder 2"/>
            <p:cNvSpPr txBox="1"/>
            <p:nvPr/>
          </p:nvSpPr>
          <p:spPr>
            <a:xfrm>
              <a:off x="5414366" y="3235159"/>
              <a:ext cx="695790" cy="20291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7" name="Group 56"/>
          <p:cNvGrpSpPr/>
          <p:nvPr/>
        </p:nvGrpSpPr>
        <p:grpSpPr>
          <a:xfrm>
            <a:off x="8106261" y="3775353"/>
            <a:ext cx="1408461" cy="1074825"/>
            <a:chOff x="5799535" y="2557908"/>
            <a:chExt cx="1153373" cy="880163"/>
          </a:xfrm>
        </p:grpSpPr>
        <p:sp>
          <p:nvSpPr>
            <p:cNvPr id="58" name="Isosceles Triangle 2"/>
            <p:cNvSpPr/>
            <p:nvPr/>
          </p:nvSpPr>
          <p:spPr>
            <a:xfrm>
              <a:off x="5799535" y="2557908"/>
              <a:ext cx="1153373"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Content Placeholder 2"/>
            <p:cNvSpPr txBox="1"/>
            <p:nvPr/>
          </p:nvSpPr>
          <p:spPr>
            <a:xfrm>
              <a:off x="6060556" y="3235158"/>
              <a:ext cx="695790" cy="20291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0" name="Group 59"/>
          <p:cNvGrpSpPr/>
          <p:nvPr/>
        </p:nvGrpSpPr>
        <p:grpSpPr>
          <a:xfrm>
            <a:off x="8797784" y="3577150"/>
            <a:ext cx="1642205" cy="1273029"/>
            <a:chOff x="6365816" y="2395604"/>
            <a:chExt cx="1344784" cy="1042471"/>
          </a:xfrm>
        </p:grpSpPr>
        <p:sp>
          <p:nvSpPr>
            <p:cNvPr id="61" name="Isosceles Triangle 2"/>
            <p:cNvSpPr/>
            <p:nvPr/>
          </p:nvSpPr>
          <p:spPr>
            <a:xfrm>
              <a:off x="6365816" y="2395604"/>
              <a:ext cx="1344784"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Content Placeholder 2"/>
            <p:cNvSpPr txBox="1"/>
            <p:nvPr/>
          </p:nvSpPr>
          <p:spPr>
            <a:xfrm>
              <a:off x="6690313" y="3235161"/>
              <a:ext cx="695790" cy="202914"/>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3" name="Group 62"/>
          <p:cNvGrpSpPr/>
          <p:nvPr/>
        </p:nvGrpSpPr>
        <p:grpSpPr>
          <a:xfrm>
            <a:off x="9618888" y="3419246"/>
            <a:ext cx="1408461" cy="1430930"/>
            <a:chOff x="7038208" y="2266298"/>
            <a:chExt cx="1153373" cy="1171773"/>
          </a:xfrm>
        </p:grpSpPr>
        <p:sp>
          <p:nvSpPr>
            <p:cNvPr id="64" name="Isosceles Triangle 2"/>
            <p:cNvSpPr/>
            <p:nvPr/>
          </p:nvSpPr>
          <p:spPr>
            <a:xfrm>
              <a:off x="7038208" y="2266298"/>
              <a:ext cx="1153373" cy="95747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Content Placeholder 2"/>
            <p:cNvSpPr txBox="1"/>
            <p:nvPr/>
          </p:nvSpPr>
          <p:spPr>
            <a:xfrm>
              <a:off x="7266999" y="3235158"/>
              <a:ext cx="695790" cy="202913"/>
            </a:xfrm>
            <a:prstGeom prst="rect">
              <a:avLst/>
            </a:prstGeom>
          </p:spPr>
          <p:txBody>
            <a:bodyPr vert="horz" wrap="square" lIns="111664" tIns="55832" rIns="111664" bIns="55832"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800" dirty="0">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6" name="文本框 65"/>
          <p:cNvSpPr txBox="1"/>
          <p:nvPr/>
        </p:nvSpPr>
        <p:spPr>
          <a:xfrm>
            <a:off x="372973" y="362225"/>
            <a:ext cx="2503076" cy="374375"/>
          </a:xfrm>
          <a:prstGeom prst="rect">
            <a:avLst/>
          </a:prstGeom>
          <a:noFill/>
        </p:spPr>
        <p:txBody>
          <a:bodyPr wrap="none" lIns="96434" tIns="48217" rIns="96434" bIns="48217" rtlCol="0">
            <a:spAutoFit/>
          </a:bodyPr>
          <a:lstStyle/>
          <a:p>
            <a:pPr defTabSz="964565"/>
            <a:r>
              <a:rPr lang="zh-CN" altLang="en-US" sz="1800" dirty="0">
                <a:solidFill>
                  <a:schemeClr val="accent2"/>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67" name="文本框 66"/>
          <p:cNvSpPr txBox="1"/>
          <p:nvPr/>
        </p:nvSpPr>
        <p:spPr>
          <a:xfrm>
            <a:off x="372973" y="654957"/>
            <a:ext cx="2230630" cy="312819"/>
          </a:xfrm>
          <a:prstGeom prst="rect">
            <a:avLst/>
          </a:prstGeom>
          <a:noFill/>
        </p:spPr>
        <p:txBody>
          <a:bodyPr wrap="none" lIns="96434" tIns="48217" rIns="96434" bIns="48217" rtlCol="0">
            <a:spAutoFit/>
          </a:bodyPr>
          <a:lstStyle/>
          <a:p>
            <a:pPr defTabSz="964565"/>
            <a:r>
              <a:rPr lang="en-US" altLang="zh-CN" sz="1400" dirty="0">
                <a:solidFill>
                  <a:schemeClr val="accent2"/>
                </a:solidFill>
                <a:cs typeface="+mn-ea"/>
                <a:sym typeface="+mn-lt"/>
              </a:rPr>
              <a:t>ADD RELATED TITLE WORDS</a:t>
            </a:r>
            <a:endParaRPr lang="zh-CN" altLang="en-US" sz="1400" dirty="0">
              <a:solidFill>
                <a:schemeClr val="accent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down)">
                                      <p:cBhvr>
                                        <p:cTn id="23" dur="500"/>
                                        <p:tgtEl>
                                          <p:spTgt spid="42"/>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down)">
                                      <p:cBhvr>
                                        <p:cTn id="43" dur="500"/>
                                        <p:tgtEl>
                                          <p:spTgt spid="28"/>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down)">
                                      <p:cBhvr>
                                        <p:cTn id="47" dur="500"/>
                                        <p:tgtEl>
                                          <p:spTgt spid="51"/>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wipe(down)">
                                      <p:cBhvr>
                                        <p:cTn id="55" dur="500"/>
                                        <p:tgtEl>
                                          <p:spTgt spid="54"/>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down)">
                                      <p:cBhvr>
                                        <p:cTn id="59" dur="500"/>
                                        <p:tgtEl>
                                          <p:spTgt spid="25"/>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down)">
                                      <p:cBhvr>
                                        <p:cTn id="63" dur="500"/>
                                        <p:tgtEl>
                                          <p:spTgt spid="57"/>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wipe(down)">
                                      <p:cBhvr>
                                        <p:cTn id="71" dur="500"/>
                                        <p:tgtEl>
                                          <p:spTgt spid="60"/>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ipe(down)">
                                      <p:cBhvr>
                                        <p:cTn id="79" dur="500"/>
                                        <p:tgtEl>
                                          <p:spTgt spid="63"/>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down)">
                                      <p:cBhvr>
                                        <p:cTn id="83" dur="500"/>
                                        <p:tgtEl>
                                          <p:spTgt spid="16"/>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C60BEB86-5CAF-42A8-BF6E-69491F0DDAD6"/>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说课"/>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heme/theme1.xml><?xml version="1.0" encoding="utf-8"?>
<a:theme xmlns:a="http://schemas.openxmlformats.org/drawingml/2006/main" name="www.2ppt.com">
  <a:themeElements>
    <a:clrScheme name="自定义 338">
      <a:dk1>
        <a:sysClr val="windowText" lastClr="000000"/>
      </a:dk1>
      <a:lt1>
        <a:sysClr val="window" lastClr="FFFFFF"/>
      </a:lt1>
      <a:dk2>
        <a:srgbClr val="44546A"/>
      </a:dk2>
      <a:lt2>
        <a:srgbClr val="E7E6E6"/>
      </a:lt2>
      <a:accent1>
        <a:srgbClr val="1F8613"/>
      </a:accent1>
      <a:accent2>
        <a:srgbClr val="82C024"/>
      </a:accent2>
      <a:accent3>
        <a:srgbClr val="1F8613"/>
      </a:accent3>
      <a:accent4>
        <a:srgbClr val="82C024"/>
      </a:accent4>
      <a:accent5>
        <a:srgbClr val="1F8613"/>
      </a:accent5>
      <a:accent6>
        <a:srgbClr val="82C024"/>
      </a:accent6>
      <a:hlink>
        <a:srgbClr val="1F8613"/>
      </a:hlink>
      <a:folHlink>
        <a:srgbClr val="82C02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2621</Words>
  <Application>Microsoft Office PowerPoint</Application>
  <PresentationFormat>自定义</PresentationFormat>
  <Paragraphs>260</Paragraphs>
  <Slides>22</Slides>
  <Notes>22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Gill Sans</vt:lpstr>
      <vt:lpstr>Helvetica Light</vt:lpstr>
      <vt:lpstr>Simply City Light</vt:lpstr>
      <vt:lpstr>SimSun-ExtB</vt:lpstr>
      <vt:lpstr>Source Sans Pro ExtraLight</vt:lpstr>
      <vt:lpstr>书体坊禚效锋行草体</vt:lpstr>
      <vt:lpstr>宋体</vt:lpstr>
      <vt:lpstr>微软雅黑</vt:lpstr>
      <vt:lpstr>Arial</vt:lpstr>
      <vt:lpstr>Calibri</vt:lpstr>
      <vt:lpstr>Calibri Light</vt:lpstr>
      <vt:lpstr>Helvetica</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2016-10-17T14:00:00Z</dcterms:created>
  <dcterms:modified xsi:type="dcterms:W3CDTF">2023-01-10T10:14:21Z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F30AB2EE49EA49FAA46C6E5DB7335224</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