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4" r:id="rId4"/>
    <p:sldMasterId id="2147483668" r:id="rId5"/>
    <p:sldMasterId id="2147483672" r:id="rId6"/>
    <p:sldMasterId id="2147483676" r:id="rId7"/>
    <p:sldMasterId id="2147483680" r:id="rId8"/>
    <p:sldMasterId id="2147483684" r:id="rId9"/>
    <p:sldMasterId id="2147483688" r:id="rId10"/>
    <p:sldMasterId id="2147483692" r:id="rId11"/>
  </p:sldMasterIdLst>
  <p:notesMasterIdLst>
    <p:notesMasterId r:id="rId13"/>
  </p:notesMasterIdLst>
  <p:handoutMasterIdLst>
    <p:handoutMasterId r:id="rId37"/>
  </p:handoutMasterIdLst>
  <p:sldIdLst>
    <p:sldId id="470" r:id="rId12"/>
    <p:sldId id="353" r:id="rId14"/>
    <p:sldId id="471" r:id="rId15"/>
    <p:sldId id="352" r:id="rId16"/>
    <p:sldId id="494" r:id="rId17"/>
    <p:sldId id="495" r:id="rId18"/>
    <p:sldId id="496" r:id="rId19"/>
    <p:sldId id="500" r:id="rId20"/>
    <p:sldId id="491" r:id="rId21"/>
    <p:sldId id="497" r:id="rId22"/>
    <p:sldId id="501" r:id="rId23"/>
    <p:sldId id="502" r:id="rId24"/>
    <p:sldId id="503" r:id="rId25"/>
    <p:sldId id="504" r:id="rId26"/>
    <p:sldId id="492" r:id="rId27"/>
    <p:sldId id="498" r:id="rId28"/>
    <p:sldId id="505" r:id="rId29"/>
    <p:sldId id="506" r:id="rId30"/>
    <p:sldId id="507" r:id="rId31"/>
    <p:sldId id="493" r:id="rId32"/>
    <p:sldId id="499" r:id="rId33"/>
    <p:sldId id="508" r:id="rId34"/>
    <p:sldId id="509" r:id="rId35"/>
    <p:sldId id="297" r:id="rId36"/>
  </p:sldIdLst>
  <p:sldSz cx="12190095" cy="685927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AAA"/>
    <a:srgbClr val="FE974E"/>
    <a:srgbClr val="3296A8"/>
    <a:srgbClr val="6D8AAB"/>
    <a:srgbClr val="31709C"/>
    <a:srgbClr val="7697B3"/>
    <a:srgbClr val="6FA094"/>
    <a:srgbClr val="94BCB4"/>
    <a:srgbClr val="59503C"/>
    <a:srgbClr val="1F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840" y="78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808" y="78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9.xml"/><Relationship Id="rId40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slide" Target="slides/slide24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'1.0' encoding='UTF-8' standalone='yes'?>
<Relationships xmlns="http://schemas.openxmlformats.org/package/2006/relationships"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迷你简汉真广标" panose="02010609000101010101" pitchFamily="49" charset="-122"/>
                <a:ea typeface="迷你简汉真广标" panose="02010609000101010101" pitchFamily="49" charset="-122"/>
                <a:cs typeface="+mn-cs"/>
              </a:endParaRP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10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2.xml.rels><?xml version='1.0' encoding='UTF-8' standalone='yes'?>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'1.0' encoding='UTF-8' standalone='yes'?>
<Relationships xmlns="http://schemas.openxmlformats.org/package/2006/relationships"><Relationship Id="rId6" Type="http://schemas.openxmlformats.org/officeDocument/2006/relationships/theme" Target="../theme/theme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'1.0' encoding='UTF-8' standalone='yes'?>
<Relationships xmlns="http://schemas.openxmlformats.org/package/2006/relationships"><Relationship Id="rId6" Type="http://schemas.openxmlformats.org/officeDocument/2006/relationships/theme" Target="../theme/theme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'1.0' encoding='UTF-8' standalone='yes'?>
<Relationships xmlns="http://schemas.openxmlformats.org/package/2006/relationships"><Relationship Id="rId6" Type="http://schemas.openxmlformats.org/officeDocument/2006/relationships/theme" Target="../theme/theme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6.xml.rels><?xml version='1.0' encoding='UTF-8' standalone='yes'?>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7.xml.rels><?xml version='1.0' encoding='UTF-8' standalone='yes'?>
<Relationships xmlns="http://schemas.openxmlformats.org/package/2006/relationships"><Relationship Id="rId6" Type="http://schemas.openxmlformats.org/officeDocument/2006/relationships/theme" Target="../theme/theme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8.xml.rels><?xml version='1.0' encoding='UTF-8' standalone='yes'?>
<Relationships xmlns="http://schemas.openxmlformats.org/package/2006/relationships"><Relationship Id="rId6" Type="http://schemas.openxmlformats.org/officeDocument/2006/relationships/theme" Target="../theme/theme8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9.xml.rels><?xml version='1.0' encoding='UTF-8' standalone='yes'?>
<Relationships xmlns="http://schemas.openxmlformats.org/package/2006/relationships"><Relationship Id="rId6" Type="http://schemas.openxmlformats.org/officeDocument/2006/relationships/theme" Target="../theme/theme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20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3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pn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png"/></Relationships>
</file>

<file path=ppt/slides/_rels/slide2.xml.rels><?xml version='1.0' encoding='UTF-8' standalone='yes'?>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0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8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ubuque精美钢琴曲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71165" y="1920445"/>
            <a:ext cx="7378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800" spc="-15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走遍天下书为侣</a:t>
            </a:r>
            <a:endParaRPr lang="zh-CN" altLang="en-US" sz="6800" spc="-15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66127" y="3746325"/>
            <a:ext cx="613637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cxnSp>
        <p:nvCxnSpPr>
          <p:cNvPr id="8" name="直接连接符 7"/>
          <p:cNvCxnSpPr/>
          <p:nvPr/>
        </p:nvCxnSpPr>
        <p:spPr>
          <a:xfrm>
            <a:off x="2808514" y="3640575"/>
            <a:ext cx="64262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15164" y="4404155"/>
            <a:ext cx="1638302" cy="349250"/>
          </a:xfrm>
          <a:prstGeom prst="rect">
            <a:avLst/>
          </a:prstGeom>
          <a:solidFill>
            <a:srgbClr val="019AAA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教师：小Q办公</a:t>
            </a:r>
            <a:endParaRPr lang="en-US" altLang="zh-CN" sz="1400" spc="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2587339" y="3046464"/>
            <a:ext cx="6890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人教版</a:t>
            </a:r>
            <a:r>
              <a:rPr lang="zh-CN" altLang="en-US" sz="2600" dirty="0">
                <a:solidFill>
                  <a:srgbClr val="FE974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五年级教学课件</a:t>
            </a:r>
            <a:r>
              <a:rPr lang="en-US" altLang="zh-CN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模板</a:t>
            </a:r>
            <a:r>
              <a:rPr lang="en-US" altLang="zh-CN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小学</a:t>
            </a:r>
            <a:endParaRPr lang="zh-CN" altLang="en-US" sz="2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7" grpId="0"/>
      <p:bldP spid="10" grpId="0" bldLvl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课文赏析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98914" y="1723886"/>
            <a:ext cx="93181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2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你不会以前见过你的朋友就不愿意再见到他们了吧？你不会因为熟悉家中的一切就弃家而去吧？</a:t>
            </a:r>
            <a:r>
              <a:rPr lang="zh-CN" altLang="en-US" sz="4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endParaRPr lang="zh-CN" altLang="en-US" sz="48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64342" y="4430616"/>
            <a:ext cx="8855076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TIPS</a:t>
            </a:r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：</a:t>
            </a:r>
            <a:r>
              <a:rPr lang="zh-CN" altLang="en-US" sz="2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抓住“？”读出反问的语气感受反问的语气，以更强烈地表达了作者的喜爱之情。</a:t>
            </a:r>
            <a:endParaRPr lang="zh-CN" altLang="en-US" sz="28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16200000">
            <a:off x="6354710" y="-593016"/>
            <a:ext cx="80618" cy="8230024"/>
            <a:chOff x="4539292" y="1974422"/>
            <a:chExt cx="48210" cy="18000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39292" y="2874422"/>
              <a:ext cx="32140" cy="90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课文赏析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9394" y="2638795"/>
            <a:ext cx="1014367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“</a:t>
            </a:r>
            <a:r>
              <a:rPr lang="zh-CN" altLang="en-US" sz="32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你喜爱的书就像一个朋友，就像一个家。你已经见过朋友一百次了，可第一百零一次再见面时，你还会说：“真想不到你懂这个！</a:t>
            </a:r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”</a:t>
            </a:r>
            <a:endParaRPr lang="zh-CN" altLang="en-US" sz="32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课文赏析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92585" y="1759076"/>
            <a:ext cx="6765793" cy="1903452"/>
            <a:chOff x="4192939" y="1183823"/>
            <a:chExt cx="6765793" cy="1903452"/>
          </a:xfrm>
        </p:grpSpPr>
        <p:grpSp>
          <p:nvGrpSpPr>
            <p:cNvPr id="4" name="组合 3"/>
            <p:cNvGrpSpPr/>
            <p:nvPr/>
          </p:nvGrpSpPr>
          <p:grpSpPr>
            <a:xfrm>
              <a:off x="4192939" y="1183823"/>
              <a:ext cx="6765793" cy="1842499"/>
              <a:chOff x="1498892" y="1234635"/>
              <a:chExt cx="6765793" cy="184249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630694" y="1999916"/>
                <a:ext cx="663399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2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通过举例说明，表明自己的观点，选择书作为自己的伴侣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498892" y="1234635"/>
                <a:ext cx="37493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迷你简卡通" panose="03000509000000000000" pitchFamily="65" charset="-122"/>
                    <a:ea typeface="迷你简卡通" panose="03000509000000000000" pitchFamily="65" charset="-122"/>
                    <a:cs typeface="+mn-cs"/>
                  </a:rPr>
                  <a:t>1-3</a:t>
                </a:r>
                <a:r>
                  <a: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迷你简卡通" panose="03000509000000000000" pitchFamily="65" charset="-122"/>
                    <a:ea typeface="迷你简卡通" panose="03000509000000000000" pitchFamily="65" charset="-122"/>
                    <a:cs typeface="+mn-cs"/>
                  </a:rPr>
                  <a:t>段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迷你简卡通" panose="03000509000000000000" pitchFamily="65" charset="-122"/>
                  <a:ea typeface="迷你简卡通" panose="03000509000000000000" pitchFamily="65" charset="-122"/>
                  <a:cs typeface="+mn-cs"/>
                </a:endParaRPr>
              </a:p>
            </p:txBody>
          </p:sp>
        </p:grpSp>
        <p:sp>
          <p:nvSpPr>
            <p:cNvPr id="5" name="Freeform 16"/>
            <p:cNvSpPr>
              <a:spLocks noEditPoints="1"/>
            </p:cNvSpPr>
            <p:nvPr/>
          </p:nvSpPr>
          <p:spPr bwMode="auto">
            <a:xfrm rot="18323404">
              <a:off x="4514471" y="1195947"/>
              <a:ext cx="728726" cy="757868"/>
            </a:xfrm>
            <a:custGeom>
              <a:avLst/>
              <a:gdLst>
                <a:gd name="T0" fmla="*/ 247 w 293"/>
                <a:gd name="T1" fmla="*/ 165 h 320"/>
                <a:gd name="T2" fmla="*/ 288 w 293"/>
                <a:gd name="T3" fmla="*/ 128 h 320"/>
                <a:gd name="T4" fmla="*/ 281 w 293"/>
                <a:gd name="T5" fmla="*/ 114 h 320"/>
                <a:gd name="T6" fmla="*/ 198 w 293"/>
                <a:gd name="T7" fmla="*/ 105 h 320"/>
                <a:gd name="T8" fmla="*/ 141 w 293"/>
                <a:gd name="T9" fmla="*/ 13 h 320"/>
                <a:gd name="T10" fmla="*/ 125 w 293"/>
                <a:gd name="T11" fmla="*/ 10 h 320"/>
                <a:gd name="T12" fmla="*/ 96 w 293"/>
                <a:gd name="T13" fmla="*/ 124 h 320"/>
                <a:gd name="T14" fmla="*/ 10 w 293"/>
                <a:gd name="T15" fmla="*/ 123 h 320"/>
                <a:gd name="T16" fmla="*/ 5 w 293"/>
                <a:gd name="T17" fmla="*/ 137 h 320"/>
                <a:gd name="T18" fmla="*/ 80 w 293"/>
                <a:gd name="T19" fmla="*/ 196 h 320"/>
                <a:gd name="T20" fmla="*/ 64 w 293"/>
                <a:gd name="T21" fmla="*/ 268 h 320"/>
                <a:gd name="T22" fmla="*/ 78 w 293"/>
                <a:gd name="T23" fmla="*/ 317 h 320"/>
                <a:gd name="T24" fmla="*/ 122 w 293"/>
                <a:gd name="T25" fmla="*/ 280 h 320"/>
                <a:gd name="T26" fmla="*/ 166 w 293"/>
                <a:gd name="T27" fmla="*/ 217 h 320"/>
                <a:gd name="T28" fmla="*/ 235 w 293"/>
                <a:gd name="T29" fmla="*/ 289 h 320"/>
                <a:gd name="T30" fmla="*/ 249 w 293"/>
                <a:gd name="T31" fmla="*/ 284 h 320"/>
                <a:gd name="T32" fmla="*/ 231 w 293"/>
                <a:gd name="T33" fmla="*/ 193 h 320"/>
                <a:gd name="T34" fmla="*/ 229 w 293"/>
                <a:gd name="T35" fmla="*/ 183 h 320"/>
                <a:gd name="T36" fmla="*/ 235 w 293"/>
                <a:gd name="T37" fmla="*/ 174 h 320"/>
                <a:gd name="T38" fmla="*/ 247 w 293"/>
                <a:gd name="T39" fmla="*/ 165 h 320"/>
                <a:gd name="T40" fmla="*/ 221 w 293"/>
                <a:gd name="T41" fmla="*/ 163 h 320"/>
                <a:gd name="T42" fmla="*/ 211 w 293"/>
                <a:gd name="T43" fmla="*/ 175 h 320"/>
                <a:gd name="T44" fmla="*/ 212 w 293"/>
                <a:gd name="T45" fmla="*/ 182 h 320"/>
                <a:gd name="T46" fmla="*/ 212 w 293"/>
                <a:gd name="T47" fmla="*/ 188 h 320"/>
                <a:gd name="T48" fmla="*/ 226 w 293"/>
                <a:gd name="T49" fmla="*/ 233 h 320"/>
                <a:gd name="T50" fmla="*/ 234 w 293"/>
                <a:gd name="T51" fmla="*/ 264 h 320"/>
                <a:gd name="T52" fmla="*/ 176 w 293"/>
                <a:gd name="T53" fmla="*/ 204 h 320"/>
                <a:gd name="T54" fmla="*/ 166 w 293"/>
                <a:gd name="T55" fmla="*/ 203 h 320"/>
                <a:gd name="T56" fmla="*/ 154 w 293"/>
                <a:gd name="T57" fmla="*/ 206 h 320"/>
                <a:gd name="T58" fmla="*/ 123 w 293"/>
                <a:gd name="T59" fmla="*/ 252 h 320"/>
                <a:gd name="T60" fmla="*/ 91 w 293"/>
                <a:gd name="T61" fmla="*/ 291 h 320"/>
                <a:gd name="T62" fmla="*/ 80 w 293"/>
                <a:gd name="T63" fmla="*/ 297 h 320"/>
                <a:gd name="T64" fmla="*/ 80 w 293"/>
                <a:gd name="T65" fmla="*/ 290 h 320"/>
                <a:gd name="T66" fmla="*/ 82 w 293"/>
                <a:gd name="T67" fmla="*/ 254 h 320"/>
                <a:gd name="T68" fmla="*/ 97 w 293"/>
                <a:gd name="T69" fmla="*/ 197 h 320"/>
                <a:gd name="T70" fmla="*/ 94 w 293"/>
                <a:gd name="T71" fmla="*/ 185 h 320"/>
                <a:gd name="T72" fmla="*/ 29 w 293"/>
                <a:gd name="T73" fmla="*/ 138 h 320"/>
                <a:gd name="T74" fmla="*/ 100 w 293"/>
                <a:gd name="T75" fmla="*/ 140 h 320"/>
                <a:gd name="T76" fmla="*/ 107 w 293"/>
                <a:gd name="T77" fmla="*/ 137 h 320"/>
                <a:gd name="T78" fmla="*/ 111 w 293"/>
                <a:gd name="T79" fmla="*/ 132 h 320"/>
                <a:gd name="T80" fmla="*/ 136 w 293"/>
                <a:gd name="T81" fmla="*/ 33 h 320"/>
                <a:gd name="T82" fmla="*/ 185 w 293"/>
                <a:gd name="T83" fmla="*/ 115 h 320"/>
                <a:gd name="T84" fmla="*/ 190 w 293"/>
                <a:gd name="T85" fmla="*/ 119 h 320"/>
                <a:gd name="T86" fmla="*/ 194 w 293"/>
                <a:gd name="T87" fmla="*/ 121 h 320"/>
                <a:gd name="T88" fmla="*/ 263 w 293"/>
                <a:gd name="T89" fmla="*/ 129 h 320"/>
                <a:gd name="T90" fmla="*/ 221 w 293"/>
                <a:gd name="T91" fmla="*/ 16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320">
                  <a:moveTo>
                    <a:pt x="247" y="165"/>
                  </a:moveTo>
                  <a:cubicBezTo>
                    <a:pt x="261" y="154"/>
                    <a:pt x="275" y="141"/>
                    <a:pt x="288" y="128"/>
                  </a:cubicBezTo>
                  <a:cubicBezTo>
                    <a:pt x="293" y="122"/>
                    <a:pt x="288" y="114"/>
                    <a:pt x="281" y="114"/>
                  </a:cubicBezTo>
                  <a:cubicBezTo>
                    <a:pt x="253" y="113"/>
                    <a:pt x="226" y="110"/>
                    <a:pt x="198" y="105"/>
                  </a:cubicBezTo>
                  <a:cubicBezTo>
                    <a:pt x="182" y="72"/>
                    <a:pt x="163" y="42"/>
                    <a:pt x="141" y="13"/>
                  </a:cubicBezTo>
                  <a:cubicBezTo>
                    <a:pt x="143" y="3"/>
                    <a:pt x="128" y="0"/>
                    <a:pt x="125" y="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67" y="122"/>
                    <a:pt x="39" y="121"/>
                    <a:pt x="10" y="123"/>
                  </a:cubicBezTo>
                  <a:cubicBezTo>
                    <a:pt x="2" y="123"/>
                    <a:pt x="0" y="132"/>
                    <a:pt x="5" y="137"/>
                  </a:cubicBezTo>
                  <a:cubicBezTo>
                    <a:pt x="27" y="161"/>
                    <a:pt x="52" y="180"/>
                    <a:pt x="80" y="196"/>
                  </a:cubicBezTo>
                  <a:cubicBezTo>
                    <a:pt x="72" y="219"/>
                    <a:pt x="66" y="243"/>
                    <a:pt x="64" y="268"/>
                  </a:cubicBezTo>
                  <a:cubicBezTo>
                    <a:pt x="63" y="281"/>
                    <a:pt x="57" y="314"/>
                    <a:pt x="78" y="317"/>
                  </a:cubicBezTo>
                  <a:cubicBezTo>
                    <a:pt x="96" y="320"/>
                    <a:pt x="113" y="292"/>
                    <a:pt x="122" y="280"/>
                  </a:cubicBezTo>
                  <a:cubicBezTo>
                    <a:pt x="138" y="260"/>
                    <a:pt x="153" y="239"/>
                    <a:pt x="166" y="217"/>
                  </a:cubicBezTo>
                  <a:cubicBezTo>
                    <a:pt x="189" y="241"/>
                    <a:pt x="212" y="265"/>
                    <a:pt x="235" y="289"/>
                  </a:cubicBezTo>
                  <a:cubicBezTo>
                    <a:pt x="240" y="293"/>
                    <a:pt x="247" y="290"/>
                    <a:pt x="249" y="284"/>
                  </a:cubicBezTo>
                  <a:cubicBezTo>
                    <a:pt x="256" y="255"/>
                    <a:pt x="241" y="222"/>
                    <a:pt x="231" y="193"/>
                  </a:cubicBezTo>
                  <a:cubicBezTo>
                    <a:pt x="231" y="189"/>
                    <a:pt x="229" y="187"/>
                    <a:pt x="229" y="183"/>
                  </a:cubicBezTo>
                  <a:cubicBezTo>
                    <a:pt x="229" y="177"/>
                    <a:pt x="229" y="178"/>
                    <a:pt x="235" y="174"/>
                  </a:cubicBezTo>
                  <a:cubicBezTo>
                    <a:pt x="239" y="171"/>
                    <a:pt x="243" y="168"/>
                    <a:pt x="247" y="165"/>
                  </a:cubicBezTo>
                  <a:close/>
                  <a:moveTo>
                    <a:pt x="221" y="163"/>
                  </a:moveTo>
                  <a:cubicBezTo>
                    <a:pt x="217" y="167"/>
                    <a:pt x="212" y="170"/>
                    <a:pt x="211" y="175"/>
                  </a:cubicBezTo>
                  <a:cubicBezTo>
                    <a:pt x="210" y="178"/>
                    <a:pt x="211" y="180"/>
                    <a:pt x="212" y="182"/>
                  </a:cubicBezTo>
                  <a:cubicBezTo>
                    <a:pt x="211" y="184"/>
                    <a:pt x="211" y="186"/>
                    <a:pt x="212" y="188"/>
                  </a:cubicBezTo>
                  <a:cubicBezTo>
                    <a:pt x="216" y="203"/>
                    <a:pt x="221" y="218"/>
                    <a:pt x="226" y="233"/>
                  </a:cubicBezTo>
                  <a:cubicBezTo>
                    <a:pt x="229" y="243"/>
                    <a:pt x="233" y="253"/>
                    <a:pt x="234" y="264"/>
                  </a:cubicBezTo>
                  <a:cubicBezTo>
                    <a:pt x="215" y="244"/>
                    <a:pt x="195" y="224"/>
                    <a:pt x="176" y="204"/>
                  </a:cubicBezTo>
                  <a:cubicBezTo>
                    <a:pt x="173" y="200"/>
                    <a:pt x="169" y="201"/>
                    <a:pt x="166" y="203"/>
                  </a:cubicBezTo>
                  <a:cubicBezTo>
                    <a:pt x="162" y="201"/>
                    <a:pt x="157" y="201"/>
                    <a:pt x="154" y="206"/>
                  </a:cubicBezTo>
                  <a:cubicBezTo>
                    <a:pt x="144" y="222"/>
                    <a:pt x="134" y="237"/>
                    <a:pt x="123" y="252"/>
                  </a:cubicBezTo>
                  <a:cubicBezTo>
                    <a:pt x="114" y="265"/>
                    <a:pt x="103" y="281"/>
                    <a:pt x="91" y="291"/>
                  </a:cubicBezTo>
                  <a:cubicBezTo>
                    <a:pt x="89" y="296"/>
                    <a:pt x="85" y="298"/>
                    <a:pt x="80" y="297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77" y="280"/>
                    <a:pt x="81" y="263"/>
                    <a:pt x="82" y="254"/>
                  </a:cubicBezTo>
                  <a:cubicBezTo>
                    <a:pt x="85" y="234"/>
                    <a:pt x="90" y="215"/>
                    <a:pt x="97" y="197"/>
                  </a:cubicBezTo>
                  <a:cubicBezTo>
                    <a:pt x="99" y="192"/>
                    <a:pt x="98" y="188"/>
                    <a:pt x="94" y="185"/>
                  </a:cubicBezTo>
                  <a:cubicBezTo>
                    <a:pt x="70" y="173"/>
                    <a:pt x="49" y="157"/>
                    <a:pt x="29" y="138"/>
                  </a:cubicBezTo>
                  <a:cubicBezTo>
                    <a:pt x="53" y="138"/>
                    <a:pt x="77" y="138"/>
                    <a:pt x="100" y="140"/>
                  </a:cubicBezTo>
                  <a:cubicBezTo>
                    <a:pt x="103" y="140"/>
                    <a:pt x="105" y="139"/>
                    <a:pt x="107" y="137"/>
                  </a:cubicBezTo>
                  <a:cubicBezTo>
                    <a:pt x="108" y="137"/>
                    <a:pt x="110" y="135"/>
                    <a:pt x="111" y="1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55" y="59"/>
                    <a:pt x="171" y="86"/>
                    <a:pt x="185" y="115"/>
                  </a:cubicBezTo>
                  <a:cubicBezTo>
                    <a:pt x="186" y="118"/>
                    <a:pt x="188" y="119"/>
                    <a:pt x="190" y="119"/>
                  </a:cubicBezTo>
                  <a:cubicBezTo>
                    <a:pt x="191" y="120"/>
                    <a:pt x="193" y="120"/>
                    <a:pt x="194" y="121"/>
                  </a:cubicBezTo>
                  <a:cubicBezTo>
                    <a:pt x="217" y="125"/>
                    <a:pt x="240" y="128"/>
                    <a:pt x="263" y="129"/>
                  </a:cubicBezTo>
                  <a:cubicBezTo>
                    <a:pt x="250" y="142"/>
                    <a:pt x="236" y="153"/>
                    <a:pt x="221" y="163"/>
                  </a:cubicBezTo>
                  <a:close/>
                </a:path>
              </a:pathLst>
            </a:custGeom>
            <a:solidFill>
              <a:srgbClr val="9B7E64"/>
            </a:solidFill>
            <a:ln>
              <a:solidFill>
                <a:srgbClr val="019AA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9AAA"/>
                </a:solidFill>
              </a:endParaRPr>
            </a:p>
          </p:txBody>
        </p:sp>
        <p:sp>
          <p:nvSpPr>
            <p:cNvPr id="6" name="Freeform 16"/>
            <p:cNvSpPr>
              <a:spLocks noEditPoints="1"/>
            </p:cNvSpPr>
            <p:nvPr/>
          </p:nvSpPr>
          <p:spPr bwMode="auto">
            <a:xfrm>
              <a:off x="4891088" y="2711037"/>
              <a:ext cx="357187" cy="376238"/>
            </a:xfrm>
            <a:custGeom>
              <a:avLst/>
              <a:gdLst>
                <a:gd name="T0" fmla="*/ 247 w 293"/>
                <a:gd name="T1" fmla="*/ 165 h 320"/>
                <a:gd name="T2" fmla="*/ 288 w 293"/>
                <a:gd name="T3" fmla="*/ 128 h 320"/>
                <a:gd name="T4" fmla="*/ 281 w 293"/>
                <a:gd name="T5" fmla="*/ 114 h 320"/>
                <a:gd name="T6" fmla="*/ 198 w 293"/>
                <a:gd name="T7" fmla="*/ 105 h 320"/>
                <a:gd name="T8" fmla="*/ 141 w 293"/>
                <a:gd name="T9" fmla="*/ 13 h 320"/>
                <a:gd name="T10" fmla="*/ 125 w 293"/>
                <a:gd name="T11" fmla="*/ 10 h 320"/>
                <a:gd name="T12" fmla="*/ 96 w 293"/>
                <a:gd name="T13" fmla="*/ 124 h 320"/>
                <a:gd name="T14" fmla="*/ 10 w 293"/>
                <a:gd name="T15" fmla="*/ 123 h 320"/>
                <a:gd name="T16" fmla="*/ 5 w 293"/>
                <a:gd name="T17" fmla="*/ 137 h 320"/>
                <a:gd name="T18" fmla="*/ 80 w 293"/>
                <a:gd name="T19" fmla="*/ 196 h 320"/>
                <a:gd name="T20" fmla="*/ 64 w 293"/>
                <a:gd name="T21" fmla="*/ 268 h 320"/>
                <a:gd name="T22" fmla="*/ 78 w 293"/>
                <a:gd name="T23" fmla="*/ 317 h 320"/>
                <a:gd name="T24" fmla="*/ 122 w 293"/>
                <a:gd name="T25" fmla="*/ 280 h 320"/>
                <a:gd name="T26" fmla="*/ 166 w 293"/>
                <a:gd name="T27" fmla="*/ 217 h 320"/>
                <a:gd name="T28" fmla="*/ 235 w 293"/>
                <a:gd name="T29" fmla="*/ 289 h 320"/>
                <a:gd name="T30" fmla="*/ 249 w 293"/>
                <a:gd name="T31" fmla="*/ 284 h 320"/>
                <a:gd name="T32" fmla="*/ 231 w 293"/>
                <a:gd name="T33" fmla="*/ 193 h 320"/>
                <a:gd name="T34" fmla="*/ 229 w 293"/>
                <a:gd name="T35" fmla="*/ 183 h 320"/>
                <a:gd name="T36" fmla="*/ 235 w 293"/>
                <a:gd name="T37" fmla="*/ 174 h 320"/>
                <a:gd name="T38" fmla="*/ 247 w 293"/>
                <a:gd name="T39" fmla="*/ 165 h 320"/>
                <a:gd name="T40" fmla="*/ 221 w 293"/>
                <a:gd name="T41" fmla="*/ 163 h 320"/>
                <a:gd name="T42" fmla="*/ 211 w 293"/>
                <a:gd name="T43" fmla="*/ 175 h 320"/>
                <a:gd name="T44" fmla="*/ 212 w 293"/>
                <a:gd name="T45" fmla="*/ 182 h 320"/>
                <a:gd name="T46" fmla="*/ 212 w 293"/>
                <a:gd name="T47" fmla="*/ 188 h 320"/>
                <a:gd name="T48" fmla="*/ 226 w 293"/>
                <a:gd name="T49" fmla="*/ 233 h 320"/>
                <a:gd name="T50" fmla="*/ 234 w 293"/>
                <a:gd name="T51" fmla="*/ 264 h 320"/>
                <a:gd name="T52" fmla="*/ 176 w 293"/>
                <a:gd name="T53" fmla="*/ 204 h 320"/>
                <a:gd name="T54" fmla="*/ 166 w 293"/>
                <a:gd name="T55" fmla="*/ 203 h 320"/>
                <a:gd name="T56" fmla="*/ 154 w 293"/>
                <a:gd name="T57" fmla="*/ 206 h 320"/>
                <a:gd name="T58" fmla="*/ 123 w 293"/>
                <a:gd name="T59" fmla="*/ 252 h 320"/>
                <a:gd name="T60" fmla="*/ 91 w 293"/>
                <a:gd name="T61" fmla="*/ 291 h 320"/>
                <a:gd name="T62" fmla="*/ 80 w 293"/>
                <a:gd name="T63" fmla="*/ 297 h 320"/>
                <a:gd name="T64" fmla="*/ 80 w 293"/>
                <a:gd name="T65" fmla="*/ 290 h 320"/>
                <a:gd name="T66" fmla="*/ 82 w 293"/>
                <a:gd name="T67" fmla="*/ 254 h 320"/>
                <a:gd name="T68" fmla="*/ 97 w 293"/>
                <a:gd name="T69" fmla="*/ 197 h 320"/>
                <a:gd name="T70" fmla="*/ 94 w 293"/>
                <a:gd name="T71" fmla="*/ 185 h 320"/>
                <a:gd name="T72" fmla="*/ 29 w 293"/>
                <a:gd name="T73" fmla="*/ 138 h 320"/>
                <a:gd name="T74" fmla="*/ 100 w 293"/>
                <a:gd name="T75" fmla="*/ 140 h 320"/>
                <a:gd name="T76" fmla="*/ 107 w 293"/>
                <a:gd name="T77" fmla="*/ 137 h 320"/>
                <a:gd name="T78" fmla="*/ 111 w 293"/>
                <a:gd name="T79" fmla="*/ 132 h 320"/>
                <a:gd name="T80" fmla="*/ 136 w 293"/>
                <a:gd name="T81" fmla="*/ 33 h 320"/>
                <a:gd name="T82" fmla="*/ 185 w 293"/>
                <a:gd name="T83" fmla="*/ 115 h 320"/>
                <a:gd name="T84" fmla="*/ 190 w 293"/>
                <a:gd name="T85" fmla="*/ 119 h 320"/>
                <a:gd name="T86" fmla="*/ 194 w 293"/>
                <a:gd name="T87" fmla="*/ 121 h 320"/>
                <a:gd name="T88" fmla="*/ 263 w 293"/>
                <a:gd name="T89" fmla="*/ 129 h 320"/>
                <a:gd name="T90" fmla="*/ 221 w 293"/>
                <a:gd name="T91" fmla="*/ 16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320">
                  <a:moveTo>
                    <a:pt x="247" y="165"/>
                  </a:moveTo>
                  <a:cubicBezTo>
                    <a:pt x="261" y="154"/>
                    <a:pt x="275" y="141"/>
                    <a:pt x="288" y="128"/>
                  </a:cubicBezTo>
                  <a:cubicBezTo>
                    <a:pt x="293" y="122"/>
                    <a:pt x="288" y="114"/>
                    <a:pt x="281" y="114"/>
                  </a:cubicBezTo>
                  <a:cubicBezTo>
                    <a:pt x="253" y="113"/>
                    <a:pt x="226" y="110"/>
                    <a:pt x="198" y="105"/>
                  </a:cubicBezTo>
                  <a:cubicBezTo>
                    <a:pt x="182" y="72"/>
                    <a:pt x="163" y="42"/>
                    <a:pt x="141" y="13"/>
                  </a:cubicBezTo>
                  <a:cubicBezTo>
                    <a:pt x="143" y="3"/>
                    <a:pt x="128" y="0"/>
                    <a:pt x="125" y="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67" y="122"/>
                    <a:pt x="39" y="121"/>
                    <a:pt x="10" y="123"/>
                  </a:cubicBezTo>
                  <a:cubicBezTo>
                    <a:pt x="2" y="123"/>
                    <a:pt x="0" y="132"/>
                    <a:pt x="5" y="137"/>
                  </a:cubicBezTo>
                  <a:cubicBezTo>
                    <a:pt x="27" y="161"/>
                    <a:pt x="52" y="180"/>
                    <a:pt x="80" y="196"/>
                  </a:cubicBezTo>
                  <a:cubicBezTo>
                    <a:pt x="72" y="219"/>
                    <a:pt x="66" y="243"/>
                    <a:pt x="64" y="268"/>
                  </a:cubicBezTo>
                  <a:cubicBezTo>
                    <a:pt x="63" y="281"/>
                    <a:pt x="57" y="314"/>
                    <a:pt x="78" y="317"/>
                  </a:cubicBezTo>
                  <a:cubicBezTo>
                    <a:pt x="96" y="320"/>
                    <a:pt x="113" y="292"/>
                    <a:pt x="122" y="280"/>
                  </a:cubicBezTo>
                  <a:cubicBezTo>
                    <a:pt x="138" y="260"/>
                    <a:pt x="153" y="239"/>
                    <a:pt x="166" y="217"/>
                  </a:cubicBezTo>
                  <a:cubicBezTo>
                    <a:pt x="189" y="241"/>
                    <a:pt x="212" y="265"/>
                    <a:pt x="235" y="289"/>
                  </a:cubicBezTo>
                  <a:cubicBezTo>
                    <a:pt x="240" y="293"/>
                    <a:pt x="247" y="290"/>
                    <a:pt x="249" y="284"/>
                  </a:cubicBezTo>
                  <a:cubicBezTo>
                    <a:pt x="256" y="255"/>
                    <a:pt x="241" y="222"/>
                    <a:pt x="231" y="193"/>
                  </a:cubicBezTo>
                  <a:cubicBezTo>
                    <a:pt x="231" y="189"/>
                    <a:pt x="229" y="187"/>
                    <a:pt x="229" y="183"/>
                  </a:cubicBezTo>
                  <a:cubicBezTo>
                    <a:pt x="229" y="177"/>
                    <a:pt x="229" y="178"/>
                    <a:pt x="235" y="174"/>
                  </a:cubicBezTo>
                  <a:cubicBezTo>
                    <a:pt x="239" y="171"/>
                    <a:pt x="243" y="168"/>
                    <a:pt x="247" y="165"/>
                  </a:cubicBezTo>
                  <a:close/>
                  <a:moveTo>
                    <a:pt x="221" y="163"/>
                  </a:moveTo>
                  <a:cubicBezTo>
                    <a:pt x="217" y="167"/>
                    <a:pt x="212" y="170"/>
                    <a:pt x="211" y="175"/>
                  </a:cubicBezTo>
                  <a:cubicBezTo>
                    <a:pt x="210" y="178"/>
                    <a:pt x="211" y="180"/>
                    <a:pt x="212" y="182"/>
                  </a:cubicBezTo>
                  <a:cubicBezTo>
                    <a:pt x="211" y="184"/>
                    <a:pt x="211" y="186"/>
                    <a:pt x="212" y="188"/>
                  </a:cubicBezTo>
                  <a:cubicBezTo>
                    <a:pt x="216" y="203"/>
                    <a:pt x="221" y="218"/>
                    <a:pt x="226" y="233"/>
                  </a:cubicBezTo>
                  <a:cubicBezTo>
                    <a:pt x="229" y="243"/>
                    <a:pt x="233" y="253"/>
                    <a:pt x="234" y="264"/>
                  </a:cubicBezTo>
                  <a:cubicBezTo>
                    <a:pt x="215" y="244"/>
                    <a:pt x="195" y="224"/>
                    <a:pt x="176" y="204"/>
                  </a:cubicBezTo>
                  <a:cubicBezTo>
                    <a:pt x="173" y="200"/>
                    <a:pt x="169" y="201"/>
                    <a:pt x="166" y="203"/>
                  </a:cubicBezTo>
                  <a:cubicBezTo>
                    <a:pt x="162" y="201"/>
                    <a:pt x="157" y="201"/>
                    <a:pt x="154" y="206"/>
                  </a:cubicBezTo>
                  <a:cubicBezTo>
                    <a:pt x="144" y="222"/>
                    <a:pt x="134" y="237"/>
                    <a:pt x="123" y="252"/>
                  </a:cubicBezTo>
                  <a:cubicBezTo>
                    <a:pt x="114" y="265"/>
                    <a:pt x="103" y="281"/>
                    <a:pt x="91" y="291"/>
                  </a:cubicBezTo>
                  <a:cubicBezTo>
                    <a:pt x="89" y="296"/>
                    <a:pt x="85" y="298"/>
                    <a:pt x="80" y="297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77" y="280"/>
                    <a:pt x="81" y="263"/>
                    <a:pt x="82" y="254"/>
                  </a:cubicBezTo>
                  <a:cubicBezTo>
                    <a:pt x="85" y="234"/>
                    <a:pt x="90" y="215"/>
                    <a:pt x="97" y="197"/>
                  </a:cubicBezTo>
                  <a:cubicBezTo>
                    <a:pt x="99" y="192"/>
                    <a:pt x="98" y="188"/>
                    <a:pt x="94" y="185"/>
                  </a:cubicBezTo>
                  <a:cubicBezTo>
                    <a:pt x="70" y="173"/>
                    <a:pt x="49" y="157"/>
                    <a:pt x="29" y="138"/>
                  </a:cubicBezTo>
                  <a:cubicBezTo>
                    <a:pt x="53" y="138"/>
                    <a:pt x="77" y="138"/>
                    <a:pt x="100" y="140"/>
                  </a:cubicBezTo>
                  <a:cubicBezTo>
                    <a:pt x="103" y="140"/>
                    <a:pt x="105" y="139"/>
                    <a:pt x="107" y="137"/>
                  </a:cubicBezTo>
                  <a:cubicBezTo>
                    <a:pt x="108" y="137"/>
                    <a:pt x="110" y="135"/>
                    <a:pt x="111" y="1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55" y="59"/>
                    <a:pt x="171" y="86"/>
                    <a:pt x="185" y="115"/>
                  </a:cubicBezTo>
                  <a:cubicBezTo>
                    <a:pt x="186" y="118"/>
                    <a:pt x="188" y="119"/>
                    <a:pt x="190" y="119"/>
                  </a:cubicBezTo>
                  <a:cubicBezTo>
                    <a:pt x="191" y="120"/>
                    <a:pt x="193" y="120"/>
                    <a:pt x="194" y="121"/>
                  </a:cubicBezTo>
                  <a:cubicBezTo>
                    <a:pt x="217" y="125"/>
                    <a:pt x="240" y="128"/>
                    <a:pt x="263" y="129"/>
                  </a:cubicBezTo>
                  <a:cubicBezTo>
                    <a:pt x="250" y="142"/>
                    <a:pt x="236" y="153"/>
                    <a:pt x="221" y="163"/>
                  </a:cubicBezTo>
                  <a:close/>
                </a:path>
              </a:pathLst>
            </a:custGeom>
            <a:solidFill>
              <a:srgbClr val="9B7E6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19AAA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2341" y="3952586"/>
            <a:ext cx="6633991" cy="2018762"/>
            <a:chOff x="4324741" y="3590636"/>
            <a:chExt cx="6633991" cy="2018762"/>
          </a:xfrm>
        </p:grpSpPr>
        <p:grpSp>
          <p:nvGrpSpPr>
            <p:cNvPr id="10" name="组合 9"/>
            <p:cNvGrpSpPr/>
            <p:nvPr/>
          </p:nvGrpSpPr>
          <p:grpSpPr>
            <a:xfrm>
              <a:off x="4324741" y="3656186"/>
              <a:ext cx="6633991" cy="1950212"/>
              <a:chOff x="1630694" y="3444453"/>
              <a:chExt cx="6633991" cy="1950212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630694" y="4317447"/>
                <a:ext cx="663399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进一步说明自己选择书作为自己伴侣的原因，前后照应</a:t>
                </a: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630694" y="3444453"/>
                <a:ext cx="374938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4</a:t>
                </a: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迷你简卡通" panose="03000509000000000000" pitchFamily="65" charset="-122"/>
                    <a:ea typeface="迷你简卡通" panose="03000509000000000000" pitchFamily="65" charset="-122"/>
                    <a:cs typeface="+mn-cs"/>
                  </a:rPr>
                  <a:t>-6</a:t>
                </a:r>
                <a:r>
                  <a: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迷你简卡通" panose="03000509000000000000" pitchFamily="65" charset="-122"/>
                    <a:ea typeface="迷你简卡通" panose="03000509000000000000" pitchFamily="65" charset="-122"/>
                    <a:cs typeface="+mn-cs"/>
                  </a:rPr>
                  <a:t>段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迷你简卡通" panose="03000509000000000000" pitchFamily="65" charset="-122"/>
                  <a:ea typeface="迷你简卡通" panose="03000509000000000000" pitchFamily="65" charset="-122"/>
                  <a:cs typeface="+mn-cs"/>
                </a:endParaRPr>
              </a:p>
            </p:txBody>
          </p:sp>
        </p:grpSp>
        <p:sp>
          <p:nvSpPr>
            <p:cNvPr id="11" name="Freeform 16"/>
            <p:cNvSpPr>
              <a:spLocks noEditPoints="1"/>
            </p:cNvSpPr>
            <p:nvPr/>
          </p:nvSpPr>
          <p:spPr bwMode="auto">
            <a:xfrm rot="18323404">
              <a:off x="4548894" y="3576065"/>
              <a:ext cx="728726" cy="757868"/>
            </a:xfrm>
            <a:custGeom>
              <a:avLst/>
              <a:gdLst>
                <a:gd name="T0" fmla="*/ 247 w 293"/>
                <a:gd name="T1" fmla="*/ 165 h 320"/>
                <a:gd name="T2" fmla="*/ 288 w 293"/>
                <a:gd name="T3" fmla="*/ 128 h 320"/>
                <a:gd name="T4" fmla="*/ 281 w 293"/>
                <a:gd name="T5" fmla="*/ 114 h 320"/>
                <a:gd name="T6" fmla="*/ 198 w 293"/>
                <a:gd name="T7" fmla="*/ 105 h 320"/>
                <a:gd name="T8" fmla="*/ 141 w 293"/>
                <a:gd name="T9" fmla="*/ 13 h 320"/>
                <a:gd name="T10" fmla="*/ 125 w 293"/>
                <a:gd name="T11" fmla="*/ 10 h 320"/>
                <a:gd name="T12" fmla="*/ 96 w 293"/>
                <a:gd name="T13" fmla="*/ 124 h 320"/>
                <a:gd name="T14" fmla="*/ 10 w 293"/>
                <a:gd name="T15" fmla="*/ 123 h 320"/>
                <a:gd name="T16" fmla="*/ 5 w 293"/>
                <a:gd name="T17" fmla="*/ 137 h 320"/>
                <a:gd name="T18" fmla="*/ 80 w 293"/>
                <a:gd name="T19" fmla="*/ 196 h 320"/>
                <a:gd name="T20" fmla="*/ 64 w 293"/>
                <a:gd name="T21" fmla="*/ 268 h 320"/>
                <a:gd name="T22" fmla="*/ 78 w 293"/>
                <a:gd name="T23" fmla="*/ 317 h 320"/>
                <a:gd name="T24" fmla="*/ 122 w 293"/>
                <a:gd name="T25" fmla="*/ 280 h 320"/>
                <a:gd name="T26" fmla="*/ 166 w 293"/>
                <a:gd name="T27" fmla="*/ 217 h 320"/>
                <a:gd name="T28" fmla="*/ 235 w 293"/>
                <a:gd name="T29" fmla="*/ 289 h 320"/>
                <a:gd name="T30" fmla="*/ 249 w 293"/>
                <a:gd name="T31" fmla="*/ 284 h 320"/>
                <a:gd name="T32" fmla="*/ 231 w 293"/>
                <a:gd name="T33" fmla="*/ 193 h 320"/>
                <a:gd name="T34" fmla="*/ 229 w 293"/>
                <a:gd name="T35" fmla="*/ 183 h 320"/>
                <a:gd name="T36" fmla="*/ 235 w 293"/>
                <a:gd name="T37" fmla="*/ 174 h 320"/>
                <a:gd name="T38" fmla="*/ 247 w 293"/>
                <a:gd name="T39" fmla="*/ 165 h 320"/>
                <a:gd name="T40" fmla="*/ 221 w 293"/>
                <a:gd name="T41" fmla="*/ 163 h 320"/>
                <a:gd name="T42" fmla="*/ 211 w 293"/>
                <a:gd name="T43" fmla="*/ 175 h 320"/>
                <a:gd name="T44" fmla="*/ 212 w 293"/>
                <a:gd name="T45" fmla="*/ 182 h 320"/>
                <a:gd name="T46" fmla="*/ 212 w 293"/>
                <a:gd name="T47" fmla="*/ 188 h 320"/>
                <a:gd name="T48" fmla="*/ 226 w 293"/>
                <a:gd name="T49" fmla="*/ 233 h 320"/>
                <a:gd name="T50" fmla="*/ 234 w 293"/>
                <a:gd name="T51" fmla="*/ 264 h 320"/>
                <a:gd name="T52" fmla="*/ 176 w 293"/>
                <a:gd name="T53" fmla="*/ 204 h 320"/>
                <a:gd name="T54" fmla="*/ 166 w 293"/>
                <a:gd name="T55" fmla="*/ 203 h 320"/>
                <a:gd name="T56" fmla="*/ 154 w 293"/>
                <a:gd name="T57" fmla="*/ 206 h 320"/>
                <a:gd name="T58" fmla="*/ 123 w 293"/>
                <a:gd name="T59" fmla="*/ 252 h 320"/>
                <a:gd name="T60" fmla="*/ 91 w 293"/>
                <a:gd name="T61" fmla="*/ 291 h 320"/>
                <a:gd name="T62" fmla="*/ 80 w 293"/>
                <a:gd name="T63" fmla="*/ 297 h 320"/>
                <a:gd name="T64" fmla="*/ 80 w 293"/>
                <a:gd name="T65" fmla="*/ 290 h 320"/>
                <a:gd name="T66" fmla="*/ 82 w 293"/>
                <a:gd name="T67" fmla="*/ 254 h 320"/>
                <a:gd name="T68" fmla="*/ 97 w 293"/>
                <a:gd name="T69" fmla="*/ 197 h 320"/>
                <a:gd name="T70" fmla="*/ 94 w 293"/>
                <a:gd name="T71" fmla="*/ 185 h 320"/>
                <a:gd name="T72" fmla="*/ 29 w 293"/>
                <a:gd name="T73" fmla="*/ 138 h 320"/>
                <a:gd name="T74" fmla="*/ 100 w 293"/>
                <a:gd name="T75" fmla="*/ 140 h 320"/>
                <a:gd name="T76" fmla="*/ 107 w 293"/>
                <a:gd name="T77" fmla="*/ 137 h 320"/>
                <a:gd name="T78" fmla="*/ 111 w 293"/>
                <a:gd name="T79" fmla="*/ 132 h 320"/>
                <a:gd name="T80" fmla="*/ 136 w 293"/>
                <a:gd name="T81" fmla="*/ 33 h 320"/>
                <a:gd name="T82" fmla="*/ 185 w 293"/>
                <a:gd name="T83" fmla="*/ 115 h 320"/>
                <a:gd name="T84" fmla="*/ 190 w 293"/>
                <a:gd name="T85" fmla="*/ 119 h 320"/>
                <a:gd name="T86" fmla="*/ 194 w 293"/>
                <a:gd name="T87" fmla="*/ 121 h 320"/>
                <a:gd name="T88" fmla="*/ 263 w 293"/>
                <a:gd name="T89" fmla="*/ 129 h 320"/>
                <a:gd name="T90" fmla="*/ 221 w 293"/>
                <a:gd name="T91" fmla="*/ 16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" h="320">
                  <a:moveTo>
                    <a:pt x="247" y="165"/>
                  </a:moveTo>
                  <a:cubicBezTo>
                    <a:pt x="261" y="154"/>
                    <a:pt x="275" y="141"/>
                    <a:pt x="288" y="128"/>
                  </a:cubicBezTo>
                  <a:cubicBezTo>
                    <a:pt x="293" y="122"/>
                    <a:pt x="288" y="114"/>
                    <a:pt x="281" y="114"/>
                  </a:cubicBezTo>
                  <a:cubicBezTo>
                    <a:pt x="253" y="113"/>
                    <a:pt x="226" y="110"/>
                    <a:pt x="198" y="105"/>
                  </a:cubicBezTo>
                  <a:cubicBezTo>
                    <a:pt x="182" y="72"/>
                    <a:pt x="163" y="42"/>
                    <a:pt x="141" y="13"/>
                  </a:cubicBezTo>
                  <a:cubicBezTo>
                    <a:pt x="143" y="3"/>
                    <a:pt x="128" y="0"/>
                    <a:pt x="125" y="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67" y="122"/>
                    <a:pt x="39" y="121"/>
                    <a:pt x="10" y="123"/>
                  </a:cubicBezTo>
                  <a:cubicBezTo>
                    <a:pt x="2" y="123"/>
                    <a:pt x="0" y="132"/>
                    <a:pt x="5" y="137"/>
                  </a:cubicBezTo>
                  <a:cubicBezTo>
                    <a:pt x="27" y="161"/>
                    <a:pt x="52" y="180"/>
                    <a:pt x="80" y="196"/>
                  </a:cubicBezTo>
                  <a:cubicBezTo>
                    <a:pt x="72" y="219"/>
                    <a:pt x="66" y="243"/>
                    <a:pt x="64" y="268"/>
                  </a:cubicBezTo>
                  <a:cubicBezTo>
                    <a:pt x="63" y="281"/>
                    <a:pt x="57" y="314"/>
                    <a:pt x="78" y="317"/>
                  </a:cubicBezTo>
                  <a:cubicBezTo>
                    <a:pt x="96" y="320"/>
                    <a:pt x="113" y="292"/>
                    <a:pt x="122" y="280"/>
                  </a:cubicBezTo>
                  <a:cubicBezTo>
                    <a:pt x="138" y="260"/>
                    <a:pt x="153" y="239"/>
                    <a:pt x="166" y="217"/>
                  </a:cubicBezTo>
                  <a:cubicBezTo>
                    <a:pt x="189" y="241"/>
                    <a:pt x="212" y="265"/>
                    <a:pt x="235" y="289"/>
                  </a:cubicBezTo>
                  <a:cubicBezTo>
                    <a:pt x="240" y="293"/>
                    <a:pt x="247" y="290"/>
                    <a:pt x="249" y="284"/>
                  </a:cubicBezTo>
                  <a:cubicBezTo>
                    <a:pt x="256" y="255"/>
                    <a:pt x="241" y="222"/>
                    <a:pt x="231" y="193"/>
                  </a:cubicBezTo>
                  <a:cubicBezTo>
                    <a:pt x="231" y="189"/>
                    <a:pt x="229" y="187"/>
                    <a:pt x="229" y="183"/>
                  </a:cubicBezTo>
                  <a:cubicBezTo>
                    <a:pt x="229" y="177"/>
                    <a:pt x="229" y="178"/>
                    <a:pt x="235" y="174"/>
                  </a:cubicBezTo>
                  <a:cubicBezTo>
                    <a:pt x="239" y="171"/>
                    <a:pt x="243" y="168"/>
                    <a:pt x="247" y="165"/>
                  </a:cubicBezTo>
                  <a:close/>
                  <a:moveTo>
                    <a:pt x="221" y="163"/>
                  </a:moveTo>
                  <a:cubicBezTo>
                    <a:pt x="217" y="167"/>
                    <a:pt x="212" y="170"/>
                    <a:pt x="211" y="175"/>
                  </a:cubicBezTo>
                  <a:cubicBezTo>
                    <a:pt x="210" y="178"/>
                    <a:pt x="211" y="180"/>
                    <a:pt x="212" y="182"/>
                  </a:cubicBezTo>
                  <a:cubicBezTo>
                    <a:pt x="211" y="184"/>
                    <a:pt x="211" y="186"/>
                    <a:pt x="212" y="188"/>
                  </a:cubicBezTo>
                  <a:cubicBezTo>
                    <a:pt x="216" y="203"/>
                    <a:pt x="221" y="218"/>
                    <a:pt x="226" y="233"/>
                  </a:cubicBezTo>
                  <a:cubicBezTo>
                    <a:pt x="229" y="243"/>
                    <a:pt x="233" y="253"/>
                    <a:pt x="234" y="264"/>
                  </a:cubicBezTo>
                  <a:cubicBezTo>
                    <a:pt x="215" y="244"/>
                    <a:pt x="195" y="224"/>
                    <a:pt x="176" y="204"/>
                  </a:cubicBezTo>
                  <a:cubicBezTo>
                    <a:pt x="173" y="200"/>
                    <a:pt x="169" y="201"/>
                    <a:pt x="166" y="203"/>
                  </a:cubicBezTo>
                  <a:cubicBezTo>
                    <a:pt x="162" y="201"/>
                    <a:pt x="157" y="201"/>
                    <a:pt x="154" y="206"/>
                  </a:cubicBezTo>
                  <a:cubicBezTo>
                    <a:pt x="144" y="222"/>
                    <a:pt x="134" y="237"/>
                    <a:pt x="123" y="252"/>
                  </a:cubicBezTo>
                  <a:cubicBezTo>
                    <a:pt x="114" y="265"/>
                    <a:pt x="103" y="281"/>
                    <a:pt x="91" y="291"/>
                  </a:cubicBezTo>
                  <a:cubicBezTo>
                    <a:pt x="89" y="296"/>
                    <a:pt x="85" y="298"/>
                    <a:pt x="80" y="297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77" y="280"/>
                    <a:pt x="81" y="263"/>
                    <a:pt x="82" y="254"/>
                  </a:cubicBezTo>
                  <a:cubicBezTo>
                    <a:pt x="85" y="234"/>
                    <a:pt x="90" y="215"/>
                    <a:pt x="97" y="197"/>
                  </a:cubicBezTo>
                  <a:cubicBezTo>
                    <a:pt x="99" y="192"/>
                    <a:pt x="98" y="188"/>
                    <a:pt x="94" y="185"/>
                  </a:cubicBezTo>
                  <a:cubicBezTo>
                    <a:pt x="70" y="173"/>
                    <a:pt x="49" y="157"/>
                    <a:pt x="29" y="138"/>
                  </a:cubicBezTo>
                  <a:cubicBezTo>
                    <a:pt x="53" y="138"/>
                    <a:pt x="77" y="138"/>
                    <a:pt x="100" y="140"/>
                  </a:cubicBezTo>
                  <a:cubicBezTo>
                    <a:pt x="103" y="140"/>
                    <a:pt x="105" y="139"/>
                    <a:pt x="107" y="137"/>
                  </a:cubicBezTo>
                  <a:cubicBezTo>
                    <a:pt x="108" y="137"/>
                    <a:pt x="110" y="135"/>
                    <a:pt x="111" y="1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55" y="59"/>
                    <a:pt x="171" y="86"/>
                    <a:pt x="185" y="115"/>
                  </a:cubicBezTo>
                  <a:cubicBezTo>
                    <a:pt x="186" y="118"/>
                    <a:pt x="188" y="119"/>
                    <a:pt x="190" y="119"/>
                  </a:cubicBezTo>
                  <a:cubicBezTo>
                    <a:pt x="191" y="120"/>
                    <a:pt x="193" y="120"/>
                    <a:pt x="194" y="121"/>
                  </a:cubicBezTo>
                  <a:cubicBezTo>
                    <a:pt x="217" y="125"/>
                    <a:pt x="240" y="128"/>
                    <a:pt x="263" y="129"/>
                  </a:cubicBezTo>
                  <a:cubicBezTo>
                    <a:pt x="250" y="142"/>
                    <a:pt x="236" y="153"/>
                    <a:pt x="221" y="163"/>
                  </a:cubicBezTo>
                  <a:close/>
                </a:path>
              </a:pathLst>
            </a:custGeom>
            <a:solidFill>
              <a:srgbClr val="9B7E64"/>
            </a:solidFill>
            <a:ln>
              <a:solidFill>
                <a:srgbClr val="019AA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rgbClr val="019AAA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课文赏析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0821" y="2680683"/>
            <a:ext cx="59636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作者对书有着深厚的感情。那么，作者是如何生动具体地表达自己的这种情感的呢？</a:t>
            </a:r>
            <a:endParaRPr lang="zh-CN" altLang="en-US" sz="32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课文赏析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39897" y="1659987"/>
            <a:ext cx="10710618" cy="1269701"/>
            <a:chOff x="833245" y="1278987"/>
            <a:chExt cx="10710618" cy="1269701"/>
          </a:xfrm>
        </p:grpSpPr>
        <p:grpSp>
          <p:nvGrpSpPr>
            <p:cNvPr id="5" name="组合 4"/>
            <p:cNvGrpSpPr/>
            <p:nvPr/>
          </p:nvGrpSpPr>
          <p:grpSpPr>
            <a:xfrm>
              <a:off x="833245" y="1448580"/>
              <a:ext cx="179916" cy="1100108"/>
              <a:chOff x="4524245" y="3111810"/>
              <a:chExt cx="134937" cy="82508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>
              <a:off x="4578329" y="1448580"/>
              <a:ext cx="179916" cy="1100108"/>
              <a:chOff x="4524245" y="3111810"/>
              <a:chExt cx="134937" cy="825081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8323413" y="1448580"/>
              <a:ext cx="179916" cy="1100108"/>
              <a:chOff x="4524245" y="3111810"/>
              <a:chExt cx="134937" cy="825081"/>
            </a:xfrm>
          </p:grpSpPr>
          <p:cxnSp>
            <p:nvCxnSpPr>
              <p:cNvPr id="18" name="直接连接符 17"/>
              <p:cNvCxnSpPr/>
              <p:nvPr/>
            </p:nvCxnSpPr>
            <p:spPr>
              <a:xfrm>
                <a:off x="4524246" y="3111810"/>
                <a:ext cx="134936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24246" y="3111810"/>
                <a:ext cx="0" cy="74677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4524245" y="3852541"/>
                <a:ext cx="127498" cy="843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组合 7"/>
            <p:cNvGrpSpPr/>
            <p:nvPr/>
          </p:nvGrpSpPr>
          <p:grpSpPr>
            <a:xfrm>
              <a:off x="1176317" y="1278987"/>
              <a:ext cx="2877378" cy="992045"/>
              <a:chOff x="1113255" y="2177622"/>
              <a:chExt cx="2877378" cy="99204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113255" y="2177622"/>
                <a:ext cx="2877378" cy="992045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974121" y="2306658"/>
                <a:ext cx="1111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3600" b="1" dirty="0">
                    <a:solidFill>
                      <a:srgbClr val="019AAA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假设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921401" y="1278987"/>
              <a:ext cx="2877378" cy="992045"/>
              <a:chOff x="4858339" y="2177622"/>
              <a:chExt cx="2877378" cy="99204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4858339" y="2177622"/>
                <a:ext cx="2877378" cy="99204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599326" y="2306658"/>
                <a:ext cx="1111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幼圆" panose="02010509060101010101" pitchFamily="49" charset="-122"/>
                    <a:ea typeface="幼圆" panose="02010509060101010101" pitchFamily="49" charset="-122"/>
                    <a:cs typeface="+mn-cs"/>
                  </a:rPr>
                  <a:t>设问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8666485" y="1278987"/>
              <a:ext cx="2877378" cy="992045"/>
              <a:chOff x="8603423" y="2177622"/>
              <a:chExt cx="2877378" cy="99204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8603423" y="2177622"/>
                <a:ext cx="2877378" cy="992045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9480449" y="2301825"/>
                <a:ext cx="11112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19AAA"/>
                    </a:solidFill>
                    <a:effectLst/>
                    <a:uLnTx/>
                    <a:uFillTx/>
                    <a:latin typeface="幼圆" panose="02010509060101010101" pitchFamily="49" charset="-122"/>
                    <a:ea typeface="幼圆" panose="02010509060101010101" pitchFamily="49" charset="-122"/>
                    <a:cs typeface="+mn-cs"/>
                  </a:rPr>
                  <a:t>列举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19AAA"/>
                  </a:solidFill>
                  <a:effectLst/>
                  <a:uLnTx/>
                  <a:uFillTx/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015541" y="3277148"/>
            <a:ext cx="29677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这篇文章通篇都用了假设来贯穿全文，作者通过层层递进的假设，一步步表明观点说明方法。</a:t>
            </a:r>
            <a:endParaRPr lang="zh-CN" altLang="en-US" sz="2400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70632" y="3277148"/>
            <a:ext cx="34610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假设独自旅行，只能带一样东西，自己会毫不犹豫选择一本书”。毫不犹豫地回答直接显示了自己对书的情有独钟。</a:t>
            </a:r>
            <a:endParaRPr lang="zh-CN" altLang="en-US" sz="2400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48546" y="3258965"/>
            <a:ext cx="343702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作者将自己读书的方式方法详尽地叙述下来，给我们以启发指导，也希望有更多的人能反复读一本书，不断体会新的收获</a:t>
            </a:r>
            <a:endParaRPr lang="zh-CN" altLang="en-US" sz="240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164387" y="2099130"/>
            <a:ext cx="3528184" cy="844606"/>
          </a:xfrm>
          <a:prstGeom prst="roundRect">
            <a:avLst>
              <a:gd name="adj" fmla="val 0"/>
            </a:avLst>
          </a:prstGeom>
          <a:solidFill>
            <a:srgbClr val="01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第三部分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90321" y="2993875"/>
            <a:ext cx="34676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5800" spc="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随堂测试</a:t>
            </a:r>
            <a:endParaRPr kumimoji="1" lang="zh-CN" altLang="en-US" sz="5800" spc="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9312" y="3915660"/>
            <a:ext cx="612503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随堂测试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41095" y="2305326"/>
            <a:ext cx="8369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19AAA"/>
                </a:solidFill>
                <a:latin typeface="迷你简毡笔黑" panose="03000509000000000000" pitchFamily="65" charset="-122"/>
                <a:ea typeface="迷你简毡笔黑" panose="03000509000000000000" pitchFamily="65" charset="-122"/>
              </a:rPr>
              <a:t>所以，我愿意坐在自己的船里，（                 ）读那本书。首先我会（    ），故事中的人为什么这样做，作家为什么要（            ）。然后，我会在脑子里继续把这个故事编下去，回过头来（                  ）一些片断，并问问自己为什么喜欢 它们</a:t>
            </a:r>
            <a:endParaRPr lang="zh-CN" altLang="en-US" sz="2800" b="1" dirty="0">
              <a:solidFill>
                <a:srgbClr val="019AAA"/>
              </a:solidFill>
              <a:latin typeface="迷你简毡笔黑" panose="03000509000000000000" pitchFamily="65" charset="-122"/>
              <a:ea typeface="迷你简毡笔黑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随堂测试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30118" y="2054108"/>
            <a:ext cx="9414932" cy="3094667"/>
            <a:chOff x="1230118" y="2054108"/>
            <a:chExt cx="9414932" cy="3094667"/>
          </a:xfrm>
        </p:grpSpPr>
        <p:sp>
          <p:nvSpPr>
            <p:cNvPr id="4" name="矩形 3"/>
            <p:cNvSpPr/>
            <p:nvPr/>
          </p:nvSpPr>
          <p:spPr>
            <a:xfrm>
              <a:off x="1491359" y="2668878"/>
              <a:ext cx="8892450" cy="2456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rPr>
                <a:t>“一本你喜爱的书就是一位朋友，也是一处你随时想去就去的故地。”这句话写出了作者读书的感受，试着仿写一句</a:t>
              </a:r>
              <a:r>
                <a:rPr lang="en-US" altLang="zh-CN" sz="32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  <a:sym typeface="Wingdings" panose="05000000000000000000" pitchFamily="2" charset="2"/>
                </a:rPr>
                <a:t>(                                            )</a:t>
              </a:r>
              <a:endParaRPr lang="zh-CN" altLang="en-US" sz="32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endParaRPr>
            </a:p>
          </p:txBody>
        </p:sp>
        <p:sp>
          <p:nvSpPr>
            <p:cNvPr id="5" name="矩形: 圆角 1844"/>
            <p:cNvSpPr/>
            <p:nvPr/>
          </p:nvSpPr>
          <p:spPr>
            <a:xfrm>
              <a:off x="1230118" y="2054108"/>
              <a:ext cx="9414932" cy="3094667"/>
            </a:xfrm>
            <a:custGeom>
              <a:avLst/>
              <a:gdLst>
                <a:gd name="connsiteX0" fmla="*/ 0 w 6553994"/>
                <a:gd name="connsiteY0" fmla="*/ 402244 h 804487"/>
                <a:gd name="connsiteX1" fmla="*/ 402244 w 6553994"/>
                <a:gd name="connsiteY1" fmla="*/ 0 h 804487"/>
                <a:gd name="connsiteX2" fmla="*/ 6151751 w 6553994"/>
                <a:gd name="connsiteY2" fmla="*/ 0 h 804487"/>
                <a:gd name="connsiteX3" fmla="*/ 6553995 w 6553994"/>
                <a:gd name="connsiteY3" fmla="*/ 402244 h 804487"/>
                <a:gd name="connsiteX4" fmla="*/ 6553994 w 6553994"/>
                <a:gd name="connsiteY4" fmla="*/ 402244 h 804487"/>
                <a:gd name="connsiteX5" fmla="*/ 6151750 w 6553994"/>
                <a:gd name="connsiteY5" fmla="*/ 804488 h 804487"/>
                <a:gd name="connsiteX6" fmla="*/ 402244 w 6553994"/>
                <a:gd name="connsiteY6" fmla="*/ 804487 h 804487"/>
                <a:gd name="connsiteX7" fmla="*/ 0 w 6553994"/>
                <a:gd name="connsiteY7" fmla="*/ 402243 h 804487"/>
                <a:gd name="connsiteX8" fmla="*/ 0 w 6553994"/>
                <a:gd name="connsiteY8" fmla="*/ 402244 h 804487"/>
                <a:gd name="connsiteX0-1" fmla="*/ 19377 w 6573372"/>
                <a:gd name="connsiteY0-2" fmla="*/ 406809 h 809053"/>
                <a:gd name="connsiteX1-3" fmla="*/ 421621 w 6573372"/>
                <a:gd name="connsiteY1-4" fmla="*/ 4565 h 809053"/>
                <a:gd name="connsiteX2-5" fmla="*/ 6171128 w 6573372"/>
                <a:gd name="connsiteY2-6" fmla="*/ 4565 h 809053"/>
                <a:gd name="connsiteX3-7" fmla="*/ 6573372 w 6573372"/>
                <a:gd name="connsiteY3-8" fmla="*/ 406809 h 809053"/>
                <a:gd name="connsiteX4-9" fmla="*/ 6573371 w 6573372"/>
                <a:gd name="connsiteY4-10" fmla="*/ 406809 h 809053"/>
                <a:gd name="connsiteX5-11" fmla="*/ 6171127 w 6573372"/>
                <a:gd name="connsiteY5-12" fmla="*/ 809053 h 809053"/>
                <a:gd name="connsiteX6-13" fmla="*/ 421621 w 6573372"/>
                <a:gd name="connsiteY6-14" fmla="*/ 809052 h 809053"/>
                <a:gd name="connsiteX7-15" fmla="*/ 19377 w 6573372"/>
                <a:gd name="connsiteY7-16" fmla="*/ 406808 h 809053"/>
                <a:gd name="connsiteX8-17" fmla="*/ 19377 w 6573372"/>
                <a:gd name="connsiteY8-18" fmla="*/ 406809 h 809053"/>
                <a:gd name="connsiteX0-19" fmla="*/ 61178 w 6615173"/>
                <a:gd name="connsiteY0-20" fmla="*/ 506611 h 908855"/>
                <a:gd name="connsiteX1-21" fmla="*/ 311208 w 6615173"/>
                <a:gd name="connsiteY1-22" fmla="*/ 17295 h 908855"/>
                <a:gd name="connsiteX2-23" fmla="*/ 463422 w 6615173"/>
                <a:gd name="connsiteY2-24" fmla="*/ 104367 h 908855"/>
                <a:gd name="connsiteX3-25" fmla="*/ 6212929 w 6615173"/>
                <a:gd name="connsiteY3-26" fmla="*/ 104367 h 908855"/>
                <a:gd name="connsiteX4-27" fmla="*/ 6615173 w 6615173"/>
                <a:gd name="connsiteY4-28" fmla="*/ 506611 h 908855"/>
                <a:gd name="connsiteX5-29" fmla="*/ 6615172 w 6615173"/>
                <a:gd name="connsiteY5-30" fmla="*/ 506611 h 908855"/>
                <a:gd name="connsiteX6-31" fmla="*/ 6212928 w 6615173"/>
                <a:gd name="connsiteY6-32" fmla="*/ 908855 h 908855"/>
                <a:gd name="connsiteX7-33" fmla="*/ 463422 w 6615173"/>
                <a:gd name="connsiteY7-34" fmla="*/ 908854 h 908855"/>
                <a:gd name="connsiteX8-35" fmla="*/ 61178 w 6615173"/>
                <a:gd name="connsiteY8-36" fmla="*/ 506610 h 908855"/>
                <a:gd name="connsiteX9" fmla="*/ 61178 w 6615173"/>
                <a:gd name="connsiteY9" fmla="*/ 506611 h 908855"/>
                <a:gd name="connsiteX0-37" fmla="*/ 165503 w 6719498"/>
                <a:gd name="connsiteY0-38" fmla="*/ 402244 h 804488"/>
                <a:gd name="connsiteX1-39" fmla="*/ 567747 w 6719498"/>
                <a:gd name="connsiteY1-40" fmla="*/ 0 h 804488"/>
                <a:gd name="connsiteX2-41" fmla="*/ 6317254 w 6719498"/>
                <a:gd name="connsiteY2-42" fmla="*/ 0 h 804488"/>
                <a:gd name="connsiteX3-43" fmla="*/ 6719498 w 6719498"/>
                <a:gd name="connsiteY3-44" fmla="*/ 402244 h 804488"/>
                <a:gd name="connsiteX4-45" fmla="*/ 6719497 w 6719498"/>
                <a:gd name="connsiteY4-46" fmla="*/ 402244 h 804488"/>
                <a:gd name="connsiteX5-47" fmla="*/ 6317253 w 6719498"/>
                <a:gd name="connsiteY5-48" fmla="*/ 804488 h 804488"/>
                <a:gd name="connsiteX6-49" fmla="*/ 567747 w 6719498"/>
                <a:gd name="connsiteY6-50" fmla="*/ 804487 h 804488"/>
                <a:gd name="connsiteX7-51" fmla="*/ 165503 w 6719498"/>
                <a:gd name="connsiteY7-52" fmla="*/ 402243 h 804488"/>
                <a:gd name="connsiteX8-53" fmla="*/ 165503 w 6719498"/>
                <a:gd name="connsiteY8-54" fmla="*/ 402244 h 804488"/>
                <a:gd name="connsiteX0-55" fmla="*/ 165503 w 6719498"/>
                <a:gd name="connsiteY0-56" fmla="*/ 402244 h 804488"/>
                <a:gd name="connsiteX1-57" fmla="*/ 567747 w 6719498"/>
                <a:gd name="connsiteY1-58" fmla="*/ 0 h 804488"/>
                <a:gd name="connsiteX2-59" fmla="*/ 6317254 w 6719498"/>
                <a:gd name="connsiteY2-60" fmla="*/ 0 h 804488"/>
                <a:gd name="connsiteX3-61" fmla="*/ 6719498 w 6719498"/>
                <a:gd name="connsiteY3-62" fmla="*/ 402244 h 804488"/>
                <a:gd name="connsiteX4-63" fmla="*/ 6719497 w 6719498"/>
                <a:gd name="connsiteY4-64" fmla="*/ 402244 h 804488"/>
                <a:gd name="connsiteX5-65" fmla="*/ 6317253 w 6719498"/>
                <a:gd name="connsiteY5-66" fmla="*/ 804488 h 804488"/>
                <a:gd name="connsiteX6-67" fmla="*/ 567747 w 6719498"/>
                <a:gd name="connsiteY6-68" fmla="*/ 804487 h 804488"/>
                <a:gd name="connsiteX7-69" fmla="*/ 165503 w 6719498"/>
                <a:gd name="connsiteY7-70" fmla="*/ 402243 h 804488"/>
                <a:gd name="connsiteX8-71" fmla="*/ 165503 w 6719498"/>
                <a:gd name="connsiteY8-72" fmla="*/ 402244 h 804488"/>
                <a:gd name="connsiteX0-73" fmla="*/ 0 w 6553995"/>
                <a:gd name="connsiteY0-74" fmla="*/ 407846 h 810090"/>
                <a:gd name="connsiteX1-75" fmla="*/ 402244 w 6553995"/>
                <a:gd name="connsiteY1-76" fmla="*/ 5602 h 810090"/>
                <a:gd name="connsiteX2-77" fmla="*/ 6151751 w 6553995"/>
                <a:gd name="connsiteY2-78" fmla="*/ 5602 h 810090"/>
                <a:gd name="connsiteX3-79" fmla="*/ 6553995 w 6553995"/>
                <a:gd name="connsiteY3-80" fmla="*/ 407846 h 810090"/>
                <a:gd name="connsiteX4-81" fmla="*/ 6553994 w 6553995"/>
                <a:gd name="connsiteY4-82" fmla="*/ 407846 h 810090"/>
                <a:gd name="connsiteX5-83" fmla="*/ 6151750 w 6553995"/>
                <a:gd name="connsiteY5-84" fmla="*/ 810090 h 810090"/>
                <a:gd name="connsiteX6-85" fmla="*/ 402244 w 6553995"/>
                <a:gd name="connsiteY6-86" fmla="*/ 810089 h 810090"/>
                <a:gd name="connsiteX7-87" fmla="*/ 0 w 6553995"/>
                <a:gd name="connsiteY7-88" fmla="*/ 407845 h 810090"/>
                <a:gd name="connsiteX8-89" fmla="*/ 0 w 6553995"/>
                <a:gd name="connsiteY8-90" fmla="*/ 407846 h 810090"/>
                <a:gd name="connsiteX0-91" fmla="*/ 5928 w 6559923"/>
                <a:gd name="connsiteY0-92" fmla="*/ 407846 h 832472"/>
                <a:gd name="connsiteX1-93" fmla="*/ 408172 w 6559923"/>
                <a:gd name="connsiteY1-94" fmla="*/ 5602 h 832472"/>
                <a:gd name="connsiteX2-95" fmla="*/ 6157679 w 6559923"/>
                <a:gd name="connsiteY2-96" fmla="*/ 5602 h 832472"/>
                <a:gd name="connsiteX3-97" fmla="*/ 6559923 w 6559923"/>
                <a:gd name="connsiteY3-98" fmla="*/ 407846 h 832472"/>
                <a:gd name="connsiteX4-99" fmla="*/ 6559922 w 6559923"/>
                <a:gd name="connsiteY4-100" fmla="*/ 407846 h 832472"/>
                <a:gd name="connsiteX5-101" fmla="*/ 6157678 w 6559923"/>
                <a:gd name="connsiteY5-102" fmla="*/ 810090 h 832472"/>
                <a:gd name="connsiteX6-103" fmla="*/ 408172 w 6559923"/>
                <a:gd name="connsiteY6-104" fmla="*/ 810089 h 832472"/>
                <a:gd name="connsiteX7-105" fmla="*/ 5928 w 6559923"/>
                <a:gd name="connsiteY7-106" fmla="*/ 407845 h 832472"/>
                <a:gd name="connsiteX8-107" fmla="*/ 5928 w 6559923"/>
                <a:gd name="connsiteY8-108" fmla="*/ 407846 h 832472"/>
                <a:gd name="connsiteX0-109" fmla="*/ 24185 w 6578180"/>
                <a:gd name="connsiteY0-110" fmla="*/ 408097 h 832723"/>
                <a:gd name="connsiteX1-111" fmla="*/ 426429 w 6578180"/>
                <a:gd name="connsiteY1-112" fmla="*/ 5853 h 832723"/>
                <a:gd name="connsiteX2-113" fmla="*/ 6175936 w 6578180"/>
                <a:gd name="connsiteY2-114" fmla="*/ 5853 h 832723"/>
                <a:gd name="connsiteX3-115" fmla="*/ 6578180 w 6578180"/>
                <a:gd name="connsiteY3-116" fmla="*/ 408097 h 832723"/>
                <a:gd name="connsiteX4-117" fmla="*/ 6578179 w 6578180"/>
                <a:gd name="connsiteY4-118" fmla="*/ 408097 h 832723"/>
                <a:gd name="connsiteX5-119" fmla="*/ 6175935 w 6578180"/>
                <a:gd name="connsiteY5-120" fmla="*/ 810341 h 832723"/>
                <a:gd name="connsiteX6-121" fmla="*/ 426429 w 6578180"/>
                <a:gd name="connsiteY6-122" fmla="*/ 810340 h 832723"/>
                <a:gd name="connsiteX7-123" fmla="*/ 24185 w 6578180"/>
                <a:gd name="connsiteY7-124" fmla="*/ 408096 h 832723"/>
                <a:gd name="connsiteX8-125" fmla="*/ 24185 w 6578180"/>
                <a:gd name="connsiteY8-126" fmla="*/ 408097 h 832723"/>
                <a:gd name="connsiteX0-127" fmla="*/ 7336 w 6561331"/>
                <a:gd name="connsiteY0-128" fmla="*/ 407303 h 831929"/>
                <a:gd name="connsiteX1-129" fmla="*/ 409580 w 6561331"/>
                <a:gd name="connsiteY1-130" fmla="*/ 5059 h 831929"/>
                <a:gd name="connsiteX2-131" fmla="*/ 6159087 w 6561331"/>
                <a:gd name="connsiteY2-132" fmla="*/ 5059 h 831929"/>
                <a:gd name="connsiteX3-133" fmla="*/ 6561331 w 6561331"/>
                <a:gd name="connsiteY3-134" fmla="*/ 407303 h 831929"/>
                <a:gd name="connsiteX4-135" fmla="*/ 6561330 w 6561331"/>
                <a:gd name="connsiteY4-136" fmla="*/ 407303 h 831929"/>
                <a:gd name="connsiteX5-137" fmla="*/ 6159086 w 6561331"/>
                <a:gd name="connsiteY5-138" fmla="*/ 809547 h 831929"/>
                <a:gd name="connsiteX6-139" fmla="*/ 409580 w 6561331"/>
                <a:gd name="connsiteY6-140" fmla="*/ 809546 h 831929"/>
                <a:gd name="connsiteX7-141" fmla="*/ 7336 w 6561331"/>
                <a:gd name="connsiteY7-142" fmla="*/ 407302 h 831929"/>
                <a:gd name="connsiteX8-143" fmla="*/ 7336 w 6561331"/>
                <a:gd name="connsiteY8-144" fmla="*/ 407303 h 831929"/>
                <a:gd name="connsiteX0-145" fmla="*/ 7336 w 6561331"/>
                <a:gd name="connsiteY0-146" fmla="*/ 407303 h 823255"/>
                <a:gd name="connsiteX1-147" fmla="*/ 409580 w 6561331"/>
                <a:gd name="connsiteY1-148" fmla="*/ 5059 h 823255"/>
                <a:gd name="connsiteX2-149" fmla="*/ 6159087 w 6561331"/>
                <a:gd name="connsiteY2-150" fmla="*/ 5059 h 823255"/>
                <a:gd name="connsiteX3-151" fmla="*/ 6561331 w 6561331"/>
                <a:gd name="connsiteY3-152" fmla="*/ 407303 h 823255"/>
                <a:gd name="connsiteX4-153" fmla="*/ 6561330 w 6561331"/>
                <a:gd name="connsiteY4-154" fmla="*/ 407303 h 823255"/>
                <a:gd name="connsiteX5-155" fmla="*/ 6159086 w 6561331"/>
                <a:gd name="connsiteY5-156" fmla="*/ 809547 h 823255"/>
                <a:gd name="connsiteX6-157" fmla="*/ 409580 w 6561331"/>
                <a:gd name="connsiteY6-158" fmla="*/ 809546 h 823255"/>
                <a:gd name="connsiteX7-159" fmla="*/ 7336 w 6561331"/>
                <a:gd name="connsiteY7-160" fmla="*/ 407302 h 823255"/>
                <a:gd name="connsiteX8-161" fmla="*/ 7336 w 6561331"/>
                <a:gd name="connsiteY8-162" fmla="*/ 407303 h 823255"/>
                <a:gd name="connsiteX0-163" fmla="*/ 7336 w 6561331"/>
                <a:gd name="connsiteY0-164" fmla="*/ 407303 h 823255"/>
                <a:gd name="connsiteX1-165" fmla="*/ 409580 w 6561331"/>
                <a:gd name="connsiteY1-166" fmla="*/ 5059 h 823255"/>
                <a:gd name="connsiteX2-167" fmla="*/ 6159087 w 6561331"/>
                <a:gd name="connsiteY2-168" fmla="*/ 5059 h 823255"/>
                <a:gd name="connsiteX3-169" fmla="*/ 6561331 w 6561331"/>
                <a:gd name="connsiteY3-170" fmla="*/ 407303 h 823255"/>
                <a:gd name="connsiteX4-171" fmla="*/ 6561330 w 6561331"/>
                <a:gd name="connsiteY4-172" fmla="*/ 407303 h 823255"/>
                <a:gd name="connsiteX5-173" fmla="*/ 6159086 w 6561331"/>
                <a:gd name="connsiteY5-174" fmla="*/ 809547 h 823255"/>
                <a:gd name="connsiteX6-175" fmla="*/ 409580 w 6561331"/>
                <a:gd name="connsiteY6-176" fmla="*/ 809546 h 823255"/>
                <a:gd name="connsiteX7-177" fmla="*/ 7336 w 6561331"/>
                <a:gd name="connsiteY7-178" fmla="*/ 407302 h 823255"/>
                <a:gd name="connsiteX8-179" fmla="*/ 7336 w 6561331"/>
                <a:gd name="connsiteY8-180" fmla="*/ 407303 h 823255"/>
                <a:gd name="connsiteX0-181" fmla="*/ 7336 w 6561331"/>
                <a:gd name="connsiteY0-182" fmla="*/ 407303 h 823255"/>
                <a:gd name="connsiteX1-183" fmla="*/ 409580 w 6561331"/>
                <a:gd name="connsiteY1-184" fmla="*/ 5059 h 823255"/>
                <a:gd name="connsiteX2-185" fmla="*/ 6159087 w 6561331"/>
                <a:gd name="connsiteY2-186" fmla="*/ 5059 h 823255"/>
                <a:gd name="connsiteX3-187" fmla="*/ 6561331 w 6561331"/>
                <a:gd name="connsiteY3-188" fmla="*/ 407303 h 823255"/>
                <a:gd name="connsiteX4-189" fmla="*/ 6561330 w 6561331"/>
                <a:gd name="connsiteY4-190" fmla="*/ 407303 h 823255"/>
                <a:gd name="connsiteX5-191" fmla="*/ 6159086 w 6561331"/>
                <a:gd name="connsiteY5-192" fmla="*/ 809547 h 823255"/>
                <a:gd name="connsiteX6-193" fmla="*/ 409580 w 6561331"/>
                <a:gd name="connsiteY6-194" fmla="*/ 809546 h 823255"/>
                <a:gd name="connsiteX7-195" fmla="*/ 7336 w 6561331"/>
                <a:gd name="connsiteY7-196" fmla="*/ 407302 h 823255"/>
                <a:gd name="connsiteX8-197" fmla="*/ 7336 w 6561331"/>
                <a:gd name="connsiteY8-198" fmla="*/ 407303 h 823255"/>
                <a:gd name="connsiteX0-199" fmla="*/ 7336 w 6561355"/>
                <a:gd name="connsiteY0-200" fmla="*/ 407303 h 823255"/>
                <a:gd name="connsiteX1-201" fmla="*/ 409580 w 6561355"/>
                <a:gd name="connsiteY1-202" fmla="*/ 5059 h 823255"/>
                <a:gd name="connsiteX2-203" fmla="*/ 6159087 w 6561355"/>
                <a:gd name="connsiteY2-204" fmla="*/ 5059 h 823255"/>
                <a:gd name="connsiteX3-205" fmla="*/ 6561331 w 6561355"/>
                <a:gd name="connsiteY3-206" fmla="*/ 407303 h 823255"/>
                <a:gd name="connsiteX4-207" fmla="*/ 6561330 w 6561355"/>
                <a:gd name="connsiteY4-208" fmla="*/ 407303 h 823255"/>
                <a:gd name="connsiteX5-209" fmla="*/ 6159086 w 6561355"/>
                <a:gd name="connsiteY5-210" fmla="*/ 809547 h 823255"/>
                <a:gd name="connsiteX6-211" fmla="*/ 409580 w 6561355"/>
                <a:gd name="connsiteY6-212" fmla="*/ 809546 h 823255"/>
                <a:gd name="connsiteX7-213" fmla="*/ 7336 w 6561355"/>
                <a:gd name="connsiteY7-214" fmla="*/ 407302 h 823255"/>
                <a:gd name="connsiteX8-215" fmla="*/ 7336 w 6561355"/>
                <a:gd name="connsiteY8-216" fmla="*/ 407303 h 823255"/>
                <a:gd name="connsiteX0-217" fmla="*/ 7336 w 6562852"/>
                <a:gd name="connsiteY0-218" fmla="*/ 415953 h 831905"/>
                <a:gd name="connsiteX1-219" fmla="*/ 409580 w 6562852"/>
                <a:gd name="connsiteY1-220" fmla="*/ 13709 h 831905"/>
                <a:gd name="connsiteX2-221" fmla="*/ 6159087 w 6562852"/>
                <a:gd name="connsiteY2-222" fmla="*/ 13709 h 831905"/>
                <a:gd name="connsiteX3-223" fmla="*/ 6561331 w 6562852"/>
                <a:gd name="connsiteY3-224" fmla="*/ 415953 h 831905"/>
                <a:gd name="connsiteX4-225" fmla="*/ 6561330 w 6562852"/>
                <a:gd name="connsiteY4-226" fmla="*/ 415953 h 831905"/>
                <a:gd name="connsiteX5-227" fmla="*/ 6159086 w 6562852"/>
                <a:gd name="connsiteY5-228" fmla="*/ 818197 h 831905"/>
                <a:gd name="connsiteX6-229" fmla="*/ 409580 w 6562852"/>
                <a:gd name="connsiteY6-230" fmla="*/ 818196 h 831905"/>
                <a:gd name="connsiteX7-231" fmla="*/ 7336 w 6562852"/>
                <a:gd name="connsiteY7-232" fmla="*/ 415952 h 831905"/>
                <a:gd name="connsiteX8-233" fmla="*/ 7336 w 6562852"/>
                <a:gd name="connsiteY8-234" fmla="*/ 415953 h 831905"/>
                <a:gd name="connsiteX0-235" fmla="*/ 7336 w 6562852"/>
                <a:gd name="connsiteY0-236" fmla="*/ 415953 h 831905"/>
                <a:gd name="connsiteX1-237" fmla="*/ 409580 w 6562852"/>
                <a:gd name="connsiteY1-238" fmla="*/ 13709 h 831905"/>
                <a:gd name="connsiteX2-239" fmla="*/ 6159087 w 6562852"/>
                <a:gd name="connsiteY2-240" fmla="*/ 13709 h 831905"/>
                <a:gd name="connsiteX3-241" fmla="*/ 6561331 w 6562852"/>
                <a:gd name="connsiteY3-242" fmla="*/ 415953 h 831905"/>
                <a:gd name="connsiteX4-243" fmla="*/ 6561330 w 6562852"/>
                <a:gd name="connsiteY4-244" fmla="*/ 415953 h 831905"/>
                <a:gd name="connsiteX5-245" fmla="*/ 6159086 w 6562852"/>
                <a:gd name="connsiteY5-246" fmla="*/ 818197 h 831905"/>
                <a:gd name="connsiteX6-247" fmla="*/ 409580 w 6562852"/>
                <a:gd name="connsiteY6-248" fmla="*/ 818196 h 831905"/>
                <a:gd name="connsiteX7-249" fmla="*/ 7336 w 6562852"/>
                <a:gd name="connsiteY7-250" fmla="*/ 415952 h 831905"/>
                <a:gd name="connsiteX8-251" fmla="*/ 7336 w 6562852"/>
                <a:gd name="connsiteY8-252" fmla="*/ 415953 h 831905"/>
                <a:gd name="connsiteX0-253" fmla="*/ 7336 w 6562852"/>
                <a:gd name="connsiteY0-254" fmla="*/ 415953 h 831905"/>
                <a:gd name="connsiteX1-255" fmla="*/ 409580 w 6562852"/>
                <a:gd name="connsiteY1-256" fmla="*/ 13709 h 831905"/>
                <a:gd name="connsiteX2-257" fmla="*/ 6159087 w 6562852"/>
                <a:gd name="connsiteY2-258" fmla="*/ 13709 h 831905"/>
                <a:gd name="connsiteX3-259" fmla="*/ 6561331 w 6562852"/>
                <a:gd name="connsiteY3-260" fmla="*/ 415953 h 831905"/>
                <a:gd name="connsiteX4-261" fmla="*/ 6532755 w 6562852"/>
                <a:gd name="connsiteY4-262" fmla="*/ 415953 h 831905"/>
                <a:gd name="connsiteX5-263" fmla="*/ 6159086 w 6562852"/>
                <a:gd name="connsiteY5-264" fmla="*/ 818197 h 831905"/>
                <a:gd name="connsiteX6-265" fmla="*/ 409580 w 6562852"/>
                <a:gd name="connsiteY6-266" fmla="*/ 818196 h 831905"/>
                <a:gd name="connsiteX7-267" fmla="*/ 7336 w 6562852"/>
                <a:gd name="connsiteY7-268" fmla="*/ 415952 h 831905"/>
                <a:gd name="connsiteX8-269" fmla="*/ 7336 w 6562852"/>
                <a:gd name="connsiteY8-270" fmla="*/ 415953 h 831905"/>
                <a:gd name="connsiteX0-271" fmla="*/ 7336 w 6734904"/>
                <a:gd name="connsiteY0-272" fmla="*/ 407303 h 823255"/>
                <a:gd name="connsiteX1-273" fmla="*/ 409580 w 6734904"/>
                <a:gd name="connsiteY1-274" fmla="*/ 5059 h 823255"/>
                <a:gd name="connsiteX2-275" fmla="*/ 6159087 w 6734904"/>
                <a:gd name="connsiteY2-276" fmla="*/ 5059 h 823255"/>
                <a:gd name="connsiteX3-277" fmla="*/ 6532755 w 6734904"/>
                <a:gd name="connsiteY3-278" fmla="*/ 407303 h 823255"/>
                <a:gd name="connsiteX4-279" fmla="*/ 6159086 w 6734904"/>
                <a:gd name="connsiteY4-280" fmla="*/ 809547 h 823255"/>
                <a:gd name="connsiteX5-281" fmla="*/ 409580 w 6734904"/>
                <a:gd name="connsiteY5-282" fmla="*/ 809546 h 823255"/>
                <a:gd name="connsiteX6-283" fmla="*/ 7336 w 6734904"/>
                <a:gd name="connsiteY6-284" fmla="*/ 407302 h 823255"/>
                <a:gd name="connsiteX7-285" fmla="*/ 7336 w 6734904"/>
                <a:gd name="connsiteY7-286" fmla="*/ 407303 h 823255"/>
                <a:gd name="connsiteX0-287" fmla="*/ 7336 w 6553050"/>
                <a:gd name="connsiteY0-288" fmla="*/ 407303 h 823255"/>
                <a:gd name="connsiteX1-289" fmla="*/ 409580 w 6553050"/>
                <a:gd name="connsiteY1-290" fmla="*/ 5059 h 823255"/>
                <a:gd name="connsiteX2-291" fmla="*/ 6159087 w 6553050"/>
                <a:gd name="connsiteY2-292" fmla="*/ 5059 h 823255"/>
                <a:gd name="connsiteX3-293" fmla="*/ 6532755 w 6553050"/>
                <a:gd name="connsiteY3-294" fmla="*/ 407303 h 823255"/>
                <a:gd name="connsiteX4-295" fmla="*/ 6159086 w 6553050"/>
                <a:gd name="connsiteY4-296" fmla="*/ 809547 h 823255"/>
                <a:gd name="connsiteX5-297" fmla="*/ 409580 w 6553050"/>
                <a:gd name="connsiteY5-298" fmla="*/ 809546 h 823255"/>
                <a:gd name="connsiteX6-299" fmla="*/ 7336 w 6553050"/>
                <a:gd name="connsiteY6-300" fmla="*/ 407302 h 823255"/>
                <a:gd name="connsiteX7-301" fmla="*/ 7336 w 6553050"/>
                <a:gd name="connsiteY7-302" fmla="*/ 407303 h 823255"/>
                <a:gd name="connsiteX0-303" fmla="*/ 7336 w 6553050"/>
                <a:gd name="connsiteY0-304" fmla="*/ 407303 h 823255"/>
                <a:gd name="connsiteX1-305" fmla="*/ 409580 w 6553050"/>
                <a:gd name="connsiteY1-306" fmla="*/ 5059 h 823255"/>
                <a:gd name="connsiteX2-307" fmla="*/ 6159087 w 6553050"/>
                <a:gd name="connsiteY2-308" fmla="*/ 5059 h 823255"/>
                <a:gd name="connsiteX3-309" fmla="*/ 6532755 w 6553050"/>
                <a:gd name="connsiteY3-310" fmla="*/ 407303 h 823255"/>
                <a:gd name="connsiteX4-311" fmla="*/ 6159086 w 6553050"/>
                <a:gd name="connsiteY4-312" fmla="*/ 809547 h 823255"/>
                <a:gd name="connsiteX5-313" fmla="*/ 409580 w 6553050"/>
                <a:gd name="connsiteY5-314" fmla="*/ 809546 h 823255"/>
                <a:gd name="connsiteX6-315" fmla="*/ 7336 w 6553050"/>
                <a:gd name="connsiteY6-316" fmla="*/ 407302 h 823255"/>
                <a:gd name="connsiteX7-317" fmla="*/ 7336 w 6553050"/>
                <a:gd name="connsiteY7-318" fmla="*/ 407303 h 823255"/>
                <a:gd name="connsiteX0-319" fmla="*/ 7336 w 6556749"/>
                <a:gd name="connsiteY0-320" fmla="*/ 407303 h 823255"/>
                <a:gd name="connsiteX1-321" fmla="*/ 409580 w 6556749"/>
                <a:gd name="connsiteY1-322" fmla="*/ 5059 h 823255"/>
                <a:gd name="connsiteX2-323" fmla="*/ 6159087 w 6556749"/>
                <a:gd name="connsiteY2-324" fmla="*/ 5059 h 823255"/>
                <a:gd name="connsiteX3-325" fmla="*/ 6532755 w 6556749"/>
                <a:gd name="connsiteY3-326" fmla="*/ 407303 h 823255"/>
                <a:gd name="connsiteX4-327" fmla="*/ 6159086 w 6556749"/>
                <a:gd name="connsiteY4-328" fmla="*/ 809547 h 823255"/>
                <a:gd name="connsiteX5-329" fmla="*/ 409580 w 6556749"/>
                <a:gd name="connsiteY5-330" fmla="*/ 809546 h 823255"/>
                <a:gd name="connsiteX6-331" fmla="*/ 7336 w 6556749"/>
                <a:gd name="connsiteY6-332" fmla="*/ 407302 h 823255"/>
                <a:gd name="connsiteX7-333" fmla="*/ 7336 w 6556749"/>
                <a:gd name="connsiteY7-334" fmla="*/ 407303 h 823255"/>
                <a:gd name="connsiteX0-335" fmla="*/ 7336 w 6556749"/>
                <a:gd name="connsiteY0-336" fmla="*/ 407303 h 823255"/>
                <a:gd name="connsiteX1-337" fmla="*/ 409580 w 6556749"/>
                <a:gd name="connsiteY1-338" fmla="*/ 5059 h 823255"/>
                <a:gd name="connsiteX2-339" fmla="*/ 6159087 w 6556749"/>
                <a:gd name="connsiteY2-340" fmla="*/ 5059 h 823255"/>
                <a:gd name="connsiteX3-341" fmla="*/ 6532755 w 6556749"/>
                <a:gd name="connsiteY3-342" fmla="*/ 450165 h 823255"/>
                <a:gd name="connsiteX4-343" fmla="*/ 6159086 w 6556749"/>
                <a:gd name="connsiteY4-344" fmla="*/ 809547 h 823255"/>
                <a:gd name="connsiteX5-345" fmla="*/ 409580 w 6556749"/>
                <a:gd name="connsiteY5-346" fmla="*/ 809546 h 823255"/>
                <a:gd name="connsiteX6-347" fmla="*/ 7336 w 6556749"/>
                <a:gd name="connsiteY6-348" fmla="*/ 407302 h 823255"/>
                <a:gd name="connsiteX7-349" fmla="*/ 7336 w 6556749"/>
                <a:gd name="connsiteY7-350" fmla="*/ 407303 h 823255"/>
                <a:gd name="connsiteX0-351" fmla="*/ 7336 w 6556749"/>
                <a:gd name="connsiteY0-352" fmla="*/ 407303 h 823255"/>
                <a:gd name="connsiteX1-353" fmla="*/ 409580 w 6556749"/>
                <a:gd name="connsiteY1-354" fmla="*/ 5059 h 823255"/>
                <a:gd name="connsiteX2-355" fmla="*/ 6159087 w 6556749"/>
                <a:gd name="connsiteY2-356" fmla="*/ 5059 h 823255"/>
                <a:gd name="connsiteX3-357" fmla="*/ 6532755 w 6556749"/>
                <a:gd name="connsiteY3-358" fmla="*/ 412065 h 823255"/>
                <a:gd name="connsiteX4-359" fmla="*/ 6159086 w 6556749"/>
                <a:gd name="connsiteY4-360" fmla="*/ 809547 h 823255"/>
                <a:gd name="connsiteX5-361" fmla="*/ 409580 w 6556749"/>
                <a:gd name="connsiteY5-362" fmla="*/ 809546 h 823255"/>
                <a:gd name="connsiteX6-363" fmla="*/ 7336 w 6556749"/>
                <a:gd name="connsiteY6-364" fmla="*/ 407302 h 823255"/>
                <a:gd name="connsiteX7-365" fmla="*/ 7336 w 6556749"/>
                <a:gd name="connsiteY7-366" fmla="*/ 407303 h 823255"/>
                <a:gd name="connsiteX0-367" fmla="*/ 7336 w 6553050"/>
                <a:gd name="connsiteY0-368" fmla="*/ 407303 h 823255"/>
                <a:gd name="connsiteX1-369" fmla="*/ 409580 w 6553050"/>
                <a:gd name="connsiteY1-370" fmla="*/ 5059 h 823255"/>
                <a:gd name="connsiteX2-371" fmla="*/ 6159087 w 6553050"/>
                <a:gd name="connsiteY2-372" fmla="*/ 5059 h 823255"/>
                <a:gd name="connsiteX3-373" fmla="*/ 6532755 w 6553050"/>
                <a:gd name="connsiteY3-374" fmla="*/ 412065 h 823255"/>
                <a:gd name="connsiteX4-375" fmla="*/ 6159086 w 6553050"/>
                <a:gd name="connsiteY4-376" fmla="*/ 809547 h 823255"/>
                <a:gd name="connsiteX5-377" fmla="*/ 409580 w 6553050"/>
                <a:gd name="connsiteY5-378" fmla="*/ 809546 h 823255"/>
                <a:gd name="connsiteX6-379" fmla="*/ 7336 w 6553050"/>
                <a:gd name="connsiteY6-380" fmla="*/ 407302 h 823255"/>
                <a:gd name="connsiteX7-381" fmla="*/ 7336 w 6553050"/>
                <a:gd name="connsiteY7-382" fmla="*/ 407303 h 823255"/>
                <a:gd name="connsiteX0-383" fmla="*/ 7336 w 6564803"/>
                <a:gd name="connsiteY0-384" fmla="*/ 407303 h 823255"/>
                <a:gd name="connsiteX1-385" fmla="*/ 409580 w 6564803"/>
                <a:gd name="connsiteY1-386" fmla="*/ 5059 h 823255"/>
                <a:gd name="connsiteX2-387" fmla="*/ 6159087 w 6564803"/>
                <a:gd name="connsiteY2-388" fmla="*/ 5059 h 823255"/>
                <a:gd name="connsiteX3-389" fmla="*/ 6532755 w 6564803"/>
                <a:gd name="connsiteY3-390" fmla="*/ 412065 h 823255"/>
                <a:gd name="connsiteX4-391" fmla="*/ 6159086 w 6564803"/>
                <a:gd name="connsiteY4-392" fmla="*/ 809547 h 823255"/>
                <a:gd name="connsiteX5-393" fmla="*/ 409580 w 6564803"/>
                <a:gd name="connsiteY5-394" fmla="*/ 809546 h 823255"/>
                <a:gd name="connsiteX6-395" fmla="*/ 7336 w 6564803"/>
                <a:gd name="connsiteY6-396" fmla="*/ 407302 h 823255"/>
                <a:gd name="connsiteX7-397" fmla="*/ 7336 w 6564803"/>
                <a:gd name="connsiteY7-398" fmla="*/ 407303 h 82325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564803" h="823255">
                  <a:moveTo>
                    <a:pt x="7336" y="407303"/>
                  </a:moveTo>
                  <a:cubicBezTo>
                    <a:pt x="36277" y="387888"/>
                    <a:pt x="-148987" y="-51725"/>
                    <a:pt x="409580" y="5059"/>
                  </a:cubicBezTo>
                  <a:cubicBezTo>
                    <a:pt x="2478482" y="119359"/>
                    <a:pt x="4242585" y="5059"/>
                    <a:pt x="6159087" y="5059"/>
                  </a:cubicBezTo>
                  <a:cubicBezTo>
                    <a:pt x="6684316" y="-42200"/>
                    <a:pt x="6532755" y="277984"/>
                    <a:pt x="6532755" y="412065"/>
                  </a:cubicBezTo>
                  <a:cubicBezTo>
                    <a:pt x="6547043" y="624694"/>
                    <a:pt x="6705089" y="857172"/>
                    <a:pt x="6159086" y="809547"/>
                  </a:cubicBezTo>
                  <a:lnTo>
                    <a:pt x="409580" y="809546"/>
                  </a:lnTo>
                  <a:cubicBezTo>
                    <a:pt x="-69748" y="885746"/>
                    <a:pt x="7336" y="629455"/>
                    <a:pt x="7336" y="407302"/>
                  </a:cubicBezTo>
                  <a:lnTo>
                    <a:pt x="7336" y="407303"/>
                  </a:lnTo>
                  <a:close/>
                </a:path>
              </a:pathLst>
            </a:custGeom>
            <a:noFill/>
            <a:ln>
              <a:solidFill>
                <a:srgbClr val="019AA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19AAA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随堂测试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71312" y="4149572"/>
            <a:ext cx="545848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迷你简毡笔黑" panose="03000509000000000000" pitchFamily="65" charset="-122"/>
                <a:ea typeface="迷你简毡笔黑" panose="03000509000000000000" pitchFamily="65" charset="-122"/>
              </a:defRPr>
            </a:lvl1pPr>
          </a:lstStyle>
          <a:p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请解释以上词语的意思</a:t>
            </a:r>
            <a:endParaRPr lang="zh-CN" altLang="en-US" sz="40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65697" y="2598797"/>
            <a:ext cx="295717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latin typeface="迷你简毡笔黑" panose="03000509000000000000" pitchFamily="65" charset="-122"/>
                <a:ea typeface="迷你简毡笔黑" panose="03000509000000000000" pitchFamily="65" charset="-122"/>
              </a:defRPr>
            </a:lvl1pPr>
          </a:lstStyle>
          <a:p>
            <a:r>
              <a:rPr lang="zh-CN" altLang="en-US" sz="4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毫不犹豫</a:t>
            </a:r>
            <a:endParaRPr lang="zh-CN" altLang="en-US" sz="48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2819" y="2800918"/>
            <a:ext cx="1457070" cy="426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2727" y="2800918"/>
            <a:ext cx="1457070" cy="4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随堂测试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75494" y="2690131"/>
            <a:ext cx="7609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试着写出一句你积累的关于读书的名句 ，并用它通顺、连贯地写上几句话。</a:t>
            </a:r>
            <a:endParaRPr lang="zh-CN" altLang="en-US" sz="32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rot="16200000" flipH="1">
            <a:off x="6154200" y="907097"/>
            <a:ext cx="45719" cy="6818374"/>
            <a:chOff x="4555362" y="1974422"/>
            <a:chExt cx="32140" cy="1800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55362" y="1974422"/>
              <a:ext cx="32140" cy="900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555362" y="2874422"/>
              <a:ext cx="32140" cy="90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5" name="MH_Number_1"/>
          <p:cNvSpPr/>
          <p:nvPr>
            <p:custDataLst>
              <p:tags r:id="rId2"/>
            </p:custDataLst>
          </p:nvPr>
        </p:nvSpPr>
        <p:spPr>
          <a:xfrm>
            <a:off x="2968209" y="3017792"/>
            <a:ext cx="495180" cy="497252"/>
          </a:xfrm>
          <a:prstGeom prst="ellipse">
            <a:avLst/>
          </a:prstGeom>
          <a:solidFill>
            <a:srgbClr val="019AAA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MH_Entry_1"/>
          <p:cNvSpPr/>
          <p:nvPr>
            <p:custDataLst>
              <p:tags r:id="rId3"/>
            </p:custDataLst>
          </p:nvPr>
        </p:nvSpPr>
        <p:spPr>
          <a:xfrm>
            <a:off x="3730943" y="3015593"/>
            <a:ext cx="2466975" cy="5746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eaLnBrk="1" hangingPunct="1">
              <a:defRPr/>
            </a:pPr>
            <a:r>
              <a:rPr lang="zh-CN" altLang="en-US" sz="253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识字识词</a:t>
            </a:r>
            <a:endParaRPr lang="en-US" altLang="zh-CN" sz="253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zh-CN" sz="120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ANNUAL WORK SUMMARY</a:t>
            </a:r>
            <a:endParaRPr lang="zh-CN" altLang="en-US" sz="120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" name="MH_Number_2"/>
          <p:cNvSpPr/>
          <p:nvPr>
            <p:custDataLst>
              <p:tags r:id="rId4"/>
            </p:custDataLst>
          </p:nvPr>
        </p:nvSpPr>
        <p:spPr>
          <a:xfrm>
            <a:off x="2968209" y="3831740"/>
            <a:ext cx="495180" cy="495180"/>
          </a:xfrm>
          <a:prstGeom prst="ellipse">
            <a:avLst/>
          </a:prstGeom>
          <a:solidFill>
            <a:srgbClr val="019AAA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8" name="MH_Entry_2"/>
          <p:cNvSpPr/>
          <p:nvPr>
            <p:custDataLst>
              <p:tags r:id="rId5"/>
            </p:custDataLst>
          </p:nvPr>
        </p:nvSpPr>
        <p:spPr>
          <a:xfrm>
            <a:off x="3730943" y="3829299"/>
            <a:ext cx="2466975" cy="5746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53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课文赏析</a:t>
            </a:r>
            <a:endParaRPr lang="en-US" altLang="zh-CN" sz="253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120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ANNUAL WORK SUMMARY</a:t>
            </a:r>
            <a:endParaRPr lang="zh-CN" altLang="en-US" sz="120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" name="MH_Number_3"/>
          <p:cNvSpPr/>
          <p:nvPr>
            <p:custDataLst>
              <p:tags r:id="rId6"/>
            </p:custDataLst>
          </p:nvPr>
        </p:nvSpPr>
        <p:spPr>
          <a:xfrm>
            <a:off x="6186304" y="3018034"/>
            <a:ext cx="495180" cy="495180"/>
          </a:xfrm>
          <a:prstGeom prst="ellipse">
            <a:avLst/>
          </a:prstGeom>
          <a:solidFill>
            <a:srgbClr val="019AAA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0" name="MH_Entry_3"/>
          <p:cNvSpPr/>
          <p:nvPr>
            <p:custDataLst>
              <p:tags r:id="rId7"/>
            </p:custDataLst>
          </p:nvPr>
        </p:nvSpPr>
        <p:spPr>
          <a:xfrm>
            <a:off x="6949038" y="3015593"/>
            <a:ext cx="2466975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53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随堂测试</a:t>
            </a:r>
            <a:endParaRPr lang="en-US" altLang="zh-CN" sz="253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120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ANNUAL WORK SUMMARY</a:t>
            </a:r>
            <a:endParaRPr lang="zh-CN" altLang="en-US" sz="120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MH_Number_4"/>
          <p:cNvSpPr/>
          <p:nvPr>
            <p:custDataLst>
              <p:tags r:id="rId8"/>
            </p:custDataLst>
          </p:nvPr>
        </p:nvSpPr>
        <p:spPr>
          <a:xfrm>
            <a:off x="6186304" y="3831740"/>
            <a:ext cx="495180" cy="495180"/>
          </a:xfrm>
          <a:prstGeom prst="ellipse">
            <a:avLst/>
          </a:prstGeom>
          <a:solidFill>
            <a:srgbClr val="019AAA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2110" b="1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2" name="MH_Entry_4"/>
          <p:cNvSpPr/>
          <p:nvPr>
            <p:custDataLst>
              <p:tags r:id="rId9"/>
            </p:custDataLst>
          </p:nvPr>
        </p:nvSpPr>
        <p:spPr>
          <a:xfrm>
            <a:off x="6949038" y="3829299"/>
            <a:ext cx="2466975" cy="57308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lvl="0">
              <a:defRPr/>
            </a:pPr>
            <a:r>
              <a:rPr lang="zh-CN" altLang="en-US" sz="253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拓展学习</a:t>
            </a:r>
            <a:endParaRPr lang="en-US" altLang="zh-CN" sz="253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  <a:p>
            <a:pPr lvl="0">
              <a:defRPr/>
            </a:pPr>
            <a:r>
              <a:rPr lang="en-US" altLang="zh-CN" sz="1200" noProof="1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ANNUAL WORK SUMMARY</a:t>
            </a:r>
            <a:endParaRPr lang="zh-CN" altLang="en-US" sz="1200" noProof="1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" name="矩形: 圆角 42"/>
          <p:cNvSpPr/>
          <p:nvPr/>
        </p:nvSpPr>
        <p:spPr>
          <a:xfrm>
            <a:off x="4254195" y="1796143"/>
            <a:ext cx="3528184" cy="844606"/>
          </a:xfrm>
          <a:prstGeom prst="roundRect">
            <a:avLst>
              <a:gd name="adj" fmla="val 0"/>
            </a:avLst>
          </a:prstGeom>
          <a:solidFill>
            <a:srgbClr val="01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spc="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主目录</a:t>
            </a:r>
            <a:endParaRPr lang="zh-CN" altLang="en-US" sz="4800" spc="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164387" y="2099130"/>
            <a:ext cx="3528184" cy="844606"/>
          </a:xfrm>
          <a:prstGeom prst="roundRect">
            <a:avLst>
              <a:gd name="adj" fmla="val 0"/>
            </a:avLst>
          </a:prstGeom>
          <a:solidFill>
            <a:srgbClr val="01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第四部分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90321" y="2993875"/>
            <a:ext cx="34676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5800" spc="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拓展学习</a:t>
            </a:r>
            <a:endParaRPr kumimoji="1" lang="zh-CN" altLang="en-US" sz="5800" spc="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9312" y="3915660"/>
            <a:ext cx="612503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拓展学习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539511" y="2403842"/>
            <a:ext cx="7112977" cy="2123342"/>
            <a:chOff x="4529450" y="1477108"/>
            <a:chExt cx="5517227" cy="2123342"/>
          </a:xfrm>
        </p:grpSpPr>
        <p:sp>
          <p:nvSpPr>
            <p:cNvPr id="4" name="矩形 3"/>
            <p:cNvSpPr/>
            <p:nvPr/>
          </p:nvSpPr>
          <p:spPr>
            <a:xfrm>
              <a:off x="4529450" y="1838766"/>
              <a:ext cx="551722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rgbClr val="019AAA"/>
                  </a:solidFill>
                  <a:latin typeface="迷你简毡笔黑" panose="03000509000000000000" pitchFamily="65" charset="-122"/>
                  <a:ea typeface="迷你简毡笔黑" panose="03000509000000000000" pitchFamily="65" charset="-122"/>
                </a:rPr>
                <a:t>选择你曾经读过的一本书，再读一读，看看有没有新的收获</a:t>
              </a:r>
              <a:endParaRPr lang="zh-CN" altLang="en-US" sz="4000" b="1" dirty="0">
                <a:solidFill>
                  <a:srgbClr val="019AAA"/>
                </a:solidFill>
                <a:latin typeface="迷你简毡笔黑" panose="03000509000000000000" pitchFamily="65" charset="-122"/>
                <a:ea typeface="迷你简毡笔黑" panose="03000509000000000000" pitchFamily="65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576647" y="1477108"/>
              <a:ext cx="3329354" cy="0"/>
            </a:xfrm>
            <a:prstGeom prst="line">
              <a:avLst/>
            </a:prstGeom>
            <a:ln w="28575">
              <a:solidFill>
                <a:srgbClr val="019A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529450" y="3600450"/>
              <a:ext cx="3329354" cy="0"/>
            </a:xfrm>
            <a:prstGeom prst="line">
              <a:avLst/>
            </a:prstGeom>
            <a:ln w="28575">
              <a:solidFill>
                <a:srgbClr val="019A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拓展学习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65480" y="2654237"/>
            <a:ext cx="6861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有感情地朗读刚学过的课文中你自己喜欢的段落</a:t>
            </a:r>
            <a:r>
              <a:rPr lang="en-US" altLang="zh-CN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</a:t>
            </a:r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并收集有关书的名言或比喻</a:t>
            </a:r>
            <a:endParaRPr lang="zh-CN" altLang="en-US" sz="40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拓展学习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94890" y="2496017"/>
            <a:ext cx="68610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有感情地朗读刚学过的课文中你自己喜欢的段落</a:t>
            </a:r>
            <a:r>
              <a:rPr lang="en-US" altLang="zh-CN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,</a:t>
            </a:r>
            <a:r>
              <a:rPr lang="zh-CN" altLang="en-US" sz="40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并收集有关书的名言或比喻</a:t>
            </a:r>
            <a:endParaRPr lang="zh-CN" altLang="en-US" sz="40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371165" y="1920445"/>
            <a:ext cx="73788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800" spc="3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学生们下课啦</a:t>
            </a:r>
            <a:r>
              <a:rPr lang="en-US" altLang="zh-CN" sz="6800" spc="3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!</a:t>
            </a:r>
            <a:endParaRPr lang="zh-CN" altLang="en-US" sz="6800" spc="3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66127" y="3746325"/>
            <a:ext cx="613637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  <p:cxnSp>
        <p:nvCxnSpPr>
          <p:cNvPr id="15" name="直接连接符 14"/>
          <p:cNvCxnSpPr/>
          <p:nvPr/>
        </p:nvCxnSpPr>
        <p:spPr>
          <a:xfrm>
            <a:off x="2808514" y="3640575"/>
            <a:ext cx="64262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215164" y="4404155"/>
            <a:ext cx="1638302" cy="349250"/>
          </a:xfrm>
          <a:prstGeom prst="rect">
            <a:avLst/>
          </a:prstGeom>
          <a:solidFill>
            <a:srgbClr val="019AAA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spc="3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教师：小Q办公</a:t>
            </a:r>
            <a:endParaRPr lang="en-US" altLang="zh-CN" sz="1400" spc="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587339" y="3046464"/>
            <a:ext cx="6890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人教版</a:t>
            </a:r>
            <a:r>
              <a:rPr lang="zh-CN" altLang="en-US" sz="2600" dirty="0">
                <a:solidFill>
                  <a:srgbClr val="FE974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五年级教学课件</a:t>
            </a:r>
            <a:r>
              <a:rPr lang="en-US" altLang="zh-CN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r>
              <a:rPr lang="zh-CN" altLang="en-US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模板</a:t>
            </a:r>
            <a:r>
              <a:rPr lang="en-US" altLang="zh-CN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2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小学</a:t>
            </a:r>
            <a:endParaRPr lang="zh-CN" altLang="en-US" sz="2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 dir="in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bldLvl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164387" y="2099130"/>
            <a:ext cx="3528184" cy="844606"/>
          </a:xfrm>
          <a:prstGeom prst="roundRect">
            <a:avLst>
              <a:gd name="adj" fmla="val 0"/>
            </a:avLst>
          </a:prstGeom>
          <a:solidFill>
            <a:srgbClr val="01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第一部分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90321" y="2993875"/>
            <a:ext cx="34676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5800" spc="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识字识词</a:t>
            </a:r>
            <a:endParaRPr kumimoji="1" lang="zh-CN" altLang="en-US" sz="5800" spc="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9312" y="3915660"/>
            <a:ext cx="612503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识字识词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47831" y="1815914"/>
            <a:ext cx="6542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“读一读，写一写”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87251" y="3381682"/>
            <a:ext cx="1598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伴侣 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46676" y="3381681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娱乐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87251" y="4680183"/>
            <a:ext cx="2031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百音盒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31122" y="4678229"/>
            <a:ext cx="264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毫不犹豫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识字识词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3707" y="1815914"/>
            <a:ext cx="6542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“读一读，写一写”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8377" y="3381681"/>
            <a:ext cx="1598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一趟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17802" y="338168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零次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8377" y="4680182"/>
            <a:ext cx="20313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背诵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02248" y="4678228"/>
            <a:ext cx="264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识字识词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616" y="1353228"/>
            <a:ext cx="3674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“成语解析”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19348" y="2724376"/>
            <a:ext cx="264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毫不犹豫</a:t>
            </a:r>
            <a:endParaRPr lang="zh-CN" altLang="en-US" sz="4800" b="1" dirty="0">
              <a:solidFill>
                <a:srgbClr val="019A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46122" y="4055644"/>
            <a:ext cx="9088965" cy="1227221"/>
            <a:chOff x="1884222" y="3693694"/>
            <a:chExt cx="9088965" cy="1227221"/>
          </a:xfrm>
        </p:grpSpPr>
        <p:sp>
          <p:nvSpPr>
            <p:cNvPr id="6" name="矩形 5"/>
            <p:cNvSpPr/>
            <p:nvPr/>
          </p:nvSpPr>
          <p:spPr>
            <a:xfrm>
              <a:off x="2801647" y="3702759"/>
              <a:ext cx="817154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毫</a:t>
              </a:r>
              <a:r>
                <a:rPr lang="en-US" altLang="zh-CN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一点儿</a:t>
              </a:r>
              <a:r>
                <a:rPr lang="en-US" altLang="zh-CN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  <a:r>
                <a:rPr lang="zh-CN" altLang="en-US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犹豫</a:t>
              </a:r>
              <a:r>
                <a:rPr lang="en-US" altLang="zh-CN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lang="zh-CN" altLang="en-US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迟疑</a:t>
              </a:r>
              <a:r>
                <a:rPr lang="en-US" altLang="zh-CN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很快拿定了主意。形容说话、做事果断</a:t>
              </a:r>
              <a:r>
                <a:rPr lang="en-US" altLang="zh-CN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3600" b="1" dirty="0">
                  <a:solidFill>
                    <a:srgbClr val="019AA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一点不迟疑。</a:t>
              </a:r>
              <a:endParaRPr lang="zh-CN" altLang="en-US" sz="3600" b="1" dirty="0">
                <a:solidFill>
                  <a:srgbClr val="019AA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695074" y="3753852"/>
              <a:ext cx="0" cy="1094874"/>
            </a:xfrm>
            <a:prstGeom prst="line">
              <a:avLst/>
            </a:prstGeom>
            <a:ln>
              <a:solidFill>
                <a:srgbClr val="5BB1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884222" y="3693694"/>
              <a:ext cx="738664" cy="12272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rgbClr val="019AAA"/>
                  </a:solidFill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经典综艺体简" panose="02010609000101010101" pitchFamily="49" charset="-122"/>
                </a:rPr>
                <a:t>释义</a:t>
              </a:r>
              <a:endParaRPr lang="zh-CN" altLang="en-US" sz="3600" b="1" dirty="0">
                <a:solidFill>
                  <a:srgbClr val="019AAA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  <a:cs typeface="经典综艺体简" panose="0201060900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识字识词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60443" y="1418863"/>
            <a:ext cx="10469524" cy="4534245"/>
            <a:chOff x="756494" y="904513"/>
            <a:chExt cx="10469524" cy="4534245"/>
          </a:xfrm>
        </p:grpSpPr>
        <p:grpSp>
          <p:nvGrpSpPr>
            <p:cNvPr id="4" name="组合 3"/>
            <p:cNvGrpSpPr/>
            <p:nvPr/>
          </p:nvGrpSpPr>
          <p:grpSpPr>
            <a:xfrm>
              <a:off x="1210883" y="904513"/>
              <a:ext cx="9288951" cy="4304083"/>
              <a:chOff x="1210883" y="1399813"/>
              <a:chExt cx="9288951" cy="430408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657096" y="2107699"/>
                <a:ext cx="26468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48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毫不犹豫</a:t>
                </a:r>
                <a:endParaRPr lang="zh-CN" altLang="en-US" sz="48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618572" y="2841574"/>
                <a:ext cx="2881262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毅然决然</a:t>
                </a:r>
                <a:endParaRPr lang="en-US" altLang="zh-CN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不假思索 </a:t>
                </a:r>
                <a:endParaRPr lang="en-US" altLang="zh-CN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利令智昏</a:t>
                </a:r>
                <a:endParaRPr lang="zh-CN" altLang="en-US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210883" y="2819850"/>
                <a:ext cx="3408413" cy="2862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犹豫不决</a:t>
                </a:r>
                <a:endParaRPr lang="en-US" altLang="zh-CN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进退两难</a:t>
                </a:r>
                <a:endParaRPr lang="en-US" altLang="zh-CN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裹足不前</a:t>
                </a:r>
                <a:endParaRPr lang="zh-CN" altLang="en-US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043540" y="1399813"/>
                <a:ext cx="203132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近义词</a:t>
                </a:r>
                <a:endParaRPr lang="en-US" altLang="zh-CN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848406" y="1399813"/>
                <a:ext cx="203132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4000" b="1" dirty="0">
                    <a:solidFill>
                      <a:srgbClr val="019AAA"/>
                    </a:solidFill>
                    <a:latin typeface="迷你简卡通" panose="03000509000000000000" pitchFamily="65" charset="-122"/>
                    <a:ea typeface="迷你简卡通" panose="03000509000000000000" pitchFamily="65" charset="-122"/>
                  </a:rPr>
                  <a:t>反义词</a:t>
                </a:r>
                <a:endParaRPr lang="zh-CN" altLang="en-US" sz="4000" b="1" dirty="0">
                  <a:solidFill>
                    <a:srgbClr val="019AAA"/>
                  </a:solidFill>
                  <a:latin typeface="迷你简卡通" panose="03000509000000000000" pitchFamily="65" charset="-122"/>
                  <a:ea typeface="迷你简卡通" panose="03000509000000000000" pitchFamily="65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953283" y="2493172"/>
              <a:ext cx="54504" cy="2568526"/>
              <a:chOff x="4555362" y="1974422"/>
              <a:chExt cx="32140" cy="180000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555362" y="1974422"/>
                <a:ext cx="32140" cy="900000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555362" y="2874422"/>
                <a:ext cx="32140" cy="900000"/>
              </a:xfrm>
              <a:prstGeom prst="rect">
                <a:avLst/>
              </a:prstGeom>
            </p:spPr>
          </p:pic>
        </p:grpSp>
        <p:sp>
          <p:nvSpPr>
            <p:cNvPr id="6" name="思想气泡: 云 5"/>
            <p:cNvSpPr/>
            <p:nvPr/>
          </p:nvSpPr>
          <p:spPr>
            <a:xfrm>
              <a:off x="6696222" y="2116111"/>
              <a:ext cx="4529796" cy="3322647"/>
            </a:xfrm>
            <a:prstGeom prst="cloudCallout">
              <a:avLst/>
            </a:prstGeom>
            <a:noFill/>
            <a:ln>
              <a:solidFill>
                <a:srgbClr val="019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AA"/>
                </a:solidFill>
              </a:endParaRPr>
            </a:p>
          </p:txBody>
        </p:sp>
        <p:sp>
          <p:nvSpPr>
            <p:cNvPr id="7" name="思想气泡: 云 6"/>
            <p:cNvSpPr/>
            <p:nvPr/>
          </p:nvSpPr>
          <p:spPr>
            <a:xfrm>
              <a:off x="756494" y="2116111"/>
              <a:ext cx="4529796" cy="3322647"/>
            </a:xfrm>
            <a:prstGeom prst="cloudCallout">
              <a:avLst/>
            </a:prstGeom>
            <a:noFill/>
            <a:ln>
              <a:solidFill>
                <a:srgbClr val="019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19AAA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4467544" y="301450"/>
            <a:ext cx="32553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eaLnBrk="1" hangingPunct="1"/>
            <a:r>
              <a:rPr lang="zh-CN" altLang="en-US" sz="3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识字识词</a:t>
            </a:r>
            <a:endParaRPr lang="zh-CN" altLang="en-US" sz="3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01431" y="1674069"/>
            <a:ext cx="65429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“词语解释”</a:t>
            </a:r>
            <a:endParaRPr lang="zh-CN" altLang="en-US" sz="48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75331" y="3710131"/>
            <a:ext cx="26468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伴侣</a:t>
            </a:r>
            <a:endParaRPr lang="zh-CN" altLang="en-US" sz="48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3790" y="4720900"/>
            <a:ext cx="72299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解释：同在一起生活、工作或旅行的人</a:t>
            </a:r>
            <a:r>
              <a:rPr lang="en-US" altLang="zh-CN" sz="2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;</a:t>
            </a:r>
            <a:r>
              <a:rPr lang="zh-CN" altLang="en-US" sz="2800" b="1" dirty="0">
                <a:solidFill>
                  <a:srgbClr val="019AAA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亦指夫妻</a:t>
            </a:r>
            <a:endParaRPr lang="zh-CN" altLang="en-US" sz="2800" b="1" dirty="0">
              <a:solidFill>
                <a:srgbClr val="019AAA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48592" y="3163455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0" i="0" dirty="0" err="1">
                <a:solidFill>
                  <a:srgbClr val="019AAA"/>
                </a:solidFill>
                <a:effectLst/>
                <a:latin typeface="Arial" panose="020B0604020202020204" pitchFamily="34" charset="0"/>
              </a:rPr>
              <a:t>bàn</a:t>
            </a:r>
            <a:r>
              <a:rPr lang="en-US" altLang="zh-CN" sz="3200" b="0" i="0" dirty="0">
                <a:solidFill>
                  <a:srgbClr val="019AA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b="0" i="0" dirty="0" err="1">
                <a:solidFill>
                  <a:srgbClr val="019AAA"/>
                </a:solidFill>
                <a:effectLst/>
                <a:latin typeface="Arial" panose="020B0604020202020204" pitchFamily="34" charset="0"/>
              </a:rPr>
              <a:t>lǚ</a:t>
            </a:r>
            <a:endParaRPr lang="zh-CN" altLang="en-US" sz="3200" dirty="0">
              <a:solidFill>
                <a:srgbClr val="019AA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4164387" y="2099130"/>
            <a:ext cx="3528184" cy="844606"/>
          </a:xfrm>
          <a:prstGeom prst="roundRect">
            <a:avLst>
              <a:gd name="adj" fmla="val 0"/>
            </a:avLst>
          </a:prstGeom>
          <a:solidFill>
            <a:srgbClr val="01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第二部分</a:t>
            </a:r>
            <a:endParaRPr lang="zh-CN" altLang="en-US" sz="48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90321" y="2993875"/>
            <a:ext cx="34676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zh-CN" altLang="en-US" sz="5800" spc="600" dirty="0">
                <a:solidFill>
                  <a:srgbClr val="019AAA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课文赏析</a:t>
            </a:r>
            <a:endParaRPr kumimoji="1" lang="zh-CN" altLang="en-US" sz="5800" spc="600" dirty="0">
              <a:solidFill>
                <a:srgbClr val="019AAA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59312" y="3915660"/>
            <a:ext cx="612503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000">
        <p14:warp dir="in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9.xml><?xml version="1.0" encoding="utf-8"?>
<p:tagLst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1972</Words>
  <Application>WPS 演示</Application>
  <PresentationFormat>自定义</PresentationFormat>
  <Paragraphs>190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24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Impact</vt:lpstr>
      <vt:lpstr>Signika</vt:lpstr>
      <vt:lpstr>Segoe Print</vt:lpstr>
      <vt:lpstr>Open Sans Extrabold</vt:lpstr>
      <vt:lpstr>LiHei Pro</vt:lpstr>
      <vt:lpstr>迷你简汉真广标</vt:lpstr>
      <vt:lpstr>ITC Avant Garde Std Bk</vt:lpstr>
      <vt:lpstr>NumberOnly</vt:lpstr>
      <vt:lpstr>华文中宋</vt:lpstr>
      <vt:lpstr>Century Gothic</vt:lpstr>
      <vt:lpstr>汉仪黑荔枝体简</vt:lpstr>
      <vt:lpstr>Times New Roman</vt:lpstr>
      <vt:lpstr>微软雅黑</vt:lpstr>
      <vt:lpstr>经典综艺体简</vt:lpstr>
      <vt:lpstr>迷你简卡通</vt:lpstr>
      <vt:lpstr>Arial Unicode MS</vt:lpstr>
      <vt:lpstr>等线</vt:lpstr>
      <vt:lpstr>Calibri</vt:lpstr>
      <vt:lpstr>幼圆</vt:lpstr>
      <vt:lpstr>迷你简毡笔黑</vt:lpstr>
      <vt:lpstr>黑体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2020-09-11T10:00:43Z</dcterms:created>
  <dcterms:modified xsi:type="dcterms:W3CDTF">2020-09-11T10:00:43Z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