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2" r:id="rId5"/>
    <p:sldId id="259" r:id="rId6"/>
    <p:sldId id="263" r:id="rId7"/>
    <p:sldId id="260" r:id="rId8"/>
    <p:sldId id="258" r:id="rId9"/>
    <p:sldId id="264" r:id="rId10"/>
    <p:sldId id="265" r:id="rId11"/>
    <p:sldId id="267" r:id="rId12"/>
    <p:sldId id="266" r:id="rId13"/>
    <p:sldId id="261" r:id="rId14"/>
    <p:sldId id="268" r:id="rId15"/>
    <p:sldId id="269" r:id="rId16"/>
    <p:sldId id="271" r:id="rId17"/>
    <p:sldId id="270" r:id="rId18"/>
    <p:sldId id="274" r:id="rId19"/>
    <p:sldId id="273" r:id="rId20"/>
    <p:sldId id="276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958E"/>
    <a:srgbClr val="FEFFFF"/>
    <a:srgbClr val="82AB9F"/>
    <a:srgbClr val="C0DABF"/>
    <a:srgbClr val="BFD9C0"/>
    <a:srgbClr val="6EB7C6"/>
    <a:srgbClr val="FE7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811" y="638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'1.0' encoding='UTF-8' standalone='yes'?>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椭圆 7"/>
          <p:cNvSpPr/>
          <p:nvPr userDrawn="1"/>
        </p:nvSpPr>
        <p:spPr>
          <a:xfrm>
            <a:off x="3554083" y="2363638"/>
            <a:ext cx="552091" cy="5520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3183147" y="1811547"/>
            <a:ext cx="552091" cy="5520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595886" y="2165768"/>
            <a:ext cx="844311" cy="8443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89A60-DA25-44C0-8959-F80227C700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8B82-C98B-4BDD-AE0C-7E96BCEB5F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5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7.jpeg"/></Relationships>
</file>

<file path=ppt/slides/_rels/slide16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1713054" y="1629177"/>
            <a:ext cx="5724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>
                <a:solidFill>
                  <a:srgbClr val="FE756C"/>
                </a:solidFill>
                <a:latin typeface="+mj-ea"/>
                <a:ea typeface="+mj-ea"/>
              </a:rPr>
              <a:t>小清新</a:t>
            </a:r>
            <a:r>
              <a:rPr lang="zh-CN" altLang="en-US" sz="4800">
                <a:solidFill>
                  <a:srgbClr val="82AB9F"/>
                </a:solidFill>
                <a:latin typeface="+mj-ea"/>
                <a:ea typeface="+mj-ea"/>
              </a:rPr>
              <a:t>简约通用模板</a:t>
            </a:r>
            <a:endParaRPr lang="zh-CN" altLang="en-US" sz="4800">
              <a:solidFill>
                <a:srgbClr val="82AB9F"/>
              </a:solidFill>
              <a:latin typeface="+mj-ea"/>
              <a:ea typeface="+mj-ea"/>
            </a:endParaRPr>
          </a:p>
        </p:txBody>
      </p: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1789026" y="2374807"/>
            <a:ext cx="55659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spc="600">
                <a:solidFill>
                  <a:srgbClr val="82AB9F"/>
                </a:solidFill>
                <a:latin typeface="+mj-lt"/>
                <a:ea typeface="方正兰亭黑_GBK"/>
              </a:rPr>
              <a:t>Small Fresh Simple Business Templates</a:t>
            </a:r>
            <a:endParaRPr lang="en-US" altLang="zh-CN" sz="1100" spc="600">
              <a:solidFill>
                <a:srgbClr val="82AB9F"/>
              </a:solidFill>
              <a:latin typeface="+mj-lt"/>
              <a:ea typeface="方正兰亭黑_GBK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35113" y="2733611"/>
            <a:ext cx="6718018" cy="55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Donec quam felis. Aenean massa. Aenean massa. Cum sociis natoque penatibus et magnis dis parturient montes</a:t>
            </a: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r>
              <a:rPr lang="en-US" altLang="zh-CN" sz="105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Aenean massa. Cum sociis natoque penatibus et magnis dis parturient montes, nascetur ridiculus mus. </a:t>
            </a: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endParaRPr lang="en-US" altLang="zh-CN" sz="105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421433" y="2733611"/>
            <a:ext cx="345378" cy="0"/>
          </a:xfrm>
          <a:prstGeom prst="line">
            <a:avLst/>
          </a:prstGeom>
          <a:ln w="19050">
            <a:solidFill>
              <a:srgbClr val="82AB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7437698" y="-553387"/>
            <a:ext cx="1768415" cy="402832"/>
            <a:chOff x="4347713" y="-78934"/>
            <a:chExt cx="3729474" cy="849546"/>
          </a:xfrm>
        </p:grpSpPr>
        <p:sp>
          <p:nvSpPr>
            <p:cNvPr id="12" name="椭圆 11"/>
            <p:cNvSpPr/>
            <p:nvPr/>
          </p:nvSpPr>
          <p:spPr>
            <a:xfrm>
              <a:off x="4347713" y="-60385"/>
              <a:ext cx="830997" cy="830997"/>
            </a:xfrm>
            <a:prstGeom prst="ellipse">
              <a:avLst/>
            </a:prstGeom>
            <a:solidFill>
              <a:srgbClr val="FE7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313872" y="-60385"/>
              <a:ext cx="830997" cy="830997"/>
            </a:xfrm>
            <a:prstGeom prst="ellipse">
              <a:avLst/>
            </a:prstGeom>
            <a:solidFill>
              <a:srgbClr val="82A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280031" y="-60385"/>
              <a:ext cx="830997" cy="830997"/>
            </a:xfrm>
            <a:prstGeom prst="ellipse">
              <a:avLst/>
            </a:prstGeom>
            <a:solidFill>
              <a:srgbClr val="6EB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246190" y="-78934"/>
              <a:ext cx="830997" cy="830997"/>
            </a:xfrm>
            <a:prstGeom prst="ellipse">
              <a:avLst/>
            </a:prstGeom>
            <a:solidFill>
              <a:srgbClr val="C0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18" y="952189"/>
            <a:ext cx="2795470" cy="3272627"/>
          </a:xfrm>
          <a:prstGeom prst="rect">
            <a:avLst/>
          </a:prstGeom>
        </p:spPr>
      </p:pic>
      <p:sp>
        <p:nvSpPr>
          <p:cNvPr id="40" name="矩形 39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2719574" y="1729412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+mj-ea"/>
                <a:ea typeface="+mj-ea"/>
                <a:sym typeface="Calibri" panose="020F0502020204030204" pitchFamily="34" charset="0"/>
              </a:rPr>
              <a:t>此处添加标题</a:t>
            </a:r>
            <a:endParaRPr lang="zh-CN" altLang="en-US" sz="2800">
              <a:solidFill>
                <a:schemeClr val="accent1"/>
              </a:solidFill>
              <a:latin typeface="+mj-ea"/>
              <a:ea typeface="+mj-ea"/>
              <a:sym typeface="Calibri" panose="020F0502020204030204" pitchFamily="34" charset="0"/>
            </a:endParaRPr>
          </a:p>
        </p:txBody>
      </p:sp>
      <p:sp>
        <p:nvSpPr>
          <p:cNvPr id="41" name="矩形 40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2720803" y="2180733"/>
            <a:ext cx="6311054" cy="552011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sp>
        <p:nvSpPr>
          <p:cNvPr id="5" name="椭圆 4"/>
          <p:cNvSpPr/>
          <p:nvPr/>
        </p:nvSpPr>
        <p:spPr>
          <a:xfrm>
            <a:off x="2719574" y="2972218"/>
            <a:ext cx="508958" cy="5089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3244454" y="2899311"/>
            <a:ext cx="2524584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784960" y="2994386"/>
            <a:ext cx="508958" cy="5089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6309840" y="2899311"/>
            <a:ext cx="2524584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956994" y="3128685"/>
            <a:ext cx="164889" cy="240360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12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flipH="1">
            <a:off x="2829321" y="3106722"/>
            <a:ext cx="239950" cy="239950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15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6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437698" y="-553387"/>
            <a:ext cx="1768415" cy="402832"/>
            <a:chOff x="4347713" y="-78934"/>
            <a:chExt cx="3729474" cy="849546"/>
          </a:xfrm>
        </p:grpSpPr>
        <p:sp>
          <p:nvSpPr>
            <p:cNvPr id="12" name="椭圆 11"/>
            <p:cNvSpPr/>
            <p:nvPr/>
          </p:nvSpPr>
          <p:spPr>
            <a:xfrm>
              <a:off x="4347713" y="-60385"/>
              <a:ext cx="830997" cy="830997"/>
            </a:xfrm>
            <a:prstGeom prst="ellipse">
              <a:avLst/>
            </a:prstGeom>
            <a:solidFill>
              <a:srgbClr val="FE7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313872" y="-60385"/>
              <a:ext cx="830997" cy="830997"/>
            </a:xfrm>
            <a:prstGeom prst="ellipse">
              <a:avLst/>
            </a:prstGeom>
            <a:solidFill>
              <a:srgbClr val="82A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280031" y="-60385"/>
              <a:ext cx="830997" cy="830997"/>
            </a:xfrm>
            <a:prstGeom prst="ellipse">
              <a:avLst/>
            </a:prstGeom>
            <a:solidFill>
              <a:srgbClr val="6EB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246190" y="-78934"/>
              <a:ext cx="830997" cy="830997"/>
            </a:xfrm>
            <a:prstGeom prst="ellipse">
              <a:avLst/>
            </a:prstGeom>
            <a:solidFill>
              <a:srgbClr val="C0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70649" y="1037316"/>
            <a:ext cx="2484776" cy="2484776"/>
            <a:chOff x="1455492" y="-134608"/>
            <a:chExt cx="1386244" cy="1386244"/>
          </a:xfrm>
        </p:grpSpPr>
        <p:sp>
          <p:nvSpPr>
            <p:cNvPr id="24" name="弧形 23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4290899"/>
                <a:gd name="adj2" fmla="val 17720039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9037428"/>
                <a:gd name="adj2" fmla="val 8322384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弧形 25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0169832"/>
                <a:gd name="adj2" fmla="val 12759540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7" name="直接连接符 26"/>
          <p:cNvCxnSpPr/>
          <p:nvPr/>
        </p:nvCxnSpPr>
        <p:spPr>
          <a:xfrm flipH="1">
            <a:off x="4620126" y="505327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5186326" y="1129167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3393132" y="1122543"/>
            <a:ext cx="552256" cy="552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2721309" y="2775645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3287509" y="3399485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742780" y="1010652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158354" y="3892556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57" y="1527634"/>
            <a:ext cx="1245133" cy="1457664"/>
          </a:xfrm>
          <a:prstGeom prst="rect">
            <a:avLst/>
          </a:prstGeom>
        </p:spPr>
      </p:pic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3440920" y="1673283"/>
            <a:ext cx="22621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>
                <a:solidFill>
                  <a:schemeClr val="accent1"/>
                </a:solidFill>
                <a:latin typeface="+mj-ea"/>
                <a:ea typeface="+mj-ea"/>
              </a:rPr>
              <a:t>第叁章</a:t>
            </a:r>
            <a:endParaRPr lang="zh-CN" altLang="en-US" sz="5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556337" y="2446036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accent1"/>
                </a:solidFill>
                <a:latin typeface="+mj-ea"/>
                <a:ea typeface="+mj-ea"/>
              </a:rPr>
              <a:t>此处添加文字内容</a:t>
            </a:r>
            <a:endParaRPr lang="zh-CN" altLang="en-US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3393132" y="1136731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solidFill>
                  <a:schemeClr val="bg1"/>
                </a:solidFill>
                <a:latin typeface="+mj-lt"/>
                <a:ea typeface="+mj-ea"/>
              </a:rPr>
              <a:t>叁</a:t>
            </a:r>
            <a:endParaRPr lang="zh-CN" altLang="en-US" sz="28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311844" y="2804521"/>
            <a:ext cx="4520312" cy="55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Cum sociis natoque penatibus et magnis dis parturient montes, nascetur ridiculus mus. </a:t>
            </a: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11992" y="1242204"/>
            <a:ext cx="1879798" cy="3901296"/>
            <a:chOff x="511991" y="879894"/>
            <a:chExt cx="2054373" cy="426360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32398"/>
            <a:stretch>
              <a:fillRect/>
            </a:stretch>
          </p:blipFill>
          <p:spPr>
            <a:xfrm>
              <a:off x="572561" y="1430824"/>
              <a:ext cx="1911848" cy="313572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91" y="879894"/>
              <a:ext cx="2054373" cy="4263606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/>
        </p:nvSpPr>
        <p:spPr>
          <a:xfrm>
            <a:off x="2585424" y="3093937"/>
            <a:ext cx="1986576" cy="90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947770" y="2885075"/>
            <a:ext cx="126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765634" y="3093937"/>
            <a:ext cx="1986576" cy="90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127980" y="2885075"/>
            <a:ext cx="126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945844" y="3093937"/>
            <a:ext cx="1986576" cy="90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308190" y="2885075"/>
            <a:ext cx="126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AutoShape 59"/>
          <p:cNvSpPr/>
          <p:nvPr/>
        </p:nvSpPr>
        <p:spPr bwMode="auto">
          <a:xfrm>
            <a:off x="7567468" y="2194902"/>
            <a:ext cx="519707" cy="517418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53" name="Group 112"/>
          <p:cNvGrpSpPr/>
          <p:nvPr/>
        </p:nvGrpSpPr>
        <p:grpSpPr>
          <a:xfrm>
            <a:off x="5499489" y="2194902"/>
            <a:ext cx="518866" cy="486105"/>
            <a:chOff x="5368132" y="3540125"/>
            <a:chExt cx="465138" cy="435769"/>
          </a:xfrm>
          <a:solidFill>
            <a:schemeClr val="accent1"/>
          </a:solidFill>
        </p:grpSpPr>
        <p:sp>
          <p:nvSpPr>
            <p:cNvPr id="54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5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6" name="AutoShape 112"/>
          <p:cNvSpPr/>
          <p:nvPr/>
        </p:nvSpPr>
        <p:spPr bwMode="auto">
          <a:xfrm>
            <a:off x="3384658" y="2195199"/>
            <a:ext cx="519708" cy="51741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4233" y="1631470"/>
            <a:ext cx="8126084" cy="1414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93" y="1036510"/>
            <a:ext cx="1780350" cy="2084238"/>
          </a:xfrm>
          <a:prstGeom prst="rect">
            <a:avLst/>
          </a:prstGeom>
        </p:spPr>
      </p:pic>
      <p:sp>
        <p:nvSpPr>
          <p:cNvPr id="15" name="矩形 14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572261" y="180049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+mj-ea"/>
                <a:ea typeface="+mj-ea"/>
                <a:sym typeface="Calibri" panose="020F0502020204030204" pitchFamily="34" charset="0"/>
              </a:rPr>
              <a:t>此处添加标题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  <a:sym typeface="Calibri" panose="020F0502020204030204" pitchFamily="34" charset="0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1573490" y="2251818"/>
            <a:ext cx="6569846" cy="552011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sp>
        <p:nvSpPr>
          <p:cNvPr id="17" name="椭圆 16"/>
          <p:cNvSpPr/>
          <p:nvPr/>
        </p:nvSpPr>
        <p:spPr>
          <a:xfrm>
            <a:off x="155275" y="3545550"/>
            <a:ext cx="508958" cy="5089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80155" y="3472643"/>
            <a:ext cx="2292975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220661" y="3567718"/>
            <a:ext cx="508958" cy="5089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745541" y="3472643"/>
            <a:ext cx="2292975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145718" y="3567718"/>
            <a:ext cx="508958" cy="5089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670598" y="3472643"/>
            <a:ext cx="2292975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AutoShape 59"/>
          <p:cNvSpPr/>
          <p:nvPr/>
        </p:nvSpPr>
        <p:spPr bwMode="auto">
          <a:xfrm>
            <a:off x="6217920" y="3661827"/>
            <a:ext cx="279792" cy="278560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31" name="Group 112"/>
          <p:cNvGrpSpPr/>
          <p:nvPr/>
        </p:nvGrpSpPr>
        <p:grpSpPr>
          <a:xfrm>
            <a:off x="3325873" y="3691346"/>
            <a:ext cx="279339" cy="261702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2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4" name="AutoShape 112"/>
          <p:cNvSpPr/>
          <p:nvPr/>
        </p:nvSpPr>
        <p:spPr bwMode="auto">
          <a:xfrm>
            <a:off x="269857" y="3660749"/>
            <a:ext cx="279793" cy="278560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437698" y="-553387"/>
            <a:ext cx="1768415" cy="402832"/>
            <a:chOff x="4347713" y="-78934"/>
            <a:chExt cx="3729474" cy="849546"/>
          </a:xfrm>
        </p:grpSpPr>
        <p:sp>
          <p:nvSpPr>
            <p:cNvPr id="12" name="椭圆 11"/>
            <p:cNvSpPr/>
            <p:nvPr/>
          </p:nvSpPr>
          <p:spPr>
            <a:xfrm>
              <a:off x="4347713" y="-60385"/>
              <a:ext cx="830997" cy="830997"/>
            </a:xfrm>
            <a:prstGeom prst="ellipse">
              <a:avLst/>
            </a:prstGeom>
            <a:solidFill>
              <a:srgbClr val="FE7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313872" y="-60385"/>
              <a:ext cx="830997" cy="830997"/>
            </a:xfrm>
            <a:prstGeom prst="ellipse">
              <a:avLst/>
            </a:prstGeom>
            <a:solidFill>
              <a:srgbClr val="82A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280031" y="-60385"/>
              <a:ext cx="830997" cy="830997"/>
            </a:xfrm>
            <a:prstGeom prst="ellipse">
              <a:avLst/>
            </a:prstGeom>
            <a:solidFill>
              <a:srgbClr val="6EB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246190" y="-78934"/>
              <a:ext cx="830997" cy="830997"/>
            </a:xfrm>
            <a:prstGeom prst="ellipse">
              <a:avLst/>
            </a:prstGeom>
            <a:solidFill>
              <a:srgbClr val="C0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70649" y="1037316"/>
            <a:ext cx="2484776" cy="2484776"/>
            <a:chOff x="1455492" y="-134608"/>
            <a:chExt cx="1386244" cy="1386244"/>
          </a:xfrm>
        </p:grpSpPr>
        <p:sp>
          <p:nvSpPr>
            <p:cNvPr id="24" name="弧形 23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4290899"/>
                <a:gd name="adj2" fmla="val 17720039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9037428"/>
                <a:gd name="adj2" fmla="val 8322384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弧形 25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0169832"/>
                <a:gd name="adj2" fmla="val 12759540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7" name="直接连接符 26"/>
          <p:cNvCxnSpPr/>
          <p:nvPr/>
        </p:nvCxnSpPr>
        <p:spPr>
          <a:xfrm flipH="1">
            <a:off x="4620126" y="505327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5186326" y="1129167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3393132" y="1122543"/>
            <a:ext cx="552256" cy="552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2721309" y="2775645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3287509" y="3399485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742780" y="1010652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158354" y="3892556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57" y="1527634"/>
            <a:ext cx="1245133" cy="1457664"/>
          </a:xfrm>
          <a:prstGeom prst="rect">
            <a:avLst/>
          </a:prstGeom>
        </p:spPr>
      </p:pic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3440920" y="1673283"/>
            <a:ext cx="22621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>
                <a:solidFill>
                  <a:schemeClr val="accent1"/>
                </a:solidFill>
                <a:latin typeface="+mj-ea"/>
                <a:ea typeface="+mj-ea"/>
              </a:rPr>
              <a:t>第肆章</a:t>
            </a:r>
            <a:endParaRPr lang="zh-CN" altLang="en-US" sz="5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556337" y="2446036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accent1"/>
                </a:solidFill>
                <a:latin typeface="+mj-ea"/>
                <a:ea typeface="+mj-ea"/>
              </a:rPr>
              <a:t>此处添加文字内容</a:t>
            </a:r>
            <a:endParaRPr lang="zh-CN" altLang="en-US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3393132" y="1136731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solidFill>
                  <a:schemeClr val="bg1"/>
                </a:solidFill>
                <a:latin typeface="+mj-lt"/>
                <a:ea typeface="+mj-ea"/>
              </a:rPr>
              <a:t>肆</a:t>
            </a:r>
            <a:endParaRPr lang="zh-CN" altLang="en-US" sz="28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311844" y="2804521"/>
            <a:ext cx="4520312" cy="55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Cum sociis natoque penatibus et magnis dis parturient montes, nascetur ridiculus mus. </a:t>
            </a: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6264" y="1372271"/>
            <a:ext cx="3398808" cy="23989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3485072" y="1609001"/>
            <a:ext cx="5602318" cy="1867444"/>
            <a:chOff x="3636527" y="1539990"/>
            <a:chExt cx="4978866" cy="165962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>
              <a:fillRect/>
            </a:stretch>
          </p:blipFill>
          <p:spPr>
            <a:xfrm>
              <a:off x="5296153" y="1539991"/>
              <a:ext cx="1659625" cy="165962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6955778" y="1539990"/>
              <a:ext cx="1659615" cy="165961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5" r="27699"/>
            <a:stretch>
              <a:fillRect/>
            </a:stretch>
          </p:blipFill>
          <p:spPr>
            <a:xfrm>
              <a:off x="3636527" y="1539990"/>
              <a:ext cx="1659626" cy="1659626"/>
            </a:xfrm>
            <a:prstGeom prst="rect">
              <a:avLst/>
            </a:prstGeom>
          </p:spPr>
        </p:pic>
      </p:grpSp>
      <p:sp>
        <p:nvSpPr>
          <p:cNvPr id="44" name="矩形 43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201418" y="182796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  <a:sym typeface="Calibri" panose="020F0502020204030204" pitchFamily="34" charset="0"/>
              </a:rPr>
              <a:t>此处添加标题</a:t>
            </a:r>
            <a:endParaRPr lang="zh-CN" altLang="en-US" sz="2400">
              <a:solidFill>
                <a:schemeClr val="bg1"/>
              </a:solidFill>
              <a:latin typeface="+mj-ea"/>
              <a:ea typeface="+mj-ea"/>
              <a:sym typeface="Calibri" panose="020F0502020204030204" pitchFamily="34" charset="0"/>
            </a:endParaRPr>
          </a:p>
        </p:txBody>
      </p:sp>
      <p:sp>
        <p:nvSpPr>
          <p:cNvPr id="46" name="矩形 45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201418" y="2237113"/>
            <a:ext cx="2970444" cy="1036759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sp>
        <p:nvSpPr>
          <p:cNvPr id="48" name="矩形 47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744696" y="3857239"/>
            <a:ext cx="7654607" cy="552011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155275" y="2743739"/>
            <a:ext cx="9454550" cy="111604"/>
            <a:chOff x="-276045" y="2372264"/>
            <a:chExt cx="9765100" cy="199486"/>
          </a:xfrm>
        </p:grpSpPr>
        <p:sp>
          <p:nvSpPr>
            <p:cNvPr id="5" name="矩形 4"/>
            <p:cNvSpPr/>
            <p:nvPr/>
          </p:nvSpPr>
          <p:spPr>
            <a:xfrm>
              <a:off x="-276045" y="2372264"/>
              <a:ext cx="2441275" cy="1994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165230" y="2372264"/>
              <a:ext cx="2441275" cy="1994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606505" y="2372264"/>
              <a:ext cx="2441275" cy="199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7047780" y="2372264"/>
              <a:ext cx="2441275" cy="1994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" name="直接箭头连接符 7"/>
          <p:cNvCxnSpPr>
            <a:stCxn id="5" idx="2"/>
          </p:cNvCxnSpPr>
          <p:nvPr/>
        </p:nvCxnSpPr>
        <p:spPr>
          <a:xfrm>
            <a:off x="1026544" y="2855343"/>
            <a:ext cx="0" cy="612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3390181" y="2131264"/>
            <a:ext cx="0" cy="61247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5753819" y="2855343"/>
            <a:ext cx="0" cy="6124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7988061" y="2131264"/>
            <a:ext cx="0" cy="61247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33255" y="3676680"/>
            <a:ext cx="1986576" cy="90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95601" y="3467818"/>
            <a:ext cx="126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396893" y="1303063"/>
            <a:ext cx="1986576" cy="90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59239" y="1094201"/>
            <a:ext cx="126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760531" y="3673231"/>
            <a:ext cx="1986576" cy="90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122877" y="3464369"/>
            <a:ext cx="126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935638" y="1229414"/>
            <a:ext cx="1986576" cy="90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297984" y="1020552"/>
            <a:ext cx="126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65463" y="952189"/>
            <a:ext cx="1659624" cy="165962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829742" y="990305"/>
            <a:ext cx="1659625" cy="16596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7158253" y="2934199"/>
            <a:ext cx="1659615" cy="165961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r="27699"/>
          <a:stretch>
            <a:fillRect/>
          </a:stretch>
        </p:blipFill>
        <p:spPr>
          <a:xfrm>
            <a:off x="2562164" y="2934188"/>
            <a:ext cx="1659626" cy="16596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56012" y="1213252"/>
            <a:ext cx="3231975" cy="3231975"/>
            <a:chOff x="2541843" y="541593"/>
            <a:chExt cx="4060312" cy="4060312"/>
          </a:xfrm>
        </p:grpSpPr>
        <p:sp>
          <p:nvSpPr>
            <p:cNvPr id="5" name="空心弧 4"/>
            <p:cNvSpPr/>
            <p:nvPr/>
          </p:nvSpPr>
          <p:spPr>
            <a:xfrm>
              <a:off x="3009285" y="1009035"/>
              <a:ext cx="3125428" cy="3125428"/>
            </a:xfrm>
            <a:prstGeom prst="blockArc">
              <a:avLst>
                <a:gd name="adj1" fmla="val 10800000"/>
                <a:gd name="adj2" fmla="val 16200000"/>
                <a:gd name="adj3" fmla="val 4642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空心弧 5"/>
            <p:cNvSpPr/>
            <p:nvPr/>
          </p:nvSpPr>
          <p:spPr>
            <a:xfrm>
              <a:off x="3009285" y="1009035"/>
              <a:ext cx="3125428" cy="3125428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空心弧 6"/>
            <p:cNvSpPr/>
            <p:nvPr/>
          </p:nvSpPr>
          <p:spPr>
            <a:xfrm>
              <a:off x="3009285" y="1009035"/>
              <a:ext cx="3125428" cy="3125428"/>
            </a:xfrm>
            <a:prstGeom prst="blockArc">
              <a:avLst>
                <a:gd name="adj1" fmla="val 0"/>
                <a:gd name="adj2" fmla="val 5400000"/>
                <a:gd name="adj3" fmla="val 4642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空心弧 7"/>
            <p:cNvSpPr/>
            <p:nvPr/>
          </p:nvSpPr>
          <p:spPr>
            <a:xfrm>
              <a:off x="3009285" y="1009035"/>
              <a:ext cx="3125428" cy="3125428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任意多边形: 形状 8"/>
            <p:cNvSpPr/>
            <p:nvPr/>
          </p:nvSpPr>
          <p:spPr>
            <a:xfrm>
              <a:off x="3852416" y="1852166"/>
              <a:ext cx="1439167" cy="1439167"/>
            </a:xfrm>
            <a:custGeom>
              <a:avLst/>
              <a:gdLst>
                <a:gd name="connsiteX0" fmla="*/ 0 w 1439167"/>
                <a:gd name="connsiteY0" fmla="*/ 719584 h 1439167"/>
                <a:gd name="connsiteX1" fmla="*/ 719584 w 1439167"/>
                <a:gd name="connsiteY1" fmla="*/ 0 h 1439167"/>
                <a:gd name="connsiteX2" fmla="*/ 1439168 w 1439167"/>
                <a:gd name="connsiteY2" fmla="*/ 719584 h 1439167"/>
                <a:gd name="connsiteX3" fmla="*/ 719584 w 1439167"/>
                <a:gd name="connsiteY3" fmla="*/ 1439168 h 1439167"/>
                <a:gd name="connsiteX4" fmla="*/ 0 w 1439167"/>
                <a:gd name="connsiteY4" fmla="*/ 719584 h 1439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9167" h="1439167">
                  <a:moveTo>
                    <a:pt x="0" y="719584"/>
                  </a:moveTo>
                  <a:cubicBezTo>
                    <a:pt x="0" y="322169"/>
                    <a:pt x="322169" y="0"/>
                    <a:pt x="719584" y="0"/>
                  </a:cubicBezTo>
                  <a:cubicBezTo>
                    <a:pt x="1116999" y="0"/>
                    <a:pt x="1439168" y="322169"/>
                    <a:pt x="1439168" y="719584"/>
                  </a:cubicBezTo>
                  <a:cubicBezTo>
                    <a:pt x="1439168" y="1116999"/>
                    <a:pt x="1116999" y="1439168"/>
                    <a:pt x="719584" y="1439168"/>
                  </a:cubicBezTo>
                  <a:cubicBezTo>
                    <a:pt x="322169" y="1439168"/>
                    <a:pt x="0" y="1116999"/>
                    <a:pt x="0" y="719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1401" tIns="251401" rIns="251401" bIns="251401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200" kern="1200"/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068291" y="541593"/>
              <a:ext cx="1007417" cy="1007417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200" kern="1200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5594738" y="2068041"/>
              <a:ext cx="1007417" cy="1007417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200" kern="1200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068291" y="3594488"/>
              <a:ext cx="1007417" cy="1007417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200" kern="1200"/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2541843" y="2068041"/>
              <a:ext cx="1007417" cy="1007417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200" kern="1200"/>
            </a:p>
          </p:txBody>
        </p:sp>
      </p:grpSp>
      <p:sp>
        <p:nvSpPr>
          <p:cNvPr id="23" name="文本框 6"/>
          <p:cNvSpPr txBox="1">
            <a:spLocks noChangeArrowheads="1"/>
          </p:cNvSpPr>
          <p:nvPr/>
        </p:nvSpPr>
        <p:spPr bwMode="auto">
          <a:xfrm>
            <a:off x="5983377" y="1381642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987742" y="1585332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6"/>
          <p:cNvSpPr txBox="1">
            <a:spLocks noChangeArrowheads="1"/>
          </p:cNvSpPr>
          <p:nvPr/>
        </p:nvSpPr>
        <p:spPr bwMode="auto">
          <a:xfrm>
            <a:off x="6008417" y="3301120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12782" y="3504810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6"/>
          <p:cNvSpPr txBox="1">
            <a:spLocks noChangeArrowheads="1"/>
          </p:cNvSpPr>
          <p:nvPr/>
        </p:nvSpPr>
        <p:spPr bwMode="auto">
          <a:xfrm>
            <a:off x="1640936" y="1381642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2401" y="1585332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文本框 6"/>
          <p:cNvSpPr txBox="1">
            <a:spLocks noChangeArrowheads="1"/>
          </p:cNvSpPr>
          <p:nvPr/>
        </p:nvSpPr>
        <p:spPr bwMode="auto">
          <a:xfrm>
            <a:off x="1640936" y="3226933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32401" y="3430623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AutoShape 59"/>
          <p:cNvSpPr/>
          <p:nvPr/>
        </p:nvSpPr>
        <p:spPr bwMode="auto">
          <a:xfrm>
            <a:off x="4390296" y="1433603"/>
            <a:ext cx="360362" cy="35877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47" name="Group 112"/>
          <p:cNvGrpSpPr/>
          <p:nvPr/>
        </p:nvGrpSpPr>
        <p:grpSpPr>
          <a:xfrm>
            <a:off x="4380714" y="3901746"/>
            <a:ext cx="359779" cy="337063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48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9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0" name="AutoShape 112"/>
          <p:cNvSpPr/>
          <p:nvPr/>
        </p:nvSpPr>
        <p:spPr bwMode="auto">
          <a:xfrm>
            <a:off x="3147910" y="2677899"/>
            <a:ext cx="360363" cy="35877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51" name="Group 124"/>
          <p:cNvGrpSpPr/>
          <p:nvPr/>
        </p:nvGrpSpPr>
        <p:grpSpPr>
          <a:xfrm>
            <a:off x="5607985" y="2677899"/>
            <a:ext cx="359779" cy="302680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52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3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4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5" name="AutoShape 4"/>
          <p:cNvSpPr/>
          <p:nvPr/>
        </p:nvSpPr>
        <p:spPr bwMode="auto">
          <a:xfrm>
            <a:off x="4319171" y="2592139"/>
            <a:ext cx="505657" cy="5079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2636383" y="1629177"/>
            <a:ext cx="38779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>
                <a:solidFill>
                  <a:srgbClr val="FE756C"/>
                </a:solidFill>
                <a:latin typeface="方正苏新诗柳楷简体"/>
                <a:ea typeface="方正苏新诗柳楷简体"/>
              </a:rPr>
              <a:t>感谢您的观看</a:t>
            </a:r>
            <a:endParaRPr lang="zh-CN" altLang="en-US" sz="4800">
              <a:solidFill>
                <a:srgbClr val="FE756C"/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2648238" y="2374807"/>
            <a:ext cx="38475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100" spc="600">
                <a:solidFill>
                  <a:srgbClr val="82AB9F"/>
                </a:solidFill>
                <a:latin typeface="Arial" panose="020B0604020202020204"/>
                <a:ea typeface="方正兰亭黑_GBK"/>
              </a:rPr>
              <a:t>THANK YOU FOR WATCHING</a:t>
            </a:r>
            <a:endParaRPr kumimoji="0" lang="en-US" altLang="zh-CN" sz="1100" b="0" i="0" u="none" strike="noStrike" kern="1200" cap="none" spc="600" normalizeH="0" baseline="0" noProof="0">
              <a:ln>
                <a:noFill/>
              </a:ln>
              <a:solidFill>
                <a:srgbClr val="82AB9F"/>
              </a:solidFill>
              <a:effectLst/>
              <a:uLnTx/>
              <a:uFillTx/>
              <a:latin typeface="Arial" panose="020B0604020202020204"/>
              <a:ea typeface="方正兰亭黑_GBK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35113" y="2733611"/>
            <a:ext cx="6718018" cy="55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Arial" panose="020B0604020202020204" pitchFamily="34" charset="0"/>
              </a:rPr>
              <a:t>Donec quam felis. Aenean massa. Aenean massa. Cum sociis natoque penatibus et magnis dis parturient montes</a:t>
            </a: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r>
              <a:rPr kumimoji="0" lang="en-US" altLang="zh-CN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Arial" panose="020B0604020202020204" pitchFamily="34" charset="0"/>
              </a:rPr>
              <a:t>Aenean massa. Cum sociis natoque penatibus et magnis dis parturient montes, nascetur ridiculus mus. </a:t>
            </a: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endParaRPr kumimoji="0" lang="en-US" altLang="zh-CN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421433" y="2733611"/>
            <a:ext cx="345378" cy="0"/>
          </a:xfrm>
          <a:prstGeom prst="line">
            <a:avLst/>
          </a:prstGeom>
          <a:ln w="19050">
            <a:solidFill>
              <a:srgbClr val="82AB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7437698" y="-553387"/>
            <a:ext cx="1768415" cy="402832"/>
            <a:chOff x="4347713" y="-78934"/>
            <a:chExt cx="3729474" cy="849546"/>
          </a:xfrm>
        </p:grpSpPr>
        <p:sp>
          <p:nvSpPr>
            <p:cNvPr id="12" name="椭圆 11"/>
            <p:cNvSpPr/>
            <p:nvPr/>
          </p:nvSpPr>
          <p:spPr>
            <a:xfrm>
              <a:off x="4347713" y="-60385"/>
              <a:ext cx="830997" cy="830997"/>
            </a:xfrm>
            <a:prstGeom prst="ellipse">
              <a:avLst/>
            </a:prstGeom>
            <a:solidFill>
              <a:srgbClr val="FE7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313872" y="-60385"/>
              <a:ext cx="830997" cy="830997"/>
            </a:xfrm>
            <a:prstGeom prst="ellipse">
              <a:avLst/>
            </a:prstGeom>
            <a:solidFill>
              <a:srgbClr val="82A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280031" y="-60385"/>
              <a:ext cx="830997" cy="830997"/>
            </a:xfrm>
            <a:prstGeom prst="ellipse">
              <a:avLst/>
            </a:prstGeom>
            <a:solidFill>
              <a:srgbClr val="6EB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246190" y="-78934"/>
              <a:ext cx="830997" cy="830997"/>
            </a:xfrm>
            <a:prstGeom prst="ellipse">
              <a:avLst/>
            </a:prstGeom>
            <a:solidFill>
              <a:srgbClr val="C0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微软雅黑 Light" panose="020B0502040204020203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4"/>
          <p:cNvSpPr/>
          <p:nvPr/>
        </p:nvSpPr>
        <p:spPr bwMode="auto">
          <a:xfrm>
            <a:off x="8280400" y="3589338"/>
            <a:ext cx="347663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580758" y="3616325"/>
            <a:ext cx="358775" cy="292100"/>
            <a:chOff x="7550150" y="3613150"/>
            <a:chExt cx="358775" cy="292100"/>
          </a:xfrm>
          <a:solidFill>
            <a:schemeClr val="bg1"/>
          </a:solidFill>
        </p:grpSpPr>
        <p:sp>
          <p:nvSpPr>
            <p:cNvPr id="53" name="AutoShape 5"/>
            <p:cNvSpPr/>
            <p:nvPr/>
          </p:nvSpPr>
          <p:spPr bwMode="auto">
            <a:xfrm>
              <a:off x="7796213" y="3702050"/>
              <a:ext cx="68262" cy="90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999" y="18900"/>
                  </a:moveTo>
                  <a:lnTo>
                    <a:pt x="3600" y="18900"/>
                  </a:lnTo>
                  <a:lnTo>
                    <a:pt x="3600" y="2700"/>
                  </a:lnTo>
                  <a:lnTo>
                    <a:pt x="7200" y="2700"/>
                  </a:lnTo>
                  <a:lnTo>
                    <a:pt x="17999" y="14850"/>
                  </a:lnTo>
                  <a:cubicBezTo>
                    <a:pt x="17999" y="14850"/>
                    <a:pt x="17999" y="18900"/>
                    <a:pt x="17999" y="18900"/>
                  </a:cubicBezTo>
                  <a:close/>
                  <a:moveTo>
                    <a:pt x="10195" y="1202"/>
                  </a:moveTo>
                  <a:cubicBezTo>
                    <a:pt x="9527" y="450"/>
                    <a:pt x="8402" y="0"/>
                    <a:pt x="7200" y="0"/>
                  </a:cubicBezTo>
                  <a:lnTo>
                    <a:pt x="3600" y="0"/>
                  </a:lnTo>
                  <a:cubicBezTo>
                    <a:pt x="1610" y="0"/>
                    <a:pt x="0" y="1207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610" y="21599"/>
                    <a:pt x="3600" y="21599"/>
                  </a:cubicBezTo>
                  <a:lnTo>
                    <a:pt x="17999" y="21599"/>
                  </a:lnTo>
                  <a:cubicBezTo>
                    <a:pt x="19989" y="21599"/>
                    <a:pt x="21600" y="20392"/>
                    <a:pt x="21600" y="18900"/>
                  </a:cubicBezTo>
                  <a:lnTo>
                    <a:pt x="21600" y="14850"/>
                  </a:lnTo>
                  <a:cubicBezTo>
                    <a:pt x="21600" y="14317"/>
                    <a:pt x="21389" y="13795"/>
                    <a:pt x="20995" y="13352"/>
                  </a:cubicBezTo>
                  <a:cubicBezTo>
                    <a:pt x="20995" y="13352"/>
                    <a:pt x="10195" y="1202"/>
                    <a:pt x="10195" y="12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4" name="AutoShape 6"/>
            <p:cNvSpPr/>
            <p:nvPr/>
          </p:nvSpPr>
          <p:spPr bwMode="auto">
            <a:xfrm>
              <a:off x="7550150" y="3613150"/>
              <a:ext cx="358775" cy="2921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50" y="16615"/>
                  </a:moveTo>
                  <a:cubicBezTo>
                    <a:pt x="20250" y="17074"/>
                    <a:pt x="19948" y="17446"/>
                    <a:pt x="19575" y="17446"/>
                  </a:cubicBezTo>
                  <a:lnTo>
                    <a:pt x="18803" y="17446"/>
                  </a:lnTo>
                  <a:cubicBezTo>
                    <a:pt x="18501" y="16016"/>
                    <a:pt x="17453" y="14953"/>
                    <a:pt x="16200" y="14953"/>
                  </a:cubicBezTo>
                  <a:cubicBezTo>
                    <a:pt x="14945" y="14953"/>
                    <a:pt x="13897" y="16016"/>
                    <a:pt x="13595" y="17446"/>
                  </a:cubicBezTo>
                  <a:lnTo>
                    <a:pt x="10029" y="17446"/>
                  </a:lnTo>
                  <a:cubicBezTo>
                    <a:pt x="9727" y="16016"/>
                    <a:pt x="8679" y="14953"/>
                    <a:pt x="7425" y="14953"/>
                  </a:cubicBezTo>
                  <a:cubicBezTo>
                    <a:pt x="6170" y="14953"/>
                    <a:pt x="5122" y="16016"/>
                    <a:pt x="4820" y="17446"/>
                  </a:cubicBezTo>
                  <a:lnTo>
                    <a:pt x="4050" y="17446"/>
                  </a:lnTo>
                  <a:cubicBezTo>
                    <a:pt x="3677" y="17446"/>
                    <a:pt x="3375" y="17074"/>
                    <a:pt x="3375" y="16615"/>
                  </a:cubicBezTo>
                  <a:lnTo>
                    <a:pt x="3375" y="14123"/>
                  </a:lnTo>
                  <a:lnTo>
                    <a:pt x="12150" y="14123"/>
                  </a:lnTo>
                  <a:cubicBezTo>
                    <a:pt x="13266" y="14123"/>
                    <a:pt x="14175" y="13005"/>
                    <a:pt x="14175" y="11630"/>
                  </a:cubicBezTo>
                  <a:lnTo>
                    <a:pt x="14175" y="5815"/>
                  </a:lnTo>
                  <a:lnTo>
                    <a:pt x="16875" y="5815"/>
                  </a:lnTo>
                  <a:cubicBezTo>
                    <a:pt x="17100" y="5815"/>
                    <a:pt x="17311" y="5954"/>
                    <a:pt x="17436" y="6185"/>
                  </a:cubicBezTo>
                  <a:lnTo>
                    <a:pt x="20136" y="11169"/>
                  </a:lnTo>
                  <a:cubicBezTo>
                    <a:pt x="20210" y="11306"/>
                    <a:pt x="20250" y="11466"/>
                    <a:pt x="20250" y="11630"/>
                  </a:cubicBezTo>
                  <a:cubicBezTo>
                    <a:pt x="20250" y="11630"/>
                    <a:pt x="20250" y="16615"/>
                    <a:pt x="20250" y="16615"/>
                  </a:cubicBezTo>
                  <a:close/>
                  <a:moveTo>
                    <a:pt x="16200" y="19938"/>
                  </a:moveTo>
                  <a:cubicBezTo>
                    <a:pt x="15454" y="19938"/>
                    <a:pt x="14850" y="19193"/>
                    <a:pt x="14850" y="18276"/>
                  </a:cubicBezTo>
                  <a:cubicBezTo>
                    <a:pt x="14850" y="17360"/>
                    <a:pt x="15454" y="16615"/>
                    <a:pt x="16200" y="16615"/>
                  </a:cubicBezTo>
                  <a:cubicBezTo>
                    <a:pt x="16945" y="16615"/>
                    <a:pt x="17550" y="17360"/>
                    <a:pt x="17550" y="18276"/>
                  </a:cubicBezTo>
                  <a:cubicBezTo>
                    <a:pt x="17550" y="19193"/>
                    <a:pt x="16945" y="19938"/>
                    <a:pt x="16200" y="19938"/>
                  </a:cubicBezTo>
                  <a:moveTo>
                    <a:pt x="7425" y="19938"/>
                  </a:moveTo>
                  <a:cubicBezTo>
                    <a:pt x="6679" y="19938"/>
                    <a:pt x="6075" y="19193"/>
                    <a:pt x="6075" y="18276"/>
                  </a:cubicBezTo>
                  <a:cubicBezTo>
                    <a:pt x="6075" y="17360"/>
                    <a:pt x="6679" y="16615"/>
                    <a:pt x="7425" y="16615"/>
                  </a:cubicBezTo>
                  <a:cubicBezTo>
                    <a:pt x="8170" y="16615"/>
                    <a:pt x="8775" y="17360"/>
                    <a:pt x="8775" y="18276"/>
                  </a:cubicBezTo>
                  <a:cubicBezTo>
                    <a:pt x="8775" y="19193"/>
                    <a:pt x="8170" y="19938"/>
                    <a:pt x="7425" y="19938"/>
                  </a:cubicBezTo>
                  <a:moveTo>
                    <a:pt x="2024" y="12461"/>
                  </a:moveTo>
                  <a:cubicBezTo>
                    <a:pt x="1652" y="12461"/>
                    <a:pt x="1349" y="12089"/>
                    <a:pt x="1349" y="11630"/>
                  </a:cubicBezTo>
                  <a:lnTo>
                    <a:pt x="1349" y="2492"/>
                  </a:lnTo>
                  <a:cubicBezTo>
                    <a:pt x="1349" y="2033"/>
                    <a:pt x="1652" y="1661"/>
                    <a:pt x="2024" y="1661"/>
                  </a:cubicBezTo>
                  <a:lnTo>
                    <a:pt x="12150" y="1661"/>
                  </a:lnTo>
                  <a:cubicBezTo>
                    <a:pt x="12523" y="1661"/>
                    <a:pt x="12825" y="2033"/>
                    <a:pt x="12825" y="2492"/>
                  </a:cubicBezTo>
                  <a:lnTo>
                    <a:pt x="12825" y="4153"/>
                  </a:lnTo>
                  <a:lnTo>
                    <a:pt x="12825" y="5815"/>
                  </a:lnTo>
                  <a:lnTo>
                    <a:pt x="12825" y="11630"/>
                  </a:lnTo>
                  <a:cubicBezTo>
                    <a:pt x="12825" y="12089"/>
                    <a:pt x="12523" y="12461"/>
                    <a:pt x="12150" y="12461"/>
                  </a:cubicBezTo>
                  <a:cubicBezTo>
                    <a:pt x="12150" y="12461"/>
                    <a:pt x="2024" y="12461"/>
                    <a:pt x="2024" y="12461"/>
                  </a:cubicBezTo>
                  <a:close/>
                  <a:moveTo>
                    <a:pt x="21259" y="10248"/>
                  </a:moveTo>
                  <a:lnTo>
                    <a:pt x="18559" y="5263"/>
                  </a:lnTo>
                  <a:cubicBezTo>
                    <a:pt x="18182" y="4568"/>
                    <a:pt x="17552" y="4153"/>
                    <a:pt x="16875" y="4153"/>
                  </a:cubicBezTo>
                  <a:lnTo>
                    <a:pt x="14175" y="4153"/>
                  </a:lnTo>
                  <a:lnTo>
                    <a:pt x="14175" y="2492"/>
                  </a:lnTo>
                  <a:cubicBezTo>
                    <a:pt x="14175" y="1117"/>
                    <a:pt x="13266" y="0"/>
                    <a:pt x="12150" y="0"/>
                  </a:cubicBezTo>
                  <a:lnTo>
                    <a:pt x="2024" y="0"/>
                  </a:lnTo>
                  <a:cubicBezTo>
                    <a:pt x="908" y="0"/>
                    <a:pt x="0" y="1117"/>
                    <a:pt x="0" y="2492"/>
                  </a:cubicBezTo>
                  <a:lnTo>
                    <a:pt x="0" y="11630"/>
                  </a:lnTo>
                  <a:cubicBezTo>
                    <a:pt x="0" y="13005"/>
                    <a:pt x="908" y="14123"/>
                    <a:pt x="2024" y="14123"/>
                  </a:cubicBezTo>
                  <a:lnTo>
                    <a:pt x="2025" y="14123"/>
                  </a:lnTo>
                  <a:lnTo>
                    <a:pt x="2025" y="16615"/>
                  </a:lnTo>
                  <a:cubicBezTo>
                    <a:pt x="2025" y="17989"/>
                    <a:pt x="2933" y="19107"/>
                    <a:pt x="4050" y="19107"/>
                  </a:cubicBezTo>
                  <a:lnTo>
                    <a:pt x="4820" y="19107"/>
                  </a:lnTo>
                  <a:cubicBezTo>
                    <a:pt x="5122" y="20537"/>
                    <a:pt x="6170" y="21600"/>
                    <a:pt x="7425" y="21600"/>
                  </a:cubicBezTo>
                  <a:cubicBezTo>
                    <a:pt x="8679" y="21600"/>
                    <a:pt x="9727" y="20537"/>
                    <a:pt x="10029" y="19107"/>
                  </a:cubicBezTo>
                  <a:lnTo>
                    <a:pt x="13595" y="19107"/>
                  </a:lnTo>
                  <a:cubicBezTo>
                    <a:pt x="13897" y="20537"/>
                    <a:pt x="14945" y="21600"/>
                    <a:pt x="16200" y="21600"/>
                  </a:cubicBezTo>
                  <a:cubicBezTo>
                    <a:pt x="17453" y="21600"/>
                    <a:pt x="18501" y="20537"/>
                    <a:pt x="18803" y="19107"/>
                  </a:cubicBezTo>
                  <a:lnTo>
                    <a:pt x="19575" y="19107"/>
                  </a:lnTo>
                  <a:cubicBezTo>
                    <a:pt x="20691" y="19107"/>
                    <a:pt x="21599" y="17989"/>
                    <a:pt x="21599" y="16615"/>
                  </a:cubicBezTo>
                  <a:lnTo>
                    <a:pt x="21599" y="11630"/>
                  </a:lnTo>
                  <a:cubicBezTo>
                    <a:pt x="21599" y="11137"/>
                    <a:pt x="21482" y="10658"/>
                    <a:pt x="21259" y="10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5" name="Group 5"/>
          <p:cNvGrpSpPr/>
          <p:nvPr/>
        </p:nvGrpSpPr>
        <p:grpSpPr>
          <a:xfrm>
            <a:off x="6831585" y="3578617"/>
            <a:ext cx="359165" cy="359779"/>
            <a:chOff x="9145588" y="4435475"/>
            <a:chExt cx="464344" cy="465138"/>
          </a:xfrm>
          <a:solidFill>
            <a:schemeClr val="bg1"/>
          </a:solidFill>
        </p:grpSpPr>
        <p:sp>
          <p:nvSpPr>
            <p:cNvPr id="56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7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8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9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60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61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62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63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64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65" name="Group 15"/>
          <p:cNvGrpSpPr/>
          <p:nvPr/>
        </p:nvGrpSpPr>
        <p:grpSpPr>
          <a:xfrm>
            <a:off x="6112643" y="3589668"/>
            <a:ext cx="359165" cy="348727"/>
            <a:chOff x="8216107" y="4449763"/>
            <a:chExt cx="464344" cy="450850"/>
          </a:xfrm>
          <a:solidFill>
            <a:schemeClr val="bg1"/>
          </a:solidFill>
        </p:grpSpPr>
        <p:sp>
          <p:nvSpPr>
            <p:cNvPr id="66" name="AutoShape 16"/>
            <p:cNvSpPr/>
            <p:nvPr/>
          </p:nvSpPr>
          <p:spPr bwMode="auto">
            <a:xfrm>
              <a:off x="8448675" y="4696619"/>
              <a:ext cx="57944" cy="587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4841"/>
                    <a:pt x="0" y="10800"/>
                  </a:cubicBezTo>
                  <a:cubicBezTo>
                    <a:pt x="0" y="16758"/>
                    <a:pt x="4838" y="21599"/>
                    <a:pt x="10800" y="21599"/>
                  </a:cubicBezTo>
                  <a:cubicBezTo>
                    <a:pt x="16761" y="21599"/>
                    <a:pt x="21600" y="16758"/>
                    <a:pt x="21600" y="10800"/>
                  </a:cubicBezTo>
                  <a:cubicBezTo>
                    <a:pt x="21600" y="4841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67" name="AutoShape 17"/>
            <p:cNvSpPr/>
            <p:nvPr/>
          </p:nvSpPr>
          <p:spPr bwMode="auto">
            <a:xfrm>
              <a:off x="8216107" y="4449763"/>
              <a:ext cx="464344" cy="450850"/>
            </a:xfrm>
            <a:custGeom>
              <a:avLst/>
              <a:gdLst>
                <a:gd name="T0" fmla="*/ 10473 w 20946"/>
                <a:gd name="T1" fmla="*/ 10800 h 21600"/>
                <a:gd name="T2" fmla="*/ 10473 w 20946"/>
                <a:gd name="T3" fmla="*/ 10800 h 21600"/>
                <a:gd name="T4" fmla="*/ 10473 w 20946"/>
                <a:gd name="T5" fmla="*/ 10800 h 21600"/>
                <a:gd name="T6" fmla="*/ 10473 w 20946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6" h="21600">
                  <a:moveTo>
                    <a:pt x="18509" y="15329"/>
                  </a:moveTo>
                  <a:lnTo>
                    <a:pt x="11782" y="15329"/>
                  </a:lnTo>
                  <a:cubicBezTo>
                    <a:pt x="10699" y="15329"/>
                    <a:pt x="9818" y="14391"/>
                    <a:pt x="9818" y="13238"/>
                  </a:cubicBezTo>
                  <a:cubicBezTo>
                    <a:pt x="9818" y="12086"/>
                    <a:pt x="10699" y="11148"/>
                    <a:pt x="11782" y="11148"/>
                  </a:cubicBezTo>
                  <a:lnTo>
                    <a:pt x="17673" y="11148"/>
                  </a:lnTo>
                  <a:cubicBezTo>
                    <a:pt x="18077" y="11142"/>
                    <a:pt x="18477" y="10934"/>
                    <a:pt x="18721" y="10588"/>
                  </a:cubicBezTo>
                  <a:cubicBezTo>
                    <a:pt x="18789" y="10491"/>
                    <a:pt x="18842" y="10381"/>
                    <a:pt x="18885" y="10267"/>
                  </a:cubicBezTo>
                  <a:cubicBezTo>
                    <a:pt x="18890" y="10251"/>
                    <a:pt x="18901" y="10239"/>
                    <a:pt x="18906" y="10224"/>
                  </a:cubicBezTo>
                  <a:cubicBezTo>
                    <a:pt x="19377" y="10880"/>
                    <a:pt x="19636" y="11686"/>
                    <a:pt x="19636" y="12541"/>
                  </a:cubicBezTo>
                  <a:cubicBezTo>
                    <a:pt x="19636" y="13613"/>
                    <a:pt x="19230" y="14607"/>
                    <a:pt x="18509" y="15329"/>
                  </a:cubicBezTo>
                  <a:moveTo>
                    <a:pt x="17673" y="17767"/>
                  </a:moveTo>
                  <a:cubicBezTo>
                    <a:pt x="17673" y="19114"/>
                    <a:pt x="16647" y="20206"/>
                    <a:pt x="15382" y="20206"/>
                  </a:cubicBezTo>
                  <a:lnTo>
                    <a:pt x="3600" y="20206"/>
                  </a:lnTo>
                  <a:cubicBezTo>
                    <a:pt x="2334" y="20206"/>
                    <a:pt x="1309" y="19114"/>
                    <a:pt x="1309" y="17767"/>
                  </a:cubicBezTo>
                  <a:lnTo>
                    <a:pt x="1309" y="6786"/>
                  </a:lnTo>
                  <a:cubicBezTo>
                    <a:pt x="1931" y="7334"/>
                    <a:pt x="2730" y="7664"/>
                    <a:pt x="3600" y="7664"/>
                  </a:cubicBezTo>
                  <a:lnTo>
                    <a:pt x="14400" y="7664"/>
                  </a:lnTo>
                  <a:lnTo>
                    <a:pt x="17018" y="7664"/>
                  </a:lnTo>
                  <a:cubicBezTo>
                    <a:pt x="17379" y="7664"/>
                    <a:pt x="17673" y="7976"/>
                    <a:pt x="17673" y="8361"/>
                  </a:cubicBezTo>
                  <a:lnTo>
                    <a:pt x="17673" y="9754"/>
                  </a:lnTo>
                  <a:lnTo>
                    <a:pt x="11782" y="9754"/>
                  </a:lnTo>
                  <a:cubicBezTo>
                    <a:pt x="9974" y="9754"/>
                    <a:pt x="8509" y="11314"/>
                    <a:pt x="8509" y="13238"/>
                  </a:cubicBezTo>
                  <a:cubicBezTo>
                    <a:pt x="8509" y="15163"/>
                    <a:pt x="9974" y="16722"/>
                    <a:pt x="11782" y="16722"/>
                  </a:cubicBezTo>
                  <a:lnTo>
                    <a:pt x="17673" y="16722"/>
                  </a:lnTo>
                  <a:cubicBezTo>
                    <a:pt x="17673" y="16722"/>
                    <a:pt x="17673" y="17767"/>
                    <a:pt x="17673" y="17767"/>
                  </a:cubicBezTo>
                  <a:close/>
                  <a:moveTo>
                    <a:pt x="16363" y="5574"/>
                  </a:moveTo>
                  <a:lnTo>
                    <a:pt x="16363" y="6270"/>
                  </a:lnTo>
                  <a:lnTo>
                    <a:pt x="14400" y="6270"/>
                  </a:lnTo>
                  <a:lnTo>
                    <a:pt x="3600" y="6270"/>
                  </a:lnTo>
                  <a:cubicBezTo>
                    <a:pt x="3246" y="6270"/>
                    <a:pt x="2916" y="6179"/>
                    <a:pt x="2617" y="6027"/>
                  </a:cubicBezTo>
                  <a:lnTo>
                    <a:pt x="2617" y="5574"/>
                  </a:lnTo>
                  <a:cubicBezTo>
                    <a:pt x="2617" y="5574"/>
                    <a:pt x="16363" y="5574"/>
                    <a:pt x="16363" y="5574"/>
                  </a:cubicBezTo>
                  <a:close/>
                  <a:moveTo>
                    <a:pt x="16363" y="4877"/>
                  </a:moveTo>
                  <a:lnTo>
                    <a:pt x="2617" y="4877"/>
                  </a:lnTo>
                  <a:lnTo>
                    <a:pt x="2617" y="4180"/>
                  </a:lnTo>
                  <a:lnTo>
                    <a:pt x="16363" y="4180"/>
                  </a:lnTo>
                  <a:cubicBezTo>
                    <a:pt x="16363" y="4180"/>
                    <a:pt x="16363" y="4877"/>
                    <a:pt x="16363" y="4877"/>
                  </a:cubicBezTo>
                  <a:close/>
                  <a:moveTo>
                    <a:pt x="16363" y="3483"/>
                  </a:moveTo>
                  <a:lnTo>
                    <a:pt x="2617" y="3483"/>
                  </a:lnTo>
                  <a:lnTo>
                    <a:pt x="2617" y="2787"/>
                  </a:lnTo>
                  <a:lnTo>
                    <a:pt x="16363" y="2787"/>
                  </a:lnTo>
                  <a:cubicBezTo>
                    <a:pt x="16363" y="2787"/>
                    <a:pt x="16363" y="3483"/>
                    <a:pt x="16363" y="3483"/>
                  </a:cubicBezTo>
                  <a:close/>
                  <a:moveTo>
                    <a:pt x="3600" y="1393"/>
                  </a:moveTo>
                  <a:lnTo>
                    <a:pt x="14400" y="1393"/>
                  </a:lnTo>
                  <a:lnTo>
                    <a:pt x="17018" y="1393"/>
                  </a:lnTo>
                  <a:cubicBezTo>
                    <a:pt x="17379" y="1393"/>
                    <a:pt x="17673" y="1705"/>
                    <a:pt x="17673" y="2090"/>
                  </a:cubicBezTo>
                  <a:lnTo>
                    <a:pt x="17673" y="3832"/>
                  </a:lnTo>
                  <a:lnTo>
                    <a:pt x="17673" y="4180"/>
                  </a:lnTo>
                  <a:lnTo>
                    <a:pt x="17673" y="6398"/>
                  </a:lnTo>
                  <a:cubicBezTo>
                    <a:pt x="17466" y="6321"/>
                    <a:pt x="17249" y="6270"/>
                    <a:pt x="17018" y="6270"/>
                  </a:cubicBezTo>
                  <a:lnTo>
                    <a:pt x="17018" y="5574"/>
                  </a:lnTo>
                  <a:lnTo>
                    <a:pt x="17018" y="4180"/>
                  </a:lnTo>
                  <a:lnTo>
                    <a:pt x="17018" y="2787"/>
                  </a:lnTo>
                  <a:cubicBezTo>
                    <a:pt x="17018" y="2401"/>
                    <a:pt x="16724" y="2090"/>
                    <a:pt x="16363" y="2090"/>
                  </a:cubicBezTo>
                  <a:lnTo>
                    <a:pt x="2617" y="2090"/>
                  </a:lnTo>
                  <a:cubicBezTo>
                    <a:pt x="2256" y="2090"/>
                    <a:pt x="1963" y="2401"/>
                    <a:pt x="1963" y="2787"/>
                  </a:cubicBezTo>
                  <a:lnTo>
                    <a:pt x="1963" y="4180"/>
                  </a:lnTo>
                  <a:lnTo>
                    <a:pt x="1963" y="5534"/>
                  </a:lnTo>
                  <a:cubicBezTo>
                    <a:pt x="1559" y="5094"/>
                    <a:pt x="1309" y="4495"/>
                    <a:pt x="1309" y="3832"/>
                  </a:cubicBezTo>
                  <a:cubicBezTo>
                    <a:pt x="1309" y="2485"/>
                    <a:pt x="2334" y="1393"/>
                    <a:pt x="3600" y="1393"/>
                  </a:cubicBezTo>
                  <a:moveTo>
                    <a:pt x="18983" y="8361"/>
                  </a:moveTo>
                  <a:lnTo>
                    <a:pt x="18982" y="8361"/>
                  </a:lnTo>
                  <a:lnTo>
                    <a:pt x="18982" y="4180"/>
                  </a:lnTo>
                  <a:lnTo>
                    <a:pt x="18982" y="3832"/>
                  </a:lnTo>
                  <a:lnTo>
                    <a:pt x="18982" y="2090"/>
                  </a:lnTo>
                  <a:cubicBezTo>
                    <a:pt x="18982" y="935"/>
                    <a:pt x="18102" y="0"/>
                    <a:pt x="17018" y="0"/>
                  </a:cubicBezTo>
                  <a:lnTo>
                    <a:pt x="14400" y="0"/>
                  </a:lnTo>
                  <a:lnTo>
                    <a:pt x="3600" y="0"/>
                  </a:lnTo>
                  <a:cubicBezTo>
                    <a:pt x="1614" y="0"/>
                    <a:pt x="0" y="1719"/>
                    <a:pt x="0" y="3832"/>
                  </a:cubicBezTo>
                  <a:lnTo>
                    <a:pt x="0" y="17767"/>
                  </a:lnTo>
                  <a:cubicBezTo>
                    <a:pt x="0" y="19880"/>
                    <a:pt x="1614" y="21600"/>
                    <a:pt x="3600" y="21600"/>
                  </a:cubicBezTo>
                  <a:lnTo>
                    <a:pt x="15382" y="21600"/>
                  </a:lnTo>
                  <a:cubicBezTo>
                    <a:pt x="17366" y="21600"/>
                    <a:pt x="18982" y="19880"/>
                    <a:pt x="18982" y="17767"/>
                  </a:cubicBezTo>
                  <a:lnTo>
                    <a:pt x="18982" y="16722"/>
                  </a:lnTo>
                  <a:lnTo>
                    <a:pt x="18983" y="16722"/>
                  </a:lnTo>
                  <a:cubicBezTo>
                    <a:pt x="21600" y="14631"/>
                    <a:pt x="21600" y="10452"/>
                    <a:pt x="18983" y="836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394325" y="3578225"/>
            <a:ext cx="358775" cy="360363"/>
            <a:chOff x="5394325" y="3578225"/>
            <a:chExt cx="358775" cy="360363"/>
          </a:xfrm>
          <a:solidFill>
            <a:schemeClr val="bg1"/>
          </a:solidFill>
        </p:grpSpPr>
        <p:sp>
          <p:nvSpPr>
            <p:cNvPr id="69" name="AutoShape 18"/>
            <p:cNvSpPr/>
            <p:nvPr/>
          </p:nvSpPr>
          <p:spPr bwMode="auto">
            <a:xfrm>
              <a:off x="5394325" y="3578225"/>
              <a:ext cx="358775" cy="3603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799"/>
                  </a:moveTo>
                  <a:cubicBezTo>
                    <a:pt x="20249" y="20048"/>
                    <a:pt x="20048" y="20249"/>
                    <a:pt x="19799" y="20249"/>
                  </a:cubicBezTo>
                  <a:lnTo>
                    <a:pt x="1800" y="20249"/>
                  </a:lnTo>
                  <a:cubicBezTo>
                    <a:pt x="1551" y="20249"/>
                    <a:pt x="1349" y="20048"/>
                    <a:pt x="1349" y="19799"/>
                  </a:cubicBezTo>
                  <a:lnTo>
                    <a:pt x="1349" y="3824"/>
                  </a:lnTo>
                  <a:cubicBezTo>
                    <a:pt x="1349" y="3576"/>
                    <a:pt x="1551" y="3375"/>
                    <a:pt x="1800" y="3375"/>
                  </a:cubicBezTo>
                  <a:lnTo>
                    <a:pt x="4724" y="3375"/>
                  </a:lnTo>
                  <a:lnTo>
                    <a:pt x="4724" y="4725"/>
                  </a:lnTo>
                  <a:cubicBezTo>
                    <a:pt x="4724" y="5098"/>
                    <a:pt x="5027" y="5400"/>
                    <a:pt x="5399" y="5400"/>
                  </a:cubicBezTo>
                  <a:cubicBezTo>
                    <a:pt x="5772" y="5400"/>
                    <a:pt x="6074" y="5098"/>
                    <a:pt x="6074" y="4725"/>
                  </a:cubicBezTo>
                  <a:lnTo>
                    <a:pt x="6074" y="3375"/>
                  </a:lnTo>
                  <a:lnTo>
                    <a:pt x="10124" y="3375"/>
                  </a:lnTo>
                  <a:lnTo>
                    <a:pt x="10124" y="4725"/>
                  </a:lnTo>
                  <a:cubicBezTo>
                    <a:pt x="10124" y="5098"/>
                    <a:pt x="10427" y="5400"/>
                    <a:pt x="10800" y="5400"/>
                  </a:cubicBezTo>
                  <a:cubicBezTo>
                    <a:pt x="11172" y="5400"/>
                    <a:pt x="11474" y="5098"/>
                    <a:pt x="11474" y="4725"/>
                  </a:cubicBezTo>
                  <a:lnTo>
                    <a:pt x="11474" y="3375"/>
                  </a:lnTo>
                  <a:lnTo>
                    <a:pt x="15524" y="3375"/>
                  </a:lnTo>
                  <a:lnTo>
                    <a:pt x="15524" y="4725"/>
                  </a:lnTo>
                  <a:cubicBezTo>
                    <a:pt x="15524" y="5098"/>
                    <a:pt x="15827" y="5400"/>
                    <a:pt x="16199" y="5400"/>
                  </a:cubicBezTo>
                  <a:cubicBezTo>
                    <a:pt x="16572" y="5400"/>
                    <a:pt x="16874" y="5098"/>
                    <a:pt x="16874" y="4725"/>
                  </a:cubicBezTo>
                  <a:lnTo>
                    <a:pt x="16874" y="3375"/>
                  </a:lnTo>
                  <a:lnTo>
                    <a:pt x="19799" y="3375"/>
                  </a:lnTo>
                  <a:cubicBezTo>
                    <a:pt x="20048" y="3375"/>
                    <a:pt x="20249" y="3576"/>
                    <a:pt x="20249" y="3824"/>
                  </a:cubicBezTo>
                  <a:cubicBezTo>
                    <a:pt x="20249" y="3824"/>
                    <a:pt x="20249" y="19799"/>
                    <a:pt x="20249" y="19799"/>
                  </a:cubicBezTo>
                  <a:close/>
                  <a:moveTo>
                    <a:pt x="19799" y="2025"/>
                  </a:moveTo>
                  <a:lnTo>
                    <a:pt x="16874" y="2025"/>
                  </a:lnTo>
                  <a:lnTo>
                    <a:pt x="16874" y="675"/>
                  </a:lnTo>
                  <a:cubicBezTo>
                    <a:pt x="16874" y="301"/>
                    <a:pt x="16572" y="0"/>
                    <a:pt x="16199" y="0"/>
                  </a:cubicBezTo>
                  <a:cubicBezTo>
                    <a:pt x="15827" y="0"/>
                    <a:pt x="15524" y="301"/>
                    <a:pt x="15524" y="675"/>
                  </a:cubicBezTo>
                  <a:lnTo>
                    <a:pt x="15524" y="2025"/>
                  </a:lnTo>
                  <a:lnTo>
                    <a:pt x="11474" y="2025"/>
                  </a:lnTo>
                  <a:lnTo>
                    <a:pt x="11474" y="675"/>
                  </a:lnTo>
                  <a:cubicBezTo>
                    <a:pt x="11474" y="301"/>
                    <a:pt x="11172" y="0"/>
                    <a:pt x="10800" y="0"/>
                  </a:cubicBezTo>
                  <a:cubicBezTo>
                    <a:pt x="10427" y="0"/>
                    <a:pt x="10124" y="301"/>
                    <a:pt x="10124" y="675"/>
                  </a:cubicBezTo>
                  <a:lnTo>
                    <a:pt x="10124" y="2025"/>
                  </a:lnTo>
                  <a:lnTo>
                    <a:pt x="6074" y="2025"/>
                  </a:lnTo>
                  <a:lnTo>
                    <a:pt x="6074" y="675"/>
                  </a:lnTo>
                  <a:cubicBezTo>
                    <a:pt x="6074" y="301"/>
                    <a:pt x="5772" y="0"/>
                    <a:pt x="5399" y="0"/>
                  </a:cubicBezTo>
                  <a:cubicBezTo>
                    <a:pt x="5027" y="0"/>
                    <a:pt x="4724" y="301"/>
                    <a:pt x="4724" y="675"/>
                  </a:cubicBezTo>
                  <a:lnTo>
                    <a:pt x="4724" y="2025"/>
                  </a:lnTo>
                  <a:lnTo>
                    <a:pt x="1800" y="2025"/>
                  </a:lnTo>
                  <a:cubicBezTo>
                    <a:pt x="805" y="2025"/>
                    <a:pt x="0" y="2830"/>
                    <a:pt x="0" y="3824"/>
                  </a:cubicBezTo>
                  <a:lnTo>
                    <a:pt x="0" y="19799"/>
                  </a:lnTo>
                  <a:cubicBezTo>
                    <a:pt x="0" y="20793"/>
                    <a:pt x="805" y="21599"/>
                    <a:pt x="1800" y="21599"/>
                  </a:cubicBezTo>
                  <a:lnTo>
                    <a:pt x="19799" y="21599"/>
                  </a:lnTo>
                  <a:cubicBezTo>
                    <a:pt x="20794" y="21599"/>
                    <a:pt x="21600" y="20793"/>
                    <a:pt x="21600" y="19799"/>
                  </a:cubicBezTo>
                  <a:lnTo>
                    <a:pt x="21600" y="3824"/>
                  </a:lnTo>
                  <a:cubicBezTo>
                    <a:pt x="21600" y="2830"/>
                    <a:pt x="20794" y="2025"/>
                    <a:pt x="19799" y="202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0" name="AutoShape 19"/>
            <p:cNvSpPr/>
            <p:nvPr/>
          </p:nvSpPr>
          <p:spPr bwMode="auto">
            <a:xfrm>
              <a:off x="5472113" y="3713163"/>
              <a:ext cx="46037" cy="349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1" name="AutoShape 20"/>
            <p:cNvSpPr/>
            <p:nvPr/>
          </p:nvSpPr>
          <p:spPr bwMode="auto">
            <a:xfrm>
              <a:off x="5472113" y="3770313"/>
              <a:ext cx="46037" cy="333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2" name="AutoShape 21"/>
            <p:cNvSpPr/>
            <p:nvPr/>
          </p:nvSpPr>
          <p:spPr bwMode="auto">
            <a:xfrm>
              <a:off x="5472113" y="3825875"/>
              <a:ext cx="46037" cy="33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3" name="AutoShape 22"/>
            <p:cNvSpPr/>
            <p:nvPr/>
          </p:nvSpPr>
          <p:spPr bwMode="auto">
            <a:xfrm>
              <a:off x="5551488" y="3825875"/>
              <a:ext cx="44450" cy="33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4" name="AutoShape 23"/>
            <p:cNvSpPr/>
            <p:nvPr/>
          </p:nvSpPr>
          <p:spPr bwMode="auto">
            <a:xfrm>
              <a:off x="5551488" y="3770313"/>
              <a:ext cx="44450" cy="333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5" name="AutoShape 24"/>
            <p:cNvSpPr/>
            <p:nvPr/>
          </p:nvSpPr>
          <p:spPr bwMode="auto">
            <a:xfrm>
              <a:off x="5551488" y="3713163"/>
              <a:ext cx="44450" cy="349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6" name="AutoShape 25"/>
            <p:cNvSpPr/>
            <p:nvPr/>
          </p:nvSpPr>
          <p:spPr bwMode="auto">
            <a:xfrm>
              <a:off x="5630863" y="3825875"/>
              <a:ext cx="44450" cy="33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7" name="AutoShape 26"/>
            <p:cNvSpPr/>
            <p:nvPr/>
          </p:nvSpPr>
          <p:spPr bwMode="auto">
            <a:xfrm>
              <a:off x="5630863" y="3770313"/>
              <a:ext cx="44450" cy="333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78" name="AutoShape 27"/>
            <p:cNvSpPr/>
            <p:nvPr/>
          </p:nvSpPr>
          <p:spPr bwMode="auto">
            <a:xfrm>
              <a:off x="5630863" y="3713163"/>
              <a:ext cx="44450" cy="349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79" name="AutoShape 28"/>
          <p:cNvSpPr/>
          <p:nvPr/>
        </p:nvSpPr>
        <p:spPr bwMode="auto">
          <a:xfrm>
            <a:off x="4675188" y="3578225"/>
            <a:ext cx="360362" cy="360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80" name="AutoShape 29"/>
          <p:cNvSpPr/>
          <p:nvPr/>
        </p:nvSpPr>
        <p:spPr bwMode="auto">
          <a:xfrm>
            <a:off x="8267700" y="2871788"/>
            <a:ext cx="360363" cy="325437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7605713" y="2859088"/>
            <a:ext cx="247650" cy="360362"/>
            <a:chOff x="7605713" y="2859088"/>
            <a:chExt cx="247650" cy="360362"/>
          </a:xfrm>
          <a:solidFill>
            <a:schemeClr val="bg1"/>
          </a:solidFill>
        </p:grpSpPr>
        <p:sp>
          <p:nvSpPr>
            <p:cNvPr id="82" name="AutoShape 30"/>
            <p:cNvSpPr/>
            <p:nvPr/>
          </p:nvSpPr>
          <p:spPr bwMode="auto">
            <a:xfrm>
              <a:off x="7605713" y="2859088"/>
              <a:ext cx="247650" cy="360362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83" name="AutoShape 31"/>
            <p:cNvSpPr/>
            <p:nvPr/>
          </p:nvSpPr>
          <p:spPr bwMode="auto">
            <a:xfrm>
              <a:off x="7651750" y="3016250"/>
              <a:ext cx="158750" cy="130175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84" name="AutoShape 32"/>
          <p:cNvSpPr/>
          <p:nvPr/>
        </p:nvSpPr>
        <p:spPr bwMode="auto">
          <a:xfrm>
            <a:off x="6831013" y="2882900"/>
            <a:ext cx="360362" cy="314325"/>
          </a:xfrm>
          <a:custGeom>
            <a:avLst/>
            <a:gdLst>
              <a:gd name="T0" fmla="+- 0 10800 108"/>
              <a:gd name="T1" fmla="*/ T0 w 21384"/>
              <a:gd name="T2" fmla="*/ 10800 h 21600"/>
              <a:gd name="T3" fmla="+- 0 10800 108"/>
              <a:gd name="T4" fmla="*/ T3 w 21384"/>
              <a:gd name="T5" fmla="*/ 10800 h 21600"/>
              <a:gd name="T6" fmla="+- 0 10800 108"/>
              <a:gd name="T7" fmla="*/ T6 w 21384"/>
              <a:gd name="T8" fmla="*/ 10800 h 21600"/>
              <a:gd name="T9" fmla="+- 0 10800 108"/>
              <a:gd name="T10" fmla="*/ T9 w 2138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84" h="21600">
                <a:moveTo>
                  <a:pt x="18710" y="9257"/>
                </a:moveTo>
                <a:lnTo>
                  <a:pt x="16706" y="7714"/>
                </a:lnTo>
                <a:lnTo>
                  <a:pt x="16706" y="20057"/>
                </a:lnTo>
                <a:lnTo>
                  <a:pt x="4677" y="20057"/>
                </a:lnTo>
                <a:lnTo>
                  <a:pt x="4677" y="7714"/>
                </a:lnTo>
                <a:lnTo>
                  <a:pt x="2673" y="9257"/>
                </a:lnTo>
                <a:lnTo>
                  <a:pt x="1336" y="4628"/>
                </a:lnTo>
                <a:lnTo>
                  <a:pt x="4677" y="1542"/>
                </a:lnTo>
                <a:lnTo>
                  <a:pt x="7468" y="1542"/>
                </a:lnTo>
                <a:cubicBezTo>
                  <a:pt x="7841" y="2871"/>
                  <a:pt x="9136" y="3857"/>
                  <a:pt x="10691" y="3857"/>
                </a:cubicBezTo>
                <a:cubicBezTo>
                  <a:pt x="12247" y="3857"/>
                  <a:pt x="13542" y="2871"/>
                  <a:pt x="13915" y="1542"/>
                </a:cubicBezTo>
                <a:lnTo>
                  <a:pt x="16706" y="1542"/>
                </a:lnTo>
                <a:lnTo>
                  <a:pt x="20047" y="4628"/>
                </a:lnTo>
                <a:cubicBezTo>
                  <a:pt x="20047" y="4628"/>
                  <a:pt x="18710" y="9257"/>
                  <a:pt x="18710" y="9257"/>
                </a:cubicBezTo>
                <a:close/>
                <a:moveTo>
                  <a:pt x="13200" y="1542"/>
                </a:moveTo>
                <a:cubicBezTo>
                  <a:pt x="12831" y="2438"/>
                  <a:pt x="11852" y="3085"/>
                  <a:pt x="10691" y="3085"/>
                </a:cubicBezTo>
                <a:cubicBezTo>
                  <a:pt x="9531" y="3085"/>
                  <a:pt x="8552" y="2438"/>
                  <a:pt x="8183" y="1542"/>
                </a:cubicBezTo>
                <a:cubicBezTo>
                  <a:pt x="8183" y="1542"/>
                  <a:pt x="13200" y="1542"/>
                  <a:pt x="13200" y="1542"/>
                </a:cubicBezTo>
                <a:close/>
                <a:moveTo>
                  <a:pt x="20882" y="3423"/>
                </a:moveTo>
                <a:lnTo>
                  <a:pt x="17541" y="338"/>
                </a:lnTo>
                <a:cubicBezTo>
                  <a:pt x="17303" y="119"/>
                  <a:pt x="17009" y="0"/>
                  <a:pt x="16706" y="0"/>
                </a:cubicBezTo>
                <a:lnTo>
                  <a:pt x="4677" y="0"/>
                </a:lnTo>
                <a:cubicBezTo>
                  <a:pt x="4374" y="0"/>
                  <a:pt x="4080" y="119"/>
                  <a:pt x="3842" y="338"/>
                </a:cubicBezTo>
                <a:lnTo>
                  <a:pt x="501" y="3423"/>
                </a:lnTo>
                <a:cubicBezTo>
                  <a:pt x="64" y="3827"/>
                  <a:pt x="-108" y="4503"/>
                  <a:pt x="68" y="5116"/>
                </a:cubicBezTo>
                <a:lnTo>
                  <a:pt x="1405" y="9745"/>
                </a:lnTo>
                <a:cubicBezTo>
                  <a:pt x="1537" y="10201"/>
                  <a:pt x="1845" y="10560"/>
                  <a:pt x="2239" y="10716"/>
                </a:cubicBezTo>
                <a:cubicBezTo>
                  <a:pt x="2380" y="10772"/>
                  <a:pt x="2527" y="10800"/>
                  <a:pt x="2673" y="10800"/>
                </a:cubicBezTo>
                <a:cubicBezTo>
                  <a:pt x="2905" y="10800"/>
                  <a:pt x="3136" y="10729"/>
                  <a:pt x="3341" y="10593"/>
                </a:cubicBezTo>
                <a:lnTo>
                  <a:pt x="3341" y="20057"/>
                </a:lnTo>
                <a:cubicBezTo>
                  <a:pt x="3341" y="20908"/>
                  <a:pt x="3940" y="21600"/>
                  <a:pt x="4677" y="21600"/>
                </a:cubicBezTo>
                <a:lnTo>
                  <a:pt x="16706" y="21600"/>
                </a:lnTo>
                <a:cubicBezTo>
                  <a:pt x="17443" y="21600"/>
                  <a:pt x="18042" y="20908"/>
                  <a:pt x="18042" y="20057"/>
                </a:cubicBezTo>
                <a:lnTo>
                  <a:pt x="18042" y="10593"/>
                </a:lnTo>
                <a:cubicBezTo>
                  <a:pt x="18247" y="10729"/>
                  <a:pt x="18478" y="10800"/>
                  <a:pt x="18710" y="10800"/>
                </a:cubicBezTo>
                <a:cubicBezTo>
                  <a:pt x="18856" y="10800"/>
                  <a:pt x="19002" y="10772"/>
                  <a:pt x="19144" y="10716"/>
                </a:cubicBezTo>
                <a:cubicBezTo>
                  <a:pt x="19538" y="10560"/>
                  <a:pt x="19846" y="10201"/>
                  <a:pt x="19978" y="9745"/>
                </a:cubicBezTo>
                <a:lnTo>
                  <a:pt x="21315" y="5116"/>
                </a:lnTo>
                <a:cubicBezTo>
                  <a:pt x="21491" y="4503"/>
                  <a:pt x="21319" y="3827"/>
                  <a:pt x="20882" y="342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85" name="AutoShape 33"/>
          <p:cNvSpPr/>
          <p:nvPr/>
        </p:nvSpPr>
        <p:spPr bwMode="auto">
          <a:xfrm>
            <a:off x="6111875" y="2994025"/>
            <a:ext cx="360363" cy="225425"/>
          </a:xfrm>
          <a:custGeom>
            <a:avLst/>
            <a:gdLst>
              <a:gd name="T0" fmla="*/ 10752 w 21505"/>
              <a:gd name="T1" fmla="*/ 10800 h 21600"/>
              <a:gd name="T2" fmla="*/ 10752 w 21505"/>
              <a:gd name="T3" fmla="*/ 10800 h 21600"/>
              <a:gd name="T4" fmla="*/ 10752 w 21505"/>
              <a:gd name="T5" fmla="*/ 10800 h 21600"/>
              <a:gd name="T6" fmla="*/ 10752 w 2150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05" h="21600">
                <a:moveTo>
                  <a:pt x="17472" y="17279"/>
                </a:moveTo>
                <a:lnTo>
                  <a:pt x="17472" y="18899"/>
                </a:lnTo>
                <a:cubicBezTo>
                  <a:pt x="17472" y="19198"/>
                  <a:pt x="17321" y="19439"/>
                  <a:pt x="17136" y="19439"/>
                </a:cubicBezTo>
                <a:lnTo>
                  <a:pt x="4368" y="19439"/>
                </a:lnTo>
                <a:cubicBezTo>
                  <a:pt x="4182" y="19439"/>
                  <a:pt x="4032" y="19198"/>
                  <a:pt x="4032" y="18899"/>
                </a:cubicBezTo>
                <a:lnTo>
                  <a:pt x="4032" y="17279"/>
                </a:lnTo>
                <a:lnTo>
                  <a:pt x="1344" y="12419"/>
                </a:lnTo>
                <a:cubicBezTo>
                  <a:pt x="1344" y="12121"/>
                  <a:pt x="1494" y="11879"/>
                  <a:pt x="1680" y="11879"/>
                </a:cubicBezTo>
                <a:lnTo>
                  <a:pt x="3360" y="11879"/>
                </a:lnTo>
                <a:lnTo>
                  <a:pt x="4032" y="11879"/>
                </a:lnTo>
                <a:lnTo>
                  <a:pt x="4704" y="11879"/>
                </a:lnTo>
                <a:lnTo>
                  <a:pt x="5376" y="11879"/>
                </a:lnTo>
                <a:lnTo>
                  <a:pt x="6048" y="11879"/>
                </a:lnTo>
                <a:lnTo>
                  <a:pt x="6720" y="11879"/>
                </a:lnTo>
                <a:lnTo>
                  <a:pt x="7392" y="11879"/>
                </a:lnTo>
                <a:lnTo>
                  <a:pt x="8064" y="11879"/>
                </a:lnTo>
                <a:lnTo>
                  <a:pt x="8736" y="11879"/>
                </a:lnTo>
                <a:lnTo>
                  <a:pt x="12768" y="11879"/>
                </a:lnTo>
                <a:lnTo>
                  <a:pt x="13440" y="11879"/>
                </a:lnTo>
                <a:lnTo>
                  <a:pt x="14112" y="11879"/>
                </a:lnTo>
                <a:lnTo>
                  <a:pt x="14784" y="11879"/>
                </a:lnTo>
                <a:lnTo>
                  <a:pt x="15456" y="11879"/>
                </a:lnTo>
                <a:lnTo>
                  <a:pt x="16128" y="11879"/>
                </a:lnTo>
                <a:lnTo>
                  <a:pt x="16800" y="11879"/>
                </a:lnTo>
                <a:lnTo>
                  <a:pt x="17472" y="11879"/>
                </a:lnTo>
                <a:lnTo>
                  <a:pt x="18144" y="11879"/>
                </a:lnTo>
                <a:lnTo>
                  <a:pt x="19824" y="11879"/>
                </a:lnTo>
                <a:cubicBezTo>
                  <a:pt x="20009" y="11879"/>
                  <a:pt x="20160" y="12121"/>
                  <a:pt x="20160" y="12419"/>
                </a:cubicBezTo>
                <a:cubicBezTo>
                  <a:pt x="20160" y="12419"/>
                  <a:pt x="17472" y="17279"/>
                  <a:pt x="17472" y="17279"/>
                </a:cubicBezTo>
                <a:close/>
                <a:moveTo>
                  <a:pt x="10752" y="4320"/>
                </a:moveTo>
                <a:cubicBezTo>
                  <a:pt x="8625" y="4320"/>
                  <a:pt x="6826" y="6601"/>
                  <a:pt x="6246" y="9719"/>
                </a:cubicBezTo>
                <a:lnTo>
                  <a:pt x="5552" y="9719"/>
                </a:lnTo>
                <a:cubicBezTo>
                  <a:pt x="6152" y="6000"/>
                  <a:pt x="8252" y="3239"/>
                  <a:pt x="10752" y="3239"/>
                </a:cubicBezTo>
                <a:cubicBezTo>
                  <a:pt x="12934" y="3239"/>
                  <a:pt x="14813" y="5344"/>
                  <a:pt x="15654" y="8353"/>
                </a:cubicBezTo>
                <a:lnTo>
                  <a:pt x="15054" y="8835"/>
                </a:lnTo>
                <a:cubicBezTo>
                  <a:pt x="14323" y="6180"/>
                  <a:pt x="12671" y="4320"/>
                  <a:pt x="10752" y="4320"/>
                </a:cubicBezTo>
                <a:moveTo>
                  <a:pt x="10752" y="8639"/>
                </a:moveTo>
                <a:cubicBezTo>
                  <a:pt x="10158" y="8639"/>
                  <a:pt x="9630" y="9061"/>
                  <a:pt x="9260" y="9719"/>
                </a:cubicBezTo>
                <a:lnTo>
                  <a:pt x="8437" y="9719"/>
                </a:lnTo>
                <a:cubicBezTo>
                  <a:pt x="8904" y="8435"/>
                  <a:pt x="9761" y="7560"/>
                  <a:pt x="10752" y="7560"/>
                </a:cubicBezTo>
                <a:cubicBezTo>
                  <a:pt x="11742" y="7560"/>
                  <a:pt x="12600" y="8435"/>
                  <a:pt x="13066" y="9719"/>
                </a:cubicBezTo>
                <a:lnTo>
                  <a:pt x="12244" y="9719"/>
                </a:lnTo>
                <a:cubicBezTo>
                  <a:pt x="11874" y="9061"/>
                  <a:pt x="11345" y="8639"/>
                  <a:pt x="10752" y="8639"/>
                </a:cubicBezTo>
                <a:moveTo>
                  <a:pt x="13827" y="9719"/>
                </a:moveTo>
                <a:cubicBezTo>
                  <a:pt x="13307" y="7816"/>
                  <a:pt x="12126" y="6479"/>
                  <a:pt x="10752" y="6479"/>
                </a:cubicBezTo>
                <a:cubicBezTo>
                  <a:pt x="9378" y="6479"/>
                  <a:pt x="8197" y="7816"/>
                  <a:pt x="7676" y="9719"/>
                </a:cubicBezTo>
                <a:lnTo>
                  <a:pt x="6955" y="9719"/>
                </a:lnTo>
                <a:cubicBezTo>
                  <a:pt x="7510" y="7207"/>
                  <a:pt x="9001" y="5400"/>
                  <a:pt x="10752" y="5400"/>
                </a:cubicBezTo>
                <a:cubicBezTo>
                  <a:pt x="12409" y="5400"/>
                  <a:pt x="13834" y="7015"/>
                  <a:pt x="14454" y="9317"/>
                </a:cubicBezTo>
                <a:lnTo>
                  <a:pt x="13953" y="9719"/>
                </a:lnTo>
                <a:cubicBezTo>
                  <a:pt x="13953" y="9719"/>
                  <a:pt x="13827" y="9719"/>
                  <a:pt x="13827" y="9719"/>
                </a:cubicBezTo>
                <a:close/>
                <a:moveTo>
                  <a:pt x="10752" y="1080"/>
                </a:moveTo>
                <a:cubicBezTo>
                  <a:pt x="13459" y="1080"/>
                  <a:pt x="15792" y="3672"/>
                  <a:pt x="16856" y="7388"/>
                </a:cubicBezTo>
                <a:lnTo>
                  <a:pt x="16256" y="7869"/>
                </a:lnTo>
                <a:cubicBezTo>
                  <a:pt x="15305" y="4504"/>
                  <a:pt x="13201" y="2160"/>
                  <a:pt x="10752" y="2160"/>
                </a:cubicBezTo>
                <a:cubicBezTo>
                  <a:pt x="7874" y="2160"/>
                  <a:pt x="5470" y="5392"/>
                  <a:pt x="4858" y="9719"/>
                </a:cubicBezTo>
                <a:lnTo>
                  <a:pt x="4167" y="9719"/>
                </a:lnTo>
                <a:cubicBezTo>
                  <a:pt x="4792" y="4796"/>
                  <a:pt x="7507" y="1080"/>
                  <a:pt x="10752" y="1080"/>
                </a:cubicBezTo>
                <a:moveTo>
                  <a:pt x="17336" y="9719"/>
                </a:moveTo>
                <a:lnTo>
                  <a:pt x="16958" y="9719"/>
                </a:lnTo>
                <a:lnTo>
                  <a:pt x="17294" y="9449"/>
                </a:lnTo>
                <a:cubicBezTo>
                  <a:pt x="17307" y="9540"/>
                  <a:pt x="17325" y="9628"/>
                  <a:pt x="17336" y="9719"/>
                </a:cubicBezTo>
                <a:moveTo>
                  <a:pt x="19824" y="9719"/>
                </a:moveTo>
                <a:lnTo>
                  <a:pt x="18016" y="9719"/>
                </a:lnTo>
                <a:cubicBezTo>
                  <a:pt x="17986" y="9461"/>
                  <a:pt x="17948" y="9209"/>
                  <a:pt x="17908" y="8957"/>
                </a:cubicBezTo>
                <a:lnTo>
                  <a:pt x="21132" y="6366"/>
                </a:lnTo>
                <a:cubicBezTo>
                  <a:pt x="21464" y="6099"/>
                  <a:pt x="21599" y="5450"/>
                  <a:pt x="21433" y="4916"/>
                </a:cubicBezTo>
                <a:cubicBezTo>
                  <a:pt x="21267" y="4383"/>
                  <a:pt x="20864" y="4169"/>
                  <a:pt x="20532" y="4433"/>
                </a:cubicBezTo>
                <a:lnTo>
                  <a:pt x="17456" y="6905"/>
                </a:lnTo>
                <a:cubicBezTo>
                  <a:pt x="16282" y="2836"/>
                  <a:pt x="13721" y="0"/>
                  <a:pt x="10752" y="0"/>
                </a:cubicBezTo>
                <a:cubicBezTo>
                  <a:pt x="7135" y="0"/>
                  <a:pt x="4122" y="4198"/>
                  <a:pt x="3488" y="9719"/>
                </a:cubicBezTo>
                <a:lnTo>
                  <a:pt x="1680" y="9719"/>
                </a:lnTo>
                <a:cubicBezTo>
                  <a:pt x="754" y="9719"/>
                  <a:pt x="0" y="10930"/>
                  <a:pt x="0" y="12419"/>
                </a:cubicBezTo>
                <a:cubicBezTo>
                  <a:pt x="0" y="12949"/>
                  <a:pt x="121" y="13459"/>
                  <a:pt x="339" y="13855"/>
                </a:cubicBezTo>
                <a:lnTo>
                  <a:pt x="2688" y="18101"/>
                </a:lnTo>
                <a:lnTo>
                  <a:pt x="2688" y="18899"/>
                </a:lnTo>
                <a:cubicBezTo>
                  <a:pt x="2688" y="20389"/>
                  <a:pt x="3442" y="21599"/>
                  <a:pt x="4368" y="21599"/>
                </a:cubicBezTo>
                <a:lnTo>
                  <a:pt x="17136" y="21599"/>
                </a:lnTo>
                <a:cubicBezTo>
                  <a:pt x="18062" y="21599"/>
                  <a:pt x="18816" y="20389"/>
                  <a:pt x="18816" y="18899"/>
                </a:cubicBezTo>
                <a:lnTo>
                  <a:pt x="18816" y="18101"/>
                </a:lnTo>
                <a:lnTo>
                  <a:pt x="21165" y="13855"/>
                </a:lnTo>
                <a:cubicBezTo>
                  <a:pt x="21383" y="13459"/>
                  <a:pt x="21504" y="12949"/>
                  <a:pt x="21504" y="12419"/>
                </a:cubicBezTo>
                <a:cubicBezTo>
                  <a:pt x="21504" y="10930"/>
                  <a:pt x="20750" y="9719"/>
                  <a:pt x="19824" y="97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86" name="AutoShape 34"/>
          <p:cNvSpPr/>
          <p:nvPr/>
        </p:nvSpPr>
        <p:spPr bwMode="auto">
          <a:xfrm>
            <a:off x="6202363" y="2905125"/>
            <a:ext cx="25400" cy="84138"/>
          </a:xfrm>
          <a:custGeom>
            <a:avLst/>
            <a:gdLst>
              <a:gd name="T0" fmla="+- 0 10758 2273"/>
              <a:gd name="T1" fmla="*/ T0 w 16970"/>
              <a:gd name="T2" fmla="*/ 10800 h 21600"/>
              <a:gd name="T3" fmla="+- 0 10758 2273"/>
              <a:gd name="T4" fmla="*/ T3 w 16970"/>
              <a:gd name="T5" fmla="*/ 10800 h 21600"/>
              <a:gd name="T6" fmla="+- 0 10758 2273"/>
              <a:gd name="T7" fmla="*/ T6 w 16970"/>
              <a:gd name="T8" fmla="*/ 10800 h 21600"/>
              <a:gd name="T9" fmla="+- 0 10758 2273"/>
              <a:gd name="T10" fmla="*/ T9 w 16970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6970" h="21600">
                <a:moveTo>
                  <a:pt x="1763" y="20770"/>
                </a:moveTo>
                <a:cubicBezTo>
                  <a:pt x="1785" y="20787"/>
                  <a:pt x="1800" y="20804"/>
                  <a:pt x="1822" y="20820"/>
                </a:cubicBezTo>
                <a:lnTo>
                  <a:pt x="1840" y="20820"/>
                </a:lnTo>
                <a:cubicBezTo>
                  <a:pt x="2471" y="21282"/>
                  <a:pt x="3719" y="21600"/>
                  <a:pt x="5169" y="21600"/>
                </a:cubicBezTo>
                <a:cubicBezTo>
                  <a:pt x="7249" y="21600"/>
                  <a:pt x="8949" y="20947"/>
                  <a:pt x="8949" y="20151"/>
                </a:cubicBezTo>
                <a:cubicBezTo>
                  <a:pt x="8949" y="20027"/>
                  <a:pt x="8890" y="19906"/>
                  <a:pt x="8813" y="19791"/>
                </a:cubicBezTo>
                <a:cubicBezTo>
                  <a:pt x="8827" y="19771"/>
                  <a:pt x="8827" y="19755"/>
                  <a:pt x="8805" y="19735"/>
                </a:cubicBezTo>
                <a:cubicBezTo>
                  <a:pt x="5994" y="17195"/>
                  <a:pt x="8670" y="14408"/>
                  <a:pt x="11954" y="11407"/>
                </a:cubicBezTo>
                <a:cubicBezTo>
                  <a:pt x="15517" y="8164"/>
                  <a:pt x="19327" y="4564"/>
                  <a:pt x="15125" y="902"/>
                </a:cubicBezTo>
                <a:cubicBezTo>
                  <a:pt x="14593" y="374"/>
                  <a:pt x="13264" y="0"/>
                  <a:pt x="11701" y="0"/>
                </a:cubicBezTo>
                <a:cubicBezTo>
                  <a:pt x="9671" y="0"/>
                  <a:pt x="8016" y="632"/>
                  <a:pt x="8016" y="1411"/>
                </a:cubicBezTo>
                <a:cubicBezTo>
                  <a:pt x="8016" y="1583"/>
                  <a:pt x="8108" y="1746"/>
                  <a:pt x="8259" y="1898"/>
                </a:cubicBezTo>
                <a:cubicBezTo>
                  <a:pt x="8259" y="1904"/>
                  <a:pt x="8259" y="1909"/>
                  <a:pt x="8266" y="1915"/>
                </a:cubicBezTo>
                <a:cubicBezTo>
                  <a:pt x="8273" y="1923"/>
                  <a:pt x="8281" y="1932"/>
                  <a:pt x="8295" y="1940"/>
                </a:cubicBezTo>
                <a:lnTo>
                  <a:pt x="8325" y="1974"/>
                </a:lnTo>
                <a:cubicBezTo>
                  <a:pt x="11360" y="4592"/>
                  <a:pt x="8424" y="7275"/>
                  <a:pt x="5106" y="10305"/>
                </a:cubicBezTo>
                <a:cubicBezTo>
                  <a:pt x="1605" y="13500"/>
                  <a:pt x="-2273" y="17040"/>
                  <a:pt x="1635" y="20649"/>
                </a:cubicBezTo>
                <a:cubicBezTo>
                  <a:pt x="1671" y="20691"/>
                  <a:pt x="1719" y="20730"/>
                  <a:pt x="1763" y="2077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87" name="AutoShape 35"/>
          <p:cNvSpPr/>
          <p:nvPr/>
        </p:nvSpPr>
        <p:spPr bwMode="auto">
          <a:xfrm>
            <a:off x="6337300" y="2905125"/>
            <a:ext cx="25400" cy="84138"/>
          </a:xfrm>
          <a:custGeom>
            <a:avLst/>
            <a:gdLst>
              <a:gd name="T0" fmla="+- 0 10758 2273"/>
              <a:gd name="T1" fmla="*/ T0 w 16970"/>
              <a:gd name="T2" fmla="*/ 10800 h 21600"/>
              <a:gd name="T3" fmla="+- 0 10758 2273"/>
              <a:gd name="T4" fmla="*/ T3 w 16970"/>
              <a:gd name="T5" fmla="*/ 10800 h 21600"/>
              <a:gd name="T6" fmla="+- 0 10758 2273"/>
              <a:gd name="T7" fmla="*/ T6 w 16970"/>
              <a:gd name="T8" fmla="*/ 10800 h 21600"/>
              <a:gd name="T9" fmla="+- 0 10758 2273"/>
              <a:gd name="T10" fmla="*/ T9 w 16970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6970" h="21600">
                <a:moveTo>
                  <a:pt x="1763" y="20770"/>
                </a:moveTo>
                <a:cubicBezTo>
                  <a:pt x="1785" y="20787"/>
                  <a:pt x="1800" y="20804"/>
                  <a:pt x="1822" y="20820"/>
                </a:cubicBezTo>
                <a:lnTo>
                  <a:pt x="1840" y="20820"/>
                </a:lnTo>
                <a:cubicBezTo>
                  <a:pt x="2471" y="21282"/>
                  <a:pt x="3719" y="21600"/>
                  <a:pt x="5169" y="21600"/>
                </a:cubicBezTo>
                <a:cubicBezTo>
                  <a:pt x="7249" y="21600"/>
                  <a:pt x="8949" y="20950"/>
                  <a:pt x="8949" y="20151"/>
                </a:cubicBezTo>
                <a:cubicBezTo>
                  <a:pt x="8949" y="20027"/>
                  <a:pt x="8890" y="19906"/>
                  <a:pt x="8813" y="19791"/>
                </a:cubicBezTo>
                <a:cubicBezTo>
                  <a:pt x="8827" y="19771"/>
                  <a:pt x="8827" y="19755"/>
                  <a:pt x="8805" y="19735"/>
                </a:cubicBezTo>
                <a:cubicBezTo>
                  <a:pt x="5994" y="17195"/>
                  <a:pt x="8670" y="14408"/>
                  <a:pt x="11954" y="11407"/>
                </a:cubicBezTo>
                <a:cubicBezTo>
                  <a:pt x="15517" y="8164"/>
                  <a:pt x="19327" y="4564"/>
                  <a:pt x="15125" y="902"/>
                </a:cubicBezTo>
                <a:cubicBezTo>
                  <a:pt x="14593" y="374"/>
                  <a:pt x="13264" y="0"/>
                  <a:pt x="11701" y="0"/>
                </a:cubicBezTo>
                <a:cubicBezTo>
                  <a:pt x="9671" y="0"/>
                  <a:pt x="8016" y="632"/>
                  <a:pt x="8016" y="1411"/>
                </a:cubicBezTo>
                <a:cubicBezTo>
                  <a:pt x="8016" y="1583"/>
                  <a:pt x="8108" y="1746"/>
                  <a:pt x="8259" y="1898"/>
                </a:cubicBezTo>
                <a:cubicBezTo>
                  <a:pt x="8259" y="1904"/>
                  <a:pt x="8259" y="1909"/>
                  <a:pt x="8266" y="1915"/>
                </a:cubicBezTo>
                <a:cubicBezTo>
                  <a:pt x="8273" y="1923"/>
                  <a:pt x="8281" y="1932"/>
                  <a:pt x="8295" y="1940"/>
                </a:cubicBezTo>
                <a:lnTo>
                  <a:pt x="8325" y="1974"/>
                </a:lnTo>
                <a:cubicBezTo>
                  <a:pt x="11360" y="4592"/>
                  <a:pt x="8424" y="7275"/>
                  <a:pt x="5106" y="10305"/>
                </a:cubicBezTo>
                <a:cubicBezTo>
                  <a:pt x="1605" y="13500"/>
                  <a:pt x="-2273" y="17040"/>
                  <a:pt x="1635" y="20649"/>
                </a:cubicBezTo>
                <a:cubicBezTo>
                  <a:pt x="1671" y="20691"/>
                  <a:pt x="1719" y="20730"/>
                  <a:pt x="1763" y="2077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88" name="AutoShape 36"/>
          <p:cNvSpPr/>
          <p:nvPr/>
        </p:nvSpPr>
        <p:spPr bwMode="auto">
          <a:xfrm>
            <a:off x="6280150" y="2859088"/>
            <a:ext cx="26988" cy="85725"/>
          </a:xfrm>
          <a:custGeom>
            <a:avLst/>
            <a:gdLst>
              <a:gd name="T0" fmla="+- 0 10758 2273"/>
              <a:gd name="T1" fmla="*/ T0 w 16970"/>
              <a:gd name="T2" fmla="*/ 10800 h 21600"/>
              <a:gd name="T3" fmla="+- 0 10758 2273"/>
              <a:gd name="T4" fmla="*/ T3 w 16970"/>
              <a:gd name="T5" fmla="*/ 10800 h 21600"/>
              <a:gd name="T6" fmla="+- 0 10758 2273"/>
              <a:gd name="T7" fmla="*/ T6 w 16970"/>
              <a:gd name="T8" fmla="*/ 10800 h 21600"/>
              <a:gd name="T9" fmla="+- 0 10758 2273"/>
              <a:gd name="T10" fmla="*/ T9 w 16970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6970" h="21600">
                <a:moveTo>
                  <a:pt x="1763" y="20770"/>
                </a:moveTo>
                <a:cubicBezTo>
                  <a:pt x="1785" y="20787"/>
                  <a:pt x="1800" y="20804"/>
                  <a:pt x="1822" y="20820"/>
                </a:cubicBezTo>
                <a:lnTo>
                  <a:pt x="1840" y="20820"/>
                </a:lnTo>
                <a:cubicBezTo>
                  <a:pt x="2471" y="21282"/>
                  <a:pt x="3719" y="21600"/>
                  <a:pt x="5169" y="21600"/>
                </a:cubicBezTo>
                <a:cubicBezTo>
                  <a:pt x="7249" y="21600"/>
                  <a:pt x="8949" y="20950"/>
                  <a:pt x="8949" y="20151"/>
                </a:cubicBezTo>
                <a:cubicBezTo>
                  <a:pt x="8949" y="20027"/>
                  <a:pt x="8890" y="19906"/>
                  <a:pt x="8813" y="19791"/>
                </a:cubicBezTo>
                <a:cubicBezTo>
                  <a:pt x="8827" y="19771"/>
                  <a:pt x="8827" y="19755"/>
                  <a:pt x="8805" y="19735"/>
                </a:cubicBezTo>
                <a:cubicBezTo>
                  <a:pt x="5994" y="17195"/>
                  <a:pt x="8670" y="14408"/>
                  <a:pt x="11954" y="11407"/>
                </a:cubicBezTo>
                <a:cubicBezTo>
                  <a:pt x="15517" y="8164"/>
                  <a:pt x="19327" y="4564"/>
                  <a:pt x="15125" y="902"/>
                </a:cubicBezTo>
                <a:cubicBezTo>
                  <a:pt x="14593" y="374"/>
                  <a:pt x="13264" y="0"/>
                  <a:pt x="11701" y="0"/>
                </a:cubicBezTo>
                <a:cubicBezTo>
                  <a:pt x="9671" y="0"/>
                  <a:pt x="8016" y="632"/>
                  <a:pt x="8016" y="1411"/>
                </a:cubicBezTo>
                <a:cubicBezTo>
                  <a:pt x="8016" y="1583"/>
                  <a:pt x="8108" y="1749"/>
                  <a:pt x="8259" y="1898"/>
                </a:cubicBezTo>
                <a:cubicBezTo>
                  <a:pt x="8259" y="1904"/>
                  <a:pt x="8259" y="1909"/>
                  <a:pt x="8266" y="1915"/>
                </a:cubicBezTo>
                <a:cubicBezTo>
                  <a:pt x="8273" y="1923"/>
                  <a:pt x="8281" y="1932"/>
                  <a:pt x="8295" y="1940"/>
                </a:cubicBezTo>
                <a:lnTo>
                  <a:pt x="8325" y="1974"/>
                </a:lnTo>
                <a:cubicBezTo>
                  <a:pt x="11360" y="4592"/>
                  <a:pt x="8424" y="7275"/>
                  <a:pt x="5106" y="10305"/>
                </a:cubicBezTo>
                <a:cubicBezTo>
                  <a:pt x="1605" y="13500"/>
                  <a:pt x="-2273" y="17040"/>
                  <a:pt x="1635" y="20649"/>
                </a:cubicBezTo>
                <a:cubicBezTo>
                  <a:pt x="1675" y="20691"/>
                  <a:pt x="1719" y="20730"/>
                  <a:pt x="1763" y="2077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5394325" y="2859088"/>
            <a:ext cx="358775" cy="360362"/>
            <a:chOff x="5394325" y="2859088"/>
            <a:chExt cx="358775" cy="360362"/>
          </a:xfrm>
          <a:solidFill>
            <a:schemeClr val="bg1"/>
          </a:solidFill>
        </p:grpSpPr>
        <p:sp>
          <p:nvSpPr>
            <p:cNvPr id="90" name="AutoShape 37"/>
            <p:cNvSpPr/>
            <p:nvPr/>
          </p:nvSpPr>
          <p:spPr bwMode="auto">
            <a:xfrm>
              <a:off x="5394325" y="2894013"/>
              <a:ext cx="327025" cy="325437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91" name="AutoShape 38"/>
            <p:cNvSpPr/>
            <p:nvPr/>
          </p:nvSpPr>
          <p:spPr bwMode="auto">
            <a:xfrm>
              <a:off x="5551488" y="3040063"/>
              <a:ext cx="55562" cy="55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92" name="AutoShape 39"/>
            <p:cNvSpPr/>
            <p:nvPr/>
          </p:nvSpPr>
          <p:spPr bwMode="auto">
            <a:xfrm>
              <a:off x="5697538" y="2859088"/>
              <a:ext cx="55562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93" name="AutoShape 40"/>
            <p:cNvSpPr/>
            <p:nvPr/>
          </p:nvSpPr>
          <p:spPr bwMode="auto">
            <a:xfrm>
              <a:off x="5483225" y="3028950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94" name="AutoShape 41"/>
            <p:cNvSpPr/>
            <p:nvPr/>
          </p:nvSpPr>
          <p:spPr bwMode="auto">
            <a:xfrm>
              <a:off x="5529263" y="3106738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95" name="AutoShape 42"/>
            <p:cNvSpPr/>
            <p:nvPr/>
          </p:nvSpPr>
          <p:spPr bwMode="auto">
            <a:xfrm>
              <a:off x="5708650" y="2938463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675188" y="2882900"/>
            <a:ext cx="360362" cy="314325"/>
            <a:chOff x="4675188" y="2882900"/>
            <a:chExt cx="360362" cy="314325"/>
          </a:xfrm>
          <a:solidFill>
            <a:schemeClr val="bg1"/>
          </a:solidFill>
        </p:grpSpPr>
        <p:sp>
          <p:nvSpPr>
            <p:cNvPr id="97" name="AutoShape 43"/>
            <p:cNvSpPr/>
            <p:nvPr/>
          </p:nvSpPr>
          <p:spPr bwMode="auto">
            <a:xfrm>
              <a:off x="4675188" y="2882900"/>
              <a:ext cx="360362" cy="2571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98" name="AutoShape 44"/>
            <p:cNvSpPr/>
            <p:nvPr/>
          </p:nvSpPr>
          <p:spPr bwMode="auto">
            <a:xfrm>
              <a:off x="5000625" y="2994025"/>
              <a:ext cx="22225" cy="123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963"/>
                  </a:moveTo>
                  <a:lnTo>
                    <a:pt x="0" y="19636"/>
                  </a:lnTo>
                  <a:cubicBezTo>
                    <a:pt x="0" y="20721"/>
                    <a:pt x="4841" y="21599"/>
                    <a:pt x="10800" y="21599"/>
                  </a:cubicBezTo>
                  <a:cubicBezTo>
                    <a:pt x="16758" y="21599"/>
                    <a:pt x="21600" y="20721"/>
                    <a:pt x="21600" y="19636"/>
                  </a:cubicBezTo>
                  <a:lnTo>
                    <a:pt x="21600" y="1963"/>
                  </a:lnTo>
                  <a:cubicBezTo>
                    <a:pt x="21600" y="878"/>
                    <a:pt x="16758" y="0"/>
                    <a:pt x="10800" y="0"/>
                  </a:cubicBezTo>
                  <a:cubicBezTo>
                    <a:pt x="4841" y="0"/>
                    <a:pt x="0" y="878"/>
                    <a:pt x="0" y="196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99" name="AutoShape 45"/>
            <p:cNvSpPr/>
            <p:nvPr/>
          </p:nvSpPr>
          <p:spPr bwMode="auto">
            <a:xfrm>
              <a:off x="4989513" y="3128963"/>
              <a:ext cx="46037" cy="682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10427"/>
                    <a:pt x="0" y="14400"/>
                  </a:cubicBezTo>
                  <a:cubicBezTo>
                    <a:pt x="0" y="18372"/>
                    <a:pt x="4838" y="21599"/>
                    <a:pt x="10800" y="21599"/>
                  </a:cubicBezTo>
                  <a:cubicBezTo>
                    <a:pt x="16761" y="21599"/>
                    <a:pt x="21600" y="18372"/>
                    <a:pt x="21600" y="14400"/>
                  </a:cubicBezTo>
                  <a:cubicBezTo>
                    <a:pt x="21600" y="10427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0" name="AutoShape 46"/>
          <p:cNvSpPr/>
          <p:nvPr/>
        </p:nvSpPr>
        <p:spPr bwMode="auto">
          <a:xfrm>
            <a:off x="8267700" y="2141538"/>
            <a:ext cx="360363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01" name="AutoShape 47"/>
          <p:cNvSpPr/>
          <p:nvPr/>
        </p:nvSpPr>
        <p:spPr bwMode="auto">
          <a:xfrm>
            <a:off x="7550150" y="2141538"/>
            <a:ext cx="358775" cy="358775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6868972" y="2148914"/>
            <a:ext cx="314346" cy="359165"/>
            <a:chOff x="6853689" y="2141343"/>
            <a:chExt cx="314346" cy="359165"/>
          </a:xfrm>
          <a:solidFill>
            <a:schemeClr val="bg1"/>
          </a:solidFill>
        </p:grpSpPr>
        <p:sp>
          <p:nvSpPr>
            <p:cNvPr id="103" name="AutoShape 48"/>
            <p:cNvSpPr/>
            <p:nvPr/>
          </p:nvSpPr>
          <p:spPr bwMode="auto">
            <a:xfrm>
              <a:off x="6853689" y="2141343"/>
              <a:ext cx="314346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04" name="AutoShape 49"/>
            <p:cNvSpPr/>
            <p:nvPr/>
          </p:nvSpPr>
          <p:spPr bwMode="auto">
            <a:xfrm>
              <a:off x="7100498" y="2421922"/>
              <a:ext cx="22717" cy="221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05" name="AutoShape 50"/>
            <p:cNvSpPr/>
            <p:nvPr/>
          </p:nvSpPr>
          <p:spPr bwMode="auto">
            <a:xfrm>
              <a:off x="7100498" y="2354387"/>
              <a:ext cx="22717" cy="227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06" name="AutoShape 51"/>
            <p:cNvSpPr/>
            <p:nvPr/>
          </p:nvSpPr>
          <p:spPr bwMode="auto">
            <a:xfrm>
              <a:off x="7100498" y="2286850"/>
              <a:ext cx="22717" cy="227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6111875" y="2141538"/>
            <a:ext cx="360363" cy="358775"/>
            <a:chOff x="6111875" y="2141538"/>
            <a:chExt cx="360363" cy="358775"/>
          </a:xfrm>
          <a:solidFill>
            <a:schemeClr val="bg1"/>
          </a:solidFill>
        </p:grpSpPr>
        <p:sp>
          <p:nvSpPr>
            <p:cNvPr id="108" name="AutoShape 52"/>
            <p:cNvSpPr/>
            <p:nvPr/>
          </p:nvSpPr>
          <p:spPr bwMode="auto">
            <a:xfrm>
              <a:off x="6111875" y="2141538"/>
              <a:ext cx="360363" cy="358775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09" name="AutoShape 53"/>
            <p:cNvSpPr/>
            <p:nvPr/>
          </p:nvSpPr>
          <p:spPr bwMode="auto">
            <a:xfrm>
              <a:off x="6248400" y="2265363"/>
              <a:ext cx="96838" cy="100012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10" name="AutoShape 54"/>
            <p:cNvSpPr/>
            <p:nvPr/>
          </p:nvSpPr>
          <p:spPr bwMode="auto">
            <a:xfrm>
              <a:off x="6235700" y="2387600"/>
              <a:ext cx="55563" cy="57150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11" name="AutoShape 55"/>
            <p:cNvSpPr/>
            <p:nvPr/>
          </p:nvSpPr>
          <p:spPr bwMode="auto">
            <a:xfrm>
              <a:off x="6292850" y="2197100"/>
              <a:ext cx="55563" cy="57150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5394312" y="2141343"/>
            <a:ext cx="359165" cy="359165"/>
            <a:chOff x="5394312" y="2141343"/>
            <a:chExt cx="359165" cy="359165"/>
          </a:xfrm>
          <a:solidFill>
            <a:schemeClr val="bg1"/>
          </a:solidFill>
        </p:grpSpPr>
        <p:sp>
          <p:nvSpPr>
            <p:cNvPr id="113" name="AutoShape 56"/>
            <p:cNvSpPr/>
            <p:nvPr/>
          </p:nvSpPr>
          <p:spPr bwMode="auto">
            <a:xfrm>
              <a:off x="5394312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14" name="AutoShape 57"/>
            <p:cNvSpPr/>
            <p:nvPr/>
          </p:nvSpPr>
          <p:spPr bwMode="auto">
            <a:xfrm>
              <a:off x="5641124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15" name="AutoShape 58"/>
            <p:cNvSpPr/>
            <p:nvPr/>
          </p:nvSpPr>
          <p:spPr bwMode="auto">
            <a:xfrm>
              <a:off x="5517718" y="2141343"/>
              <a:ext cx="11235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16" name="AutoShape 59"/>
          <p:cNvSpPr/>
          <p:nvPr/>
        </p:nvSpPr>
        <p:spPr bwMode="auto">
          <a:xfrm>
            <a:off x="4675188" y="2141538"/>
            <a:ext cx="360362" cy="35877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8335963" y="1422400"/>
            <a:ext cx="246062" cy="358775"/>
            <a:chOff x="8335963" y="1422400"/>
            <a:chExt cx="246062" cy="358775"/>
          </a:xfrm>
          <a:solidFill>
            <a:schemeClr val="bg1"/>
          </a:solidFill>
        </p:grpSpPr>
        <p:sp>
          <p:nvSpPr>
            <p:cNvPr id="118" name="AutoShape 60"/>
            <p:cNvSpPr/>
            <p:nvPr/>
          </p:nvSpPr>
          <p:spPr bwMode="auto">
            <a:xfrm>
              <a:off x="8437563" y="1522413"/>
              <a:ext cx="22225" cy="238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19" name="AutoShape 61"/>
            <p:cNvSpPr/>
            <p:nvPr/>
          </p:nvSpPr>
          <p:spPr bwMode="auto">
            <a:xfrm>
              <a:off x="8437563" y="1658938"/>
              <a:ext cx="22225" cy="206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0" name="AutoShape 62"/>
            <p:cNvSpPr/>
            <p:nvPr/>
          </p:nvSpPr>
          <p:spPr bwMode="auto">
            <a:xfrm>
              <a:off x="8369300" y="1590675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1" name="AutoShape 63"/>
            <p:cNvSpPr/>
            <p:nvPr/>
          </p:nvSpPr>
          <p:spPr bwMode="auto">
            <a:xfrm>
              <a:off x="8504238" y="1590675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2" name="AutoShape 64"/>
            <p:cNvSpPr/>
            <p:nvPr/>
          </p:nvSpPr>
          <p:spPr bwMode="auto">
            <a:xfrm>
              <a:off x="8391525" y="1635125"/>
              <a:ext cx="22225" cy="23813"/>
            </a:xfrm>
            <a:custGeom>
              <a:avLst/>
              <a:gdLst>
                <a:gd name="T0" fmla="+- 0 10802 965"/>
                <a:gd name="T1" fmla="*/ T0 w 19675"/>
                <a:gd name="T2" fmla="+- 0 10800 961"/>
                <a:gd name="T3" fmla="*/ 10800 h 19678"/>
                <a:gd name="T4" fmla="+- 0 10802 965"/>
                <a:gd name="T5" fmla="*/ T4 w 19675"/>
                <a:gd name="T6" fmla="+- 0 10800 961"/>
                <a:gd name="T7" fmla="*/ 10800 h 19678"/>
                <a:gd name="T8" fmla="+- 0 10802 965"/>
                <a:gd name="T9" fmla="*/ T8 w 19675"/>
                <a:gd name="T10" fmla="+- 0 10800 961"/>
                <a:gd name="T11" fmla="*/ 10800 h 19678"/>
                <a:gd name="T12" fmla="+- 0 10802 965"/>
                <a:gd name="T13" fmla="*/ T12 w 19675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5" h="19678">
                  <a:moveTo>
                    <a:pt x="2894" y="2882"/>
                  </a:moveTo>
                  <a:cubicBezTo>
                    <a:pt x="-965" y="6725"/>
                    <a:pt x="-965" y="12952"/>
                    <a:pt x="2894" y="16795"/>
                  </a:cubicBezTo>
                  <a:cubicBezTo>
                    <a:pt x="6734" y="20638"/>
                    <a:pt x="12935" y="20638"/>
                    <a:pt x="16794" y="16795"/>
                  </a:cubicBezTo>
                  <a:cubicBezTo>
                    <a:pt x="20634" y="12952"/>
                    <a:pt x="20634" y="6725"/>
                    <a:pt x="16794" y="2882"/>
                  </a:cubicBezTo>
                  <a:cubicBezTo>
                    <a:pt x="12935" y="-961"/>
                    <a:pt x="6734" y="-961"/>
                    <a:pt x="2894" y="288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3" name="AutoShape 65"/>
            <p:cNvSpPr/>
            <p:nvPr/>
          </p:nvSpPr>
          <p:spPr bwMode="auto">
            <a:xfrm>
              <a:off x="8391525" y="1546225"/>
              <a:ext cx="22225" cy="22225"/>
            </a:xfrm>
            <a:custGeom>
              <a:avLst/>
              <a:gdLst>
                <a:gd name="T0" fmla="+- 0 10801 962"/>
                <a:gd name="T1" fmla="*/ T0 w 19678"/>
                <a:gd name="T2" fmla="+- 0 10801 965"/>
                <a:gd name="T3" fmla="*/ 10801 h 19673"/>
                <a:gd name="T4" fmla="+- 0 10801 962"/>
                <a:gd name="T5" fmla="*/ T4 w 19678"/>
                <a:gd name="T6" fmla="+- 0 10801 965"/>
                <a:gd name="T7" fmla="*/ 10801 h 19673"/>
                <a:gd name="T8" fmla="+- 0 10801 962"/>
                <a:gd name="T9" fmla="*/ T8 w 19678"/>
                <a:gd name="T10" fmla="+- 0 10801 965"/>
                <a:gd name="T11" fmla="*/ 10801 h 19673"/>
                <a:gd name="T12" fmla="+- 0 10801 962"/>
                <a:gd name="T13" fmla="*/ T12 w 19678"/>
                <a:gd name="T14" fmla="+- 0 10801 965"/>
                <a:gd name="T15" fmla="*/ 10801 h 196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3">
                  <a:moveTo>
                    <a:pt x="2897" y="2894"/>
                  </a:moveTo>
                  <a:cubicBezTo>
                    <a:pt x="-962" y="6734"/>
                    <a:pt x="-962" y="12935"/>
                    <a:pt x="2877" y="16785"/>
                  </a:cubicBezTo>
                  <a:cubicBezTo>
                    <a:pt x="6737" y="20635"/>
                    <a:pt x="12938" y="20635"/>
                    <a:pt x="16797" y="16785"/>
                  </a:cubicBezTo>
                  <a:cubicBezTo>
                    <a:pt x="20638" y="12935"/>
                    <a:pt x="20638" y="6734"/>
                    <a:pt x="16797" y="2894"/>
                  </a:cubicBezTo>
                  <a:cubicBezTo>
                    <a:pt x="12938" y="-965"/>
                    <a:pt x="6737" y="-965"/>
                    <a:pt x="2897" y="289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4" name="AutoShape 66"/>
            <p:cNvSpPr/>
            <p:nvPr/>
          </p:nvSpPr>
          <p:spPr bwMode="auto">
            <a:xfrm>
              <a:off x="8482013" y="1635125"/>
              <a:ext cx="22225" cy="23813"/>
            </a:xfrm>
            <a:custGeom>
              <a:avLst/>
              <a:gdLst>
                <a:gd name="T0" fmla="+- 0 10800 961"/>
                <a:gd name="T1" fmla="*/ T0 w 19678"/>
                <a:gd name="T2" fmla="+- 0 10800 961"/>
                <a:gd name="T3" fmla="*/ 10800 h 19678"/>
                <a:gd name="T4" fmla="+- 0 10800 961"/>
                <a:gd name="T5" fmla="*/ T4 w 19678"/>
                <a:gd name="T6" fmla="+- 0 10800 961"/>
                <a:gd name="T7" fmla="*/ 10800 h 19678"/>
                <a:gd name="T8" fmla="+- 0 10800 961"/>
                <a:gd name="T9" fmla="*/ T8 w 19678"/>
                <a:gd name="T10" fmla="+- 0 10800 961"/>
                <a:gd name="T11" fmla="*/ 10800 h 19678"/>
                <a:gd name="T12" fmla="+- 0 10800 961"/>
                <a:gd name="T13" fmla="*/ T12 w 19678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8">
                  <a:moveTo>
                    <a:pt x="2882" y="2882"/>
                  </a:moveTo>
                  <a:cubicBezTo>
                    <a:pt x="-961" y="6725"/>
                    <a:pt x="-961" y="12952"/>
                    <a:pt x="2882" y="16795"/>
                  </a:cubicBezTo>
                  <a:cubicBezTo>
                    <a:pt x="6725" y="20638"/>
                    <a:pt x="12952" y="20638"/>
                    <a:pt x="16795" y="16795"/>
                  </a:cubicBezTo>
                  <a:cubicBezTo>
                    <a:pt x="20639" y="12952"/>
                    <a:pt x="20639" y="6725"/>
                    <a:pt x="16795" y="2882"/>
                  </a:cubicBezTo>
                  <a:cubicBezTo>
                    <a:pt x="12952" y="-961"/>
                    <a:pt x="6725" y="-961"/>
                    <a:pt x="2882" y="288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5" name="AutoShape 67"/>
            <p:cNvSpPr/>
            <p:nvPr/>
          </p:nvSpPr>
          <p:spPr bwMode="auto">
            <a:xfrm>
              <a:off x="8335963" y="1422400"/>
              <a:ext cx="246062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818" y="16200"/>
                  </a:moveTo>
                  <a:cubicBezTo>
                    <a:pt x="5486" y="16200"/>
                    <a:pt x="1963" y="13776"/>
                    <a:pt x="1963" y="10800"/>
                  </a:cubicBezTo>
                  <a:cubicBezTo>
                    <a:pt x="1963" y="7821"/>
                    <a:pt x="5486" y="5400"/>
                    <a:pt x="9818" y="5400"/>
                  </a:cubicBezTo>
                  <a:cubicBezTo>
                    <a:pt x="14148" y="5400"/>
                    <a:pt x="17672" y="7821"/>
                    <a:pt x="17672" y="10800"/>
                  </a:cubicBezTo>
                  <a:cubicBezTo>
                    <a:pt x="17672" y="13776"/>
                    <a:pt x="14148" y="16200"/>
                    <a:pt x="9818" y="16200"/>
                  </a:cubicBezTo>
                  <a:moveTo>
                    <a:pt x="13745" y="20249"/>
                  </a:moveTo>
                  <a:lnTo>
                    <a:pt x="5890" y="20249"/>
                  </a:lnTo>
                  <a:lnTo>
                    <a:pt x="4909" y="16613"/>
                  </a:lnTo>
                  <a:cubicBezTo>
                    <a:pt x="6358" y="17192"/>
                    <a:pt x="8019" y="17549"/>
                    <a:pt x="9818" y="17549"/>
                  </a:cubicBezTo>
                  <a:cubicBezTo>
                    <a:pt x="11614" y="17549"/>
                    <a:pt x="13277" y="17192"/>
                    <a:pt x="14727" y="16613"/>
                  </a:cubicBezTo>
                  <a:cubicBezTo>
                    <a:pt x="14727" y="16613"/>
                    <a:pt x="13745" y="20249"/>
                    <a:pt x="13745" y="20249"/>
                  </a:cubicBezTo>
                  <a:close/>
                  <a:moveTo>
                    <a:pt x="5992" y="1350"/>
                  </a:moveTo>
                  <a:lnTo>
                    <a:pt x="13847" y="1350"/>
                  </a:lnTo>
                  <a:lnTo>
                    <a:pt x="14828" y="4985"/>
                  </a:lnTo>
                  <a:cubicBezTo>
                    <a:pt x="13379" y="4406"/>
                    <a:pt x="11718" y="4050"/>
                    <a:pt x="9919" y="4050"/>
                  </a:cubicBezTo>
                  <a:cubicBezTo>
                    <a:pt x="8123" y="4050"/>
                    <a:pt x="6460" y="4406"/>
                    <a:pt x="5010" y="4985"/>
                  </a:cubicBezTo>
                  <a:cubicBezTo>
                    <a:pt x="5010" y="4985"/>
                    <a:pt x="5992" y="1350"/>
                    <a:pt x="5992" y="1350"/>
                  </a:cubicBezTo>
                  <a:close/>
                  <a:moveTo>
                    <a:pt x="19636" y="9450"/>
                  </a:moveTo>
                  <a:cubicBezTo>
                    <a:pt x="19567" y="9450"/>
                    <a:pt x="19509" y="9472"/>
                    <a:pt x="19442" y="9477"/>
                  </a:cubicBezTo>
                  <a:cubicBezTo>
                    <a:pt x="19101" y="8298"/>
                    <a:pt x="18294" y="7245"/>
                    <a:pt x="17187" y="6376"/>
                  </a:cubicBezTo>
                  <a:lnTo>
                    <a:pt x="15778" y="1102"/>
                  </a:lnTo>
                  <a:cubicBezTo>
                    <a:pt x="15605" y="464"/>
                    <a:pt x="14794" y="0"/>
                    <a:pt x="13847" y="0"/>
                  </a:cubicBezTo>
                  <a:lnTo>
                    <a:pt x="5992" y="0"/>
                  </a:lnTo>
                  <a:cubicBezTo>
                    <a:pt x="5047" y="0"/>
                    <a:pt x="4236" y="464"/>
                    <a:pt x="4061" y="1102"/>
                  </a:cubicBezTo>
                  <a:lnTo>
                    <a:pt x="2686" y="6198"/>
                  </a:lnTo>
                  <a:cubicBezTo>
                    <a:pt x="1037" y="7405"/>
                    <a:pt x="0" y="9012"/>
                    <a:pt x="0" y="10800"/>
                  </a:cubicBezTo>
                  <a:cubicBezTo>
                    <a:pt x="0" y="12542"/>
                    <a:pt x="995" y="14110"/>
                    <a:pt x="2573" y="15307"/>
                  </a:cubicBezTo>
                  <a:lnTo>
                    <a:pt x="3959" y="20496"/>
                  </a:lnTo>
                  <a:cubicBezTo>
                    <a:pt x="4132" y="21135"/>
                    <a:pt x="4943" y="21599"/>
                    <a:pt x="5890" y="21599"/>
                  </a:cubicBezTo>
                  <a:lnTo>
                    <a:pt x="13745" y="21599"/>
                  </a:lnTo>
                  <a:cubicBezTo>
                    <a:pt x="14690" y="21599"/>
                    <a:pt x="15501" y="21135"/>
                    <a:pt x="15676" y="20496"/>
                  </a:cubicBezTo>
                  <a:lnTo>
                    <a:pt x="17074" y="15311"/>
                  </a:lnTo>
                  <a:cubicBezTo>
                    <a:pt x="18242" y="14426"/>
                    <a:pt x="19089" y="13340"/>
                    <a:pt x="19442" y="12122"/>
                  </a:cubicBezTo>
                  <a:cubicBezTo>
                    <a:pt x="19509" y="12127"/>
                    <a:pt x="19567" y="12150"/>
                    <a:pt x="19636" y="12150"/>
                  </a:cubicBezTo>
                  <a:cubicBezTo>
                    <a:pt x="20719" y="12150"/>
                    <a:pt x="21600" y="11544"/>
                    <a:pt x="21600" y="10800"/>
                  </a:cubicBezTo>
                  <a:cubicBezTo>
                    <a:pt x="21600" y="10053"/>
                    <a:pt x="20719" y="9450"/>
                    <a:pt x="19636" y="945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6" name="AutoShape 68"/>
            <p:cNvSpPr/>
            <p:nvPr/>
          </p:nvSpPr>
          <p:spPr bwMode="auto">
            <a:xfrm>
              <a:off x="8437563" y="1546225"/>
              <a:ext cx="66675" cy="68263"/>
            </a:xfrm>
            <a:custGeom>
              <a:avLst/>
              <a:gdLst>
                <a:gd name="T0" fmla="*/ 10740 w 21481"/>
                <a:gd name="T1" fmla="+- 0 10860 120"/>
                <a:gd name="T2" fmla="*/ 10860 h 21480"/>
                <a:gd name="T3" fmla="*/ 10740 w 21481"/>
                <a:gd name="T4" fmla="+- 0 10860 120"/>
                <a:gd name="T5" fmla="*/ 10860 h 21480"/>
                <a:gd name="T6" fmla="*/ 10740 w 21481"/>
                <a:gd name="T7" fmla="+- 0 10860 120"/>
                <a:gd name="T8" fmla="*/ 10860 h 21480"/>
                <a:gd name="T9" fmla="*/ 10740 w 21481"/>
                <a:gd name="T10" fmla="+- 0 10860 120"/>
                <a:gd name="T11" fmla="*/ 10860 h 21480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81" h="21480">
                  <a:moveTo>
                    <a:pt x="21127" y="346"/>
                  </a:moveTo>
                  <a:cubicBezTo>
                    <a:pt x="20697" y="-82"/>
                    <a:pt x="20002" y="-120"/>
                    <a:pt x="19516" y="270"/>
                  </a:cubicBezTo>
                  <a:lnTo>
                    <a:pt x="1055" y="15432"/>
                  </a:lnTo>
                  <a:cubicBezTo>
                    <a:pt x="375" y="16113"/>
                    <a:pt x="0" y="17012"/>
                    <a:pt x="0" y="17972"/>
                  </a:cubicBezTo>
                  <a:cubicBezTo>
                    <a:pt x="0" y="18902"/>
                    <a:pt x="361" y="19783"/>
                    <a:pt x="1027" y="20446"/>
                  </a:cubicBezTo>
                  <a:cubicBezTo>
                    <a:pt x="1694" y="21103"/>
                    <a:pt x="2583" y="21473"/>
                    <a:pt x="3542" y="21479"/>
                  </a:cubicBezTo>
                  <a:cubicBezTo>
                    <a:pt x="4431" y="21473"/>
                    <a:pt x="5354" y="21144"/>
                    <a:pt x="6028" y="20495"/>
                  </a:cubicBezTo>
                  <a:lnTo>
                    <a:pt x="12598" y="12627"/>
                  </a:lnTo>
                  <a:lnTo>
                    <a:pt x="21224" y="1935"/>
                  </a:lnTo>
                  <a:cubicBezTo>
                    <a:pt x="21600" y="1462"/>
                    <a:pt x="21558" y="771"/>
                    <a:pt x="21127" y="3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27" name="Group 69"/>
          <p:cNvGrpSpPr/>
          <p:nvPr/>
        </p:nvGrpSpPr>
        <p:grpSpPr>
          <a:xfrm>
            <a:off x="7549916" y="1422399"/>
            <a:ext cx="359165" cy="337063"/>
            <a:chOff x="10074275" y="1647825"/>
            <a:chExt cx="464344" cy="435769"/>
          </a:xfrm>
          <a:solidFill>
            <a:schemeClr val="bg1"/>
          </a:solidFill>
        </p:grpSpPr>
        <p:sp>
          <p:nvSpPr>
            <p:cNvPr id="128" name="AutoShape 69"/>
            <p:cNvSpPr/>
            <p:nvPr/>
          </p:nvSpPr>
          <p:spPr bwMode="auto">
            <a:xfrm>
              <a:off x="10074275" y="1647825"/>
              <a:ext cx="464344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223" y="5760"/>
                  </a:moveTo>
                  <a:lnTo>
                    <a:pt x="17548" y="5760"/>
                  </a:lnTo>
                  <a:cubicBezTo>
                    <a:pt x="16804" y="5760"/>
                    <a:pt x="16198" y="5114"/>
                    <a:pt x="16198" y="4320"/>
                  </a:cubicBezTo>
                  <a:lnTo>
                    <a:pt x="16200" y="4320"/>
                  </a:lnTo>
                  <a:lnTo>
                    <a:pt x="16200" y="1440"/>
                  </a:lnTo>
                  <a:lnTo>
                    <a:pt x="20250" y="5760"/>
                  </a:lnTo>
                  <a:cubicBezTo>
                    <a:pt x="20250" y="5760"/>
                    <a:pt x="18223" y="5760"/>
                    <a:pt x="18223" y="5760"/>
                  </a:cubicBezTo>
                  <a:close/>
                  <a:moveTo>
                    <a:pt x="20250" y="19440"/>
                  </a:moveTo>
                  <a:cubicBezTo>
                    <a:pt x="20250" y="19837"/>
                    <a:pt x="19948" y="20160"/>
                    <a:pt x="19575" y="20160"/>
                  </a:cubicBezTo>
                  <a:lnTo>
                    <a:pt x="2024" y="20160"/>
                  </a:lnTo>
                  <a:cubicBezTo>
                    <a:pt x="1651" y="20160"/>
                    <a:pt x="1349" y="19837"/>
                    <a:pt x="1349" y="19440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5525" y="1440"/>
                  </a:lnTo>
                  <a:lnTo>
                    <a:pt x="15525" y="4320"/>
                  </a:lnTo>
                  <a:lnTo>
                    <a:pt x="15523" y="4320"/>
                  </a:lnTo>
                  <a:cubicBezTo>
                    <a:pt x="15523" y="5513"/>
                    <a:pt x="16430" y="6480"/>
                    <a:pt x="17548" y="6480"/>
                  </a:cubicBezTo>
                  <a:lnTo>
                    <a:pt x="18223" y="6480"/>
                  </a:lnTo>
                  <a:lnTo>
                    <a:pt x="20250" y="6480"/>
                  </a:lnTo>
                  <a:cubicBezTo>
                    <a:pt x="20250" y="6480"/>
                    <a:pt x="20250" y="19440"/>
                    <a:pt x="20250" y="19440"/>
                  </a:cubicBezTo>
                  <a:close/>
                  <a:moveTo>
                    <a:pt x="21204" y="4741"/>
                  </a:moveTo>
                  <a:lnTo>
                    <a:pt x="17154" y="421"/>
                  </a:lnTo>
                  <a:cubicBezTo>
                    <a:pt x="16901" y="151"/>
                    <a:pt x="16557" y="0"/>
                    <a:pt x="16200" y="0"/>
                  </a:cubicBezTo>
                  <a:lnTo>
                    <a:pt x="2024" y="0"/>
                  </a:lnTo>
                  <a:cubicBezTo>
                    <a:pt x="908" y="0"/>
                    <a:pt x="0" y="968"/>
                    <a:pt x="0" y="2160"/>
                  </a:cubicBezTo>
                  <a:lnTo>
                    <a:pt x="0" y="19440"/>
                  </a:lnTo>
                  <a:cubicBezTo>
                    <a:pt x="0" y="20631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599" y="20631"/>
                    <a:pt x="21599" y="19440"/>
                  </a:cubicBezTo>
                  <a:lnTo>
                    <a:pt x="21599" y="5760"/>
                  </a:lnTo>
                  <a:cubicBezTo>
                    <a:pt x="21599" y="5378"/>
                    <a:pt x="21457" y="5011"/>
                    <a:pt x="21204" y="474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29" name="AutoShape 70"/>
            <p:cNvSpPr/>
            <p:nvPr/>
          </p:nvSpPr>
          <p:spPr bwMode="auto">
            <a:xfrm>
              <a:off x="10291763" y="1734344"/>
              <a:ext cx="87313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00" y="21599"/>
                  </a:moveTo>
                  <a:lnTo>
                    <a:pt x="19800" y="21599"/>
                  </a:lnTo>
                  <a:cubicBezTo>
                    <a:pt x="20791" y="21599"/>
                    <a:pt x="21600" y="16769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1" y="0"/>
                    <a:pt x="0" y="4830"/>
                    <a:pt x="0" y="10800"/>
                  </a:cubicBezTo>
                  <a:cubicBezTo>
                    <a:pt x="0" y="16769"/>
                    <a:pt x="801" y="21599"/>
                    <a:pt x="1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0" name="AutoShape 71"/>
            <p:cNvSpPr/>
            <p:nvPr/>
          </p:nvSpPr>
          <p:spPr bwMode="auto">
            <a:xfrm>
              <a:off x="10291763" y="1778000"/>
              <a:ext cx="87313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00" y="21599"/>
                  </a:moveTo>
                  <a:lnTo>
                    <a:pt x="19800" y="21599"/>
                  </a:lnTo>
                  <a:cubicBezTo>
                    <a:pt x="20791" y="21599"/>
                    <a:pt x="21600" y="16769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1" y="0"/>
                    <a:pt x="0" y="4830"/>
                    <a:pt x="0" y="10800"/>
                  </a:cubicBezTo>
                  <a:cubicBezTo>
                    <a:pt x="0" y="16769"/>
                    <a:pt x="801" y="21599"/>
                    <a:pt x="1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1" name="AutoShape 72"/>
            <p:cNvSpPr/>
            <p:nvPr/>
          </p:nvSpPr>
          <p:spPr bwMode="auto">
            <a:xfrm>
              <a:off x="10291763" y="1821657"/>
              <a:ext cx="188913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16769"/>
                    <a:pt x="369" y="21599"/>
                    <a:pt x="830" y="21599"/>
                  </a:cubicBezTo>
                  <a:lnTo>
                    <a:pt x="20769" y="21599"/>
                  </a:lnTo>
                  <a:cubicBezTo>
                    <a:pt x="21226" y="21599"/>
                    <a:pt x="21600" y="16769"/>
                    <a:pt x="21600" y="10800"/>
                  </a:cubicBezTo>
                  <a:cubicBezTo>
                    <a:pt x="21600" y="4830"/>
                    <a:pt x="21226" y="0"/>
                    <a:pt x="20769" y="0"/>
                  </a:cubicBezTo>
                  <a:lnTo>
                    <a:pt x="830" y="0"/>
                  </a:lnTo>
                  <a:cubicBezTo>
                    <a:pt x="369" y="0"/>
                    <a:pt x="0" y="4830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2" name="AutoShape 73"/>
            <p:cNvSpPr/>
            <p:nvPr/>
          </p:nvSpPr>
          <p:spPr bwMode="auto">
            <a:xfrm>
              <a:off x="10132219" y="1908969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3" name="AutoShape 74"/>
            <p:cNvSpPr/>
            <p:nvPr/>
          </p:nvSpPr>
          <p:spPr bwMode="auto">
            <a:xfrm>
              <a:off x="10132219" y="1952625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4" name="AutoShape 75"/>
            <p:cNvSpPr/>
            <p:nvPr/>
          </p:nvSpPr>
          <p:spPr bwMode="auto">
            <a:xfrm>
              <a:off x="10132219" y="1996282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5" name="AutoShape 76"/>
            <p:cNvSpPr/>
            <p:nvPr/>
          </p:nvSpPr>
          <p:spPr bwMode="auto">
            <a:xfrm>
              <a:off x="10132219" y="1865313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69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69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6" name="AutoShape 77"/>
            <p:cNvSpPr/>
            <p:nvPr/>
          </p:nvSpPr>
          <p:spPr bwMode="auto">
            <a:xfrm>
              <a:off x="10132219" y="1720057"/>
              <a:ext cx="130969" cy="1166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5400"/>
                  </a:moveTo>
                  <a:lnTo>
                    <a:pt x="16800" y="5400"/>
                  </a:lnTo>
                  <a:lnTo>
                    <a:pt x="16800" y="16200"/>
                  </a:lnTo>
                  <a:lnTo>
                    <a:pt x="4799" y="16200"/>
                  </a:lnTo>
                  <a:cubicBezTo>
                    <a:pt x="4799" y="16200"/>
                    <a:pt x="4799" y="5400"/>
                    <a:pt x="4799" y="5400"/>
                  </a:cubicBezTo>
                  <a:close/>
                  <a:moveTo>
                    <a:pt x="2399" y="21599"/>
                  </a:moveTo>
                  <a:lnTo>
                    <a:pt x="19200" y="21599"/>
                  </a:lnTo>
                  <a:cubicBezTo>
                    <a:pt x="20526" y="21599"/>
                    <a:pt x="21599" y="20392"/>
                    <a:pt x="21599" y="18900"/>
                  </a:cubicBezTo>
                  <a:lnTo>
                    <a:pt x="21599" y="2700"/>
                  </a:lnTo>
                  <a:cubicBezTo>
                    <a:pt x="21599" y="1207"/>
                    <a:pt x="20526" y="0"/>
                    <a:pt x="19200" y="0"/>
                  </a:cubicBezTo>
                  <a:lnTo>
                    <a:pt x="2399" y="0"/>
                  </a:lnTo>
                  <a:cubicBezTo>
                    <a:pt x="1073" y="0"/>
                    <a:pt x="0" y="1207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073" y="21599"/>
                    <a:pt x="2399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6842125" y="1422400"/>
            <a:ext cx="336550" cy="358775"/>
            <a:chOff x="6842125" y="1422400"/>
            <a:chExt cx="336550" cy="358775"/>
          </a:xfrm>
          <a:solidFill>
            <a:schemeClr val="bg1"/>
          </a:solidFill>
        </p:grpSpPr>
        <p:sp>
          <p:nvSpPr>
            <p:cNvPr id="138" name="AutoShape 78"/>
            <p:cNvSpPr/>
            <p:nvPr/>
          </p:nvSpPr>
          <p:spPr bwMode="auto">
            <a:xfrm>
              <a:off x="6842125" y="1422400"/>
              <a:ext cx="336550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39" name="AutoShape 79"/>
            <p:cNvSpPr/>
            <p:nvPr/>
          </p:nvSpPr>
          <p:spPr bwMode="auto">
            <a:xfrm>
              <a:off x="6888163" y="1466850"/>
              <a:ext cx="246062" cy="2254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40" name="AutoShape 80"/>
            <p:cNvSpPr/>
            <p:nvPr/>
          </p:nvSpPr>
          <p:spPr bwMode="auto">
            <a:xfrm>
              <a:off x="7021513" y="1501775"/>
              <a:ext cx="68262" cy="666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41" name="Group 82"/>
          <p:cNvGrpSpPr/>
          <p:nvPr/>
        </p:nvGrpSpPr>
        <p:grpSpPr>
          <a:xfrm>
            <a:off x="6112643" y="1422399"/>
            <a:ext cx="359165" cy="359165"/>
            <a:chOff x="8216107" y="1647825"/>
            <a:chExt cx="464344" cy="464344"/>
          </a:xfrm>
          <a:solidFill>
            <a:schemeClr val="bg1"/>
          </a:solidFill>
        </p:grpSpPr>
        <p:sp>
          <p:nvSpPr>
            <p:cNvPr id="142" name="AutoShape 81"/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43" name="AutoShape 82"/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44" name="AutoShape 83"/>
          <p:cNvSpPr/>
          <p:nvPr/>
        </p:nvSpPr>
        <p:spPr bwMode="auto">
          <a:xfrm>
            <a:off x="5394325" y="1477963"/>
            <a:ext cx="358775" cy="2365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610" y="13990"/>
                </a:moveTo>
                <a:cubicBezTo>
                  <a:pt x="11373" y="14259"/>
                  <a:pt x="11093" y="14400"/>
                  <a:pt x="10800" y="14400"/>
                </a:cubicBezTo>
                <a:cubicBezTo>
                  <a:pt x="10505" y="14400"/>
                  <a:pt x="10225" y="14259"/>
                  <a:pt x="9990" y="13990"/>
                </a:cubicBezTo>
                <a:lnTo>
                  <a:pt x="7198" y="10800"/>
                </a:lnTo>
                <a:lnTo>
                  <a:pt x="6636" y="10157"/>
                </a:lnTo>
                <a:lnTo>
                  <a:pt x="1349" y="4115"/>
                </a:lnTo>
                <a:lnTo>
                  <a:pt x="1349" y="4114"/>
                </a:lnTo>
                <a:cubicBezTo>
                  <a:pt x="1349" y="2980"/>
                  <a:pt x="1955" y="2057"/>
                  <a:pt x="2699" y="2057"/>
                </a:cubicBezTo>
                <a:lnTo>
                  <a:pt x="18899" y="2057"/>
                </a:lnTo>
                <a:cubicBezTo>
                  <a:pt x="19643" y="2057"/>
                  <a:pt x="20249" y="2980"/>
                  <a:pt x="20249" y="4114"/>
                </a:cubicBezTo>
                <a:cubicBezTo>
                  <a:pt x="20249" y="4114"/>
                  <a:pt x="11610" y="13990"/>
                  <a:pt x="11610" y="13990"/>
                </a:cubicBezTo>
                <a:close/>
                <a:moveTo>
                  <a:pt x="20249" y="16198"/>
                </a:moveTo>
                <a:lnTo>
                  <a:pt x="15525" y="10800"/>
                </a:lnTo>
                <a:lnTo>
                  <a:pt x="20249" y="5399"/>
                </a:lnTo>
                <a:cubicBezTo>
                  <a:pt x="20249" y="5399"/>
                  <a:pt x="20249" y="16198"/>
                  <a:pt x="20249" y="16198"/>
                </a:cubicBezTo>
                <a:close/>
                <a:moveTo>
                  <a:pt x="20249" y="17484"/>
                </a:moveTo>
                <a:cubicBezTo>
                  <a:pt x="20249" y="18620"/>
                  <a:pt x="19643" y="19541"/>
                  <a:pt x="18899" y="19541"/>
                </a:cubicBezTo>
                <a:lnTo>
                  <a:pt x="2699" y="19541"/>
                </a:lnTo>
                <a:cubicBezTo>
                  <a:pt x="1955" y="19541"/>
                  <a:pt x="1349" y="18620"/>
                  <a:pt x="1349" y="17484"/>
                </a:cubicBezTo>
                <a:lnTo>
                  <a:pt x="6636" y="11442"/>
                </a:lnTo>
                <a:lnTo>
                  <a:pt x="9585" y="14813"/>
                </a:lnTo>
                <a:cubicBezTo>
                  <a:pt x="9945" y="15222"/>
                  <a:pt x="10372" y="15429"/>
                  <a:pt x="10800" y="15429"/>
                </a:cubicBezTo>
                <a:cubicBezTo>
                  <a:pt x="11228" y="15429"/>
                  <a:pt x="11654" y="15222"/>
                  <a:pt x="12015" y="14813"/>
                </a:cubicBezTo>
                <a:lnTo>
                  <a:pt x="14963" y="11442"/>
                </a:lnTo>
                <a:cubicBezTo>
                  <a:pt x="14963" y="11442"/>
                  <a:pt x="20249" y="17484"/>
                  <a:pt x="20249" y="17484"/>
                </a:cubicBezTo>
                <a:close/>
                <a:moveTo>
                  <a:pt x="1349" y="5399"/>
                </a:moveTo>
                <a:lnTo>
                  <a:pt x="6074" y="10800"/>
                </a:lnTo>
                <a:lnTo>
                  <a:pt x="1349" y="16198"/>
                </a:lnTo>
                <a:cubicBezTo>
                  <a:pt x="1349" y="16198"/>
                  <a:pt x="1349" y="5399"/>
                  <a:pt x="1349" y="5399"/>
                </a:cubicBezTo>
                <a:close/>
                <a:moveTo>
                  <a:pt x="18899" y="0"/>
                </a:moveTo>
                <a:lnTo>
                  <a:pt x="2699" y="0"/>
                </a:lnTo>
                <a:cubicBezTo>
                  <a:pt x="1208" y="0"/>
                  <a:pt x="0" y="1842"/>
                  <a:pt x="0" y="4114"/>
                </a:cubicBezTo>
                <a:lnTo>
                  <a:pt x="0" y="17484"/>
                </a:lnTo>
                <a:cubicBezTo>
                  <a:pt x="0" y="19756"/>
                  <a:pt x="1208" y="21600"/>
                  <a:pt x="2699" y="21600"/>
                </a:cubicBezTo>
                <a:lnTo>
                  <a:pt x="18899" y="21600"/>
                </a:lnTo>
                <a:cubicBezTo>
                  <a:pt x="20391" y="21600"/>
                  <a:pt x="21600" y="19756"/>
                  <a:pt x="21600" y="17484"/>
                </a:cubicBezTo>
                <a:lnTo>
                  <a:pt x="21600" y="4114"/>
                </a:lnTo>
                <a:cubicBezTo>
                  <a:pt x="21600" y="1842"/>
                  <a:pt x="20391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45" name="AutoShape 84"/>
          <p:cNvSpPr/>
          <p:nvPr/>
        </p:nvSpPr>
        <p:spPr bwMode="auto">
          <a:xfrm>
            <a:off x="4675188" y="1422400"/>
            <a:ext cx="360362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900"/>
                </a:moveTo>
                <a:cubicBezTo>
                  <a:pt x="20249" y="19643"/>
                  <a:pt x="19644" y="20249"/>
                  <a:pt x="18899" y="20249"/>
                </a:cubicBezTo>
                <a:lnTo>
                  <a:pt x="2699" y="20249"/>
                </a:lnTo>
                <a:cubicBezTo>
                  <a:pt x="1955" y="20249"/>
                  <a:pt x="1349" y="19643"/>
                  <a:pt x="1349" y="18900"/>
                </a:cubicBezTo>
                <a:lnTo>
                  <a:pt x="1349" y="5400"/>
                </a:lnTo>
                <a:cubicBezTo>
                  <a:pt x="1349" y="5027"/>
                  <a:pt x="1652" y="4725"/>
                  <a:pt x="2024" y="4725"/>
                </a:cubicBezTo>
                <a:lnTo>
                  <a:pt x="2699" y="4725"/>
                </a:lnTo>
                <a:lnTo>
                  <a:pt x="2699" y="18225"/>
                </a:lnTo>
                <a:cubicBezTo>
                  <a:pt x="2699" y="18598"/>
                  <a:pt x="3001" y="18900"/>
                  <a:pt x="3374" y="18900"/>
                </a:cubicBezTo>
                <a:cubicBezTo>
                  <a:pt x="3748" y="18900"/>
                  <a:pt x="4049" y="18598"/>
                  <a:pt x="4049" y="18225"/>
                </a:cubicBezTo>
                <a:lnTo>
                  <a:pt x="4049" y="2025"/>
                </a:lnTo>
                <a:cubicBezTo>
                  <a:pt x="4049" y="1652"/>
                  <a:pt x="4352" y="1350"/>
                  <a:pt x="4724" y="1350"/>
                </a:cubicBezTo>
                <a:lnTo>
                  <a:pt x="19575" y="1350"/>
                </a:lnTo>
                <a:cubicBezTo>
                  <a:pt x="19947" y="1350"/>
                  <a:pt x="20249" y="1652"/>
                  <a:pt x="20249" y="2025"/>
                </a:cubicBezTo>
                <a:cubicBezTo>
                  <a:pt x="20249" y="2025"/>
                  <a:pt x="20249" y="18900"/>
                  <a:pt x="20249" y="18900"/>
                </a:cubicBezTo>
                <a:close/>
                <a:moveTo>
                  <a:pt x="19575" y="0"/>
                </a:moveTo>
                <a:lnTo>
                  <a:pt x="4724" y="0"/>
                </a:lnTo>
                <a:cubicBezTo>
                  <a:pt x="3606" y="0"/>
                  <a:pt x="2699" y="905"/>
                  <a:pt x="2699" y="2025"/>
                </a:cubicBezTo>
                <a:lnTo>
                  <a:pt x="2699" y="3375"/>
                </a:lnTo>
                <a:lnTo>
                  <a:pt x="2024" y="3375"/>
                </a:lnTo>
                <a:cubicBezTo>
                  <a:pt x="906" y="3375"/>
                  <a:pt x="0" y="4280"/>
                  <a:pt x="0" y="5400"/>
                </a:cubicBezTo>
                <a:lnTo>
                  <a:pt x="0" y="18900"/>
                </a:lnTo>
                <a:cubicBezTo>
                  <a:pt x="0" y="20391"/>
                  <a:pt x="1208" y="21599"/>
                  <a:pt x="2699" y="21599"/>
                </a:cubicBezTo>
                <a:lnTo>
                  <a:pt x="18899" y="21599"/>
                </a:lnTo>
                <a:cubicBezTo>
                  <a:pt x="20391" y="21599"/>
                  <a:pt x="21600" y="20391"/>
                  <a:pt x="21600" y="18900"/>
                </a:cubicBezTo>
                <a:lnTo>
                  <a:pt x="21600" y="2025"/>
                </a:lnTo>
                <a:cubicBezTo>
                  <a:pt x="21600" y="905"/>
                  <a:pt x="20693" y="0"/>
                  <a:pt x="1957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46" name="AutoShape 85"/>
          <p:cNvSpPr/>
          <p:nvPr/>
        </p:nvSpPr>
        <p:spPr bwMode="auto">
          <a:xfrm>
            <a:off x="4889500" y="1557338"/>
            <a:ext cx="100013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00" y="21599"/>
                </a:moveTo>
                <a:lnTo>
                  <a:pt x="20400" y="21599"/>
                </a:lnTo>
                <a:cubicBezTo>
                  <a:pt x="21062" y="21599"/>
                  <a:pt x="21600" y="16748"/>
                  <a:pt x="21600" y="10800"/>
                </a:cubicBezTo>
                <a:cubicBezTo>
                  <a:pt x="21600" y="4830"/>
                  <a:pt x="21062" y="0"/>
                  <a:pt x="20400" y="0"/>
                </a:cubicBezTo>
                <a:lnTo>
                  <a:pt x="1200" y="0"/>
                </a:lnTo>
                <a:cubicBezTo>
                  <a:pt x="537" y="0"/>
                  <a:pt x="0" y="4830"/>
                  <a:pt x="0" y="10800"/>
                </a:cubicBezTo>
                <a:cubicBezTo>
                  <a:pt x="0" y="16748"/>
                  <a:pt x="537" y="21599"/>
                  <a:pt x="12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47" name="AutoShape 86"/>
          <p:cNvSpPr/>
          <p:nvPr/>
        </p:nvSpPr>
        <p:spPr bwMode="auto">
          <a:xfrm>
            <a:off x="4889500" y="1522413"/>
            <a:ext cx="100013" cy="12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00" y="21599"/>
                </a:moveTo>
                <a:lnTo>
                  <a:pt x="20400" y="21599"/>
                </a:lnTo>
                <a:cubicBezTo>
                  <a:pt x="21062" y="21599"/>
                  <a:pt x="21600" y="16748"/>
                  <a:pt x="21600" y="10800"/>
                </a:cubicBezTo>
                <a:cubicBezTo>
                  <a:pt x="21600" y="4830"/>
                  <a:pt x="21062" y="0"/>
                  <a:pt x="20400" y="0"/>
                </a:cubicBezTo>
                <a:lnTo>
                  <a:pt x="1200" y="0"/>
                </a:lnTo>
                <a:cubicBezTo>
                  <a:pt x="537" y="0"/>
                  <a:pt x="0" y="4830"/>
                  <a:pt x="0" y="10800"/>
                </a:cubicBezTo>
                <a:cubicBezTo>
                  <a:pt x="0" y="16748"/>
                  <a:pt x="537" y="21599"/>
                  <a:pt x="12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48" name="AutoShape 87"/>
          <p:cNvSpPr/>
          <p:nvPr/>
        </p:nvSpPr>
        <p:spPr bwMode="auto">
          <a:xfrm>
            <a:off x="4889500" y="1489075"/>
            <a:ext cx="100013" cy="12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00" y="21599"/>
                </a:moveTo>
                <a:lnTo>
                  <a:pt x="20400" y="21599"/>
                </a:lnTo>
                <a:cubicBezTo>
                  <a:pt x="21062" y="21599"/>
                  <a:pt x="21600" y="16748"/>
                  <a:pt x="21600" y="10800"/>
                </a:cubicBezTo>
                <a:cubicBezTo>
                  <a:pt x="21600" y="4830"/>
                  <a:pt x="21062" y="0"/>
                  <a:pt x="20400" y="0"/>
                </a:cubicBezTo>
                <a:lnTo>
                  <a:pt x="1200" y="0"/>
                </a:lnTo>
                <a:cubicBezTo>
                  <a:pt x="537" y="0"/>
                  <a:pt x="0" y="4830"/>
                  <a:pt x="0" y="10800"/>
                </a:cubicBezTo>
                <a:cubicBezTo>
                  <a:pt x="0" y="16748"/>
                  <a:pt x="537" y="21599"/>
                  <a:pt x="12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49" name="AutoShape 88"/>
          <p:cNvSpPr/>
          <p:nvPr/>
        </p:nvSpPr>
        <p:spPr bwMode="auto">
          <a:xfrm>
            <a:off x="4765675" y="1725613"/>
            <a:ext cx="100013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0" name="AutoShape 89"/>
          <p:cNvSpPr/>
          <p:nvPr/>
        </p:nvSpPr>
        <p:spPr bwMode="auto">
          <a:xfrm>
            <a:off x="4765675" y="1692275"/>
            <a:ext cx="100013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1" name="AutoShape 90"/>
          <p:cNvSpPr/>
          <p:nvPr/>
        </p:nvSpPr>
        <p:spPr bwMode="auto">
          <a:xfrm>
            <a:off x="4765675" y="1658938"/>
            <a:ext cx="100013" cy="9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2" name="AutoShape 91"/>
          <p:cNvSpPr/>
          <p:nvPr/>
        </p:nvSpPr>
        <p:spPr bwMode="auto">
          <a:xfrm>
            <a:off x="4889500" y="1725613"/>
            <a:ext cx="100013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3" name="AutoShape 92"/>
          <p:cNvSpPr/>
          <p:nvPr/>
        </p:nvSpPr>
        <p:spPr bwMode="auto">
          <a:xfrm>
            <a:off x="4889500" y="1692275"/>
            <a:ext cx="100013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4" name="AutoShape 93"/>
          <p:cNvSpPr/>
          <p:nvPr/>
        </p:nvSpPr>
        <p:spPr bwMode="auto">
          <a:xfrm>
            <a:off x="4889500" y="1658938"/>
            <a:ext cx="100013" cy="9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5" name="AutoShape 94"/>
          <p:cNvSpPr/>
          <p:nvPr/>
        </p:nvSpPr>
        <p:spPr bwMode="auto">
          <a:xfrm>
            <a:off x="4765675" y="1590675"/>
            <a:ext cx="223838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60" y="0"/>
                </a:moveTo>
                <a:lnTo>
                  <a:pt x="540" y="0"/>
                </a:lnTo>
                <a:cubicBezTo>
                  <a:pt x="242" y="0"/>
                  <a:pt x="0" y="4851"/>
                  <a:pt x="0" y="10800"/>
                </a:cubicBezTo>
                <a:cubicBezTo>
                  <a:pt x="0" y="16769"/>
                  <a:pt x="242" y="21599"/>
                  <a:pt x="540" y="21599"/>
                </a:cubicBezTo>
                <a:lnTo>
                  <a:pt x="21060" y="21599"/>
                </a:lnTo>
                <a:cubicBezTo>
                  <a:pt x="21357" y="21599"/>
                  <a:pt x="21600" y="16769"/>
                  <a:pt x="21600" y="10800"/>
                </a:cubicBezTo>
                <a:cubicBezTo>
                  <a:pt x="21600" y="4851"/>
                  <a:pt x="21357" y="0"/>
                  <a:pt x="2106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6" name="AutoShape 95"/>
          <p:cNvSpPr/>
          <p:nvPr/>
        </p:nvSpPr>
        <p:spPr bwMode="auto">
          <a:xfrm>
            <a:off x="4765675" y="1624013"/>
            <a:ext cx="223838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60" y="0"/>
                </a:moveTo>
                <a:lnTo>
                  <a:pt x="540" y="0"/>
                </a:lnTo>
                <a:cubicBezTo>
                  <a:pt x="242" y="0"/>
                  <a:pt x="0" y="4851"/>
                  <a:pt x="0" y="10800"/>
                </a:cubicBezTo>
                <a:cubicBezTo>
                  <a:pt x="0" y="16790"/>
                  <a:pt x="242" y="21599"/>
                  <a:pt x="540" y="21599"/>
                </a:cubicBezTo>
                <a:lnTo>
                  <a:pt x="21060" y="21599"/>
                </a:lnTo>
                <a:cubicBezTo>
                  <a:pt x="21357" y="21599"/>
                  <a:pt x="21600" y="16790"/>
                  <a:pt x="21600" y="10800"/>
                </a:cubicBezTo>
                <a:cubicBezTo>
                  <a:pt x="21600" y="4851"/>
                  <a:pt x="21357" y="0"/>
                  <a:pt x="2106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57" name="AutoShape 96"/>
          <p:cNvSpPr/>
          <p:nvPr/>
        </p:nvSpPr>
        <p:spPr bwMode="auto">
          <a:xfrm>
            <a:off x="4765675" y="1466850"/>
            <a:ext cx="100013" cy="10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799" y="4792"/>
                </a:moveTo>
                <a:lnTo>
                  <a:pt x="16800" y="4792"/>
                </a:lnTo>
                <a:lnTo>
                  <a:pt x="16800" y="16797"/>
                </a:lnTo>
                <a:lnTo>
                  <a:pt x="4799" y="16797"/>
                </a:lnTo>
                <a:cubicBezTo>
                  <a:pt x="4799" y="16797"/>
                  <a:pt x="4799" y="4792"/>
                  <a:pt x="4799" y="4792"/>
                </a:cubicBezTo>
                <a:close/>
                <a:moveTo>
                  <a:pt x="2399" y="21600"/>
                </a:moveTo>
                <a:lnTo>
                  <a:pt x="19199" y="21600"/>
                </a:lnTo>
                <a:cubicBezTo>
                  <a:pt x="20527" y="21600"/>
                  <a:pt x="21600" y="20523"/>
                  <a:pt x="21600" y="19198"/>
                </a:cubicBezTo>
                <a:lnTo>
                  <a:pt x="21600" y="2401"/>
                </a:lnTo>
                <a:cubicBezTo>
                  <a:pt x="21600" y="1076"/>
                  <a:pt x="20527" y="0"/>
                  <a:pt x="19199" y="0"/>
                </a:cubicBezTo>
                <a:lnTo>
                  <a:pt x="2399" y="0"/>
                </a:lnTo>
                <a:cubicBezTo>
                  <a:pt x="1072" y="0"/>
                  <a:pt x="0" y="1076"/>
                  <a:pt x="0" y="2401"/>
                </a:cubicBezTo>
                <a:lnTo>
                  <a:pt x="0" y="19198"/>
                </a:lnTo>
                <a:cubicBezTo>
                  <a:pt x="0" y="20523"/>
                  <a:pt x="1072" y="21600"/>
                  <a:pt x="2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158" name="组合 157"/>
          <p:cNvGrpSpPr/>
          <p:nvPr/>
        </p:nvGrpSpPr>
        <p:grpSpPr>
          <a:xfrm>
            <a:off x="3965575" y="3582988"/>
            <a:ext cx="213716" cy="358775"/>
            <a:chOff x="3965575" y="3582988"/>
            <a:chExt cx="247650" cy="358775"/>
          </a:xfrm>
          <a:solidFill>
            <a:schemeClr val="bg1"/>
          </a:solidFill>
        </p:grpSpPr>
        <p:sp>
          <p:nvSpPr>
            <p:cNvPr id="159" name="AutoShape 97"/>
            <p:cNvSpPr/>
            <p:nvPr/>
          </p:nvSpPr>
          <p:spPr bwMode="auto">
            <a:xfrm>
              <a:off x="3965575" y="3582988"/>
              <a:ext cx="247650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60" name="AutoShape 98"/>
            <p:cNvSpPr/>
            <p:nvPr/>
          </p:nvSpPr>
          <p:spPr bwMode="auto">
            <a:xfrm>
              <a:off x="4067175" y="3616325"/>
              <a:ext cx="44450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61" name="AutoShape 99"/>
            <p:cNvSpPr/>
            <p:nvPr/>
          </p:nvSpPr>
          <p:spPr bwMode="auto">
            <a:xfrm>
              <a:off x="4078288" y="3897313"/>
              <a:ext cx="22225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62" name="AutoShape 100"/>
          <p:cNvSpPr/>
          <p:nvPr/>
        </p:nvSpPr>
        <p:spPr bwMode="auto">
          <a:xfrm>
            <a:off x="3214688" y="3582988"/>
            <a:ext cx="314325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6750"/>
                </a:moveTo>
                <a:lnTo>
                  <a:pt x="1542" y="6750"/>
                </a:lnTo>
                <a:lnTo>
                  <a:pt x="1542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4"/>
                </a:moveTo>
                <a:lnTo>
                  <a:pt x="4113" y="10124"/>
                </a:lnTo>
                <a:lnTo>
                  <a:pt x="3857" y="8100"/>
                </a:lnTo>
                <a:lnTo>
                  <a:pt x="17742" y="8100"/>
                </a:lnTo>
                <a:cubicBezTo>
                  <a:pt x="17742" y="8100"/>
                  <a:pt x="17485" y="10124"/>
                  <a:pt x="17485" y="10124"/>
                </a:cubicBezTo>
                <a:close/>
                <a:moveTo>
                  <a:pt x="16542" y="17549"/>
                </a:moveTo>
                <a:lnTo>
                  <a:pt x="5057" y="17549"/>
                </a:lnTo>
                <a:lnTo>
                  <a:pt x="4199" y="10800"/>
                </a:lnTo>
                <a:lnTo>
                  <a:pt x="17399" y="10800"/>
                </a:lnTo>
                <a:cubicBezTo>
                  <a:pt x="17399" y="10800"/>
                  <a:pt x="16542" y="17549"/>
                  <a:pt x="16542" y="17549"/>
                </a:cubicBezTo>
                <a:close/>
                <a:moveTo>
                  <a:pt x="5400" y="20249"/>
                </a:moveTo>
                <a:lnTo>
                  <a:pt x="5142" y="18225"/>
                </a:lnTo>
                <a:lnTo>
                  <a:pt x="16456" y="18225"/>
                </a:lnTo>
                <a:lnTo>
                  <a:pt x="16200" y="20249"/>
                </a:lnTo>
                <a:cubicBezTo>
                  <a:pt x="16200" y="20249"/>
                  <a:pt x="5400" y="20249"/>
                  <a:pt x="5400" y="20249"/>
                </a:cubicBezTo>
                <a:close/>
                <a:moveTo>
                  <a:pt x="3857" y="1350"/>
                </a:moveTo>
                <a:lnTo>
                  <a:pt x="17742" y="1350"/>
                </a:lnTo>
                <a:lnTo>
                  <a:pt x="18514" y="3375"/>
                </a:lnTo>
                <a:lnTo>
                  <a:pt x="3085" y="3375"/>
                </a:lnTo>
                <a:cubicBezTo>
                  <a:pt x="3085" y="3375"/>
                  <a:pt x="3857" y="1350"/>
                  <a:pt x="3857" y="1350"/>
                </a:cubicBezTo>
                <a:close/>
                <a:moveTo>
                  <a:pt x="20143" y="3389"/>
                </a:moveTo>
                <a:lnTo>
                  <a:pt x="19205" y="922"/>
                </a:lnTo>
                <a:cubicBezTo>
                  <a:pt x="18996" y="371"/>
                  <a:pt x="18407" y="0"/>
                  <a:pt x="17742" y="0"/>
                </a:cubicBezTo>
                <a:lnTo>
                  <a:pt x="3857" y="0"/>
                </a:lnTo>
                <a:cubicBezTo>
                  <a:pt x="3192" y="0"/>
                  <a:pt x="2603" y="371"/>
                  <a:pt x="2393" y="922"/>
                </a:cubicBezTo>
                <a:lnTo>
                  <a:pt x="1448" y="3391"/>
                </a:lnTo>
                <a:cubicBezTo>
                  <a:pt x="643" y="3436"/>
                  <a:pt x="0" y="4008"/>
                  <a:pt x="0" y="4725"/>
                </a:cubicBezTo>
                <a:lnTo>
                  <a:pt x="0" y="6750"/>
                </a:lnTo>
                <a:cubicBezTo>
                  <a:pt x="0" y="7495"/>
                  <a:pt x="690" y="8100"/>
                  <a:pt x="1542" y="8100"/>
                </a:cubicBezTo>
                <a:lnTo>
                  <a:pt x="2340" y="8100"/>
                </a:lnTo>
                <a:cubicBezTo>
                  <a:pt x="2340" y="8150"/>
                  <a:pt x="2317" y="8198"/>
                  <a:pt x="2323" y="8249"/>
                </a:cubicBezTo>
                <a:lnTo>
                  <a:pt x="3866" y="20398"/>
                </a:lnTo>
                <a:cubicBezTo>
                  <a:pt x="3953" y="21082"/>
                  <a:pt x="4614" y="21599"/>
                  <a:pt x="5400" y="21599"/>
                </a:cubicBezTo>
                <a:lnTo>
                  <a:pt x="16200" y="21599"/>
                </a:lnTo>
                <a:cubicBezTo>
                  <a:pt x="16986" y="21599"/>
                  <a:pt x="17646" y="21082"/>
                  <a:pt x="17732" y="20398"/>
                </a:cubicBezTo>
                <a:lnTo>
                  <a:pt x="19275" y="8249"/>
                </a:lnTo>
                <a:cubicBezTo>
                  <a:pt x="19282" y="8198"/>
                  <a:pt x="19258" y="8150"/>
                  <a:pt x="19258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6"/>
                  <a:pt x="20952" y="3431"/>
                  <a:pt x="20143" y="338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63" name="AutoShape 101"/>
          <p:cNvSpPr/>
          <p:nvPr/>
        </p:nvSpPr>
        <p:spPr bwMode="auto">
          <a:xfrm>
            <a:off x="2473325" y="3605213"/>
            <a:ext cx="358775" cy="314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514"/>
                </a:moveTo>
                <a:cubicBezTo>
                  <a:pt x="20249" y="19365"/>
                  <a:pt x="19644" y="20057"/>
                  <a:pt x="18899" y="20057"/>
                </a:cubicBezTo>
                <a:lnTo>
                  <a:pt x="2699" y="20057"/>
                </a:lnTo>
                <a:cubicBezTo>
                  <a:pt x="1955" y="20057"/>
                  <a:pt x="1349" y="19365"/>
                  <a:pt x="1349" y="18514"/>
                </a:cubicBezTo>
                <a:lnTo>
                  <a:pt x="1349" y="13114"/>
                </a:lnTo>
                <a:lnTo>
                  <a:pt x="4050" y="1542"/>
                </a:lnTo>
                <a:lnTo>
                  <a:pt x="17549" y="1542"/>
                </a:lnTo>
                <a:lnTo>
                  <a:pt x="20249" y="13114"/>
                </a:lnTo>
                <a:cubicBezTo>
                  <a:pt x="20249" y="13114"/>
                  <a:pt x="20249" y="18514"/>
                  <a:pt x="20249" y="18514"/>
                </a:cubicBezTo>
                <a:close/>
                <a:moveTo>
                  <a:pt x="21548" y="12693"/>
                </a:moveTo>
                <a:lnTo>
                  <a:pt x="18847" y="1117"/>
                </a:lnTo>
                <a:cubicBezTo>
                  <a:pt x="18683" y="460"/>
                  <a:pt x="18150" y="0"/>
                  <a:pt x="17549" y="0"/>
                </a:cubicBezTo>
                <a:lnTo>
                  <a:pt x="10800" y="0"/>
                </a:lnTo>
                <a:lnTo>
                  <a:pt x="4049" y="0"/>
                </a:lnTo>
                <a:cubicBezTo>
                  <a:pt x="3449" y="0"/>
                  <a:pt x="2916" y="460"/>
                  <a:pt x="2752" y="1117"/>
                </a:cubicBezTo>
                <a:lnTo>
                  <a:pt x="51" y="12693"/>
                </a:lnTo>
                <a:cubicBezTo>
                  <a:pt x="17" y="12835"/>
                  <a:pt x="0" y="12976"/>
                  <a:pt x="0" y="13114"/>
                </a:cubicBezTo>
                <a:lnTo>
                  <a:pt x="0" y="18514"/>
                </a:lnTo>
                <a:cubicBezTo>
                  <a:pt x="0" y="20218"/>
                  <a:pt x="1208" y="21600"/>
                  <a:pt x="2699" y="21600"/>
                </a:cubicBezTo>
                <a:lnTo>
                  <a:pt x="18899" y="21600"/>
                </a:lnTo>
                <a:cubicBezTo>
                  <a:pt x="20391" y="21600"/>
                  <a:pt x="21600" y="20218"/>
                  <a:pt x="21600" y="18514"/>
                </a:cubicBezTo>
                <a:lnTo>
                  <a:pt x="21600" y="13114"/>
                </a:lnTo>
                <a:cubicBezTo>
                  <a:pt x="21600" y="12976"/>
                  <a:pt x="21582" y="12835"/>
                  <a:pt x="21548" y="1269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64" name="AutoShape 102"/>
          <p:cNvSpPr/>
          <p:nvPr/>
        </p:nvSpPr>
        <p:spPr bwMode="auto">
          <a:xfrm>
            <a:off x="2517775" y="3649663"/>
            <a:ext cx="274638" cy="201612"/>
          </a:xfrm>
          <a:custGeom>
            <a:avLst/>
            <a:gdLst>
              <a:gd name="T0" fmla="+- 0 10799 40"/>
              <a:gd name="T1" fmla="*/ T0 w 21519"/>
              <a:gd name="T2" fmla="*/ 10800 h 21600"/>
              <a:gd name="T3" fmla="+- 0 10799 40"/>
              <a:gd name="T4" fmla="*/ T3 w 21519"/>
              <a:gd name="T5" fmla="*/ 10800 h 21600"/>
              <a:gd name="T6" fmla="+- 0 10799 40"/>
              <a:gd name="T7" fmla="*/ T6 w 21519"/>
              <a:gd name="T8" fmla="*/ 10800 h 21600"/>
              <a:gd name="T9" fmla="+- 0 10799 40"/>
              <a:gd name="T10" fmla="*/ T9 w 2151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19" h="21600">
                <a:moveTo>
                  <a:pt x="18070" y="14399"/>
                </a:moveTo>
                <a:lnTo>
                  <a:pt x="16603" y="14399"/>
                </a:lnTo>
                <a:cubicBezTo>
                  <a:pt x="15931" y="14399"/>
                  <a:pt x="15325" y="14907"/>
                  <a:pt x="15024" y="15725"/>
                </a:cubicBezTo>
                <a:lnTo>
                  <a:pt x="13746" y="19199"/>
                </a:lnTo>
                <a:lnTo>
                  <a:pt x="7773" y="19199"/>
                </a:lnTo>
                <a:lnTo>
                  <a:pt x="6495" y="15725"/>
                </a:lnTo>
                <a:cubicBezTo>
                  <a:pt x="6194" y="14907"/>
                  <a:pt x="5588" y="14399"/>
                  <a:pt x="4916" y="14399"/>
                </a:cubicBezTo>
                <a:lnTo>
                  <a:pt x="3449" y="14399"/>
                </a:lnTo>
                <a:lnTo>
                  <a:pt x="1343" y="14399"/>
                </a:lnTo>
                <a:lnTo>
                  <a:pt x="3924" y="1200"/>
                </a:lnTo>
                <a:lnTo>
                  <a:pt x="17595" y="1200"/>
                </a:lnTo>
                <a:lnTo>
                  <a:pt x="20176" y="14399"/>
                </a:lnTo>
                <a:cubicBezTo>
                  <a:pt x="20176" y="14399"/>
                  <a:pt x="18070" y="14399"/>
                  <a:pt x="18070" y="14399"/>
                </a:cubicBezTo>
                <a:close/>
                <a:moveTo>
                  <a:pt x="17595" y="0"/>
                </a:moveTo>
                <a:lnTo>
                  <a:pt x="3924" y="0"/>
                </a:lnTo>
                <a:cubicBezTo>
                  <a:pt x="3524" y="0"/>
                  <a:pt x="3174" y="366"/>
                  <a:pt x="3071" y="891"/>
                </a:cubicBezTo>
                <a:lnTo>
                  <a:pt x="28" y="15291"/>
                </a:lnTo>
                <a:cubicBezTo>
                  <a:pt x="-40" y="15651"/>
                  <a:pt x="16" y="16035"/>
                  <a:pt x="183" y="16330"/>
                </a:cubicBezTo>
                <a:cubicBezTo>
                  <a:pt x="350" y="16625"/>
                  <a:pt x="609" y="16799"/>
                  <a:pt x="883" y="16799"/>
                </a:cubicBezTo>
                <a:lnTo>
                  <a:pt x="3449" y="16799"/>
                </a:lnTo>
                <a:lnTo>
                  <a:pt x="4456" y="16799"/>
                </a:lnTo>
                <a:lnTo>
                  <a:pt x="4916" y="16799"/>
                </a:lnTo>
                <a:lnTo>
                  <a:pt x="6194" y="20274"/>
                </a:lnTo>
                <a:cubicBezTo>
                  <a:pt x="6493" y="21086"/>
                  <a:pt x="7104" y="21599"/>
                  <a:pt x="7773" y="21599"/>
                </a:cubicBezTo>
                <a:lnTo>
                  <a:pt x="13746" y="21599"/>
                </a:lnTo>
                <a:cubicBezTo>
                  <a:pt x="14415" y="21599"/>
                  <a:pt x="15026" y="21086"/>
                  <a:pt x="15325" y="20274"/>
                </a:cubicBezTo>
                <a:lnTo>
                  <a:pt x="16603" y="16799"/>
                </a:lnTo>
                <a:lnTo>
                  <a:pt x="17063" y="16799"/>
                </a:lnTo>
                <a:lnTo>
                  <a:pt x="18070" y="16799"/>
                </a:lnTo>
                <a:lnTo>
                  <a:pt x="20636" y="16799"/>
                </a:lnTo>
                <a:cubicBezTo>
                  <a:pt x="20910" y="16799"/>
                  <a:pt x="21169" y="16625"/>
                  <a:pt x="21336" y="16330"/>
                </a:cubicBezTo>
                <a:cubicBezTo>
                  <a:pt x="21503" y="16035"/>
                  <a:pt x="21560" y="15651"/>
                  <a:pt x="21490" y="15291"/>
                </a:cubicBezTo>
                <a:lnTo>
                  <a:pt x="18448" y="891"/>
                </a:lnTo>
                <a:cubicBezTo>
                  <a:pt x="18345" y="366"/>
                  <a:pt x="17995" y="0"/>
                  <a:pt x="1759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165" name="组合 164"/>
          <p:cNvGrpSpPr/>
          <p:nvPr/>
        </p:nvGrpSpPr>
        <p:grpSpPr>
          <a:xfrm>
            <a:off x="1754188" y="3605213"/>
            <a:ext cx="358775" cy="314325"/>
            <a:chOff x="1754188" y="3605213"/>
            <a:chExt cx="358775" cy="314325"/>
          </a:xfrm>
          <a:solidFill>
            <a:schemeClr val="bg1"/>
          </a:solidFill>
        </p:grpSpPr>
        <p:sp>
          <p:nvSpPr>
            <p:cNvPr id="166" name="AutoShape 103"/>
            <p:cNvSpPr/>
            <p:nvPr/>
          </p:nvSpPr>
          <p:spPr bwMode="auto">
            <a:xfrm>
              <a:off x="1811338" y="3660775"/>
              <a:ext cx="128587" cy="84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67" name="AutoShape 104"/>
            <p:cNvSpPr/>
            <p:nvPr/>
          </p:nvSpPr>
          <p:spPr bwMode="auto">
            <a:xfrm>
              <a:off x="1754188" y="3605213"/>
              <a:ext cx="358775" cy="3143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1035050" y="3649663"/>
            <a:ext cx="358775" cy="225425"/>
            <a:chOff x="1035050" y="3649663"/>
            <a:chExt cx="358775" cy="225425"/>
          </a:xfrm>
          <a:solidFill>
            <a:schemeClr val="bg1"/>
          </a:solidFill>
        </p:grpSpPr>
        <p:sp>
          <p:nvSpPr>
            <p:cNvPr id="169" name="AutoShape 105"/>
            <p:cNvSpPr/>
            <p:nvPr/>
          </p:nvSpPr>
          <p:spPr bwMode="auto">
            <a:xfrm>
              <a:off x="1035050" y="3649663"/>
              <a:ext cx="358775" cy="2254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70" name="AutoShape 106"/>
            <p:cNvSpPr/>
            <p:nvPr/>
          </p:nvSpPr>
          <p:spPr bwMode="auto">
            <a:xfrm>
              <a:off x="1169988" y="3717925"/>
              <a:ext cx="50800" cy="49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71" name="AutoShape 107"/>
            <p:cNvSpPr/>
            <p:nvPr/>
          </p:nvSpPr>
          <p:spPr bwMode="auto">
            <a:xfrm>
              <a:off x="1136650" y="3683000"/>
              <a:ext cx="157163" cy="1571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61950" y="3582988"/>
            <a:ext cx="269875" cy="358775"/>
            <a:chOff x="361950" y="3582988"/>
            <a:chExt cx="269875" cy="358775"/>
          </a:xfrm>
          <a:solidFill>
            <a:schemeClr val="bg1"/>
          </a:solidFill>
        </p:grpSpPr>
        <p:sp>
          <p:nvSpPr>
            <p:cNvPr id="173" name="AutoShape 108"/>
            <p:cNvSpPr/>
            <p:nvPr/>
          </p:nvSpPr>
          <p:spPr bwMode="auto">
            <a:xfrm>
              <a:off x="428625" y="3649663"/>
              <a:ext cx="134938" cy="1349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"/>
                  </a:moveTo>
                  <a:cubicBezTo>
                    <a:pt x="15764" y="1800"/>
                    <a:pt x="19800" y="5835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5" y="19800"/>
                    <a:pt x="1800" y="15764"/>
                    <a:pt x="1800" y="10800"/>
                  </a:cubicBezTo>
                  <a:cubicBezTo>
                    <a:pt x="1800" y="5835"/>
                    <a:pt x="5835" y="1800"/>
                    <a:pt x="10800" y="1800"/>
                  </a:cubicBezTo>
                  <a:moveTo>
                    <a:pt x="10800" y="21599"/>
                  </a:moveTo>
                  <a:cubicBezTo>
                    <a:pt x="16756" y="21599"/>
                    <a:pt x="21600" y="16756"/>
                    <a:pt x="21600" y="10800"/>
                  </a:cubicBezTo>
                  <a:cubicBezTo>
                    <a:pt x="21600" y="4843"/>
                    <a:pt x="16756" y="0"/>
                    <a:pt x="10800" y="0"/>
                  </a:cubicBezTo>
                  <a:cubicBezTo>
                    <a:pt x="4843" y="0"/>
                    <a:pt x="0" y="4843"/>
                    <a:pt x="0" y="10800"/>
                  </a:cubicBezTo>
                  <a:cubicBezTo>
                    <a:pt x="0" y="16756"/>
                    <a:pt x="484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74" name="AutoShape 109"/>
            <p:cNvSpPr/>
            <p:nvPr/>
          </p:nvSpPr>
          <p:spPr bwMode="auto">
            <a:xfrm>
              <a:off x="361950" y="3582988"/>
              <a:ext cx="269875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04" y="20170"/>
                  </a:moveTo>
                  <a:cubicBezTo>
                    <a:pt x="10885" y="20184"/>
                    <a:pt x="10830" y="20215"/>
                    <a:pt x="10782" y="20237"/>
                  </a:cubicBezTo>
                  <a:cubicBezTo>
                    <a:pt x="10774" y="20218"/>
                    <a:pt x="10707" y="20178"/>
                    <a:pt x="10666" y="20147"/>
                  </a:cubicBezTo>
                  <a:cubicBezTo>
                    <a:pt x="7368" y="17300"/>
                    <a:pt x="1799" y="12497"/>
                    <a:pt x="1799" y="8101"/>
                  </a:cubicBezTo>
                  <a:cubicBezTo>
                    <a:pt x="1799" y="4378"/>
                    <a:pt x="5838" y="1350"/>
                    <a:pt x="10800" y="1350"/>
                  </a:cubicBezTo>
                  <a:cubicBezTo>
                    <a:pt x="15762" y="1350"/>
                    <a:pt x="19800" y="4378"/>
                    <a:pt x="19800" y="8101"/>
                  </a:cubicBezTo>
                  <a:cubicBezTo>
                    <a:pt x="19800" y="12497"/>
                    <a:pt x="14231" y="17300"/>
                    <a:pt x="10904" y="20170"/>
                  </a:cubicBezTo>
                  <a:moveTo>
                    <a:pt x="10800" y="0"/>
                  </a:moveTo>
                  <a:cubicBezTo>
                    <a:pt x="4844" y="0"/>
                    <a:pt x="0" y="3588"/>
                    <a:pt x="0" y="8101"/>
                  </a:cubicBezTo>
                  <a:cubicBezTo>
                    <a:pt x="0" y="12826"/>
                    <a:pt x="5400" y="17660"/>
                    <a:pt x="9337" y="21056"/>
                  </a:cubicBezTo>
                  <a:cubicBezTo>
                    <a:pt x="9352" y="21070"/>
                    <a:pt x="9984" y="21599"/>
                    <a:pt x="10766" y="21599"/>
                  </a:cubicBezTo>
                  <a:lnTo>
                    <a:pt x="10834" y="21599"/>
                  </a:lnTo>
                  <a:cubicBezTo>
                    <a:pt x="11615" y="21599"/>
                    <a:pt x="12247" y="21070"/>
                    <a:pt x="12262" y="21056"/>
                  </a:cubicBezTo>
                  <a:cubicBezTo>
                    <a:pt x="16200" y="17660"/>
                    <a:pt x="21599" y="12826"/>
                    <a:pt x="21599" y="8101"/>
                  </a:cubicBezTo>
                  <a:cubicBezTo>
                    <a:pt x="21599" y="3588"/>
                    <a:pt x="1675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75" name="Group 112"/>
          <p:cNvGrpSpPr/>
          <p:nvPr/>
        </p:nvGrpSpPr>
        <p:grpSpPr>
          <a:xfrm>
            <a:off x="3909765" y="2886073"/>
            <a:ext cx="359779" cy="337063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176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77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78" name="AutoShape 112"/>
          <p:cNvSpPr/>
          <p:nvPr/>
        </p:nvSpPr>
        <p:spPr bwMode="auto">
          <a:xfrm>
            <a:off x="3190875" y="2863850"/>
            <a:ext cx="360363" cy="35877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179" name="组合 178"/>
          <p:cNvGrpSpPr/>
          <p:nvPr/>
        </p:nvGrpSpPr>
        <p:grpSpPr>
          <a:xfrm>
            <a:off x="2528974" y="2863357"/>
            <a:ext cx="246811" cy="359779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180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81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82" name="AutoShape 115"/>
          <p:cNvSpPr/>
          <p:nvPr/>
        </p:nvSpPr>
        <p:spPr bwMode="auto">
          <a:xfrm>
            <a:off x="1798638" y="2863850"/>
            <a:ext cx="269875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0" y="12825"/>
                </a:moveTo>
                <a:lnTo>
                  <a:pt x="19800" y="13500"/>
                </a:lnTo>
                <a:lnTo>
                  <a:pt x="19800" y="14850"/>
                </a:lnTo>
                <a:lnTo>
                  <a:pt x="19800" y="15525"/>
                </a:lnTo>
                <a:cubicBezTo>
                  <a:pt x="19800" y="18129"/>
                  <a:pt x="16972" y="20249"/>
                  <a:pt x="13499" y="20249"/>
                </a:cubicBezTo>
                <a:lnTo>
                  <a:pt x="8099" y="20249"/>
                </a:lnTo>
                <a:cubicBezTo>
                  <a:pt x="4627" y="20249"/>
                  <a:pt x="1800" y="18129"/>
                  <a:pt x="1800" y="15525"/>
                </a:cubicBezTo>
                <a:lnTo>
                  <a:pt x="1800" y="14850"/>
                </a:lnTo>
                <a:lnTo>
                  <a:pt x="1800" y="13500"/>
                </a:lnTo>
                <a:lnTo>
                  <a:pt x="1800" y="12825"/>
                </a:lnTo>
                <a:lnTo>
                  <a:pt x="1800" y="10800"/>
                </a:lnTo>
                <a:cubicBezTo>
                  <a:pt x="1800" y="10427"/>
                  <a:pt x="2203" y="10124"/>
                  <a:pt x="2699" y="10124"/>
                </a:cubicBezTo>
                <a:lnTo>
                  <a:pt x="4499" y="10124"/>
                </a:lnTo>
                <a:lnTo>
                  <a:pt x="17100" y="10124"/>
                </a:lnTo>
                <a:lnTo>
                  <a:pt x="18899" y="10124"/>
                </a:lnTo>
                <a:cubicBezTo>
                  <a:pt x="19396" y="10124"/>
                  <a:pt x="19800" y="10427"/>
                  <a:pt x="19800" y="10800"/>
                </a:cubicBezTo>
                <a:cubicBezTo>
                  <a:pt x="19800" y="10800"/>
                  <a:pt x="19800" y="12825"/>
                  <a:pt x="19800" y="12825"/>
                </a:cubicBezTo>
                <a:close/>
                <a:moveTo>
                  <a:pt x="14400" y="6075"/>
                </a:moveTo>
                <a:lnTo>
                  <a:pt x="14400" y="6076"/>
                </a:lnTo>
                <a:lnTo>
                  <a:pt x="14400" y="8774"/>
                </a:lnTo>
                <a:lnTo>
                  <a:pt x="7200" y="8774"/>
                </a:lnTo>
                <a:lnTo>
                  <a:pt x="7200" y="6076"/>
                </a:lnTo>
                <a:lnTo>
                  <a:pt x="7200" y="6075"/>
                </a:lnTo>
                <a:cubicBezTo>
                  <a:pt x="7200" y="4583"/>
                  <a:pt x="8811" y="3375"/>
                  <a:pt x="10800" y="3375"/>
                </a:cubicBezTo>
                <a:cubicBezTo>
                  <a:pt x="12788" y="3375"/>
                  <a:pt x="14400" y="4583"/>
                  <a:pt x="14400" y="6075"/>
                </a:cubicBezTo>
                <a:moveTo>
                  <a:pt x="4499" y="6075"/>
                </a:moveTo>
                <a:cubicBezTo>
                  <a:pt x="4499" y="3465"/>
                  <a:pt x="7320" y="1350"/>
                  <a:pt x="10800" y="1350"/>
                </a:cubicBezTo>
                <a:cubicBezTo>
                  <a:pt x="14279" y="1350"/>
                  <a:pt x="17100" y="3465"/>
                  <a:pt x="17100" y="6075"/>
                </a:cubicBezTo>
                <a:lnTo>
                  <a:pt x="17100" y="8774"/>
                </a:lnTo>
                <a:lnTo>
                  <a:pt x="15299" y="8774"/>
                </a:lnTo>
                <a:lnTo>
                  <a:pt x="15299" y="6076"/>
                </a:lnTo>
                <a:cubicBezTo>
                  <a:pt x="15299" y="4212"/>
                  <a:pt x="13285" y="2701"/>
                  <a:pt x="10800" y="2701"/>
                </a:cubicBezTo>
                <a:cubicBezTo>
                  <a:pt x="8314" y="2701"/>
                  <a:pt x="6299" y="4212"/>
                  <a:pt x="6299" y="6076"/>
                </a:cubicBezTo>
                <a:lnTo>
                  <a:pt x="6299" y="8774"/>
                </a:lnTo>
                <a:lnTo>
                  <a:pt x="4499" y="8774"/>
                </a:lnTo>
                <a:cubicBezTo>
                  <a:pt x="4499" y="8774"/>
                  <a:pt x="4499" y="6075"/>
                  <a:pt x="4499" y="6075"/>
                </a:cubicBezTo>
                <a:close/>
                <a:moveTo>
                  <a:pt x="18899" y="8774"/>
                </a:moveTo>
                <a:lnTo>
                  <a:pt x="18899" y="6075"/>
                </a:lnTo>
                <a:cubicBezTo>
                  <a:pt x="18899" y="2719"/>
                  <a:pt x="15274" y="0"/>
                  <a:pt x="10800" y="0"/>
                </a:cubicBezTo>
                <a:cubicBezTo>
                  <a:pt x="6325" y="0"/>
                  <a:pt x="2699" y="2719"/>
                  <a:pt x="2699" y="6075"/>
                </a:cubicBezTo>
                <a:lnTo>
                  <a:pt x="2699" y="8774"/>
                </a:lnTo>
                <a:cubicBezTo>
                  <a:pt x="1208" y="8774"/>
                  <a:pt x="0" y="9681"/>
                  <a:pt x="0" y="10800"/>
                </a:cubicBezTo>
                <a:lnTo>
                  <a:pt x="0" y="12825"/>
                </a:lnTo>
                <a:lnTo>
                  <a:pt x="0" y="13500"/>
                </a:lnTo>
                <a:lnTo>
                  <a:pt x="0" y="14850"/>
                </a:lnTo>
                <a:lnTo>
                  <a:pt x="0" y="15525"/>
                </a:lnTo>
                <a:cubicBezTo>
                  <a:pt x="0" y="18880"/>
                  <a:pt x="3625" y="21599"/>
                  <a:pt x="8099" y="21599"/>
                </a:cubicBezTo>
                <a:lnTo>
                  <a:pt x="13499" y="21599"/>
                </a:lnTo>
                <a:cubicBezTo>
                  <a:pt x="17974" y="21599"/>
                  <a:pt x="21600" y="18880"/>
                  <a:pt x="21600" y="15525"/>
                </a:cubicBezTo>
                <a:lnTo>
                  <a:pt x="21600" y="14850"/>
                </a:lnTo>
                <a:lnTo>
                  <a:pt x="21600" y="13500"/>
                </a:lnTo>
                <a:lnTo>
                  <a:pt x="21600" y="12825"/>
                </a:lnTo>
                <a:lnTo>
                  <a:pt x="21600" y="10800"/>
                </a:lnTo>
                <a:cubicBezTo>
                  <a:pt x="21600" y="9681"/>
                  <a:pt x="20391" y="8774"/>
                  <a:pt x="18899" y="877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83" name="AutoShape 116"/>
          <p:cNvSpPr/>
          <p:nvPr/>
        </p:nvSpPr>
        <p:spPr bwMode="auto">
          <a:xfrm>
            <a:off x="1911350" y="3076575"/>
            <a:ext cx="44450" cy="6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8" y="0"/>
                  <a:pt x="0" y="3226"/>
                  <a:pt x="0" y="7201"/>
                </a:cubicBezTo>
                <a:cubicBezTo>
                  <a:pt x="0" y="9390"/>
                  <a:pt x="1798" y="13537"/>
                  <a:pt x="3601" y="16821"/>
                </a:cubicBezTo>
                <a:cubicBezTo>
                  <a:pt x="5070" y="19493"/>
                  <a:pt x="6916" y="21600"/>
                  <a:pt x="10800" y="21600"/>
                </a:cubicBezTo>
                <a:cubicBezTo>
                  <a:pt x="15016" y="21600"/>
                  <a:pt x="16529" y="19514"/>
                  <a:pt x="18003" y="16858"/>
                </a:cubicBezTo>
                <a:cubicBezTo>
                  <a:pt x="19828" y="13567"/>
                  <a:pt x="21600" y="9397"/>
                  <a:pt x="21600" y="7201"/>
                </a:cubicBezTo>
                <a:cubicBezTo>
                  <a:pt x="21600" y="3226"/>
                  <a:pt x="16761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84" name="AutoShape 117"/>
          <p:cNvSpPr/>
          <p:nvPr/>
        </p:nvSpPr>
        <p:spPr bwMode="auto">
          <a:xfrm>
            <a:off x="1035050" y="2930525"/>
            <a:ext cx="360363" cy="269875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rPr>
              <a:t>	</a:t>
            </a: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185" name="Group 121"/>
          <p:cNvGrpSpPr/>
          <p:nvPr/>
        </p:nvGrpSpPr>
        <p:grpSpPr>
          <a:xfrm>
            <a:off x="317500" y="2908790"/>
            <a:ext cx="359165" cy="269526"/>
            <a:chOff x="723900" y="3569494"/>
            <a:chExt cx="464344" cy="348456"/>
          </a:xfrm>
          <a:solidFill>
            <a:schemeClr val="bg1"/>
          </a:solidFill>
        </p:grpSpPr>
        <p:sp>
          <p:nvSpPr>
            <p:cNvPr id="186" name="AutoShape 118"/>
            <p:cNvSpPr/>
            <p:nvPr/>
          </p:nvSpPr>
          <p:spPr bwMode="auto">
            <a:xfrm>
              <a:off x="723900" y="3569494"/>
              <a:ext cx="464344" cy="348456"/>
            </a:xfrm>
            <a:custGeom>
              <a:avLst/>
              <a:gdLst>
                <a:gd name="T0" fmla="*/ 10732 w 21464"/>
                <a:gd name="T1" fmla="*/ 10800 h 21600"/>
                <a:gd name="T2" fmla="*/ 10732 w 21464"/>
                <a:gd name="T3" fmla="*/ 10800 h 21600"/>
                <a:gd name="T4" fmla="*/ 10732 w 21464"/>
                <a:gd name="T5" fmla="*/ 10800 h 21600"/>
                <a:gd name="T6" fmla="*/ 10732 w 21464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464" h="21600">
                  <a:moveTo>
                    <a:pt x="19918" y="11754"/>
                  </a:moveTo>
                  <a:lnTo>
                    <a:pt x="16564" y="18954"/>
                  </a:lnTo>
                  <a:cubicBezTo>
                    <a:pt x="16317" y="19484"/>
                    <a:pt x="15892" y="19800"/>
                    <a:pt x="15427" y="19800"/>
                  </a:cubicBezTo>
                  <a:lnTo>
                    <a:pt x="2683" y="19800"/>
                  </a:lnTo>
                  <a:cubicBezTo>
                    <a:pt x="1943" y="19800"/>
                    <a:pt x="1341" y="18992"/>
                    <a:pt x="1341" y="18000"/>
                  </a:cubicBezTo>
                  <a:lnTo>
                    <a:pt x="1341" y="3600"/>
                  </a:lnTo>
                  <a:cubicBezTo>
                    <a:pt x="1341" y="2608"/>
                    <a:pt x="1943" y="1800"/>
                    <a:pt x="2683" y="1800"/>
                  </a:cubicBezTo>
                  <a:lnTo>
                    <a:pt x="15427" y="1800"/>
                  </a:lnTo>
                  <a:cubicBezTo>
                    <a:pt x="15892" y="1800"/>
                    <a:pt x="16317" y="2116"/>
                    <a:pt x="16564" y="2645"/>
                  </a:cubicBezTo>
                  <a:lnTo>
                    <a:pt x="19917" y="9845"/>
                  </a:lnTo>
                  <a:cubicBezTo>
                    <a:pt x="20188" y="10425"/>
                    <a:pt x="20188" y="11174"/>
                    <a:pt x="19918" y="11754"/>
                  </a:cubicBezTo>
                  <a:moveTo>
                    <a:pt x="21055" y="8891"/>
                  </a:moveTo>
                  <a:lnTo>
                    <a:pt x="17701" y="1691"/>
                  </a:lnTo>
                  <a:cubicBezTo>
                    <a:pt x="17211" y="639"/>
                    <a:pt x="16352" y="0"/>
                    <a:pt x="15427" y="0"/>
                  </a:cubicBezTo>
                  <a:lnTo>
                    <a:pt x="2683" y="0"/>
                  </a:lnTo>
                  <a:cubicBezTo>
                    <a:pt x="1201" y="0"/>
                    <a:pt x="0" y="1611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1201" y="21599"/>
                    <a:pt x="2683" y="21599"/>
                  </a:cubicBezTo>
                  <a:lnTo>
                    <a:pt x="15427" y="21599"/>
                  </a:lnTo>
                  <a:cubicBezTo>
                    <a:pt x="16352" y="21599"/>
                    <a:pt x="17211" y="20960"/>
                    <a:pt x="17701" y="19908"/>
                  </a:cubicBezTo>
                  <a:lnTo>
                    <a:pt x="21055" y="12708"/>
                  </a:lnTo>
                  <a:cubicBezTo>
                    <a:pt x="21600" y="11541"/>
                    <a:pt x="21600" y="10059"/>
                    <a:pt x="21055" y="889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87" name="AutoShape 119"/>
            <p:cNvSpPr/>
            <p:nvPr/>
          </p:nvSpPr>
          <p:spPr bwMode="auto">
            <a:xfrm>
              <a:off x="1013619" y="3699669"/>
              <a:ext cx="87313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0"/>
                  </a:moveTo>
                  <a:cubicBezTo>
                    <a:pt x="6825" y="18000"/>
                    <a:pt x="3600" y="14774"/>
                    <a:pt x="3600" y="10800"/>
                  </a:cubicBezTo>
                  <a:cubicBezTo>
                    <a:pt x="3600" y="6825"/>
                    <a:pt x="6825" y="3600"/>
                    <a:pt x="10800" y="3600"/>
                  </a:cubicBezTo>
                  <a:cubicBezTo>
                    <a:pt x="14774" y="3600"/>
                    <a:pt x="17999" y="6825"/>
                    <a:pt x="17999" y="10800"/>
                  </a:cubicBezTo>
                  <a:cubicBezTo>
                    <a:pt x="17999" y="14774"/>
                    <a:pt x="14774" y="18000"/>
                    <a:pt x="10800" y="18000"/>
                  </a:cubicBezTo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6"/>
                    <a:pt x="4833" y="21599"/>
                    <a:pt x="10800" y="21599"/>
                  </a:cubicBezTo>
                  <a:cubicBezTo>
                    <a:pt x="16766" y="21599"/>
                    <a:pt x="21600" y="16766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88" name="Group 124"/>
          <p:cNvGrpSpPr/>
          <p:nvPr/>
        </p:nvGrpSpPr>
        <p:grpSpPr>
          <a:xfrm>
            <a:off x="3909765" y="2178795"/>
            <a:ext cx="359779" cy="302680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189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90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91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2" name="组合 191"/>
          <p:cNvGrpSpPr/>
          <p:nvPr/>
        </p:nvGrpSpPr>
        <p:grpSpPr>
          <a:xfrm>
            <a:off x="3191434" y="2145028"/>
            <a:ext cx="359165" cy="359165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193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94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95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 flipH="1">
            <a:off x="2473104" y="2145028"/>
            <a:ext cx="359165" cy="359165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197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98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99" name="AutoShape 128"/>
          <p:cNvSpPr/>
          <p:nvPr/>
        </p:nvSpPr>
        <p:spPr bwMode="auto">
          <a:xfrm>
            <a:off x="1754188" y="2144713"/>
            <a:ext cx="360362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50" y="12150"/>
                </a:moveTo>
                <a:cubicBezTo>
                  <a:pt x="13851" y="12150"/>
                  <a:pt x="12926" y="11859"/>
                  <a:pt x="12124" y="11386"/>
                </a:cubicBezTo>
                <a:lnTo>
                  <a:pt x="11892" y="11618"/>
                </a:lnTo>
                <a:lnTo>
                  <a:pt x="11132" y="12377"/>
                </a:lnTo>
                <a:lnTo>
                  <a:pt x="9846" y="13663"/>
                </a:lnTo>
                <a:cubicBezTo>
                  <a:pt x="9593" y="13916"/>
                  <a:pt x="9451" y="14260"/>
                  <a:pt x="9451" y="14617"/>
                </a:cubicBezTo>
                <a:lnTo>
                  <a:pt x="9451" y="16200"/>
                </a:lnTo>
                <a:lnTo>
                  <a:pt x="8101" y="16200"/>
                </a:lnTo>
                <a:cubicBezTo>
                  <a:pt x="7356" y="16200"/>
                  <a:pt x="6751" y="16804"/>
                  <a:pt x="6751" y="17549"/>
                </a:cubicBezTo>
                <a:lnTo>
                  <a:pt x="6751" y="18900"/>
                </a:lnTo>
                <a:lnTo>
                  <a:pt x="5170" y="18900"/>
                </a:lnTo>
                <a:cubicBezTo>
                  <a:pt x="4812" y="18900"/>
                  <a:pt x="4469" y="19042"/>
                  <a:pt x="4216" y="19295"/>
                </a:cubicBezTo>
                <a:lnTo>
                  <a:pt x="3259" y="20252"/>
                </a:lnTo>
                <a:lnTo>
                  <a:pt x="1352" y="20249"/>
                </a:lnTo>
                <a:lnTo>
                  <a:pt x="1350" y="18326"/>
                </a:lnTo>
                <a:lnTo>
                  <a:pt x="9223" y="10467"/>
                </a:lnTo>
                <a:cubicBezTo>
                  <a:pt x="9223" y="10467"/>
                  <a:pt x="9223" y="10467"/>
                  <a:pt x="9224" y="10468"/>
                </a:cubicBezTo>
                <a:lnTo>
                  <a:pt x="10215" y="9477"/>
                </a:lnTo>
                <a:cubicBezTo>
                  <a:pt x="9741" y="8674"/>
                  <a:pt x="9451" y="7748"/>
                  <a:pt x="9451" y="6750"/>
                </a:cubicBezTo>
                <a:cubicBezTo>
                  <a:pt x="9451" y="3767"/>
                  <a:pt x="11869" y="1350"/>
                  <a:pt x="14850" y="1350"/>
                </a:cubicBezTo>
                <a:cubicBezTo>
                  <a:pt x="17832" y="1350"/>
                  <a:pt x="20250" y="3767"/>
                  <a:pt x="20250" y="6750"/>
                </a:cubicBezTo>
                <a:cubicBezTo>
                  <a:pt x="20250" y="9732"/>
                  <a:pt x="17832" y="12150"/>
                  <a:pt x="14850" y="12150"/>
                </a:cubicBezTo>
                <a:moveTo>
                  <a:pt x="14850" y="0"/>
                </a:moveTo>
                <a:cubicBezTo>
                  <a:pt x="11123" y="0"/>
                  <a:pt x="8101" y="3022"/>
                  <a:pt x="8101" y="6750"/>
                </a:cubicBezTo>
                <a:cubicBezTo>
                  <a:pt x="8101" y="7617"/>
                  <a:pt x="8283" y="8438"/>
                  <a:pt x="8582" y="9199"/>
                </a:cubicBezTo>
                <a:lnTo>
                  <a:pt x="383" y="17400"/>
                </a:lnTo>
                <a:cubicBezTo>
                  <a:pt x="146" y="17637"/>
                  <a:pt x="0" y="17863"/>
                  <a:pt x="0" y="18225"/>
                </a:cubicBezTo>
                <a:lnTo>
                  <a:pt x="0" y="20249"/>
                </a:lnTo>
                <a:cubicBezTo>
                  <a:pt x="0" y="20972"/>
                  <a:pt x="626" y="21599"/>
                  <a:pt x="1349" y="21599"/>
                </a:cubicBezTo>
                <a:lnTo>
                  <a:pt x="3374" y="21599"/>
                </a:lnTo>
                <a:cubicBezTo>
                  <a:pt x="3736" y="21599"/>
                  <a:pt x="3965" y="21455"/>
                  <a:pt x="4202" y="21219"/>
                </a:cubicBezTo>
                <a:lnTo>
                  <a:pt x="5170" y="20249"/>
                </a:lnTo>
                <a:lnTo>
                  <a:pt x="6751" y="20249"/>
                </a:lnTo>
                <a:cubicBezTo>
                  <a:pt x="7496" y="20249"/>
                  <a:pt x="8101" y="19645"/>
                  <a:pt x="8101" y="18900"/>
                </a:cubicBezTo>
                <a:lnTo>
                  <a:pt x="8101" y="17549"/>
                </a:lnTo>
                <a:lnTo>
                  <a:pt x="9451" y="17549"/>
                </a:lnTo>
                <a:cubicBezTo>
                  <a:pt x="10196" y="17549"/>
                  <a:pt x="10801" y="16945"/>
                  <a:pt x="10801" y="16200"/>
                </a:cubicBezTo>
                <a:lnTo>
                  <a:pt x="10801" y="14617"/>
                </a:lnTo>
                <a:lnTo>
                  <a:pt x="12400" y="13018"/>
                </a:lnTo>
                <a:cubicBezTo>
                  <a:pt x="13162" y="13317"/>
                  <a:pt x="13982" y="13500"/>
                  <a:pt x="14850" y="13500"/>
                </a:cubicBezTo>
                <a:cubicBezTo>
                  <a:pt x="18577" y="13500"/>
                  <a:pt x="21599" y="10477"/>
                  <a:pt x="21599" y="6750"/>
                </a:cubicBezTo>
                <a:cubicBezTo>
                  <a:pt x="21599" y="3022"/>
                  <a:pt x="18577" y="0"/>
                  <a:pt x="1485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0" name="AutoShape 129"/>
          <p:cNvSpPr/>
          <p:nvPr/>
        </p:nvSpPr>
        <p:spPr bwMode="auto">
          <a:xfrm>
            <a:off x="1979613" y="2189163"/>
            <a:ext cx="88900" cy="90487"/>
          </a:xfrm>
          <a:custGeom>
            <a:avLst/>
            <a:gdLst>
              <a:gd name="T0" fmla="*/ 10800 w 21600"/>
              <a:gd name="T1" fmla="+- 0 10800 134"/>
              <a:gd name="T2" fmla="*/ 10800 h 21333"/>
              <a:gd name="T3" fmla="*/ 10800 w 21600"/>
              <a:gd name="T4" fmla="+- 0 10800 134"/>
              <a:gd name="T5" fmla="*/ 10800 h 21333"/>
              <a:gd name="T6" fmla="*/ 10800 w 21600"/>
              <a:gd name="T7" fmla="+- 0 10800 134"/>
              <a:gd name="T8" fmla="*/ 10800 h 21333"/>
              <a:gd name="T9" fmla="*/ 10800 w 21600"/>
              <a:gd name="T10" fmla="+- 0 10800 134"/>
              <a:gd name="T11" fmla="*/ 10800 h 2133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33">
                <a:moveTo>
                  <a:pt x="13008" y="18684"/>
                </a:moveTo>
                <a:cubicBezTo>
                  <a:pt x="9017" y="15850"/>
                  <a:pt x="5542" y="12415"/>
                  <a:pt x="2694" y="8570"/>
                </a:cubicBezTo>
                <a:cubicBezTo>
                  <a:pt x="3736" y="5628"/>
                  <a:pt x="5693" y="3697"/>
                  <a:pt x="8585" y="2647"/>
                </a:cubicBezTo>
                <a:cubicBezTo>
                  <a:pt x="12578" y="5489"/>
                  <a:pt x="16048" y="8911"/>
                  <a:pt x="18889" y="12809"/>
                </a:cubicBezTo>
                <a:cubicBezTo>
                  <a:pt x="17836" y="15730"/>
                  <a:pt x="15883" y="17647"/>
                  <a:pt x="13008" y="18684"/>
                </a:cubicBezTo>
                <a:moveTo>
                  <a:pt x="21110" y="11295"/>
                </a:moveTo>
                <a:cubicBezTo>
                  <a:pt x="18081" y="7130"/>
                  <a:pt x="14396" y="3496"/>
                  <a:pt x="10161" y="484"/>
                </a:cubicBezTo>
                <a:cubicBezTo>
                  <a:pt x="9468" y="-8"/>
                  <a:pt x="8579" y="-134"/>
                  <a:pt x="7778" y="145"/>
                </a:cubicBezTo>
                <a:cubicBezTo>
                  <a:pt x="4027" y="1450"/>
                  <a:pt x="1463" y="3983"/>
                  <a:pt x="145" y="7687"/>
                </a:cubicBezTo>
                <a:cubicBezTo>
                  <a:pt x="46" y="7962"/>
                  <a:pt x="0" y="8252"/>
                  <a:pt x="0" y="8537"/>
                </a:cubicBezTo>
                <a:cubicBezTo>
                  <a:pt x="0" y="9071"/>
                  <a:pt x="167" y="9596"/>
                  <a:pt x="487" y="10041"/>
                </a:cubicBezTo>
                <a:cubicBezTo>
                  <a:pt x="3525" y="14213"/>
                  <a:pt x="7211" y="17850"/>
                  <a:pt x="11431" y="20850"/>
                </a:cubicBezTo>
                <a:cubicBezTo>
                  <a:pt x="12122" y="21338"/>
                  <a:pt x="13010" y="21466"/>
                  <a:pt x="13812" y="21188"/>
                </a:cubicBezTo>
                <a:cubicBezTo>
                  <a:pt x="17563" y="19893"/>
                  <a:pt x="20133" y="17356"/>
                  <a:pt x="21451" y="13647"/>
                </a:cubicBezTo>
                <a:cubicBezTo>
                  <a:pt x="21551" y="13372"/>
                  <a:pt x="21600" y="13081"/>
                  <a:pt x="21600" y="12796"/>
                </a:cubicBezTo>
                <a:cubicBezTo>
                  <a:pt x="21600" y="12265"/>
                  <a:pt x="21429" y="11740"/>
                  <a:pt x="21110" y="1129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1" name="AutoShape 130"/>
          <p:cNvSpPr/>
          <p:nvPr/>
        </p:nvSpPr>
        <p:spPr bwMode="auto">
          <a:xfrm>
            <a:off x="1035050" y="2144713"/>
            <a:ext cx="360363" cy="358775"/>
          </a:xfrm>
          <a:custGeom>
            <a:avLst/>
            <a:gdLst>
              <a:gd name="T0" fmla="+- 0 10799 113"/>
              <a:gd name="T1" fmla="*/ T0 w 21373"/>
              <a:gd name="T2" fmla="*/ 10800 h 21600"/>
              <a:gd name="T3" fmla="+- 0 10799 113"/>
              <a:gd name="T4" fmla="*/ T3 w 21373"/>
              <a:gd name="T5" fmla="*/ 10800 h 21600"/>
              <a:gd name="T6" fmla="+- 0 10799 113"/>
              <a:gd name="T7" fmla="*/ T6 w 21373"/>
              <a:gd name="T8" fmla="*/ 10800 h 21600"/>
              <a:gd name="T9" fmla="+- 0 10799 113"/>
              <a:gd name="T10" fmla="*/ T9 w 2137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3" h="21600">
                <a:moveTo>
                  <a:pt x="1336" y="20249"/>
                </a:moveTo>
                <a:cubicBezTo>
                  <a:pt x="1428" y="20188"/>
                  <a:pt x="3691" y="18688"/>
                  <a:pt x="7070" y="17950"/>
                </a:cubicBezTo>
                <a:lnTo>
                  <a:pt x="8729" y="17587"/>
                </a:lnTo>
                <a:cubicBezTo>
                  <a:pt x="9321" y="17980"/>
                  <a:pt x="9972" y="18225"/>
                  <a:pt x="10686" y="18225"/>
                </a:cubicBezTo>
                <a:cubicBezTo>
                  <a:pt x="11401" y="18225"/>
                  <a:pt x="12052" y="17980"/>
                  <a:pt x="12644" y="17587"/>
                </a:cubicBezTo>
                <a:lnTo>
                  <a:pt x="14303" y="17950"/>
                </a:lnTo>
                <a:cubicBezTo>
                  <a:pt x="17656" y="18682"/>
                  <a:pt x="19911" y="20165"/>
                  <a:pt x="20037" y="20249"/>
                </a:cubicBezTo>
                <a:cubicBezTo>
                  <a:pt x="20037" y="20249"/>
                  <a:pt x="1336" y="20249"/>
                  <a:pt x="1336" y="20249"/>
                </a:cubicBezTo>
                <a:close/>
                <a:moveTo>
                  <a:pt x="13537" y="15793"/>
                </a:moveTo>
                <a:lnTo>
                  <a:pt x="13317" y="16073"/>
                </a:lnTo>
                <a:cubicBezTo>
                  <a:pt x="11725" y="17923"/>
                  <a:pt x="9648" y="17923"/>
                  <a:pt x="8056" y="16073"/>
                </a:cubicBezTo>
                <a:lnTo>
                  <a:pt x="7836" y="15793"/>
                </a:lnTo>
                <a:cubicBezTo>
                  <a:pt x="5977" y="13411"/>
                  <a:pt x="5053" y="10261"/>
                  <a:pt x="5451" y="7255"/>
                </a:cubicBezTo>
                <a:cubicBezTo>
                  <a:pt x="5815" y="4367"/>
                  <a:pt x="7453" y="1350"/>
                  <a:pt x="10686" y="1350"/>
                </a:cubicBezTo>
                <a:cubicBezTo>
                  <a:pt x="13920" y="1350"/>
                  <a:pt x="15558" y="4367"/>
                  <a:pt x="15922" y="7255"/>
                </a:cubicBezTo>
                <a:cubicBezTo>
                  <a:pt x="16318" y="10262"/>
                  <a:pt x="15398" y="13411"/>
                  <a:pt x="13537" y="15793"/>
                </a:cubicBezTo>
                <a:moveTo>
                  <a:pt x="20778" y="19126"/>
                </a:moveTo>
                <a:cubicBezTo>
                  <a:pt x="20644" y="19037"/>
                  <a:pt x="18209" y="17422"/>
                  <a:pt x="14585" y="16630"/>
                </a:cubicBezTo>
                <a:cubicBezTo>
                  <a:pt x="15914" y="14927"/>
                  <a:pt x="16767" y="12639"/>
                  <a:pt x="17130" y="11115"/>
                </a:cubicBezTo>
                <a:cubicBezTo>
                  <a:pt x="17633" y="9004"/>
                  <a:pt x="17438" y="4873"/>
                  <a:pt x="15431" y="2299"/>
                </a:cubicBezTo>
                <a:cubicBezTo>
                  <a:pt x="14259" y="795"/>
                  <a:pt x="12618" y="0"/>
                  <a:pt x="10686" y="0"/>
                </a:cubicBezTo>
                <a:cubicBezTo>
                  <a:pt x="8755" y="0"/>
                  <a:pt x="7114" y="795"/>
                  <a:pt x="5942" y="2299"/>
                </a:cubicBezTo>
                <a:cubicBezTo>
                  <a:pt x="3935" y="4873"/>
                  <a:pt x="3740" y="9004"/>
                  <a:pt x="4243" y="11115"/>
                </a:cubicBezTo>
                <a:cubicBezTo>
                  <a:pt x="4606" y="12639"/>
                  <a:pt x="5459" y="14927"/>
                  <a:pt x="6788" y="16630"/>
                </a:cubicBezTo>
                <a:cubicBezTo>
                  <a:pt x="3164" y="17422"/>
                  <a:pt x="729" y="19037"/>
                  <a:pt x="595" y="19126"/>
                </a:cubicBezTo>
                <a:cubicBezTo>
                  <a:pt x="105" y="19457"/>
                  <a:pt x="-113" y="20071"/>
                  <a:pt x="57" y="20640"/>
                </a:cubicBezTo>
                <a:cubicBezTo>
                  <a:pt x="228" y="21210"/>
                  <a:pt x="747" y="21599"/>
                  <a:pt x="1336" y="21599"/>
                </a:cubicBezTo>
                <a:lnTo>
                  <a:pt x="20037" y="21599"/>
                </a:lnTo>
                <a:cubicBezTo>
                  <a:pt x="20626" y="21599"/>
                  <a:pt x="21145" y="21210"/>
                  <a:pt x="21316" y="20640"/>
                </a:cubicBezTo>
                <a:cubicBezTo>
                  <a:pt x="21487" y="20071"/>
                  <a:pt x="21268" y="19457"/>
                  <a:pt x="20778" y="1912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2" name="AutoShape 131"/>
          <p:cNvSpPr/>
          <p:nvPr/>
        </p:nvSpPr>
        <p:spPr bwMode="auto">
          <a:xfrm>
            <a:off x="339725" y="2144713"/>
            <a:ext cx="314325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5400"/>
                </a:moveTo>
                <a:lnTo>
                  <a:pt x="20057" y="6075"/>
                </a:lnTo>
                <a:lnTo>
                  <a:pt x="1542" y="6075"/>
                </a:lnTo>
                <a:lnTo>
                  <a:pt x="1542" y="5400"/>
                </a:lnTo>
                <a:lnTo>
                  <a:pt x="1542" y="4725"/>
                </a:lnTo>
                <a:cubicBezTo>
                  <a:pt x="1542" y="4352"/>
                  <a:pt x="1887" y="4050"/>
                  <a:pt x="2314" y="4050"/>
                </a:cubicBezTo>
                <a:lnTo>
                  <a:pt x="19285" y="4050"/>
                </a:lnTo>
                <a:cubicBezTo>
                  <a:pt x="19712" y="4050"/>
                  <a:pt x="20057" y="4352"/>
                  <a:pt x="20057" y="4725"/>
                </a:cubicBezTo>
                <a:cubicBezTo>
                  <a:pt x="20057" y="4725"/>
                  <a:pt x="20057" y="5400"/>
                  <a:pt x="20057" y="5400"/>
                </a:cubicBezTo>
                <a:close/>
                <a:moveTo>
                  <a:pt x="18514" y="18900"/>
                </a:moveTo>
                <a:cubicBezTo>
                  <a:pt x="18514" y="19644"/>
                  <a:pt x="17822" y="20249"/>
                  <a:pt x="16971" y="20249"/>
                </a:cubicBezTo>
                <a:lnTo>
                  <a:pt x="4628" y="20249"/>
                </a:lnTo>
                <a:cubicBezTo>
                  <a:pt x="3777" y="20249"/>
                  <a:pt x="3085" y="19644"/>
                  <a:pt x="3085" y="18900"/>
                </a:cubicBezTo>
                <a:lnTo>
                  <a:pt x="3085" y="7425"/>
                </a:lnTo>
                <a:lnTo>
                  <a:pt x="18514" y="7425"/>
                </a:lnTo>
                <a:cubicBezTo>
                  <a:pt x="18514" y="7425"/>
                  <a:pt x="18514" y="18900"/>
                  <a:pt x="18514" y="18900"/>
                </a:cubicBezTo>
                <a:close/>
                <a:moveTo>
                  <a:pt x="6171" y="2025"/>
                </a:moveTo>
                <a:cubicBezTo>
                  <a:pt x="6171" y="1652"/>
                  <a:pt x="6516" y="1350"/>
                  <a:pt x="6942" y="1350"/>
                </a:cubicBezTo>
                <a:lnTo>
                  <a:pt x="14657" y="1350"/>
                </a:lnTo>
                <a:cubicBezTo>
                  <a:pt x="15083" y="1350"/>
                  <a:pt x="15428" y="1652"/>
                  <a:pt x="15428" y="2025"/>
                </a:cubicBezTo>
                <a:lnTo>
                  <a:pt x="15428" y="2700"/>
                </a:lnTo>
                <a:lnTo>
                  <a:pt x="6171" y="2700"/>
                </a:lnTo>
                <a:cubicBezTo>
                  <a:pt x="6171" y="2700"/>
                  <a:pt x="6171" y="2025"/>
                  <a:pt x="6171" y="2025"/>
                </a:cubicBezTo>
                <a:close/>
                <a:moveTo>
                  <a:pt x="21585" y="4601"/>
                </a:moveTo>
                <a:cubicBezTo>
                  <a:pt x="21511" y="3541"/>
                  <a:pt x="20516" y="2700"/>
                  <a:pt x="19285" y="2700"/>
                </a:cubicBezTo>
                <a:lnTo>
                  <a:pt x="16971" y="2700"/>
                </a:lnTo>
                <a:lnTo>
                  <a:pt x="16971" y="2025"/>
                </a:lnTo>
                <a:cubicBezTo>
                  <a:pt x="16971" y="906"/>
                  <a:pt x="15935" y="0"/>
                  <a:pt x="14657" y="0"/>
                </a:cubicBezTo>
                <a:lnTo>
                  <a:pt x="6942" y="0"/>
                </a:lnTo>
                <a:cubicBezTo>
                  <a:pt x="5664" y="0"/>
                  <a:pt x="4628" y="906"/>
                  <a:pt x="4628" y="2025"/>
                </a:cubicBezTo>
                <a:lnTo>
                  <a:pt x="4628" y="2700"/>
                </a:lnTo>
                <a:lnTo>
                  <a:pt x="2314" y="2700"/>
                </a:lnTo>
                <a:cubicBezTo>
                  <a:pt x="1083" y="2700"/>
                  <a:pt x="88" y="3541"/>
                  <a:pt x="14" y="4601"/>
                </a:cubicBezTo>
                <a:lnTo>
                  <a:pt x="0" y="4601"/>
                </a:lnTo>
                <a:lnTo>
                  <a:pt x="0" y="5400"/>
                </a:lnTo>
                <a:lnTo>
                  <a:pt x="0" y="6075"/>
                </a:lnTo>
                <a:cubicBezTo>
                  <a:pt x="0" y="6820"/>
                  <a:pt x="691" y="7425"/>
                  <a:pt x="1542" y="7425"/>
                </a:cubicBezTo>
                <a:lnTo>
                  <a:pt x="1542" y="18900"/>
                </a:lnTo>
                <a:cubicBezTo>
                  <a:pt x="1542" y="20391"/>
                  <a:pt x="2924" y="21599"/>
                  <a:pt x="4628" y="21599"/>
                </a:cubicBezTo>
                <a:lnTo>
                  <a:pt x="16971" y="21599"/>
                </a:lnTo>
                <a:cubicBezTo>
                  <a:pt x="18675" y="21599"/>
                  <a:pt x="20057" y="20391"/>
                  <a:pt x="20057" y="18900"/>
                </a:cubicBezTo>
                <a:lnTo>
                  <a:pt x="20057" y="7425"/>
                </a:lnTo>
                <a:cubicBezTo>
                  <a:pt x="20908" y="7425"/>
                  <a:pt x="21599" y="6820"/>
                  <a:pt x="21599" y="6075"/>
                </a:cubicBezTo>
                <a:lnTo>
                  <a:pt x="21599" y="5400"/>
                </a:lnTo>
                <a:lnTo>
                  <a:pt x="21599" y="4601"/>
                </a:lnTo>
                <a:cubicBezTo>
                  <a:pt x="21599" y="4601"/>
                  <a:pt x="21585" y="4601"/>
                  <a:pt x="21585" y="46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3" name="AutoShape 132"/>
          <p:cNvSpPr/>
          <p:nvPr/>
        </p:nvSpPr>
        <p:spPr bwMode="auto">
          <a:xfrm>
            <a:off x="406400" y="2290763"/>
            <a:ext cx="46038" cy="16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4" name="AutoShape 133"/>
          <p:cNvSpPr/>
          <p:nvPr/>
        </p:nvSpPr>
        <p:spPr bwMode="auto">
          <a:xfrm>
            <a:off x="474663" y="2290763"/>
            <a:ext cx="44450" cy="16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5" name="AutoShape 134"/>
          <p:cNvSpPr/>
          <p:nvPr/>
        </p:nvSpPr>
        <p:spPr bwMode="auto">
          <a:xfrm>
            <a:off x="541338" y="2290763"/>
            <a:ext cx="44450" cy="16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6" name="AutoShape 135"/>
          <p:cNvSpPr/>
          <p:nvPr/>
        </p:nvSpPr>
        <p:spPr bwMode="auto">
          <a:xfrm>
            <a:off x="3910013" y="1482725"/>
            <a:ext cx="358775" cy="246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681"/>
                </a:moveTo>
                <a:lnTo>
                  <a:pt x="19651" y="18681"/>
                </a:lnTo>
                <a:lnTo>
                  <a:pt x="19575" y="18681"/>
                </a:lnTo>
                <a:lnTo>
                  <a:pt x="16874" y="14754"/>
                </a:lnTo>
                <a:lnTo>
                  <a:pt x="16874" y="14727"/>
                </a:lnTo>
                <a:lnTo>
                  <a:pt x="16199" y="13745"/>
                </a:lnTo>
                <a:lnTo>
                  <a:pt x="16199" y="7854"/>
                </a:lnTo>
                <a:lnTo>
                  <a:pt x="19575" y="2945"/>
                </a:lnTo>
                <a:lnTo>
                  <a:pt x="19651" y="2945"/>
                </a:lnTo>
                <a:lnTo>
                  <a:pt x="20249" y="2945"/>
                </a:lnTo>
                <a:cubicBezTo>
                  <a:pt x="20249" y="2945"/>
                  <a:pt x="20249" y="18681"/>
                  <a:pt x="20249" y="18681"/>
                </a:cubicBezTo>
                <a:close/>
                <a:moveTo>
                  <a:pt x="2024" y="19636"/>
                </a:moveTo>
                <a:cubicBezTo>
                  <a:pt x="1651" y="19636"/>
                  <a:pt x="1349" y="19195"/>
                  <a:pt x="1349" y="18654"/>
                </a:cubicBezTo>
                <a:lnTo>
                  <a:pt x="1349" y="2945"/>
                </a:lnTo>
                <a:cubicBezTo>
                  <a:pt x="1349" y="2402"/>
                  <a:pt x="1651" y="1963"/>
                  <a:pt x="2024" y="1963"/>
                </a:cubicBezTo>
                <a:lnTo>
                  <a:pt x="14849" y="1963"/>
                </a:lnTo>
                <a:cubicBezTo>
                  <a:pt x="15221" y="1963"/>
                  <a:pt x="15524" y="2403"/>
                  <a:pt x="15524" y="2945"/>
                </a:cubicBezTo>
                <a:lnTo>
                  <a:pt x="15524" y="18654"/>
                </a:lnTo>
                <a:cubicBezTo>
                  <a:pt x="15524" y="19195"/>
                  <a:pt x="15221" y="19636"/>
                  <a:pt x="14849" y="19636"/>
                </a:cubicBezTo>
                <a:cubicBezTo>
                  <a:pt x="14849" y="19636"/>
                  <a:pt x="2024" y="19636"/>
                  <a:pt x="2024" y="19636"/>
                </a:cubicBezTo>
                <a:close/>
                <a:moveTo>
                  <a:pt x="20249" y="981"/>
                </a:moveTo>
                <a:lnTo>
                  <a:pt x="19651" y="981"/>
                </a:lnTo>
                <a:cubicBezTo>
                  <a:pt x="19296" y="981"/>
                  <a:pt x="18956" y="1185"/>
                  <a:pt x="18703" y="1547"/>
                </a:cubicBezTo>
                <a:lnTo>
                  <a:pt x="16874" y="4170"/>
                </a:lnTo>
                <a:lnTo>
                  <a:pt x="16874" y="2945"/>
                </a:lnTo>
                <a:cubicBezTo>
                  <a:pt x="16874" y="1317"/>
                  <a:pt x="15967" y="0"/>
                  <a:pt x="14849" y="0"/>
                </a:cubicBezTo>
                <a:lnTo>
                  <a:pt x="2024" y="0"/>
                </a:lnTo>
                <a:cubicBezTo>
                  <a:pt x="908" y="0"/>
                  <a:pt x="0" y="1320"/>
                  <a:pt x="0" y="2945"/>
                </a:cubicBezTo>
                <a:lnTo>
                  <a:pt x="0" y="9789"/>
                </a:lnTo>
                <a:lnTo>
                  <a:pt x="0" y="18654"/>
                </a:lnTo>
                <a:cubicBezTo>
                  <a:pt x="0" y="20281"/>
                  <a:pt x="905" y="21599"/>
                  <a:pt x="2024" y="21599"/>
                </a:cubicBezTo>
                <a:lnTo>
                  <a:pt x="14849" y="21599"/>
                </a:lnTo>
                <a:cubicBezTo>
                  <a:pt x="15967" y="21599"/>
                  <a:pt x="16874" y="20281"/>
                  <a:pt x="16874" y="18654"/>
                </a:cubicBezTo>
                <a:lnTo>
                  <a:pt x="16874" y="17456"/>
                </a:lnTo>
                <a:lnTo>
                  <a:pt x="18703" y="20079"/>
                </a:lnTo>
                <a:cubicBezTo>
                  <a:pt x="18956" y="20442"/>
                  <a:pt x="19296" y="20645"/>
                  <a:pt x="19651" y="20645"/>
                </a:cubicBezTo>
                <a:lnTo>
                  <a:pt x="20249" y="20645"/>
                </a:lnTo>
                <a:cubicBezTo>
                  <a:pt x="20994" y="20645"/>
                  <a:pt x="21600" y="19765"/>
                  <a:pt x="21600" y="18681"/>
                </a:cubicBezTo>
                <a:lnTo>
                  <a:pt x="21600" y="2945"/>
                </a:lnTo>
                <a:cubicBezTo>
                  <a:pt x="21600" y="1860"/>
                  <a:pt x="20994" y="981"/>
                  <a:pt x="20249" y="98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207" name="组合 206"/>
          <p:cNvGrpSpPr/>
          <p:nvPr/>
        </p:nvGrpSpPr>
        <p:grpSpPr>
          <a:xfrm>
            <a:off x="3190875" y="1425575"/>
            <a:ext cx="360363" cy="360363"/>
            <a:chOff x="3190875" y="1425575"/>
            <a:chExt cx="360363" cy="360363"/>
          </a:xfrm>
          <a:solidFill>
            <a:schemeClr val="bg1"/>
          </a:solidFill>
        </p:grpSpPr>
        <p:sp>
          <p:nvSpPr>
            <p:cNvPr id="208" name="AutoShape 136"/>
            <p:cNvSpPr/>
            <p:nvPr/>
          </p:nvSpPr>
          <p:spPr bwMode="auto">
            <a:xfrm>
              <a:off x="3382963" y="1471613"/>
              <a:ext cx="117475" cy="117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09" name="AutoShape 137"/>
            <p:cNvSpPr/>
            <p:nvPr/>
          </p:nvSpPr>
          <p:spPr bwMode="auto">
            <a:xfrm>
              <a:off x="3190875" y="1425575"/>
              <a:ext cx="360363" cy="360363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10" name="AutoShape 138"/>
            <p:cNvSpPr/>
            <p:nvPr/>
          </p:nvSpPr>
          <p:spPr bwMode="auto">
            <a:xfrm>
              <a:off x="3382963" y="1425575"/>
              <a:ext cx="168275" cy="1682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11" name="AutoShape 139"/>
          <p:cNvSpPr/>
          <p:nvPr/>
        </p:nvSpPr>
        <p:spPr bwMode="auto">
          <a:xfrm>
            <a:off x="2473325" y="1425575"/>
            <a:ext cx="358775" cy="349250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12" name="AutoShape 140"/>
          <p:cNvSpPr/>
          <p:nvPr/>
        </p:nvSpPr>
        <p:spPr bwMode="auto">
          <a:xfrm>
            <a:off x="1798638" y="1516063"/>
            <a:ext cx="225425" cy="182562"/>
          </a:xfrm>
          <a:custGeom>
            <a:avLst/>
            <a:gdLst>
              <a:gd name="T0" fmla="+- 0 10800 376"/>
              <a:gd name="T1" fmla="*/ T0 w 20848"/>
              <a:gd name="T2" fmla="*/ 10800 h 21600"/>
              <a:gd name="T3" fmla="+- 0 10800 376"/>
              <a:gd name="T4" fmla="*/ T3 w 20848"/>
              <a:gd name="T5" fmla="*/ 10800 h 21600"/>
              <a:gd name="T6" fmla="+- 0 10800 376"/>
              <a:gd name="T7" fmla="*/ T6 w 20848"/>
              <a:gd name="T8" fmla="*/ 10800 h 21600"/>
              <a:gd name="T9" fmla="+- 0 10800 376"/>
              <a:gd name="T10" fmla="*/ T9 w 2084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0848" h="21600">
                <a:moveTo>
                  <a:pt x="18728" y="19178"/>
                </a:moveTo>
                <a:cubicBezTo>
                  <a:pt x="13191" y="20631"/>
                  <a:pt x="7654" y="20631"/>
                  <a:pt x="2118" y="19178"/>
                </a:cubicBezTo>
                <a:cubicBezTo>
                  <a:pt x="678" y="13592"/>
                  <a:pt x="678" y="8008"/>
                  <a:pt x="2118" y="2421"/>
                </a:cubicBezTo>
                <a:cubicBezTo>
                  <a:pt x="7654" y="968"/>
                  <a:pt x="13191" y="968"/>
                  <a:pt x="18728" y="2421"/>
                </a:cubicBezTo>
                <a:cubicBezTo>
                  <a:pt x="20168" y="8008"/>
                  <a:pt x="20168" y="13592"/>
                  <a:pt x="18728" y="19178"/>
                </a:cubicBezTo>
                <a:moveTo>
                  <a:pt x="18938" y="1116"/>
                </a:moveTo>
                <a:cubicBezTo>
                  <a:pt x="16114" y="375"/>
                  <a:pt x="13249" y="0"/>
                  <a:pt x="10423" y="0"/>
                </a:cubicBezTo>
                <a:cubicBezTo>
                  <a:pt x="7597" y="0"/>
                  <a:pt x="4732" y="375"/>
                  <a:pt x="1908" y="1116"/>
                </a:cubicBezTo>
                <a:cubicBezTo>
                  <a:pt x="1543" y="1213"/>
                  <a:pt x="1244" y="1552"/>
                  <a:pt x="1127" y="2004"/>
                </a:cubicBezTo>
                <a:cubicBezTo>
                  <a:pt x="-376" y="7841"/>
                  <a:pt x="-376" y="13759"/>
                  <a:pt x="1127" y="19593"/>
                </a:cubicBezTo>
                <a:cubicBezTo>
                  <a:pt x="1244" y="20047"/>
                  <a:pt x="1543" y="20386"/>
                  <a:pt x="1908" y="20482"/>
                </a:cubicBezTo>
                <a:cubicBezTo>
                  <a:pt x="4732" y="21224"/>
                  <a:pt x="7597" y="21600"/>
                  <a:pt x="10423" y="21600"/>
                </a:cubicBezTo>
                <a:cubicBezTo>
                  <a:pt x="13249" y="21600"/>
                  <a:pt x="16114" y="21224"/>
                  <a:pt x="18938" y="20482"/>
                </a:cubicBezTo>
                <a:cubicBezTo>
                  <a:pt x="19303" y="20386"/>
                  <a:pt x="19602" y="20047"/>
                  <a:pt x="19719" y="19593"/>
                </a:cubicBezTo>
                <a:cubicBezTo>
                  <a:pt x="21223" y="13759"/>
                  <a:pt x="21223" y="7841"/>
                  <a:pt x="19719" y="2004"/>
                </a:cubicBezTo>
                <a:cubicBezTo>
                  <a:pt x="19602" y="1552"/>
                  <a:pt x="19303" y="1213"/>
                  <a:pt x="18938" y="11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13" name="AutoShape 141"/>
          <p:cNvSpPr/>
          <p:nvPr/>
        </p:nvSpPr>
        <p:spPr bwMode="auto">
          <a:xfrm>
            <a:off x="1754188" y="1471613"/>
            <a:ext cx="358775" cy="279400"/>
          </a:xfrm>
          <a:custGeom>
            <a:avLst/>
            <a:gdLst>
              <a:gd name="T0" fmla="+- 0 10800 252"/>
              <a:gd name="T1" fmla="*/ T0 w 21096"/>
              <a:gd name="T2" fmla="*/ 10800 h 21600"/>
              <a:gd name="T3" fmla="+- 0 10800 252"/>
              <a:gd name="T4" fmla="*/ T3 w 21096"/>
              <a:gd name="T5" fmla="*/ 10800 h 21600"/>
              <a:gd name="T6" fmla="+- 0 10800 252"/>
              <a:gd name="T7" fmla="*/ T6 w 21096"/>
              <a:gd name="T8" fmla="*/ 10800 h 21600"/>
              <a:gd name="T9" fmla="+- 0 10800 252"/>
              <a:gd name="T10" fmla="*/ T9 w 210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096" h="21600">
                <a:moveTo>
                  <a:pt x="19056" y="18331"/>
                </a:moveTo>
                <a:cubicBezTo>
                  <a:pt x="13383" y="19233"/>
                  <a:pt x="7711" y="19233"/>
                  <a:pt x="2038" y="18331"/>
                </a:cubicBezTo>
                <a:cubicBezTo>
                  <a:pt x="1074" y="13022"/>
                  <a:pt x="1074" y="7713"/>
                  <a:pt x="2038" y="2404"/>
                </a:cubicBezTo>
                <a:cubicBezTo>
                  <a:pt x="7711" y="1502"/>
                  <a:pt x="13383" y="1502"/>
                  <a:pt x="19056" y="2404"/>
                </a:cubicBezTo>
                <a:cubicBezTo>
                  <a:pt x="20021" y="7713"/>
                  <a:pt x="20021" y="13022"/>
                  <a:pt x="19056" y="18331"/>
                </a:cubicBezTo>
                <a:moveTo>
                  <a:pt x="20338" y="2005"/>
                </a:moveTo>
                <a:cubicBezTo>
                  <a:pt x="20211" y="1301"/>
                  <a:pt x="19762" y="776"/>
                  <a:pt x="19215" y="689"/>
                </a:cubicBezTo>
                <a:cubicBezTo>
                  <a:pt x="16339" y="232"/>
                  <a:pt x="13423" y="0"/>
                  <a:pt x="10547" y="0"/>
                </a:cubicBezTo>
                <a:cubicBezTo>
                  <a:pt x="7671" y="0"/>
                  <a:pt x="4755" y="232"/>
                  <a:pt x="1879" y="689"/>
                </a:cubicBezTo>
                <a:cubicBezTo>
                  <a:pt x="1332" y="776"/>
                  <a:pt x="883" y="1301"/>
                  <a:pt x="756" y="2005"/>
                </a:cubicBezTo>
                <a:cubicBezTo>
                  <a:pt x="-252" y="7553"/>
                  <a:pt x="-252" y="13181"/>
                  <a:pt x="756" y="18731"/>
                </a:cubicBezTo>
                <a:cubicBezTo>
                  <a:pt x="883" y="19434"/>
                  <a:pt x="1332" y="19959"/>
                  <a:pt x="1879" y="20046"/>
                </a:cubicBezTo>
                <a:cubicBezTo>
                  <a:pt x="3265" y="20266"/>
                  <a:pt x="4660" y="20429"/>
                  <a:pt x="6055" y="20544"/>
                </a:cubicBezTo>
                <a:cubicBezTo>
                  <a:pt x="5979" y="20606"/>
                  <a:pt x="5931" y="20670"/>
                  <a:pt x="5931" y="20735"/>
                </a:cubicBezTo>
                <a:cubicBezTo>
                  <a:pt x="5931" y="21213"/>
                  <a:pt x="7997" y="21599"/>
                  <a:pt x="10547" y="21599"/>
                </a:cubicBezTo>
                <a:cubicBezTo>
                  <a:pt x="13097" y="21599"/>
                  <a:pt x="15164" y="21213"/>
                  <a:pt x="15164" y="20735"/>
                </a:cubicBezTo>
                <a:cubicBezTo>
                  <a:pt x="15164" y="20670"/>
                  <a:pt x="15115" y="20606"/>
                  <a:pt x="15040" y="20544"/>
                </a:cubicBezTo>
                <a:cubicBezTo>
                  <a:pt x="16434" y="20429"/>
                  <a:pt x="17830" y="20266"/>
                  <a:pt x="19215" y="20046"/>
                </a:cubicBezTo>
                <a:cubicBezTo>
                  <a:pt x="19762" y="19959"/>
                  <a:pt x="20211" y="19434"/>
                  <a:pt x="20338" y="18731"/>
                </a:cubicBezTo>
                <a:cubicBezTo>
                  <a:pt x="21347" y="13181"/>
                  <a:pt x="21347" y="7553"/>
                  <a:pt x="20338" y="200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14" name="AutoShape 142"/>
          <p:cNvSpPr/>
          <p:nvPr/>
        </p:nvSpPr>
        <p:spPr bwMode="auto">
          <a:xfrm>
            <a:off x="2035175" y="1527175"/>
            <a:ext cx="33338" cy="333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7200"/>
                </a:moveTo>
                <a:cubicBezTo>
                  <a:pt x="12779" y="7200"/>
                  <a:pt x="14399" y="8820"/>
                  <a:pt x="14399" y="10800"/>
                </a:cubicBezTo>
                <a:cubicBezTo>
                  <a:pt x="14399" y="12779"/>
                  <a:pt x="12779" y="14400"/>
                  <a:pt x="10800" y="14400"/>
                </a:cubicBezTo>
                <a:cubicBezTo>
                  <a:pt x="8820" y="14400"/>
                  <a:pt x="7199" y="12779"/>
                  <a:pt x="7199" y="10800"/>
                </a:cubicBezTo>
                <a:cubicBezTo>
                  <a:pt x="7199" y="8820"/>
                  <a:pt x="8820" y="7200"/>
                  <a:pt x="10800" y="7200"/>
                </a:cubicBezTo>
                <a:moveTo>
                  <a:pt x="10800" y="21599"/>
                </a:moveTo>
                <a:cubicBezTo>
                  <a:pt x="16762" y="21599"/>
                  <a:pt x="21600" y="16762"/>
                  <a:pt x="21600" y="10800"/>
                </a:cubicBezTo>
                <a:cubicBezTo>
                  <a:pt x="21600" y="4837"/>
                  <a:pt x="16762" y="0"/>
                  <a:pt x="10800" y="0"/>
                </a:cubicBezTo>
                <a:cubicBezTo>
                  <a:pt x="4837" y="0"/>
                  <a:pt x="0" y="4837"/>
                  <a:pt x="0" y="10800"/>
                </a:cubicBezTo>
                <a:cubicBezTo>
                  <a:pt x="0" y="16762"/>
                  <a:pt x="4837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15" name="AutoShape 143"/>
          <p:cNvSpPr/>
          <p:nvPr/>
        </p:nvSpPr>
        <p:spPr bwMode="auto">
          <a:xfrm>
            <a:off x="2024063" y="1673225"/>
            <a:ext cx="44450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16" name="AutoShape 144"/>
          <p:cNvSpPr/>
          <p:nvPr/>
        </p:nvSpPr>
        <p:spPr bwMode="auto">
          <a:xfrm>
            <a:off x="2035175" y="1639888"/>
            <a:ext cx="44450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17" name="AutoShape 145"/>
          <p:cNvSpPr/>
          <p:nvPr/>
        </p:nvSpPr>
        <p:spPr bwMode="auto">
          <a:xfrm>
            <a:off x="2035175" y="1606550"/>
            <a:ext cx="44450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18" name="AutoShape 146"/>
          <p:cNvSpPr/>
          <p:nvPr/>
        </p:nvSpPr>
        <p:spPr bwMode="auto">
          <a:xfrm>
            <a:off x="1844675" y="1560513"/>
            <a:ext cx="66675" cy="47625"/>
          </a:xfrm>
          <a:custGeom>
            <a:avLst/>
            <a:gdLst>
              <a:gd name="T0" fmla="+- 0 10822 44"/>
              <a:gd name="T1" fmla="*/ T0 w 21556"/>
              <a:gd name="T2" fmla="+- 0 10826 53"/>
              <a:gd name="T3" fmla="*/ 10826 h 21547"/>
              <a:gd name="T4" fmla="+- 0 10822 44"/>
              <a:gd name="T5" fmla="*/ T4 w 21556"/>
              <a:gd name="T6" fmla="+- 0 10826 53"/>
              <a:gd name="T7" fmla="*/ 10826 h 21547"/>
              <a:gd name="T8" fmla="+- 0 10822 44"/>
              <a:gd name="T9" fmla="*/ T8 w 21556"/>
              <a:gd name="T10" fmla="+- 0 10826 53"/>
              <a:gd name="T11" fmla="*/ 10826 h 21547"/>
              <a:gd name="T12" fmla="+- 0 10822 44"/>
              <a:gd name="T13" fmla="*/ T12 w 21556"/>
              <a:gd name="T14" fmla="+- 0 10826 53"/>
              <a:gd name="T15" fmla="*/ 10826 h 2154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56" h="21547">
                <a:moveTo>
                  <a:pt x="19751" y="2"/>
                </a:moveTo>
                <a:lnTo>
                  <a:pt x="3200" y="1845"/>
                </a:lnTo>
                <a:cubicBezTo>
                  <a:pt x="2215" y="2010"/>
                  <a:pt x="1272" y="3284"/>
                  <a:pt x="1106" y="4676"/>
                </a:cubicBezTo>
                <a:lnTo>
                  <a:pt x="1" y="18986"/>
                </a:lnTo>
                <a:cubicBezTo>
                  <a:pt x="-44" y="20398"/>
                  <a:pt x="724" y="21547"/>
                  <a:pt x="1712" y="21547"/>
                </a:cubicBezTo>
                <a:cubicBezTo>
                  <a:pt x="2698" y="21547"/>
                  <a:pt x="3542" y="20398"/>
                  <a:pt x="3582" y="18978"/>
                </a:cubicBezTo>
                <a:lnTo>
                  <a:pt x="4185" y="9251"/>
                </a:lnTo>
                <a:cubicBezTo>
                  <a:pt x="4319" y="7849"/>
                  <a:pt x="5235" y="6592"/>
                  <a:pt x="6220" y="6447"/>
                </a:cubicBezTo>
                <a:lnTo>
                  <a:pt x="19751" y="5128"/>
                </a:lnTo>
                <a:cubicBezTo>
                  <a:pt x="20743" y="5078"/>
                  <a:pt x="21556" y="3884"/>
                  <a:pt x="21556" y="2467"/>
                </a:cubicBezTo>
                <a:cubicBezTo>
                  <a:pt x="21556" y="1055"/>
                  <a:pt x="20743" y="-53"/>
                  <a:pt x="19751" y="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1035050" y="1447800"/>
            <a:ext cx="360363" cy="315913"/>
            <a:chOff x="1035050" y="1447800"/>
            <a:chExt cx="360363" cy="315913"/>
          </a:xfrm>
          <a:solidFill>
            <a:schemeClr val="bg1"/>
          </a:solidFill>
        </p:grpSpPr>
        <p:sp>
          <p:nvSpPr>
            <p:cNvPr id="220" name="AutoShape 147"/>
            <p:cNvSpPr/>
            <p:nvPr/>
          </p:nvSpPr>
          <p:spPr bwMode="auto">
            <a:xfrm>
              <a:off x="1035050" y="1447800"/>
              <a:ext cx="360363" cy="315913"/>
            </a:xfrm>
            <a:custGeom>
              <a:avLst/>
              <a:gdLst>
                <a:gd name="T0" fmla="+- 0 10800 597"/>
                <a:gd name="T1" fmla="*/ T0 w 20407"/>
                <a:gd name="T2" fmla="+- 0 11028 672"/>
                <a:gd name="T3" fmla="*/ 11028 h 20712"/>
                <a:gd name="T4" fmla="+- 0 10800 597"/>
                <a:gd name="T5" fmla="*/ T4 w 20407"/>
                <a:gd name="T6" fmla="+- 0 11028 672"/>
                <a:gd name="T7" fmla="*/ 11028 h 20712"/>
                <a:gd name="T8" fmla="+- 0 10800 597"/>
                <a:gd name="T9" fmla="*/ T8 w 20407"/>
                <a:gd name="T10" fmla="+- 0 11028 672"/>
                <a:gd name="T11" fmla="*/ 11028 h 20712"/>
                <a:gd name="T12" fmla="+- 0 10800 597"/>
                <a:gd name="T13" fmla="*/ T12 w 20407"/>
                <a:gd name="T14" fmla="+- 0 11028 672"/>
                <a:gd name="T15" fmla="*/ 11028 h 20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07" h="20712">
                  <a:moveTo>
                    <a:pt x="17706" y="10922"/>
                  </a:moveTo>
                  <a:lnTo>
                    <a:pt x="10657" y="19017"/>
                  </a:lnTo>
                  <a:cubicBezTo>
                    <a:pt x="10407" y="19305"/>
                    <a:pt x="9998" y="19305"/>
                    <a:pt x="9748" y="19017"/>
                  </a:cubicBezTo>
                  <a:lnTo>
                    <a:pt x="2699" y="10922"/>
                  </a:lnTo>
                  <a:cubicBezTo>
                    <a:pt x="817" y="8762"/>
                    <a:pt x="817" y="5247"/>
                    <a:pt x="2699" y="3087"/>
                  </a:cubicBezTo>
                  <a:cubicBezTo>
                    <a:pt x="4512" y="1004"/>
                    <a:pt x="7429" y="931"/>
                    <a:pt x="9338" y="2923"/>
                  </a:cubicBezTo>
                  <a:lnTo>
                    <a:pt x="10202" y="3825"/>
                  </a:lnTo>
                  <a:lnTo>
                    <a:pt x="11067" y="2923"/>
                  </a:lnTo>
                  <a:cubicBezTo>
                    <a:pt x="12976" y="931"/>
                    <a:pt x="15893" y="1004"/>
                    <a:pt x="17706" y="3087"/>
                  </a:cubicBezTo>
                  <a:cubicBezTo>
                    <a:pt x="19588" y="5247"/>
                    <a:pt x="19588" y="8762"/>
                    <a:pt x="17706" y="10922"/>
                  </a:cubicBezTo>
                  <a:moveTo>
                    <a:pt x="18616" y="2043"/>
                  </a:moveTo>
                  <a:cubicBezTo>
                    <a:pt x="16301" y="-617"/>
                    <a:pt x="12601" y="-672"/>
                    <a:pt x="10202" y="1830"/>
                  </a:cubicBezTo>
                  <a:cubicBezTo>
                    <a:pt x="7805" y="-672"/>
                    <a:pt x="4104" y="-617"/>
                    <a:pt x="1789" y="2043"/>
                  </a:cubicBezTo>
                  <a:cubicBezTo>
                    <a:pt x="-597" y="4783"/>
                    <a:pt x="-597" y="9226"/>
                    <a:pt x="1789" y="11967"/>
                  </a:cubicBezTo>
                  <a:cubicBezTo>
                    <a:pt x="2470" y="12750"/>
                    <a:pt x="8838" y="20061"/>
                    <a:pt x="8838" y="20061"/>
                  </a:cubicBezTo>
                  <a:cubicBezTo>
                    <a:pt x="9592" y="20928"/>
                    <a:pt x="10812" y="20928"/>
                    <a:pt x="11567" y="20061"/>
                  </a:cubicBezTo>
                  <a:cubicBezTo>
                    <a:pt x="11567" y="20061"/>
                    <a:pt x="18539" y="12056"/>
                    <a:pt x="18616" y="11967"/>
                  </a:cubicBezTo>
                  <a:cubicBezTo>
                    <a:pt x="21003" y="9226"/>
                    <a:pt x="21003" y="4783"/>
                    <a:pt x="18616" y="204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21" name="AutoShape 148"/>
            <p:cNvSpPr/>
            <p:nvPr/>
          </p:nvSpPr>
          <p:spPr bwMode="auto">
            <a:xfrm>
              <a:off x="1092200" y="1504950"/>
              <a:ext cx="52388" cy="523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326" y="0"/>
                  </a:moveTo>
                  <a:cubicBezTo>
                    <a:pt x="19317" y="0"/>
                    <a:pt x="19317" y="4"/>
                    <a:pt x="19308" y="4"/>
                  </a:cubicBezTo>
                  <a:cubicBezTo>
                    <a:pt x="8643" y="13"/>
                    <a:pt x="0" y="8659"/>
                    <a:pt x="0" y="19326"/>
                  </a:cubicBezTo>
                  <a:cubicBezTo>
                    <a:pt x="0" y="20580"/>
                    <a:pt x="1019" y="21600"/>
                    <a:pt x="2273" y="21600"/>
                  </a:cubicBezTo>
                  <a:cubicBezTo>
                    <a:pt x="3528" y="21600"/>
                    <a:pt x="4547" y="20580"/>
                    <a:pt x="4547" y="19326"/>
                  </a:cubicBezTo>
                  <a:lnTo>
                    <a:pt x="4547" y="19321"/>
                  </a:lnTo>
                  <a:cubicBezTo>
                    <a:pt x="4547" y="11164"/>
                    <a:pt x="11164" y="4547"/>
                    <a:pt x="19321" y="4547"/>
                  </a:cubicBezTo>
                  <a:lnTo>
                    <a:pt x="19326" y="4547"/>
                  </a:lnTo>
                  <a:cubicBezTo>
                    <a:pt x="20580" y="4547"/>
                    <a:pt x="21599" y="3528"/>
                    <a:pt x="21599" y="2273"/>
                  </a:cubicBezTo>
                  <a:cubicBezTo>
                    <a:pt x="21599" y="1019"/>
                    <a:pt x="20580" y="0"/>
                    <a:pt x="1932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22" name="AutoShape 149"/>
          <p:cNvSpPr/>
          <p:nvPr/>
        </p:nvSpPr>
        <p:spPr bwMode="auto">
          <a:xfrm>
            <a:off x="317500" y="1471613"/>
            <a:ext cx="358775" cy="2571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537" y="19720"/>
                </a:moveTo>
                <a:lnTo>
                  <a:pt x="16537" y="19721"/>
                </a:lnTo>
                <a:lnTo>
                  <a:pt x="4387" y="19721"/>
                </a:lnTo>
                <a:cubicBezTo>
                  <a:pt x="2713" y="19720"/>
                  <a:pt x="1350" y="17824"/>
                  <a:pt x="1350" y="15494"/>
                </a:cubicBezTo>
                <a:cubicBezTo>
                  <a:pt x="1350" y="13992"/>
                  <a:pt x="1918" y="12635"/>
                  <a:pt x="2871" y="11862"/>
                </a:cubicBezTo>
                <a:cubicBezTo>
                  <a:pt x="3797" y="11123"/>
                  <a:pt x="3860" y="10975"/>
                  <a:pt x="3472" y="9647"/>
                </a:cubicBezTo>
                <a:cubicBezTo>
                  <a:pt x="3406" y="9374"/>
                  <a:pt x="3375" y="9136"/>
                  <a:pt x="3375" y="8921"/>
                </a:cubicBezTo>
                <a:cubicBezTo>
                  <a:pt x="3375" y="7626"/>
                  <a:pt x="4131" y="6573"/>
                  <a:pt x="5062" y="6573"/>
                </a:cubicBezTo>
                <a:cubicBezTo>
                  <a:pt x="5062" y="6573"/>
                  <a:pt x="5505" y="6529"/>
                  <a:pt x="5976" y="6789"/>
                </a:cubicBezTo>
                <a:cubicBezTo>
                  <a:pt x="6750" y="7219"/>
                  <a:pt x="6834" y="6808"/>
                  <a:pt x="7200" y="5701"/>
                </a:cubicBezTo>
                <a:cubicBezTo>
                  <a:pt x="7974" y="3380"/>
                  <a:pt x="9652" y="1878"/>
                  <a:pt x="11475" y="1878"/>
                </a:cubicBezTo>
                <a:cubicBezTo>
                  <a:pt x="13905" y="1878"/>
                  <a:pt x="15914" y="4435"/>
                  <a:pt x="16148" y="7826"/>
                </a:cubicBezTo>
                <a:cubicBezTo>
                  <a:pt x="16231" y="9171"/>
                  <a:pt x="16231" y="9171"/>
                  <a:pt x="17239" y="9491"/>
                </a:cubicBezTo>
                <a:cubicBezTo>
                  <a:pt x="18984" y="9955"/>
                  <a:pt x="20250" y="12085"/>
                  <a:pt x="20250" y="14555"/>
                </a:cubicBezTo>
                <a:cubicBezTo>
                  <a:pt x="20250" y="17404"/>
                  <a:pt x="18585" y="19720"/>
                  <a:pt x="16537" y="19720"/>
                </a:cubicBezTo>
                <a:moveTo>
                  <a:pt x="17492" y="7647"/>
                </a:moveTo>
                <a:cubicBezTo>
                  <a:pt x="17196" y="3362"/>
                  <a:pt x="14632" y="0"/>
                  <a:pt x="11475" y="0"/>
                </a:cubicBezTo>
                <a:cubicBezTo>
                  <a:pt x="9031" y="0"/>
                  <a:pt x="6939" y="2017"/>
                  <a:pt x="5976" y="4911"/>
                </a:cubicBezTo>
                <a:cubicBezTo>
                  <a:pt x="5685" y="4784"/>
                  <a:pt x="5383" y="4695"/>
                  <a:pt x="5062" y="4695"/>
                </a:cubicBezTo>
                <a:cubicBezTo>
                  <a:pt x="3385" y="4695"/>
                  <a:pt x="2025" y="6589"/>
                  <a:pt x="2025" y="8921"/>
                </a:cubicBezTo>
                <a:cubicBezTo>
                  <a:pt x="2025" y="9385"/>
                  <a:pt x="2092" y="9824"/>
                  <a:pt x="2191" y="10240"/>
                </a:cubicBezTo>
                <a:cubicBezTo>
                  <a:pt x="886" y="11298"/>
                  <a:pt x="0" y="13242"/>
                  <a:pt x="0" y="15494"/>
                </a:cubicBezTo>
                <a:cubicBezTo>
                  <a:pt x="0" y="18866"/>
                  <a:pt x="1964" y="21599"/>
                  <a:pt x="4387" y="21599"/>
                </a:cubicBezTo>
                <a:lnTo>
                  <a:pt x="4387" y="21600"/>
                </a:lnTo>
                <a:lnTo>
                  <a:pt x="16537" y="21600"/>
                </a:lnTo>
                <a:lnTo>
                  <a:pt x="16537" y="21599"/>
                </a:lnTo>
                <a:cubicBezTo>
                  <a:pt x="19334" y="21599"/>
                  <a:pt x="21599" y="18446"/>
                  <a:pt x="21599" y="14555"/>
                </a:cubicBezTo>
                <a:cubicBezTo>
                  <a:pt x="21599" y="11120"/>
                  <a:pt x="19831" y="8269"/>
                  <a:pt x="17492" y="764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81133" y="663877"/>
            <a:ext cx="11817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>
                <a:solidFill>
                  <a:schemeClr val="accent2"/>
                </a:solidFill>
                <a:latin typeface="+mj-ea"/>
                <a:ea typeface="+mj-ea"/>
              </a:rPr>
              <a:t>Contents</a:t>
            </a:r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952279" y="107132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  <a:endParaRPr lang="zh-CN" altLang="en-US" sz="400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418903" y="1084084"/>
            <a:ext cx="306195" cy="0"/>
          </a:xfrm>
          <a:prstGeom prst="line">
            <a:avLst/>
          </a:prstGeom>
          <a:ln w="19050">
            <a:solidFill>
              <a:srgbClr val="82AB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46270" y="1959067"/>
            <a:ext cx="482737" cy="4827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>
                <a:latin typeface="+mj-lt"/>
              </a:rPr>
              <a:t>01</a:t>
            </a:r>
            <a:endParaRPr lang="zh-CN" altLang="en-US" sz="1100"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42447" y="1959067"/>
            <a:ext cx="2129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2447" y="2159524"/>
            <a:ext cx="2908906" cy="27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 kern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amet, consectetur adipiscing elit. </a:t>
            </a:r>
            <a:endParaRPr lang="en-US" altLang="zh-CN" sz="90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725098" y="1927086"/>
            <a:ext cx="482737" cy="4827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>
                <a:latin typeface="+mj-lt"/>
              </a:rPr>
              <a:t>02</a:t>
            </a:r>
            <a:endParaRPr lang="zh-CN" altLang="en-US" sz="1100">
              <a:latin typeface="+mj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21275" y="1962462"/>
            <a:ext cx="2129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21275" y="2168454"/>
            <a:ext cx="2908906" cy="27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 kern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amet, consectetur adipiscing elit. </a:t>
            </a:r>
            <a:endParaRPr lang="en-US" altLang="zh-CN" sz="90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32830" y="3239611"/>
            <a:ext cx="482737" cy="4827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>
                <a:latin typeface="+mj-lt"/>
              </a:rPr>
              <a:t>03</a:t>
            </a:r>
            <a:endParaRPr lang="zh-CN" altLang="en-US" sz="1100">
              <a:latin typeface="+mj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29007" y="3239611"/>
            <a:ext cx="2129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29007" y="3440068"/>
            <a:ext cx="2908906" cy="27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 kern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amet, consectetur adipiscing elit. </a:t>
            </a:r>
            <a:endParaRPr lang="en-US" altLang="zh-CN" sz="90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711658" y="3207630"/>
            <a:ext cx="482737" cy="4827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>
                <a:latin typeface="+mj-lt"/>
              </a:rPr>
              <a:t>04</a:t>
            </a:r>
            <a:endParaRPr lang="zh-CN" altLang="en-US" sz="1100">
              <a:latin typeface="+mj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07835" y="3244316"/>
            <a:ext cx="2129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07835" y="3440068"/>
            <a:ext cx="2908906" cy="27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 kern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</a:t>
            </a:r>
            <a:endParaRPr lang="en-US" altLang="zh-CN" sz="90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437698" y="-553387"/>
            <a:ext cx="1768415" cy="402832"/>
            <a:chOff x="4347713" y="-78934"/>
            <a:chExt cx="3729474" cy="849546"/>
          </a:xfrm>
        </p:grpSpPr>
        <p:sp>
          <p:nvSpPr>
            <p:cNvPr id="12" name="椭圆 11"/>
            <p:cNvSpPr/>
            <p:nvPr/>
          </p:nvSpPr>
          <p:spPr>
            <a:xfrm>
              <a:off x="4347713" y="-60385"/>
              <a:ext cx="830997" cy="830997"/>
            </a:xfrm>
            <a:prstGeom prst="ellipse">
              <a:avLst/>
            </a:prstGeom>
            <a:solidFill>
              <a:srgbClr val="FE7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313872" y="-60385"/>
              <a:ext cx="830997" cy="830997"/>
            </a:xfrm>
            <a:prstGeom prst="ellipse">
              <a:avLst/>
            </a:prstGeom>
            <a:solidFill>
              <a:srgbClr val="82A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280031" y="-60385"/>
              <a:ext cx="830997" cy="830997"/>
            </a:xfrm>
            <a:prstGeom prst="ellipse">
              <a:avLst/>
            </a:prstGeom>
            <a:solidFill>
              <a:srgbClr val="6EB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246190" y="-78934"/>
              <a:ext cx="830997" cy="830997"/>
            </a:xfrm>
            <a:prstGeom prst="ellipse">
              <a:avLst/>
            </a:prstGeom>
            <a:solidFill>
              <a:srgbClr val="C0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70649" y="1037316"/>
            <a:ext cx="2484776" cy="2484776"/>
            <a:chOff x="1455492" y="-134608"/>
            <a:chExt cx="1386244" cy="1386244"/>
          </a:xfrm>
        </p:grpSpPr>
        <p:sp>
          <p:nvSpPr>
            <p:cNvPr id="24" name="弧形 23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4290899"/>
                <a:gd name="adj2" fmla="val 17720039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9037428"/>
                <a:gd name="adj2" fmla="val 8322384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弧形 25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0169832"/>
                <a:gd name="adj2" fmla="val 12759540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7" name="直接连接符 26"/>
          <p:cNvCxnSpPr/>
          <p:nvPr/>
        </p:nvCxnSpPr>
        <p:spPr>
          <a:xfrm flipH="1">
            <a:off x="4620126" y="505327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5186326" y="1129167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3393132" y="1122543"/>
            <a:ext cx="552256" cy="552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2721309" y="2775645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3287509" y="3399485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742780" y="1010652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158354" y="3892556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57" y="1527634"/>
            <a:ext cx="1245133" cy="1457664"/>
          </a:xfrm>
          <a:prstGeom prst="rect">
            <a:avLst/>
          </a:prstGeom>
        </p:spPr>
      </p:pic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3440920" y="1673283"/>
            <a:ext cx="22621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>
                <a:solidFill>
                  <a:schemeClr val="accent1"/>
                </a:solidFill>
                <a:latin typeface="+mj-ea"/>
                <a:ea typeface="+mj-ea"/>
              </a:rPr>
              <a:t>第一章</a:t>
            </a:r>
            <a:endParaRPr lang="zh-CN" altLang="en-US" sz="5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556337" y="2446036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accent1"/>
                </a:solidFill>
                <a:latin typeface="+mj-ea"/>
                <a:ea typeface="+mj-ea"/>
              </a:rPr>
              <a:t>此处添加文字内容</a:t>
            </a:r>
            <a:endParaRPr lang="zh-CN" altLang="en-US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3393132" y="1136731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solidFill>
                  <a:schemeClr val="bg1"/>
                </a:solidFill>
                <a:latin typeface="+mj-lt"/>
                <a:ea typeface="+mj-ea"/>
              </a:rPr>
              <a:t>壹</a:t>
            </a:r>
            <a:endParaRPr lang="zh-CN" altLang="en-US" sz="28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311844" y="2804521"/>
            <a:ext cx="4520312" cy="55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Cum sociis natoque penatibus et magnis dis parturient montes, nascetur ridiculus mus. </a:t>
            </a: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3" y="1517088"/>
            <a:ext cx="3532627" cy="2649470"/>
          </a:xfrm>
          <a:prstGeom prst="rect">
            <a:avLst/>
          </a:prstGeom>
        </p:spPr>
      </p:pic>
      <p:sp>
        <p:nvSpPr>
          <p:cNvPr id="25" name="矩形 24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4294981" y="167574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chemeClr val="accent1"/>
                </a:solidFill>
                <a:latin typeface="+mj-ea"/>
                <a:ea typeface="+mj-ea"/>
                <a:sym typeface="Calibri" panose="020F0502020204030204" pitchFamily="34" charset="0"/>
              </a:rPr>
              <a:t>此处添加标题</a:t>
            </a:r>
            <a:endParaRPr lang="zh-CN" altLang="en-US" sz="3200">
              <a:solidFill>
                <a:schemeClr val="accent1"/>
              </a:solidFill>
              <a:latin typeface="+mj-ea"/>
              <a:ea typeface="+mj-ea"/>
              <a:sym typeface="Calibri" panose="020F0502020204030204" pitchFamily="34" charset="0"/>
            </a:endParaRPr>
          </a:p>
        </p:txBody>
      </p:sp>
      <p:sp>
        <p:nvSpPr>
          <p:cNvPr id="26" name="矩形 25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4384630" y="2157846"/>
            <a:ext cx="4759370" cy="819455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sp>
        <p:nvSpPr>
          <p:cNvPr id="27" name="矩形 26" descr="e7d195523061f1c09e9d68d7cf438b91ef959ecb14fc25d26BBA7F7DBC18E55DFF4014AF651F0BF2569D4B6C1DA7F1A4683A481403BD872FC687266AD13265C1DE7C373772FD8728ABDD69ADD03BFF5BE2862BC891DBB79E9CE98C9F39EBFB98FA5B31B5505EBC7D120A4F1DD826DB4D66FA01FD02F768AE3D84ADB7DD6E81DC411D9A3D48D278362461AE574825276F"/>
          <p:cNvSpPr/>
          <p:nvPr/>
        </p:nvSpPr>
        <p:spPr>
          <a:xfrm>
            <a:off x="4384630" y="2977301"/>
            <a:ext cx="35269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1050">
                <a:solidFill>
                  <a:schemeClr val="tx2"/>
                </a:solidFill>
                <a:ea typeface="微软雅黑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Lorem ipsum dolor sit amet, consectetuer adipiscing elit. </a:t>
            </a: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28" name="矩形 27" descr="e7d195523061f1c09e9d68d7cf438b91ef959ecb14fc25d26BBA7F7DBC18E55DFF4014AF651F0BF2569D4B6C1DA7F1A4683A481403BD872FC687266AD13265C1DE7C373772FD8728ABDD69ADD03BFF5BE2862BC891DBB79E9CE98C9F39EBFB98FA5B31B5505EBC7D120A4F1DD826DB4D66FA01FD02F768AE3D84ADB7DD6E81DC411D9A3D48D278362461AE574825276F"/>
          <p:cNvSpPr/>
          <p:nvPr/>
        </p:nvSpPr>
        <p:spPr>
          <a:xfrm>
            <a:off x="4384630" y="3289118"/>
            <a:ext cx="35269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1050">
                <a:solidFill>
                  <a:schemeClr val="tx2"/>
                </a:solidFill>
                <a:ea typeface="微软雅黑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Lorem ipsum dolor sit amet, consectetuer adipiscing elit. </a:t>
            </a: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29" name="矩形 28" descr="e7d195523061f1c09e9d68d7cf438b91ef959ecb14fc25d26BBA7F7DBC18E55DFF4014AF651F0BF2569D4B6C1DA7F1A4683A481403BD872FC687266AD13265C1DE7C373772FD8728ABDD69ADD03BFF5BE2862BC891DBB79E9CE98C9F39EBFB98FA5B31B5505EBC7D120A4F1DD826DB4D66FA01FD02F768AE3D84ADB7DD6E81DC411D9A3D48D278362461AE574825276F"/>
          <p:cNvSpPr/>
          <p:nvPr/>
        </p:nvSpPr>
        <p:spPr>
          <a:xfrm>
            <a:off x="4384629" y="3631785"/>
            <a:ext cx="35269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sz="1050">
                <a:solidFill>
                  <a:schemeClr val="tx2"/>
                </a:solidFill>
                <a:ea typeface="微软雅黑" panose="020B0503020204020204" charset="-122"/>
                <a:cs typeface="Arial" panose="020B0604020202020204" pitchFamily="34" charset="0"/>
                <a:sym typeface="Calibri" panose="020F0502020204030204" pitchFamily="34" charset="0"/>
              </a:rPr>
              <a:t>Lorem ipsum dolor sit amet, consectetuer adipiscing elit. </a:t>
            </a:r>
            <a:endParaRPr lang="zh-CN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293962" y="1673525"/>
            <a:ext cx="1212011" cy="12120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017752" y="1673525"/>
            <a:ext cx="1212011" cy="12120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741542" y="1673525"/>
            <a:ext cx="1212011" cy="12120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56429" y="3283140"/>
            <a:ext cx="1654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44088" y="3053001"/>
            <a:ext cx="1261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44771" y="3283140"/>
            <a:ext cx="1654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32430" y="3053001"/>
            <a:ext cx="1261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20772" y="3283140"/>
            <a:ext cx="1654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consectetur adipiscing elit. Donec luctus nibh sit amet sem vulputate venenatisbibendum. </a:t>
            </a:r>
            <a:endParaRPr lang="en-US" altLang="zh-CN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08431" y="3053001"/>
            <a:ext cx="1261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添加文字内容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" name="AutoShape 112"/>
          <p:cNvSpPr/>
          <p:nvPr/>
        </p:nvSpPr>
        <p:spPr bwMode="auto">
          <a:xfrm>
            <a:off x="4361694" y="2049934"/>
            <a:ext cx="524126" cy="521816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720481" y="2017892"/>
            <a:ext cx="358971" cy="523276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3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5" name="Group 124"/>
          <p:cNvGrpSpPr/>
          <p:nvPr/>
        </p:nvGrpSpPr>
        <p:grpSpPr>
          <a:xfrm>
            <a:off x="7080623" y="2059416"/>
            <a:ext cx="523276" cy="440229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26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07721" y="1506361"/>
            <a:ext cx="464386" cy="4643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6"/>
          <p:cNvSpPr txBox="1">
            <a:spLocks noChangeArrowheads="1"/>
          </p:cNvSpPr>
          <p:nvPr/>
        </p:nvSpPr>
        <p:spPr bwMode="auto">
          <a:xfrm>
            <a:off x="567742" y="1515165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72107" y="1718855"/>
            <a:ext cx="356574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85000"/>
                    <a:lumOff val="1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85000"/>
                    <a:lumOff val="1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7721" y="2513038"/>
            <a:ext cx="464386" cy="4643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6"/>
          <p:cNvSpPr txBox="1">
            <a:spLocks noChangeArrowheads="1"/>
          </p:cNvSpPr>
          <p:nvPr/>
        </p:nvSpPr>
        <p:spPr bwMode="auto">
          <a:xfrm>
            <a:off x="572107" y="2513038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72107" y="2725532"/>
            <a:ext cx="356574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85000"/>
                    <a:lumOff val="1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85000"/>
                    <a:lumOff val="1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7721" y="3480744"/>
            <a:ext cx="464386" cy="4643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6"/>
          <p:cNvSpPr txBox="1">
            <a:spLocks noChangeArrowheads="1"/>
          </p:cNvSpPr>
          <p:nvPr/>
        </p:nvSpPr>
        <p:spPr bwMode="auto">
          <a:xfrm>
            <a:off x="572107" y="3480744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72107" y="3693238"/>
            <a:ext cx="356574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85000"/>
                    <a:lumOff val="1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85000"/>
                    <a:lumOff val="1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Freeform 9"/>
          <p:cNvSpPr>
            <a:spLocks noEditPoints="1"/>
          </p:cNvSpPr>
          <p:nvPr/>
        </p:nvSpPr>
        <p:spPr bwMode="auto">
          <a:xfrm>
            <a:off x="203708" y="1583052"/>
            <a:ext cx="272413" cy="271605"/>
          </a:xfrm>
          <a:custGeom>
            <a:avLst/>
            <a:gdLst>
              <a:gd name="T0" fmla="*/ 110 w 704"/>
              <a:gd name="T1" fmla="*/ 374 h 704"/>
              <a:gd name="T2" fmla="*/ 264 w 704"/>
              <a:gd name="T3" fmla="*/ 418 h 704"/>
              <a:gd name="T4" fmla="*/ 110 w 704"/>
              <a:gd name="T5" fmla="*/ 528 h 704"/>
              <a:gd name="T6" fmla="*/ 264 w 704"/>
              <a:gd name="T7" fmla="*/ 484 h 704"/>
              <a:gd name="T8" fmla="*/ 110 w 704"/>
              <a:gd name="T9" fmla="*/ 528 h 704"/>
              <a:gd name="T10" fmla="*/ 352 w 704"/>
              <a:gd name="T11" fmla="*/ 528 h 704"/>
              <a:gd name="T12" fmla="*/ 704 w 704"/>
              <a:gd name="T13" fmla="*/ 528 h 704"/>
              <a:gd name="T14" fmla="*/ 528 w 704"/>
              <a:gd name="T15" fmla="*/ 660 h 704"/>
              <a:gd name="T16" fmla="*/ 528 w 704"/>
              <a:gd name="T17" fmla="*/ 396 h 704"/>
              <a:gd name="T18" fmla="*/ 528 w 704"/>
              <a:gd name="T19" fmla="*/ 660 h 704"/>
              <a:gd name="T20" fmla="*/ 51 w 704"/>
              <a:gd name="T21" fmla="*/ 588 h 704"/>
              <a:gd name="T22" fmla="*/ 44 w 704"/>
              <a:gd name="T23" fmla="*/ 308 h 704"/>
              <a:gd name="T24" fmla="*/ 594 w 704"/>
              <a:gd name="T25" fmla="*/ 319 h 704"/>
              <a:gd name="T26" fmla="*/ 594 w 704"/>
              <a:gd name="T27" fmla="*/ 264 h 704"/>
              <a:gd name="T28" fmla="*/ 575 w 704"/>
              <a:gd name="T29" fmla="*/ 107 h 704"/>
              <a:gd name="T30" fmla="*/ 484 w 704"/>
              <a:gd name="T31" fmla="*/ 88 h 704"/>
              <a:gd name="T32" fmla="*/ 440 w 704"/>
              <a:gd name="T33" fmla="*/ 0 h 704"/>
              <a:gd name="T34" fmla="*/ 176 w 704"/>
              <a:gd name="T35" fmla="*/ 88 h 704"/>
              <a:gd name="T36" fmla="*/ 132 w 704"/>
              <a:gd name="T37" fmla="*/ 0 h 704"/>
              <a:gd name="T38" fmla="*/ 66 w 704"/>
              <a:gd name="T39" fmla="*/ 88 h 704"/>
              <a:gd name="T40" fmla="*/ 0 w 704"/>
              <a:gd name="T41" fmla="*/ 154 h 704"/>
              <a:gd name="T42" fmla="*/ 19 w 704"/>
              <a:gd name="T43" fmla="*/ 619 h 704"/>
              <a:gd name="T44" fmla="*/ 345 w 704"/>
              <a:gd name="T45" fmla="*/ 638 h 704"/>
              <a:gd name="T46" fmla="*/ 66 w 704"/>
              <a:gd name="T47" fmla="*/ 594 h 704"/>
              <a:gd name="T48" fmla="*/ 44 w 704"/>
              <a:gd name="T49" fmla="*/ 168 h 704"/>
              <a:gd name="T50" fmla="*/ 51 w 704"/>
              <a:gd name="T51" fmla="*/ 138 h 704"/>
              <a:gd name="T52" fmla="*/ 132 w 704"/>
              <a:gd name="T53" fmla="*/ 132 h 704"/>
              <a:gd name="T54" fmla="*/ 176 w 704"/>
              <a:gd name="T55" fmla="*/ 198 h 704"/>
              <a:gd name="T56" fmla="*/ 440 w 704"/>
              <a:gd name="T57" fmla="*/ 132 h 704"/>
              <a:gd name="T58" fmla="*/ 484 w 704"/>
              <a:gd name="T59" fmla="*/ 198 h 704"/>
              <a:gd name="T60" fmla="*/ 528 w 704"/>
              <a:gd name="T61" fmla="*/ 132 h 704"/>
              <a:gd name="T62" fmla="*/ 550 w 704"/>
              <a:gd name="T63" fmla="*/ 154 h 704"/>
              <a:gd name="T64" fmla="*/ 550 w 704"/>
              <a:gd name="T65" fmla="*/ 199 h 704"/>
              <a:gd name="T66" fmla="*/ 44 w 704"/>
              <a:gd name="T67" fmla="*/ 264 h 704"/>
              <a:gd name="T68" fmla="*/ 550 w 704"/>
              <a:gd name="T69" fmla="*/ 440 h 704"/>
              <a:gd name="T70" fmla="*/ 506 w 704"/>
              <a:gd name="T71" fmla="*/ 506 h 704"/>
              <a:gd name="T72" fmla="*/ 506 w 704"/>
              <a:gd name="T73" fmla="*/ 550 h 704"/>
              <a:gd name="T74" fmla="*/ 616 w 704"/>
              <a:gd name="T75" fmla="*/ 506 h 704"/>
              <a:gd name="T76" fmla="*/ 550 w 704"/>
              <a:gd name="T77" fmla="*/ 44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04" h="704">
                <a:moveTo>
                  <a:pt x="264" y="374"/>
                </a:moveTo>
                <a:cubicBezTo>
                  <a:pt x="110" y="374"/>
                  <a:pt x="110" y="374"/>
                  <a:pt x="110" y="374"/>
                </a:cubicBezTo>
                <a:cubicBezTo>
                  <a:pt x="110" y="418"/>
                  <a:pt x="110" y="418"/>
                  <a:pt x="110" y="418"/>
                </a:cubicBezTo>
                <a:cubicBezTo>
                  <a:pt x="264" y="418"/>
                  <a:pt x="264" y="418"/>
                  <a:pt x="264" y="418"/>
                </a:cubicBezTo>
                <a:cubicBezTo>
                  <a:pt x="264" y="374"/>
                  <a:pt x="264" y="374"/>
                  <a:pt x="264" y="374"/>
                </a:cubicBezTo>
                <a:close/>
                <a:moveTo>
                  <a:pt x="110" y="528"/>
                </a:moveTo>
                <a:cubicBezTo>
                  <a:pt x="264" y="528"/>
                  <a:pt x="264" y="528"/>
                  <a:pt x="264" y="528"/>
                </a:cubicBezTo>
                <a:cubicBezTo>
                  <a:pt x="264" y="484"/>
                  <a:pt x="264" y="484"/>
                  <a:pt x="264" y="484"/>
                </a:cubicBezTo>
                <a:cubicBezTo>
                  <a:pt x="110" y="484"/>
                  <a:pt x="110" y="484"/>
                  <a:pt x="110" y="484"/>
                </a:cubicBezTo>
                <a:cubicBezTo>
                  <a:pt x="110" y="528"/>
                  <a:pt x="110" y="528"/>
                  <a:pt x="110" y="528"/>
                </a:cubicBezTo>
                <a:close/>
                <a:moveTo>
                  <a:pt x="528" y="352"/>
                </a:moveTo>
                <a:cubicBezTo>
                  <a:pt x="431" y="352"/>
                  <a:pt x="352" y="431"/>
                  <a:pt x="352" y="528"/>
                </a:cubicBezTo>
                <a:cubicBezTo>
                  <a:pt x="352" y="625"/>
                  <a:pt x="431" y="704"/>
                  <a:pt x="528" y="704"/>
                </a:cubicBezTo>
                <a:cubicBezTo>
                  <a:pt x="625" y="704"/>
                  <a:pt x="704" y="625"/>
                  <a:pt x="704" y="528"/>
                </a:cubicBezTo>
                <a:cubicBezTo>
                  <a:pt x="704" y="431"/>
                  <a:pt x="625" y="352"/>
                  <a:pt x="528" y="352"/>
                </a:cubicBezTo>
                <a:close/>
                <a:moveTo>
                  <a:pt x="528" y="660"/>
                </a:moveTo>
                <a:cubicBezTo>
                  <a:pt x="455" y="660"/>
                  <a:pt x="396" y="601"/>
                  <a:pt x="396" y="528"/>
                </a:cubicBezTo>
                <a:cubicBezTo>
                  <a:pt x="396" y="455"/>
                  <a:pt x="455" y="396"/>
                  <a:pt x="528" y="396"/>
                </a:cubicBezTo>
                <a:cubicBezTo>
                  <a:pt x="601" y="396"/>
                  <a:pt x="660" y="455"/>
                  <a:pt x="660" y="528"/>
                </a:cubicBezTo>
                <a:cubicBezTo>
                  <a:pt x="660" y="601"/>
                  <a:pt x="601" y="660"/>
                  <a:pt x="528" y="660"/>
                </a:cubicBezTo>
                <a:close/>
                <a:moveTo>
                  <a:pt x="66" y="594"/>
                </a:moveTo>
                <a:cubicBezTo>
                  <a:pt x="60" y="594"/>
                  <a:pt x="55" y="592"/>
                  <a:pt x="51" y="588"/>
                </a:cubicBezTo>
                <a:cubicBezTo>
                  <a:pt x="46" y="583"/>
                  <a:pt x="44" y="578"/>
                  <a:pt x="44" y="572"/>
                </a:cubicBezTo>
                <a:cubicBezTo>
                  <a:pt x="44" y="308"/>
                  <a:pt x="44" y="308"/>
                  <a:pt x="44" y="308"/>
                </a:cubicBezTo>
                <a:cubicBezTo>
                  <a:pt x="553" y="308"/>
                  <a:pt x="553" y="308"/>
                  <a:pt x="553" y="308"/>
                </a:cubicBezTo>
                <a:cubicBezTo>
                  <a:pt x="567" y="310"/>
                  <a:pt x="581" y="314"/>
                  <a:pt x="594" y="319"/>
                </a:cubicBezTo>
                <a:cubicBezTo>
                  <a:pt x="594" y="308"/>
                  <a:pt x="594" y="308"/>
                  <a:pt x="594" y="308"/>
                </a:cubicBezTo>
                <a:cubicBezTo>
                  <a:pt x="594" y="264"/>
                  <a:pt x="594" y="264"/>
                  <a:pt x="594" y="264"/>
                </a:cubicBezTo>
                <a:cubicBezTo>
                  <a:pt x="594" y="154"/>
                  <a:pt x="594" y="154"/>
                  <a:pt x="594" y="154"/>
                </a:cubicBezTo>
                <a:cubicBezTo>
                  <a:pt x="594" y="136"/>
                  <a:pt x="587" y="120"/>
                  <a:pt x="575" y="107"/>
                </a:cubicBezTo>
                <a:cubicBezTo>
                  <a:pt x="562" y="95"/>
                  <a:pt x="546" y="88"/>
                  <a:pt x="528" y="88"/>
                </a:cubicBezTo>
                <a:cubicBezTo>
                  <a:pt x="484" y="88"/>
                  <a:pt x="484" y="88"/>
                  <a:pt x="484" y="88"/>
                </a:cubicBezTo>
                <a:cubicBezTo>
                  <a:pt x="484" y="0"/>
                  <a:pt x="484" y="0"/>
                  <a:pt x="484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440" y="88"/>
                  <a:pt x="440" y="88"/>
                  <a:pt x="440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0"/>
                  <a:pt x="176" y="0"/>
                  <a:pt x="176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66" y="88"/>
                  <a:pt x="66" y="88"/>
                  <a:pt x="66" y="88"/>
                </a:cubicBezTo>
                <a:cubicBezTo>
                  <a:pt x="48" y="88"/>
                  <a:pt x="32" y="95"/>
                  <a:pt x="19" y="107"/>
                </a:cubicBezTo>
                <a:cubicBezTo>
                  <a:pt x="7" y="120"/>
                  <a:pt x="0" y="136"/>
                  <a:pt x="0" y="154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90"/>
                  <a:pt x="7" y="606"/>
                  <a:pt x="19" y="619"/>
                </a:cubicBezTo>
                <a:cubicBezTo>
                  <a:pt x="32" y="631"/>
                  <a:pt x="48" y="638"/>
                  <a:pt x="66" y="638"/>
                </a:cubicBezTo>
                <a:cubicBezTo>
                  <a:pt x="345" y="638"/>
                  <a:pt x="345" y="638"/>
                  <a:pt x="345" y="638"/>
                </a:cubicBezTo>
                <a:cubicBezTo>
                  <a:pt x="334" y="625"/>
                  <a:pt x="326" y="610"/>
                  <a:pt x="319" y="594"/>
                </a:cubicBezTo>
                <a:cubicBezTo>
                  <a:pt x="66" y="594"/>
                  <a:pt x="66" y="594"/>
                  <a:pt x="66" y="594"/>
                </a:cubicBezTo>
                <a:close/>
                <a:moveTo>
                  <a:pt x="44" y="198"/>
                </a:moveTo>
                <a:cubicBezTo>
                  <a:pt x="44" y="168"/>
                  <a:pt x="44" y="168"/>
                  <a:pt x="44" y="168"/>
                </a:cubicBezTo>
                <a:cubicBezTo>
                  <a:pt x="44" y="154"/>
                  <a:pt x="44" y="154"/>
                  <a:pt x="44" y="154"/>
                </a:cubicBezTo>
                <a:cubicBezTo>
                  <a:pt x="44" y="148"/>
                  <a:pt x="46" y="143"/>
                  <a:pt x="51" y="138"/>
                </a:cubicBezTo>
                <a:cubicBezTo>
                  <a:pt x="55" y="134"/>
                  <a:pt x="60" y="132"/>
                  <a:pt x="66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2" y="198"/>
                  <a:pt x="132" y="198"/>
                  <a:pt x="132" y="198"/>
                </a:cubicBezTo>
                <a:cubicBezTo>
                  <a:pt x="176" y="198"/>
                  <a:pt x="176" y="198"/>
                  <a:pt x="176" y="198"/>
                </a:cubicBezTo>
                <a:cubicBezTo>
                  <a:pt x="176" y="132"/>
                  <a:pt x="176" y="132"/>
                  <a:pt x="176" y="13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40" y="198"/>
                  <a:pt x="440" y="198"/>
                  <a:pt x="440" y="198"/>
                </a:cubicBezTo>
                <a:cubicBezTo>
                  <a:pt x="484" y="198"/>
                  <a:pt x="484" y="198"/>
                  <a:pt x="484" y="198"/>
                </a:cubicBezTo>
                <a:cubicBezTo>
                  <a:pt x="484" y="132"/>
                  <a:pt x="484" y="132"/>
                  <a:pt x="484" y="132"/>
                </a:cubicBezTo>
                <a:cubicBezTo>
                  <a:pt x="528" y="132"/>
                  <a:pt x="528" y="132"/>
                  <a:pt x="528" y="132"/>
                </a:cubicBezTo>
                <a:cubicBezTo>
                  <a:pt x="534" y="132"/>
                  <a:pt x="539" y="134"/>
                  <a:pt x="544" y="138"/>
                </a:cubicBezTo>
                <a:cubicBezTo>
                  <a:pt x="548" y="143"/>
                  <a:pt x="550" y="148"/>
                  <a:pt x="550" y="154"/>
                </a:cubicBezTo>
                <a:cubicBezTo>
                  <a:pt x="550" y="169"/>
                  <a:pt x="550" y="169"/>
                  <a:pt x="550" y="169"/>
                </a:cubicBezTo>
                <a:cubicBezTo>
                  <a:pt x="550" y="199"/>
                  <a:pt x="550" y="199"/>
                  <a:pt x="550" y="199"/>
                </a:cubicBezTo>
                <a:cubicBezTo>
                  <a:pt x="550" y="264"/>
                  <a:pt x="550" y="264"/>
                  <a:pt x="550" y="264"/>
                </a:cubicBezTo>
                <a:cubicBezTo>
                  <a:pt x="44" y="264"/>
                  <a:pt x="44" y="264"/>
                  <a:pt x="44" y="264"/>
                </a:cubicBezTo>
                <a:cubicBezTo>
                  <a:pt x="44" y="198"/>
                  <a:pt x="44" y="198"/>
                  <a:pt x="44" y="198"/>
                </a:cubicBezTo>
                <a:close/>
                <a:moveTo>
                  <a:pt x="550" y="440"/>
                </a:moveTo>
                <a:cubicBezTo>
                  <a:pt x="506" y="440"/>
                  <a:pt x="506" y="440"/>
                  <a:pt x="506" y="440"/>
                </a:cubicBezTo>
                <a:cubicBezTo>
                  <a:pt x="506" y="506"/>
                  <a:pt x="506" y="506"/>
                  <a:pt x="506" y="506"/>
                </a:cubicBezTo>
                <a:cubicBezTo>
                  <a:pt x="506" y="528"/>
                  <a:pt x="506" y="528"/>
                  <a:pt x="506" y="528"/>
                </a:cubicBezTo>
                <a:cubicBezTo>
                  <a:pt x="506" y="550"/>
                  <a:pt x="506" y="550"/>
                  <a:pt x="506" y="550"/>
                </a:cubicBezTo>
                <a:cubicBezTo>
                  <a:pt x="616" y="550"/>
                  <a:pt x="616" y="550"/>
                  <a:pt x="616" y="550"/>
                </a:cubicBezTo>
                <a:cubicBezTo>
                  <a:pt x="616" y="506"/>
                  <a:pt x="616" y="506"/>
                  <a:pt x="616" y="506"/>
                </a:cubicBezTo>
                <a:cubicBezTo>
                  <a:pt x="550" y="506"/>
                  <a:pt x="550" y="506"/>
                  <a:pt x="550" y="506"/>
                </a:cubicBezTo>
                <a:cubicBezTo>
                  <a:pt x="550" y="440"/>
                  <a:pt x="550" y="440"/>
                  <a:pt x="550" y="4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21"/>
          <p:cNvSpPr>
            <a:spLocks noEditPoints="1"/>
          </p:cNvSpPr>
          <p:nvPr/>
        </p:nvSpPr>
        <p:spPr bwMode="auto">
          <a:xfrm>
            <a:off x="221491" y="2628020"/>
            <a:ext cx="236846" cy="234421"/>
          </a:xfrm>
          <a:custGeom>
            <a:avLst/>
            <a:gdLst>
              <a:gd name="T0" fmla="*/ 747 w 804"/>
              <a:gd name="T1" fmla="*/ 427 h 799"/>
              <a:gd name="T2" fmla="*/ 460 w 804"/>
              <a:gd name="T3" fmla="*/ 427 h 799"/>
              <a:gd name="T4" fmla="*/ 418 w 804"/>
              <a:gd name="T5" fmla="*/ 470 h 799"/>
              <a:gd name="T6" fmla="*/ 418 w 804"/>
              <a:gd name="T7" fmla="*/ 756 h 799"/>
              <a:gd name="T8" fmla="*/ 460 w 804"/>
              <a:gd name="T9" fmla="*/ 799 h 799"/>
              <a:gd name="T10" fmla="*/ 747 w 804"/>
              <a:gd name="T11" fmla="*/ 799 h 799"/>
              <a:gd name="T12" fmla="*/ 789 w 804"/>
              <a:gd name="T13" fmla="*/ 756 h 799"/>
              <a:gd name="T14" fmla="*/ 789 w 804"/>
              <a:gd name="T15" fmla="*/ 470 h 799"/>
              <a:gd name="T16" fmla="*/ 747 w 804"/>
              <a:gd name="T17" fmla="*/ 427 h 799"/>
              <a:gd name="T18" fmla="*/ 747 w 804"/>
              <a:gd name="T19" fmla="*/ 756 h 799"/>
              <a:gd name="T20" fmla="*/ 460 w 804"/>
              <a:gd name="T21" fmla="*/ 756 h 799"/>
              <a:gd name="T22" fmla="*/ 460 w 804"/>
              <a:gd name="T23" fmla="*/ 470 h 799"/>
              <a:gd name="T24" fmla="*/ 747 w 804"/>
              <a:gd name="T25" fmla="*/ 470 h 799"/>
              <a:gd name="T26" fmla="*/ 747 w 804"/>
              <a:gd name="T27" fmla="*/ 756 h 799"/>
              <a:gd name="T28" fmla="*/ 329 w 804"/>
              <a:gd name="T29" fmla="*/ 427 h 799"/>
              <a:gd name="T30" fmla="*/ 42 w 804"/>
              <a:gd name="T31" fmla="*/ 427 h 799"/>
              <a:gd name="T32" fmla="*/ 0 w 804"/>
              <a:gd name="T33" fmla="*/ 470 h 799"/>
              <a:gd name="T34" fmla="*/ 0 w 804"/>
              <a:gd name="T35" fmla="*/ 756 h 799"/>
              <a:gd name="T36" fmla="*/ 42 w 804"/>
              <a:gd name="T37" fmla="*/ 799 h 799"/>
              <a:gd name="T38" fmla="*/ 329 w 804"/>
              <a:gd name="T39" fmla="*/ 799 h 799"/>
              <a:gd name="T40" fmla="*/ 371 w 804"/>
              <a:gd name="T41" fmla="*/ 756 h 799"/>
              <a:gd name="T42" fmla="*/ 371 w 804"/>
              <a:gd name="T43" fmla="*/ 470 h 799"/>
              <a:gd name="T44" fmla="*/ 329 w 804"/>
              <a:gd name="T45" fmla="*/ 427 h 799"/>
              <a:gd name="T46" fmla="*/ 329 w 804"/>
              <a:gd name="T47" fmla="*/ 756 h 799"/>
              <a:gd name="T48" fmla="*/ 42 w 804"/>
              <a:gd name="T49" fmla="*/ 756 h 799"/>
              <a:gd name="T50" fmla="*/ 42 w 804"/>
              <a:gd name="T51" fmla="*/ 470 h 799"/>
              <a:gd name="T52" fmla="*/ 329 w 804"/>
              <a:gd name="T53" fmla="*/ 470 h 799"/>
              <a:gd name="T54" fmla="*/ 329 w 804"/>
              <a:gd name="T55" fmla="*/ 756 h 799"/>
              <a:gd name="T56" fmla="*/ 789 w 804"/>
              <a:gd name="T57" fmla="*/ 178 h 799"/>
              <a:gd name="T58" fmla="*/ 634 w 804"/>
              <a:gd name="T59" fmla="*/ 14 h 799"/>
              <a:gd name="T60" fmla="*/ 583 w 804"/>
              <a:gd name="T61" fmla="*/ 14 h 799"/>
              <a:gd name="T62" fmla="*/ 418 w 804"/>
              <a:gd name="T63" fmla="*/ 164 h 799"/>
              <a:gd name="T64" fmla="*/ 418 w 804"/>
              <a:gd name="T65" fmla="*/ 216 h 799"/>
              <a:gd name="T66" fmla="*/ 573 w 804"/>
              <a:gd name="T67" fmla="*/ 380 h 799"/>
              <a:gd name="T68" fmla="*/ 625 w 804"/>
              <a:gd name="T69" fmla="*/ 380 h 799"/>
              <a:gd name="T70" fmla="*/ 789 w 804"/>
              <a:gd name="T71" fmla="*/ 225 h 799"/>
              <a:gd name="T72" fmla="*/ 789 w 804"/>
              <a:gd name="T73" fmla="*/ 178 h 799"/>
              <a:gd name="T74" fmla="*/ 601 w 804"/>
              <a:gd name="T75" fmla="*/ 348 h 799"/>
              <a:gd name="T76" fmla="*/ 451 w 804"/>
              <a:gd name="T77" fmla="*/ 193 h 799"/>
              <a:gd name="T78" fmla="*/ 606 w 804"/>
              <a:gd name="T79" fmla="*/ 47 h 799"/>
              <a:gd name="T80" fmla="*/ 757 w 804"/>
              <a:gd name="T81" fmla="*/ 207 h 799"/>
              <a:gd name="T82" fmla="*/ 601 w 804"/>
              <a:gd name="T83" fmla="*/ 348 h 799"/>
              <a:gd name="T84" fmla="*/ 329 w 804"/>
              <a:gd name="T85" fmla="*/ 9 h 799"/>
              <a:gd name="T86" fmla="*/ 42 w 804"/>
              <a:gd name="T87" fmla="*/ 9 h 799"/>
              <a:gd name="T88" fmla="*/ 0 w 804"/>
              <a:gd name="T89" fmla="*/ 56 h 799"/>
              <a:gd name="T90" fmla="*/ 0 w 804"/>
              <a:gd name="T91" fmla="*/ 343 h 799"/>
              <a:gd name="T92" fmla="*/ 42 w 804"/>
              <a:gd name="T93" fmla="*/ 385 h 799"/>
              <a:gd name="T94" fmla="*/ 329 w 804"/>
              <a:gd name="T95" fmla="*/ 385 h 799"/>
              <a:gd name="T96" fmla="*/ 371 w 804"/>
              <a:gd name="T97" fmla="*/ 343 h 799"/>
              <a:gd name="T98" fmla="*/ 371 w 804"/>
              <a:gd name="T99" fmla="*/ 56 h 799"/>
              <a:gd name="T100" fmla="*/ 329 w 804"/>
              <a:gd name="T101" fmla="*/ 9 h 799"/>
              <a:gd name="T102" fmla="*/ 329 w 804"/>
              <a:gd name="T103" fmla="*/ 338 h 799"/>
              <a:gd name="T104" fmla="*/ 42 w 804"/>
              <a:gd name="T105" fmla="*/ 338 h 799"/>
              <a:gd name="T106" fmla="*/ 42 w 804"/>
              <a:gd name="T107" fmla="*/ 56 h 799"/>
              <a:gd name="T108" fmla="*/ 329 w 804"/>
              <a:gd name="T109" fmla="*/ 56 h 799"/>
              <a:gd name="T110" fmla="*/ 329 w 804"/>
              <a:gd name="T111" fmla="*/ 338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04" h="799">
                <a:moveTo>
                  <a:pt x="747" y="427"/>
                </a:moveTo>
                <a:cubicBezTo>
                  <a:pt x="460" y="427"/>
                  <a:pt x="460" y="427"/>
                  <a:pt x="460" y="427"/>
                </a:cubicBezTo>
                <a:cubicBezTo>
                  <a:pt x="437" y="427"/>
                  <a:pt x="418" y="446"/>
                  <a:pt x="418" y="470"/>
                </a:cubicBezTo>
                <a:cubicBezTo>
                  <a:pt x="418" y="756"/>
                  <a:pt x="418" y="756"/>
                  <a:pt x="418" y="756"/>
                </a:cubicBezTo>
                <a:cubicBezTo>
                  <a:pt x="418" y="780"/>
                  <a:pt x="437" y="799"/>
                  <a:pt x="460" y="799"/>
                </a:cubicBezTo>
                <a:cubicBezTo>
                  <a:pt x="747" y="799"/>
                  <a:pt x="747" y="799"/>
                  <a:pt x="747" y="799"/>
                </a:cubicBezTo>
                <a:cubicBezTo>
                  <a:pt x="771" y="799"/>
                  <a:pt x="789" y="780"/>
                  <a:pt x="789" y="756"/>
                </a:cubicBezTo>
                <a:cubicBezTo>
                  <a:pt x="789" y="470"/>
                  <a:pt x="789" y="470"/>
                  <a:pt x="789" y="470"/>
                </a:cubicBezTo>
                <a:cubicBezTo>
                  <a:pt x="789" y="446"/>
                  <a:pt x="771" y="427"/>
                  <a:pt x="747" y="427"/>
                </a:cubicBezTo>
                <a:close/>
                <a:moveTo>
                  <a:pt x="747" y="756"/>
                </a:moveTo>
                <a:cubicBezTo>
                  <a:pt x="460" y="756"/>
                  <a:pt x="460" y="756"/>
                  <a:pt x="460" y="756"/>
                </a:cubicBezTo>
                <a:cubicBezTo>
                  <a:pt x="460" y="470"/>
                  <a:pt x="460" y="470"/>
                  <a:pt x="460" y="470"/>
                </a:cubicBezTo>
                <a:cubicBezTo>
                  <a:pt x="747" y="470"/>
                  <a:pt x="747" y="470"/>
                  <a:pt x="747" y="470"/>
                </a:cubicBezTo>
                <a:cubicBezTo>
                  <a:pt x="747" y="756"/>
                  <a:pt x="747" y="756"/>
                  <a:pt x="747" y="756"/>
                </a:cubicBezTo>
                <a:close/>
                <a:moveTo>
                  <a:pt x="329" y="427"/>
                </a:moveTo>
                <a:cubicBezTo>
                  <a:pt x="42" y="427"/>
                  <a:pt x="42" y="427"/>
                  <a:pt x="42" y="427"/>
                </a:cubicBezTo>
                <a:cubicBezTo>
                  <a:pt x="19" y="427"/>
                  <a:pt x="0" y="446"/>
                  <a:pt x="0" y="470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780"/>
                  <a:pt x="19" y="799"/>
                  <a:pt x="42" y="799"/>
                </a:cubicBezTo>
                <a:cubicBezTo>
                  <a:pt x="329" y="799"/>
                  <a:pt x="329" y="799"/>
                  <a:pt x="329" y="799"/>
                </a:cubicBezTo>
                <a:cubicBezTo>
                  <a:pt x="352" y="799"/>
                  <a:pt x="371" y="780"/>
                  <a:pt x="371" y="756"/>
                </a:cubicBezTo>
                <a:cubicBezTo>
                  <a:pt x="371" y="470"/>
                  <a:pt x="371" y="470"/>
                  <a:pt x="371" y="470"/>
                </a:cubicBezTo>
                <a:cubicBezTo>
                  <a:pt x="371" y="446"/>
                  <a:pt x="352" y="427"/>
                  <a:pt x="329" y="427"/>
                </a:cubicBezTo>
                <a:close/>
                <a:moveTo>
                  <a:pt x="329" y="756"/>
                </a:moveTo>
                <a:cubicBezTo>
                  <a:pt x="42" y="756"/>
                  <a:pt x="42" y="756"/>
                  <a:pt x="42" y="756"/>
                </a:cubicBezTo>
                <a:cubicBezTo>
                  <a:pt x="42" y="470"/>
                  <a:pt x="42" y="470"/>
                  <a:pt x="42" y="470"/>
                </a:cubicBezTo>
                <a:cubicBezTo>
                  <a:pt x="329" y="470"/>
                  <a:pt x="329" y="470"/>
                  <a:pt x="329" y="470"/>
                </a:cubicBezTo>
                <a:lnTo>
                  <a:pt x="329" y="756"/>
                </a:lnTo>
                <a:close/>
                <a:moveTo>
                  <a:pt x="789" y="178"/>
                </a:moveTo>
                <a:cubicBezTo>
                  <a:pt x="634" y="14"/>
                  <a:pt x="634" y="14"/>
                  <a:pt x="634" y="14"/>
                </a:cubicBezTo>
                <a:cubicBezTo>
                  <a:pt x="620" y="0"/>
                  <a:pt x="597" y="0"/>
                  <a:pt x="583" y="14"/>
                </a:cubicBezTo>
                <a:cubicBezTo>
                  <a:pt x="418" y="164"/>
                  <a:pt x="418" y="164"/>
                  <a:pt x="418" y="164"/>
                </a:cubicBezTo>
                <a:cubicBezTo>
                  <a:pt x="404" y="178"/>
                  <a:pt x="404" y="202"/>
                  <a:pt x="418" y="216"/>
                </a:cubicBezTo>
                <a:cubicBezTo>
                  <a:pt x="573" y="380"/>
                  <a:pt x="573" y="380"/>
                  <a:pt x="573" y="380"/>
                </a:cubicBezTo>
                <a:cubicBezTo>
                  <a:pt x="587" y="395"/>
                  <a:pt x="611" y="395"/>
                  <a:pt x="625" y="380"/>
                </a:cubicBezTo>
                <a:cubicBezTo>
                  <a:pt x="789" y="225"/>
                  <a:pt x="789" y="225"/>
                  <a:pt x="789" y="225"/>
                </a:cubicBezTo>
                <a:cubicBezTo>
                  <a:pt x="804" y="211"/>
                  <a:pt x="804" y="193"/>
                  <a:pt x="789" y="178"/>
                </a:cubicBezTo>
                <a:close/>
                <a:moveTo>
                  <a:pt x="601" y="348"/>
                </a:moveTo>
                <a:cubicBezTo>
                  <a:pt x="451" y="193"/>
                  <a:pt x="451" y="193"/>
                  <a:pt x="451" y="193"/>
                </a:cubicBezTo>
                <a:cubicBezTo>
                  <a:pt x="606" y="47"/>
                  <a:pt x="606" y="47"/>
                  <a:pt x="606" y="47"/>
                </a:cubicBezTo>
                <a:cubicBezTo>
                  <a:pt x="757" y="207"/>
                  <a:pt x="757" y="207"/>
                  <a:pt x="757" y="207"/>
                </a:cubicBezTo>
                <a:lnTo>
                  <a:pt x="601" y="348"/>
                </a:lnTo>
                <a:close/>
                <a:moveTo>
                  <a:pt x="329" y="9"/>
                </a:moveTo>
                <a:cubicBezTo>
                  <a:pt x="42" y="9"/>
                  <a:pt x="42" y="9"/>
                  <a:pt x="42" y="9"/>
                </a:cubicBezTo>
                <a:cubicBezTo>
                  <a:pt x="19" y="9"/>
                  <a:pt x="0" y="28"/>
                  <a:pt x="0" y="56"/>
                </a:cubicBezTo>
                <a:cubicBezTo>
                  <a:pt x="0" y="343"/>
                  <a:pt x="0" y="343"/>
                  <a:pt x="0" y="343"/>
                </a:cubicBezTo>
                <a:cubicBezTo>
                  <a:pt x="0" y="366"/>
                  <a:pt x="19" y="385"/>
                  <a:pt x="42" y="385"/>
                </a:cubicBezTo>
                <a:cubicBezTo>
                  <a:pt x="329" y="385"/>
                  <a:pt x="329" y="385"/>
                  <a:pt x="329" y="385"/>
                </a:cubicBezTo>
                <a:cubicBezTo>
                  <a:pt x="352" y="385"/>
                  <a:pt x="371" y="366"/>
                  <a:pt x="371" y="343"/>
                </a:cubicBezTo>
                <a:cubicBezTo>
                  <a:pt x="371" y="56"/>
                  <a:pt x="371" y="56"/>
                  <a:pt x="371" y="56"/>
                </a:cubicBezTo>
                <a:cubicBezTo>
                  <a:pt x="371" y="28"/>
                  <a:pt x="352" y="9"/>
                  <a:pt x="329" y="9"/>
                </a:cubicBezTo>
                <a:close/>
                <a:moveTo>
                  <a:pt x="329" y="338"/>
                </a:moveTo>
                <a:cubicBezTo>
                  <a:pt x="42" y="338"/>
                  <a:pt x="42" y="338"/>
                  <a:pt x="42" y="338"/>
                </a:cubicBezTo>
                <a:cubicBezTo>
                  <a:pt x="42" y="56"/>
                  <a:pt x="42" y="56"/>
                  <a:pt x="42" y="56"/>
                </a:cubicBezTo>
                <a:cubicBezTo>
                  <a:pt x="329" y="56"/>
                  <a:pt x="329" y="56"/>
                  <a:pt x="329" y="56"/>
                </a:cubicBezTo>
                <a:lnTo>
                  <a:pt x="329" y="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9"/>
          <p:cNvSpPr/>
          <p:nvPr/>
        </p:nvSpPr>
        <p:spPr bwMode="auto">
          <a:xfrm>
            <a:off x="179457" y="3556223"/>
            <a:ext cx="278880" cy="274029"/>
          </a:xfrm>
          <a:custGeom>
            <a:avLst/>
            <a:gdLst>
              <a:gd name="T0" fmla="*/ 697 w 713"/>
              <a:gd name="T1" fmla="*/ 10 h 700"/>
              <a:gd name="T2" fmla="*/ 655 w 713"/>
              <a:gd name="T3" fmla="*/ 16 h 700"/>
              <a:gd name="T4" fmla="*/ 15 w 713"/>
              <a:gd name="T5" fmla="*/ 381 h 700"/>
              <a:gd name="T6" fmla="*/ 11 w 713"/>
              <a:gd name="T7" fmla="*/ 383 h 700"/>
              <a:gd name="T8" fmla="*/ 1 w 713"/>
              <a:gd name="T9" fmla="*/ 411 h 700"/>
              <a:gd name="T10" fmla="*/ 28 w 713"/>
              <a:gd name="T11" fmla="*/ 442 h 700"/>
              <a:gd name="T12" fmla="*/ 209 w 713"/>
              <a:gd name="T13" fmla="*/ 505 h 700"/>
              <a:gd name="T14" fmla="*/ 221 w 713"/>
              <a:gd name="T15" fmla="*/ 470 h 700"/>
              <a:gd name="T16" fmla="*/ 41 w 713"/>
              <a:gd name="T17" fmla="*/ 408 h 700"/>
              <a:gd name="T18" fmla="*/ 610 w 713"/>
              <a:gd name="T19" fmla="*/ 84 h 700"/>
              <a:gd name="T20" fmla="*/ 282 w 713"/>
              <a:gd name="T21" fmla="*/ 486 h 700"/>
              <a:gd name="T22" fmla="*/ 282 w 713"/>
              <a:gd name="T23" fmla="*/ 700 h 700"/>
              <a:gd name="T24" fmla="*/ 327 w 713"/>
              <a:gd name="T25" fmla="*/ 700 h 700"/>
              <a:gd name="T26" fmla="*/ 327 w 713"/>
              <a:gd name="T27" fmla="*/ 503 h 700"/>
              <a:gd name="T28" fmla="*/ 669 w 713"/>
              <a:gd name="T29" fmla="*/ 84 h 700"/>
              <a:gd name="T30" fmla="*/ 581 w 713"/>
              <a:gd name="T31" fmla="*/ 588 h 700"/>
              <a:gd name="T32" fmla="*/ 581 w 713"/>
              <a:gd name="T33" fmla="*/ 590 h 700"/>
              <a:gd name="T34" fmla="*/ 577 w 713"/>
              <a:gd name="T35" fmla="*/ 599 h 700"/>
              <a:gd name="T36" fmla="*/ 569 w 713"/>
              <a:gd name="T37" fmla="*/ 600 h 700"/>
              <a:gd name="T38" fmla="*/ 372 w 713"/>
              <a:gd name="T39" fmla="*/ 533 h 700"/>
              <a:gd name="T40" fmla="*/ 361 w 713"/>
              <a:gd name="T41" fmla="*/ 567 h 700"/>
              <a:gd name="T42" fmla="*/ 559 w 713"/>
              <a:gd name="T43" fmla="*/ 635 h 700"/>
              <a:gd name="T44" fmla="*/ 561 w 713"/>
              <a:gd name="T45" fmla="*/ 636 h 700"/>
              <a:gd name="T46" fmla="*/ 572 w 713"/>
              <a:gd name="T47" fmla="*/ 637 h 700"/>
              <a:gd name="T48" fmla="*/ 599 w 713"/>
              <a:gd name="T49" fmla="*/ 627 h 700"/>
              <a:gd name="T50" fmla="*/ 616 w 713"/>
              <a:gd name="T51" fmla="*/ 594 h 700"/>
              <a:gd name="T52" fmla="*/ 711 w 713"/>
              <a:gd name="T53" fmla="*/ 46 h 700"/>
              <a:gd name="T54" fmla="*/ 712 w 713"/>
              <a:gd name="T55" fmla="*/ 43 h 700"/>
              <a:gd name="T56" fmla="*/ 697 w 713"/>
              <a:gd name="T57" fmla="*/ 10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13" h="700">
                <a:moveTo>
                  <a:pt x="697" y="10"/>
                </a:moveTo>
                <a:cubicBezTo>
                  <a:pt x="680" y="0"/>
                  <a:pt x="661" y="12"/>
                  <a:pt x="655" y="16"/>
                </a:cubicBezTo>
                <a:cubicBezTo>
                  <a:pt x="15" y="381"/>
                  <a:pt x="15" y="381"/>
                  <a:pt x="15" y="381"/>
                </a:cubicBezTo>
                <a:cubicBezTo>
                  <a:pt x="11" y="383"/>
                  <a:pt x="11" y="383"/>
                  <a:pt x="11" y="383"/>
                </a:cubicBezTo>
                <a:cubicBezTo>
                  <a:pt x="0" y="394"/>
                  <a:pt x="0" y="406"/>
                  <a:pt x="1" y="411"/>
                </a:cubicBezTo>
                <a:cubicBezTo>
                  <a:pt x="3" y="429"/>
                  <a:pt x="21" y="439"/>
                  <a:pt x="28" y="442"/>
                </a:cubicBezTo>
                <a:cubicBezTo>
                  <a:pt x="209" y="505"/>
                  <a:pt x="209" y="505"/>
                  <a:pt x="209" y="505"/>
                </a:cubicBezTo>
                <a:cubicBezTo>
                  <a:pt x="221" y="470"/>
                  <a:pt x="221" y="470"/>
                  <a:pt x="221" y="470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610" y="84"/>
                  <a:pt x="610" y="84"/>
                  <a:pt x="610" y="84"/>
                </a:cubicBezTo>
                <a:cubicBezTo>
                  <a:pt x="282" y="486"/>
                  <a:pt x="282" y="486"/>
                  <a:pt x="282" y="486"/>
                </a:cubicBezTo>
                <a:cubicBezTo>
                  <a:pt x="282" y="700"/>
                  <a:pt x="282" y="700"/>
                  <a:pt x="282" y="700"/>
                </a:cubicBezTo>
                <a:cubicBezTo>
                  <a:pt x="327" y="700"/>
                  <a:pt x="327" y="700"/>
                  <a:pt x="327" y="700"/>
                </a:cubicBezTo>
                <a:cubicBezTo>
                  <a:pt x="327" y="503"/>
                  <a:pt x="327" y="503"/>
                  <a:pt x="327" y="503"/>
                </a:cubicBezTo>
                <a:cubicBezTo>
                  <a:pt x="669" y="84"/>
                  <a:pt x="669" y="84"/>
                  <a:pt x="669" y="84"/>
                </a:cubicBezTo>
                <a:cubicBezTo>
                  <a:pt x="581" y="588"/>
                  <a:pt x="581" y="588"/>
                  <a:pt x="581" y="588"/>
                </a:cubicBezTo>
                <a:cubicBezTo>
                  <a:pt x="581" y="590"/>
                  <a:pt x="581" y="590"/>
                  <a:pt x="581" y="590"/>
                </a:cubicBezTo>
                <a:cubicBezTo>
                  <a:pt x="581" y="592"/>
                  <a:pt x="580" y="597"/>
                  <a:pt x="577" y="599"/>
                </a:cubicBezTo>
                <a:cubicBezTo>
                  <a:pt x="575" y="600"/>
                  <a:pt x="571" y="600"/>
                  <a:pt x="569" y="600"/>
                </a:cubicBezTo>
                <a:cubicBezTo>
                  <a:pt x="372" y="533"/>
                  <a:pt x="372" y="533"/>
                  <a:pt x="372" y="533"/>
                </a:cubicBezTo>
                <a:cubicBezTo>
                  <a:pt x="361" y="567"/>
                  <a:pt x="361" y="567"/>
                  <a:pt x="361" y="567"/>
                </a:cubicBezTo>
                <a:cubicBezTo>
                  <a:pt x="559" y="635"/>
                  <a:pt x="559" y="635"/>
                  <a:pt x="559" y="635"/>
                </a:cubicBezTo>
                <a:cubicBezTo>
                  <a:pt x="561" y="636"/>
                  <a:pt x="561" y="636"/>
                  <a:pt x="561" y="636"/>
                </a:cubicBezTo>
                <a:cubicBezTo>
                  <a:pt x="565" y="636"/>
                  <a:pt x="569" y="637"/>
                  <a:pt x="572" y="637"/>
                </a:cubicBezTo>
                <a:cubicBezTo>
                  <a:pt x="585" y="637"/>
                  <a:pt x="594" y="632"/>
                  <a:pt x="599" y="627"/>
                </a:cubicBezTo>
                <a:cubicBezTo>
                  <a:pt x="613" y="616"/>
                  <a:pt x="616" y="599"/>
                  <a:pt x="616" y="594"/>
                </a:cubicBezTo>
                <a:cubicBezTo>
                  <a:pt x="711" y="46"/>
                  <a:pt x="711" y="46"/>
                  <a:pt x="711" y="46"/>
                </a:cubicBezTo>
                <a:cubicBezTo>
                  <a:pt x="712" y="43"/>
                  <a:pt x="712" y="43"/>
                  <a:pt x="712" y="43"/>
                </a:cubicBezTo>
                <a:cubicBezTo>
                  <a:pt x="713" y="23"/>
                  <a:pt x="704" y="14"/>
                  <a:pt x="697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35" y="1390398"/>
            <a:ext cx="4582244" cy="30548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50038" y="1390398"/>
            <a:ext cx="1186241" cy="3054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6"/>
          <p:cNvSpPr txBox="1">
            <a:spLocks noChangeArrowheads="1"/>
          </p:cNvSpPr>
          <p:nvPr/>
        </p:nvSpPr>
        <p:spPr bwMode="auto">
          <a:xfrm>
            <a:off x="8051783" y="1859910"/>
            <a:ext cx="7827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437698" y="-553387"/>
            <a:ext cx="1768415" cy="402832"/>
            <a:chOff x="4347713" y="-78934"/>
            <a:chExt cx="3729474" cy="849546"/>
          </a:xfrm>
        </p:grpSpPr>
        <p:sp>
          <p:nvSpPr>
            <p:cNvPr id="12" name="椭圆 11"/>
            <p:cNvSpPr/>
            <p:nvPr/>
          </p:nvSpPr>
          <p:spPr>
            <a:xfrm>
              <a:off x="4347713" y="-60385"/>
              <a:ext cx="830997" cy="830997"/>
            </a:xfrm>
            <a:prstGeom prst="ellipse">
              <a:avLst/>
            </a:prstGeom>
            <a:solidFill>
              <a:srgbClr val="FE75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313872" y="-60385"/>
              <a:ext cx="830997" cy="830997"/>
            </a:xfrm>
            <a:prstGeom prst="ellipse">
              <a:avLst/>
            </a:prstGeom>
            <a:solidFill>
              <a:srgbClr val="82A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280031" y="-60385"/>
              <a:ext cx="830997" cy="830997"/>
            </a:xfrm>
            <a:prstGeom prst="ellipse">
              <a:avLst/>
            </a:prstGeom>
            <a:solidFill>
              <a:srgbClr val="6EB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246190" y="-78934"/>
              <a:ext cx="830997" cy="830997"/>
            </a:xfrm>
            <a:prstGeom prst="ellipse">
              <a:avLst/>
            </a:prstGeom>
            <a:solidFill>
              <a:srgbClr val="C0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70649" y="1037316"/>
            <a:ext cx="2484776" cy="2484776"/>
            <a:chOff x="1455492" y="-134608"/>
            <a:chExt cx="1386244" cy="1386244"/>
          </a:xfrm>
        </p:grpSpPr>
        <p:sp>
          <p:nvSpPr>
            <p:cNvPr id="24" name="弧形 23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4290899"/>
                <a:gd name="adj2" fmla="val 17720039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9037428"/>
                <a:gd name="adj2" fmla="val 8322384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弧形 25"/>
            <p:cNvSpPr/>
            <p:nvPr/>
          </p:nvSpPr>
          <p:spPr>
            <a:xfrm>
              <a:off x="1455492" y="-134608"/>
              <a:ext cx="1386244" cy="1386244"/>
            </a:xfrm>
            <a:prstGeom prst="arc">
              <a:avLst>
                <a:gd name="adj1" fmla="val 10169832"/>
                <a:gd name="adj2" fmla="val 12759540"/>
              </a:avLst>
            </a:prstGeom>
            <a:ln w="9525">
              <a:solidFill>
                <a:schemeClr val="tx1">
                  <a:lumMod val="65000"/>
                  <a:lumOff val="3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7" name="直接连接符 26"/>
          <p:cNvCxnSpPr/>
          <p:nvPr/>
        </p:nvCxnSpPr>
        <p:spPr>
          <a:xfrm flipH="1">
            <a:off x="4620126" y="505327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5186326" y="1129167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3393132" y="1122543"/>
            <a:ext cx="552256" cy="552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2721309" y="2775645"/>
            <a:ext cx="1135299" cy="1122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3287509" y="3399485"/>
            <a:ext cx="489516" cy="484191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5742780" y="1010652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158354" y="3892556"/>
            <a:ext cx="112295" cy="112295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57" y="1527634"/>
            <a:ext cx="1245133" cy="1457664"/>
          </a:xfrm>
          <a:prstGeom prst="rect">
            <a:avLst/>
          </a:prstGeom>
        </p:spPr>
      </p:pic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3440920" y="1673283"/>
            <a:ext cx="22621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>
                <a:solidFill>
                  <a:schemeClr val="accent1"/>
                </a:solidFill>
                <a:latin typeface="+mj-ea"/>
                <a:ea typeface="+mj-ea"/>
              </a:rPr>
              <a:t>第二章</a:t>
            </a:r>
            <a:endParaRPr lang="zh-CN" altLang="en-US" sz="5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556337" y="2446036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accent1"/>
                </a:solidFill>
                <a:latin typeface="+mj-ea"/>
                <a:ea typeface="+mj-ea"/>
              </a:rPr>
              <a:t>此处添加文字内容</a:t>
            </a:r>
            <a:endParaRPr lang="zh-CN" altLang="en-US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3393132" y="1136731"/>
            <a:ext cx="54373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solidFill>
                  <a:schemeClr val="bg1"/>
                </a:solidFill>
                <a:latin typeface="+mj-lt"/>
                <a:ea typeface="+mj-ea"/>
              </a:rPr>
              <a:t>贰</a:t>
            </a:r>
            <a:endParaRPr lang="zh-CN" altLang="en-US" sz="28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311844" y="2804521"/>
            <a:ext cx="4520312" cy="55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Cum sociis natoque penatibus et magnis dis parturient montes, nascetur ridiculus mus. </a:t>
            </a: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</a:rPr>
              <a:t>；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3242740" y="1562556"/>
            <a:ext cx="2658520" cy="2655762"/>
          </a:xfrm>
          <a:custGeom>
            <a:avLst/>
            <a:gdLst>
              <a:gd name="T0" fmla="*/ 870 w 935"/>
              <a:gd name="T1" fmla="*/ 608 h 935"/>
              <a:gd name="T2" fmla="*/ 870 w 935"/>
              <a:gd name="T3" fmla="*/ 608 h 935"/>
              <a:gd name="T4" fmla="*/ 806 w 935"/>
              <a:gd name="T5" fmla="*/ 468 h 935"/>
              <a:gd name="T6" fmla="*/ 870 w 935"/>
              <a:gd name="T7" fmla="*/ 327 h 935"/>
              <a:gd name="T8" fmla="*/ 870 w 935"/>
              <a:gd name="T9" fmla="*/ 327 h 935"/>
              <a:gd name="T10" fmla="*/ 935 w 935"/>
              <a:gd name="T11" fmla="*/ 186 h 935"/>
              <a:gd name="T12" fmla="*/ 750 w 935"/>
              <a:gd name="T13" fmla="*/ 0 h 935"/>
              <a:gd name="T14" fmla="*/ 608 w 935"/>
              <a:gd name="T15" fmla="*/ 65 h 935"/>
              <a:gd name="T16" fmla="*/ 608 w 935"/>
              <a:gd name="T17" fmla="*/ 65 h 935"/>
              <a:gd name="T18" fmla="*/ 468 w 935"/>
              <a:gd name="T19" fmla="*/ 129 h 935"/>
              <a:gd name="T20" fmla="*/ 328 w 935"/>
              <a:gd name="T21" fmla="*/ 65 h 935"/>
              <a:gd name="T22" fmla="*/ 328 w 935"/>
              <a:gd name="T23" fmla="*/ 65 h 935"/>
              <a:gd name="T24" fmla="*/ 186 w 935"/>
              <a:gd name="T25" fmla="*/ 0 h 935"/>
              <a:gd name="T26" fmla="*/ 0 w 935"/>
              <a:gd name="T27" fmla="*/ 186 h 935"/>
              <a:gd name="T28" fmla="*/ 66 w 935"/>
              <a:gd name="T29" fmla="*/ 327 h 935"/>
              <a:gd name="T30" fmla="*/ 66 w 935"/>
              <a:gd name="T31" fmla="*/ 327 h 935"/>
              <a:gd name="T32" fmla="*/ 130 w 935"/>
              <a:gd name="T33" fmla="*/ 468 h 935"/>
              <a:gd name="T34" fmla="*/ 66 w 935"/>
              <a:gd name="T35" fmla="*/ 608 h 935"/>
              <a:gd name="T36" fmla="*/ 66 w 935"/>
              <a:gd name="T37" fmla="*/ 608 h 935"/>
              <a:gd name="T38" fmla="*/ 0 w 935"/>
              <a:gd name="T39" fmla="*/ 749 h 935"/>
              <a:gd name="T40" fmla="*/ 186 w 935"/>
              <a:gd name="T41" fmla="*/ 935 h 935"/>
              <a:gd name="T42" fmla="*/ 328 w 935"/>
              <a:gd name="T43" fmla="*/ 870 h 935"/>
              <a:gd name="T44" fmla="*/ 328 w 935"/>
              <a:gd name="T45" fmla="*/ 870 h 935"/>
              <a:gd name="T46" fmla="*/ 468 w 935"/>
              <a:gd name="T47" fmla="*/ 806 h 935"/>
              <a:gd name="T48" fmla="*/ 608 w 935"/>
              <a:gd name="T49" fmla="*/ 870 h 935"/>
              <a:gd name="T50" fmla="*/ 608 w 935"/>
              <a:gd name="T51" fmla="*/ 870 h 935"/>
              <a:gd name="T52" fmla="*/ 750 w 935"/>
              <a:gd name="T53" fmla="*/ 935 h 935"/>
              <a:gd name="T54" fmla="*/ 935 w 935"/>
              <a:gd name="T55" fmla="*/ 749 h 935"/>
              <a:gd name="T56" fmla="*/ 870 w 935"/>
              <a:gd name="T57" fmla="*/ 608 h 935"/>
              <a:gd name="T58" fmla="*/ 468 w 935"/>
              <a:gd name="T59" fmla="*/ 681 h 935"/>
              <a:gd name="T60" fmla="*/ 255 w 935"/>
              <a:gd name="T61" fmla="*/ 468 h 935"/>
              <a:gd name="T62" fmla="*/ 468 w 935"/>
              <a:gd name="T63" fmla="*/ 255 h 935"/>
              <a:gd name="T64" fmla="*/ 681 w 935"/>
              <a:gd name="T65" fmla="*/ 468 h 935"/>
              <a:gd name="T66" fmla="*/ 468 w 935"/>
              <a:gd name="T67" fmla="*/ 681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35" h="935">
                <a:moveTo>
                  <a:pt x="870" y="608"/>
                </a:moveTo>
                <a:cubicBezTo>
                  <a:pt x="870" y="608"/>
                  <a:pt x="870" y="608"/>
                  <a:pt x="870" y="608"/>
                </a:cubicBezTo>
                <a:cubicBezTo>
                  <a:pt x="831" y="574"/>
                  <a:pt x="806" y="524"/>
                  <a:pt x="806" y="468"/>
                </a:cubicBezTo>
                <a:cubicBezTo>
                  <a:pt x="806" y="412"/>
                  <a:pt x="831" y="362"/>
                  <a:pt x="870" y="327"/>
                </a:cubicBezTo>
                <a:cubicBezTo>
                  <a:pt x="870" y="327"/>
                  <a:pt x="870" y="327"/>
                  <a:pt x="870" y="327"/>
                </a:cubicBezTo>
                <a:cubicBezTo>
                  <a:pt x="910" y="293"/>
                  <a:pt x="935" y="243"/>
                  <a:pt x="935" y="186"/>
                </a:cubicBezTo>
                <a:cubicBezTo>
                  <a:pt x="935" y="83"/>
                  <a:pt x="852" y="0"/>
                  <a:pt x="750" y="0"/>
                </a:cubicBezTo>
                <a:cubicBezTo>
                  <a:pt x="693" y="0"/>
                  <a:pt x="642" y="25"/>
                  <a:pt x="608" y="65"/>
                </a:cubicBezTo>
                <a:cubicBezTo>
                  <a:pt x="608" y="65"/>
                  <a:pt x="608" y="65"/>
                  <a:pt x="608" y="65"/>
                </a:cubicBezTo>
                <a:cubicBezTo>
                  <a:pt x="574" y="105"/>
                  <a:pt x="524" y="129"/>
                  <a:pt x="468" y="129"/>
                </a:cubicBezTo>
                <a:cubicBezTo>
                  <a:pt x="412" y="129"/>
                  <a:pt x="362" y="105"/>
                  <a:pt x="328" y="65"/>
                </a:cubicBezTo>
                <a:cubicBezTo>
                  <a:pt x="328" y="65"/>
                  <a:pt x="328" y="65"/>
                  <a:pt x="328" y="65"/>
                </a:cubicBezTo>
                <a:cubicBezTo>
                  <a:pt x="294" y="25"/>
                  <a:pt x="243" y="0"/>
                  <a:pt x="186" y="0"/>
                </a:cubicBezTo>
                <a:cubicBezTo>
                  <a:pt x="83" y="0"/>
                  <a:pt x="0" y="83"/>
                  <a:pt x="0" y="186"/>
                </a:cubicBezTo>
                <a:cubicBezTo>
                  <a:pt x="0" y="243"/>
                  <a:pt x="26" y="293"/>
                  <a:pt x="66" y="327"/>
                </a:cubicBezTo>
                <a:cubicBezTo>
                  <a:pt x="66" y="327"/>
                  <a:pt x="66" y="327"/>
                  <a:pt x="66" y="327"/>
                </a:cubicBezTo>
                <a:cubicBezTo>
                  <a:pt x="105" y="362"/>
                  <a:pt x="130" y="412"/>
                  <a:pt x="130" y="468"/>
                </a:cubicBezTo>
                <a:cubicBezTo>
                  <a:pt x="130" y="524"/>
                  <a:pt x="105" y="574"/>
                  <a:pt x="66" y="608"/>
                </a:cubicBezTo>
                <a:cubicBezTo>
                  <a:pt x="66" y="608"/>
                  <a:pt x="66" y="608"/>
                  <a:pt x="66" y="608"/>
                </a:cubicBezTo>
                <a:cubicBezTo>
                  <a:pt x="26" y="642"/>
                  <a:pt x="0" y="693"/>
                  <a:pt x="0" y="749"/>
                </a:cubicBezTo>
                <a:cubicBezTo>
                  <a:pt x="0" y="852"/>
                  <a:pt x="83" y="935"/>
                  <a:pt x="186" y="935"/>
                </a:cubicBezTo>
                <a:cubicBezTo>
                  <a:pt x="243" y="935"/>
                  <a:pt x="294" y="910"/>
                  <a:pt x="328" y="870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62" y="831"/>
                  <a:pt x="412" y="806"/>
                  <a:pt x="468" y="806"/>
                </a:cubicBezTo>
                <a:cubicBezTo>
                  <a:pt x="524" y="806"/>
                  <a:pt x="574" y="831"/>
                  <a:pt x="608" y="870"/>
                </a:cubicBezTo>
                <a:cubicBezTo>
                  <a:pt x="608" y="870"/>
                  <a:pt x="608" y="870"/>
                  <a:pt x="608" y="870"/>
                </a:cubicBezTo>
                <a:cubicBezTo>
                  <a:pt x="642" y="910"/>
                  <a:pt x="693" y="935"/>
                  <a:pt x="750" y="935"/>
                </a:cubicBezTo>
                <a:cubicBezTo>
                  <a:pt x="852" y="935"/>
                  <a:pt x="935" y="852"/>
                  <a:pt x="935" y="749"/>
                </a:cubicBezTo>
                <a:cubicBezTo>
                  <a:pt x="935" y="693"/>
                  <a:pt x="910" y="642"/>
                  <a:pt x="870" y="608"/>
                </a:cubicBezTo>
                <a:close/>
                <a:moveTo>
                  <a:pt x="468" y="681"/>
                </a:moveTo>
                <a:cubicBezTo>
                  <a:pt x="350" y="681"/>
                  <a:pt x="255" y="585"/>
                  <a:pt x="255" y="468"/>
                </a:cubicBezTo>
                <a:cubicBezTo>
                  <a:pt x="255" y="350"/>
                  <a:pt x="350" y="255"/>
                  <a:pt x="468" y="255"/>
                </a:cubicBezTo>
                <a:cubicBezTo>
                  <a:pt x="585" y="255"/>
                  <a:pt x="681" y="350"/>
                  <a:pt x="681" y="468"/>
                </a:cubicBezTo>
                <a:cubicBezTo>
                  <a:pt x="681" y="585"/>
                  <a:pt x="585" y="681"/>
                  <a:pt x="468" y="6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4988428" y="3313759"/>
            <a:ext cx="770806" cy="7694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3387525" y="1714235"/>
            <a:ext cx="768047" cy="766669"/>
          </a:xfrm>
          <a:prstGeom prst="ellipse">
            <a:avLst/>
          </a:prstGeom>
          <a:solidFill>
            <a:srgbClr val="86958E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Oval 8"/>
          <p:cNvSpPr>
            <a:spLocks noChangeArrowheads="1"/>
          </p:cNvSpPr>
          <p:nvPr/>
        </p:nvSpPr>
        <p:spPr bwMode="auto">
          <a:xfrm>
            <a:off x="4988428" y="1714235"/>
            <a:ext cx="770806" cy="7666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3387525" y="3313759"/>
            <a:ext cx="768047" cy="7694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文本框 6"/>
          <p:cNvSpPr txBox="1">
            <a:spLocks noChangeArrowheads="1"/>
          </p:cNvSpPr>
          <p:nvPr/>
        </p:nvSpPr>
        <p:spPr bwMode="auto">
          <a:xfrm>
            <a:off x="6046045" y="1648375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50410" y="1852065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文本框 6"/>
          <p:cNvSpPr txBox="1">
            <a:spLocks noChangeArrowheads="1"/>
          </p:cNvSpPr>
          <p:nvPr/>
        </p:nvSpPr>
        <p:spPr bwMode="auto">
          <a:xfrm>
            <a:off x="6046045" y="3220756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50410" y="3424446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文本框 6"/>
          <p:cNvSpPr txBox="1">
            <a:spLocks noChangeArrowheads="1"/>
          </p:cNvSpPr>
          <p:nvPr/>
        </p:nvSpPr>
        <p:spPr bwMode="auto">
          <a:xfrm>
            <a:off x="1678564" y="1574188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0029" y="1777878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文本框 6"/>
          <p:cNvSpPr txBox="1">
            <a:spLocks noChangeArrowheads="1"/>
          </p:cNvSpPr>
          <p:nvPr/>
        </p:nvSpPr>
        <p:spPr bwMode="auto">
          <a:xfrm>
            <a:off x="1678564" y="3146569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苏新诗柳楷简体"/>
                <a:ea typeface="方正苏新诗柳楷简体"/>
              </a:rPr>
              <a:t>添加文字内容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苏新诗柳楷简体"/>
              <a:ea typeface="方正苏新诗柳楷简体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70029" y="3350259"/>
            <a:ext cx="2824307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AutoShape 112"/>
          <p:cNvSpPr/>
          <p:nvPr/>
        </p:nvSpPr>
        <p:spPr bwMode="auto">
          <a:xfrm>
            <a:off x="5197850" y="3519084"/>
            <a:ext cx="360363" cy="35877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644099" y="3503861"/>
            <a:ext cx="246811" cy="359779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45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6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7" name="Group 124"/>
          <p:cNvGrpSpPr/>
          <p:nvPr/>
        </p:nvGrpSpPr>
        <p:grpSpPr>
          <a:xfrm>
            <a:off x="5193941" y="1941334"/>
            <a:ext cx="359779" cy="302680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48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9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0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flipH="1">
            <a:off x="3576048" y="1906890"/>
            <a:ext cx="359165" cy="359165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52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53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556337" y="300813"/>
            <a:ext cx="2031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此处添加标题</a:t>
            </a:r>
            <a:endParaRPr lang="en-US" altLang="zh-CN" sz="2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056708" y="698273"/>
            <a:ext cx="32319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bg1">
                    <a:lumMod val="65000"/>
                  </a:schemeClr>
                </a:solidFill>
                <a:latin typeface="Calibri Light" panose="020F0302020204030204"/>
                <a:ea typeface="方正兰亭黑_GBK"/>
              </a:rPr>
              <a:t>Lorem ipsum dolor sit amet, consectetuer adipiscing elit</a:t>
            </a:r>
            <a:endParaRPr lang="zh-CN" altLang="en-US" sz="1050">
              <a:solidFill>
                <a:schemeClr val="bg1">
                  <a:lumMod val="65000"/>
                </a:schemeClr>
              </a:solidFill>
              <a:latin typeface="Calibri Light" panose="020F0302020204030204"/>
              <a:ea typeface="方正兰亭黑_GBK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18770" y="1344951"/>
            <a:ext cx="4331812" cy="19025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42284" y="3640222"/>
            <a:ext cx="508958" cy="5089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67164" y="3567315"/>
            <a:ext cx="2292975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207670" y="3662390"/>
            <a:ext cx="508958" cy="5089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732550" y="3567315"/>
            <a:ext cx="2292975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132727" y="3662390"/>
            <a:ext cx="508958" cy="5089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657607" y="3567315"/>
            <a:ext cx="2292975" cy="79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en-US" altLang="zh-CN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Donec luctus nibh sit amet sem vulputate venenatis</a:t>
            </a: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；</a:t>
            </a:r>
            <a:r>
              <a:rPr lang="en-US" altLang="zh-CN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Donec luctus nibh sit amet sem vulputate venenatis</a:t>
            </a:r>
            <a:r>
              <a:rPr lang="zh-CN" altLang="en-US" sz="1050" kern="0">
                <a:solidFill>
                  <a:schemeClr val="tx1">
                    <a:lumMod val="65000"/>
                    <a:lumOff val="35000"/>
                  </a:schemeClr>
                </a:solidFill>
              </a:rPr>
              <a:t>；</a:t>
            </a:r>
            <a:endParaRPr lang="zh-CN" altLang="en-US" sz="1050" ker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矩形 23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4672695" y="1736532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+mj-ea"/>
                <a:ea typeface="+mj-ea"/>
                <a:sym typeface="Calibri" panose="020F0502020204030204" pitchFamily="34" charset="0"/>
              </a:rPr>
              <a:t>此处添加标题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  <a:sym typeface="Calibri" panose="020F0502020204030204" pitchFamily="34" charset="0"/>
            </a:endParaRPr>
          </a:p>
        </p:txBody>
      </p:sp>
      <p:sp>
        <p:nvSpPr>
          <p:cNvPr id="25" name="矩形 24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/>
          <p:nvPr/>
        </p:nvSpPr>
        <p:spPr>
          <a:xfrm>
            <a:off x="4672695" y="2173873"/>
            <a:ext cx="4331812" cy="819455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4"/>
          <a:stretch>
            <a:fillRect/>
          </a:stretch>
        </p:blipFill>
        <p:spPr>
          <a:xfrm>
            <a:off x="0" y="1344951"/>
            <a:ext cx="4618770" cy="1902510"/>
          </a:xfrm>
          <a:prstGeom prst="rect">
            <a:avLst/>
          </a:prstGeom>
        </p:spPr>
      </p:pic>
      <p:sp>
        <p:nvSpPr>
          <p:cNvPr id="28" name="AutoShape 112"/>
          <p:cNvSpPr/>
          <p:nvPr/>
        </p:nvSpPr>
        <p:spPr bwMode="auto">
          <a:xfrm>
            <a:off x="6288683" y="3783827"/>
            <a:ext cx="278704" cy="277476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366707" y="3804206"/>
            <a:ext cx="190883" cy="278252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30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flipH="1">
            <a:off x="242538" y="3755812"/>
            <a:ext cx="277777" cy="277777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37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8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小清新通用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7576"/>
      </a:accent1>
      <a:accent2>
        <a:srgbClr val="8CAB9F"/>
      </a:accent2>
      <a:accent3>
        <a:srgbClr val="6EB7C6"/>
      </a:accent3>
      <a:accent4>
        <a:srgbClr val="C0DABF"/>
      </a:accent4>
      <a:accent5>
        <a:srgbClr val="5B9BD5"/>
      </a:accent5>
      <a:accent6>
        <a:srgbClr val="70AD47"/>
      </a:accent6>
      <a:hlink>
        <a:srgbClr val="000000"/>
      </a:hlink>
      <a:folHlink>
        <a:srgbClr val="954F72"/>
      </a:folHlink>
    </a:clrScheme>
    <a:fontScheme name="方正苏新诗柳楷简体">
      <a:majorFont>
        <a:latin typeface="Arial"/>
        <a:ea typeface="方正苏新诗柳楷简体"/>
        <a:cs typeface=""/>
      </a:majorFont>
      <a:minorFont>
        <a:latin typeface="Calibri Light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6395</Words>
  <Application>WPS 演示</Application>
  <PresentationFormat>全屏显示(16:9)</PresentationFormat>
  <Paragraphs>248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Calibri Light</vt:lpstr>
      <vt:lpstr>方正宋刻本秀楷简体</vt:lpstr>
      <vt:lpstr>方正兰亭黑_GBK</vt:lpstr>
      <vt:lpstr>黑体</vt:lpstr>
      <vt:lpstr>微软雅黑</vt:lpstr>
      <vt:lpstr>Calibri Light</vt:lpstr>
      <vt:lpstr>Calibri</vt:lpstr>
      <vt:lpstr>Gill Sans</vt:lpstr>
      <vt:lpstr>方正苏新诗柳楷简体</vt:lpstr>
      <vt:lpstr>Arial Unicode MS</vt:lpstr>
      <vt:lpstr>微软雅黑 Light</vt:lpstr>
      <vt:lpstr>Arial</vt:lpstr>
      <vt:lpstr>Segoe Print</vt:lpstr>
      <vt:lpstr>Microsoft YaHei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58</cp:revision>
  <dcterms:created xsi:type="dcterms:W3CDTF">2018-06-27T01:08:00Z</dcterms:created>
  <dcterms:modified xsi:type="dcterms:W3CDTF">2019-08-13T07:28:51Z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