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audio1.wav" ContentType="audio/x-wav"/>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60" r:id="rId3"/>
    <p:sldMasterId id="2147483672" r:id="rId4"/>
  </p:sldMasterIdLst>
  <p:notesMasterIdLst>
    <p:notesMasterId r:id="rId6"/>
  </p:notesMasterIdLst>
  <p:handoutMasterIdLst>
    <p:handoutMasterId r:id="rId33"/>
  </p:handoutMasterIdLst>
  <p:sldIdLst>
    <p:sldId id="307" r:id="rId5"/>
    <p:sldId id="376" r:id="rId7"/>
    <p:sldId id="363" r:id="rId8"/>
    <p:sldId id="389" r:id="rId9"/>
    <p:sldId id="391" r:id="rId10"/>
    <p:sldId id="392" r:id="rId11"/>
    <p:sldId id="393" r:id="rId12"/>
    <p:sldId id="395" r:id="rId13"/>
    <p:sldId id="396" r:id="rId14"/>
    <p:sldId id="397" r:id="rId15"/>
    <p:sldId id="398" r:id="rId16"/>
    <p:sldId id="394" r:id="rId17"/>
    <p:sldId id="399" r:id="rId18"/>
    <p:sldId id="400" r:id="rId19"/>
    <p:sldId id="401" r:id="rId20"/>
    <p:sldId id="405" r:id="rId21"/>
    <p:sldId id="402" r:id="rId22"/>
    <p:sldId id="415" r:id="rId23"/>
    <p:sldId id="413" r:id="rId24"/>
    <p:sldId id="406" r:id="rId25"/>
    <p:sldId id="414" r:id="rId26"/>
    <p:sldId id="409" r:id="rId27"/>
    <p:sldId id="412" r:id="rId28"/>
    <p:sldId id="411" r:id="rId29"/>
    <p:sldId id="410" r:id="rId30"/>
    <p:sldId id="407" r:id="rId31"/>
    <p:sldId id="388" r:id="rId32"/>
  </p:sldIdLst>
  <p:sldSz cx="9144000" cy="5144770"/>
  <p:notesSz cx="6858000" cy="9144000"/>
  <p:embeddedFontLst>
    <p:embeddedFont>
      <p:font typeface="微软雅黑" panose="020B0503020204020204" pitchFamily="34" charset="-122"/>
      <p:regular r:id="rId37"/>
    </p:embeddedFont>
    <p:embeddedFont>
      <p:font typeface="Verdana" panose="020B0604030504040204" pitchFamily="34" charset="0"/>
      <p:regular r:id="rId38"/>
      <p:bold r:id="rId39"/>
      <p:italic r:id="rId40"/>
      <p:boldItalic r:id="rId41"/>
    </p:embeddedFont>
    <p:embeddedFont>
      <p:font typeface="微软雅黑 Light" panose="020B0502040204020203" pitchFamily="34" charset="-122"/>
      <p:regular r:id="rId42"/>
    </p:embeddedFont>
    <p:embeddedFont>
      <p:font typeface="方正兰亭黑_GBK" panose="02000000000000000000" pitchFamily="2" charset="-122"/>
      <p:regular r:id="rId43"/>
    </p:embeddedFont>
    <p:embeddedFont>
      <p:font typeface="Impact" panose="020B0806030902050204" pitchFamily="34" charset="0"/>
      <p:regular r:id="rId44"/>
    </p:embeddedFont>
  </p:embeddedFontLst>
  <p:custDataLst>
    <p:tags r:id="rId45"/>
  </p:custDataLst>
  <p:defaultTextStyle>
    <a:defPPr>
      <a:defRPr lang="en-US"/>
    </a:defPPr>
    <a:lvl1pPr algn="ctr" rtl="0" fontAlgn="base">
      <a:lnSpc>
        <a:spcPct val="120000"/>
      </a:lnSpc>
      <a:spcBef>
        <a:spcPct val="0"/>
      </a:spcBef>
      <a:spcAft>
        <a:spcPct val="0"/>
      </a:spcAft>
      <a:defRPr sz="2000" kern="1200">
        <a:solidFill>
          <a:srgbClr val="4D4D4D"/>
        </a:solidFill>
        <a:latin typeface="微软雅黑" panose="020B0503020204020204" pitchFamily="34" charset="-122"/>
        <a:ea typeface="微软雅黑" panose="020B0503020204020204" pitchFamily="34" charset="-122"/>
        <a:cs typeface="+mn-cs"/>
      </a:defRPr>
    </a:lvl1pPr>
    <a:lvl2pPr marL="457200" algn="ctr" rtl="0" fontAlgn="base">
      <a:lnSpc>
        <a:spcPct val="120000"/>
      </a:lnSpc>
      <a:spcBef>
        <a:spcPct val="0"/>
      </a:spcBef>
      <a:spcAft>
        <a:spcPct val="0"/>
      </a:spcAft>
      <a:defRPr sz="2000" kern="1200">
        <a:solidFill>
          <a:srgbClr val="4D4D4D"/>
        </a:solidFill>
        <a:latin typeface="微软雅黑" panose="020B0503020204020204" pitchFamily="34" charset="-122"/>
        <a:ea typeface="微软雅黑" panose="020B0503020204020204" pitchFamily="34" charset="-122"/>
        <a:cs typeface="+mn-cs"/>
      </a:defRPr>
    </a:lvl2pPr>
    <a:lvl3pPr marL="914400" algn="ctr" rtl="0" fontAlgn="base">
      <a:lnSpc>
        <a:spcPct val="120000"/>
      </a:lnSpc>
      <a:spcBef>
        <a:spcPct val="0"/>
      </a:spcBef>
      <a:spcAft>
        <a:spcPct val="0"/>
      </a:spcAft>
      <a:defRPr sz="2000" kern="1200">
        <a:solidFill>
          <a:srgbClr val="4D4D4D"/>
        </a:solidFill>
        <a:latin typeface="微软雅黑" panose="020B0503020204020204" pitchFamily="34" charset="-122"/>
        <a:ea typeface="微软雅黑" panose="020B0503020204020204" pitchFamily="34" charset="-122"/>
        <a:cs typeface="+mn-cs"/>
      </a:defRPr>
    </a:lvl3pPr>
    <a:lvl4pPr marL="1371600" algn="ctr" rtl="0" fontAlgn="base">
      <a:lnSpc>
        <a:spcPct val="120000"/>
      </a:lnSpc>
      <a:spcBef>
        <a:spcPct val="0"/>
      </a:spcBef>
      <a:spcAft>
        <a:spcPct val="0"/>
      </a:spcAft>
      <a:defRPr sz="2000" kern="1200">
        <a:solidFill>
          <a:srgbClr val="4D4D4D"/>
        </a:solidFill>
        <a:latin typeface="微软雅黑" panose="020B0503020204020204" pitchFamily="34" charset="-122"/>
        <a:ea typeface="微软雅黑" panose="020B0503020204020204" pitchFamily="34" charset="-122"/>
        <a:cs typeface="+mn-cs"/>
      </a:defRPr>
    </a:lvl4pPr>
    <a:lvl5pPr marL="1828800" algn="ctr" rtl="0" fontAlgn="base">
      <a:lnSpc>
        <a:spcPct val="120000"/>
      </a:lnSpc>
      <a:spcBef>
        <a:spcPct val="0"/>
      </a:spcBef>
      <a:spcAft>
        <a:spcPct val="0"/>
      </a:spcAft>
      <a:defRPr sz="2000" kern="1200">
        <a:solidFill>
          <a:srgbClr val="4D4D4D"/>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2000" kern="1200">
        <a:solidFill>
          <a:srgbClr val="4D4D4D"/>
        </a:solidFill>
        <a:latin typeface="微软雅黑" panose="020B0503020204020204" pitchFamily="34" charset="-122"/>
        <a:ea typeface="微软雅黑" panose="020B0503020204020204" pitchFamily="34" charset="-122"/>
        <a:cs typeface="+mn-cs"/>
      </a:defRPr>
    </a:lvl6pPr>
    <a:lvl7pPr marL="2743200" algn="l" defTabSz="914400" rtl="0" eaLnBrk="1" latinLnBrk="0" hangingPunct="1">
      <a:defRPr sz="2000" kern="1200">
        <a:solidFill>
          <a:srgbClr val="4D4D4D"/>
        </a:solidFill>
        <a:latin typeface="微软雅黑" panose="020B0503020204020204" pitchFamily="34" charset="-122"/>
        <a:ea typeface="微软雅黑" panose="020B0503020204020204" pitchFamily="34" charset="-122"/>
        <a:cs typeface="+mn-cs"/>
      </a:defRPr>
    </a:lvl7pPr>
    <a:lvl8pPr marL="3200400" algn="l" defTabSz="914400" rtl="0" eaLnBrk="1" latinLnBrk="0" hangingPunct="1">
      <a:defRPr sz="2000" kern="1200">
        <a:solidFill>
          <a:srgbClr val="4D4D4D"/>
        </a:solidFill>
        <a:latin typeface="微软雅黑" panose="020B0503020204020204" pitchFamily="34" charset="-122"/>
        <a:ea typeface="微软雅黑" panose="020B0503020204020204" pitchFamily="34" charset="-122"/>
        <a:cs typeface="+mn-cs"/>
      </a:defRPr>
    </a:lvl8pPr>
    <a:lvl9pPr marL="3657600" algn="l" defTabSz="914400" rtl="0" eaLnBrk="1" latinLnBrk="0" hangingPunct="1">
      <a:defRPr sz="2000" kern="1200">
        <a:solidFill>
          <a:srgbClr val="4D4D4D"/>
        </a:solidFill>
        <a:latin typeface="微软雅黑" panose="020B0503020204020204" pitchFamily="34" charset="-122"/>
        <a:ea typeface="微软雅黑" panose="020B0503020204020204" pitchFamily="3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1D01"/>
    <a:srgbClr val="D2761A"/>
    <a:srgbClr val="FFFFFF"/>
    <a:srgbClr val="5C2E00"/>
    <a:srgbClr val="CC99FF"/>
    <a:srgbClr val="CC00FF"/>
    <a:srgbClr val="0000FF"/>
    <a:srgbClr val="000000"/>
    <a:srgbClr val="218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6" autoAdjust="0"/>
    <p:restoredTop sz="90823" autoAdjust="0"/>
  </p:normalViewPr>
  <p:slideViewPr>
    <p:cSldViewPr>
      <p:cViewPr varScale="1">
        <p:scale>
          <a:sx n="89" d="100"/>
          <a:sy n="89" d="100"/>
        </p:scale>
        <p:origin x="786" y="84"/>
      </p:cViewPr>
      <p:guideLst>
        <p:guide orient="horz" pos="1621"/>
        <p:guide pos="2880"/>
      </p:guideLst>
    </p:cSldViewPr>
  </p:slideViewPr>
  <p:notesTextViewPr>
    <p:cViewPr>
      <p:scale>
        <a:sx n="66" d="100"/>
        <a:sy n="66"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5" Type="http://schemas.openxmlformats.org/officeDocument/2006/relationships/tags" Target="tags/tag5.xml"/><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Master" Target="slideMasters/slideMaster3.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a:lnSpc>
                <a:spcPct val="100000"/>
              </a:lnSpc>
              <a:defRPr sz="1200">
                <a:solidFill>
                  <a:schemeClr val="tx1"/>
                </a:solidFill>
                <a:latin typeface="Arial" panose="020B0604020202020204" pitchFamily="34" charset="0"/>
                <a:ea typeface="宋体" panose="02010600030101010101" pitchFamily="2" charset="-122"/>
              </a:defRPr>
            </a:lvl1pPr>
          </a:lstStyle>
          <a:p>
            <a:endParaRPr lang="zh-CN" altLang="en-US"/>
          </a:p>
        </p:txBody>
      </p:sp>
      <p:sp>
        <p:nvSpPr>
          <p:cNvPr id="1280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lnSpc>
                <a:spcPct val="100000"/>
              </a:lnSpc>
              <a:defRPr sz="1200">
                <a:solidFill>
                  <a:schemeClr val="tx1"/>
                </a:solidFill>
                <a:latin typeface="Arial" panose="020B0604020202020204" pitchFamily="34" charset="0"/>
                <a:ea typeface="宋体" panose="02010600030101010101" pitchFamily="2" charset="-122"/>
              </a:defRPr>
            </a:lvl1pPr>
          </a:lstStyle>
          <a:p>
            <a:endParaRPr lang="en-US" altLang="zh-CN"/>
          </a:p>
        </p:txBody>
      </p:sp>
      <p:sp>
        <p:nvSpPr>
          <p:cNvPr id="128004"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280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l">
              <a:lnSpc>
                <a:spcPct val="100000"/>
              </a:lnSpc>
              <a:defRPr sz="1200">
                <a:solidFill>
                  <a:schemeClr val="tx1"/>
                </a:solidFill>
                <a:latin typeface="Arial" panose="020B0604020202020204" pitchFamily="34" charset="0"/>
                <a:ea typeface="宋体" panose="02010600030101010101" pitchFamily="2" charset="-122"/>
              </a:defRPr>
            </a:lvl1pPr>
          </a:lstStyle>
          <a:p>
            <a:endParaRPr lang="en-US" altLang="zh-CN"/>
          </a:p>
        </p:txBody>
      </p:sp>
      <p:sp>
        <p:nvSpPr>
          <p:cNvPr id="1280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lnSpc>
                <a:spcPct val="100000"/>
              </a:lnSpc>
              <a:defRPr sz="1200">
                <a:solidFill>
                  <a:schemeClr val="tx1"/>
                </a:solidFill>
                <a:latin typeface="Arial" panose="020B0604020202020204" pitchFamily="34" charset="0"/>
                <a:ea typeface="宋体" panose="02010600030101010101" pitchFamily="2" charset="-122"/>
              </a:defRPr>
            </a:lvl1pPr>
          </a:lstStyle>
          <a:p>
            <a:fld id="{3F76340A-7F31-47AD-A34C-DCC64DA2E67D}"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76340A-7F31-47AD-A34C-DCC64DA2E67D}"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cover dir="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0"/>
            <a:ext cx="8229600" cy="33956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spd="slow">
    <p:cover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94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19800" cy="43894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spd="slow">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3312"/>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6238"/>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0"/>
            <a:ext cx="8229600" cy="33956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763"/>
            <a:ext cx="7772400" cy="1020762"/>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1225"/>
            <a:ext cx="7772400" cy="1125538"/>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56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56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950"/>
            <a:ext cx="4040188" cy="2963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1631950"/>
            <a:ext cx="4041775" cy="2963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9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94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0"/>
            <a:ext cx="8229600" cy="33956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spd="slow">
    <p:cover dir="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2038"/>
            <a:ext cx="5486400" cy="4254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7488"/>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0"/>
            <a:ext cx="8229600" cy="33956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94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19800" cy="43894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3312"/>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6238"/>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0"/>
            <a:ext cx="8229600" cy="33956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763"/>
            <a:ext cx="7772400" cy="1020762"/>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1225"/>
            <a:ext cx="7772400" cy="1125538"/>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56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56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950"/>
            <a:ext cx="4040188" cy="2963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1631950"/>
            <a:ext cx="4041775" cy="2963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763"/>
            <a:ext cx="7772400" cy="1020762"/>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1225"/>
            <a:ext cx="7772400" cy="1125538"/>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spd="slow">
    <p:cover dir="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9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94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2038"/>
            <a:ext cx="5486400" cy="4254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7488"/>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00150"/>
            <a:ext cx="8229600" cy="33956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94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19800" cy="43894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56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56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spd="slow">
    <p:cover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950"/>
            <a:ext cx="4040188" cy="2963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1631950"/>
            <a:ext cx="4041775" cy="2963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spd="slow">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Tree>
  </p:cSld>
  <p:clrMapOvr>
    <a:masterClrMapping/>
  </p:clrMapOvr>
  <p:transition spd="slow">
    <p:cover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p:cover dir="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9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948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spd="slow">
    <p:cover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2038"/>
            <a:ext cx="5486400" cy="4254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7488"/>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spd="slow">
    <p:cover dir="rd"/>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dir="rd"/>
  </p:transition>
  <p:timing>
    <p:tnLst>
      <p:par>
        <p:cTn id="1" dur="indefinite" restart="never" nodeType="tmRoot"/>
      </p:par>
    </p:tnLst>
  </p:timing>
  <p:txStyles>
    <p:titleStyle>
      <a:lvl1pPr algn="ctr" rtl="0" fontAlgn="base">
        <a:spcBef>
          <a:spcPct val="0"/>
        </a:spcBef>
        <a:spcAft>
          <a:spcPct val="0"/>
        </a:spcAft>
        <a:defRPr sz="3200" b="1">
          <a:solidFill>
            <a:srgbClr val="FFFFFF"/>
          </a:solidFill>
          <a:latin typeface="+mj-lt"/>
          <a:ea typeface="+mj-ea"/>
          <a:cs typeface="+mj-cs"/>
        </a:defRPr>
      </a:lvl1pPr>
      <a:lvl2pPr algn="ctr" rtl="0" fontAlgn="base">
        <a:spcBef>
          <a:spcPct val="0"/>
        </a:spcBef>
        <a:spcAft>
          <a:spcPct val="0"/>
        </a:spcAft>
        <a:defRPr sz="3200" b="1">
          <a:solidFill>
            <a:srgbClr val="FFFFFF"/>
          </a:solidFill>
          <a:latin typeface="Verdana" panose="020B0604030504040204" pitchFamily="34" charset="0"/>
        </a:defRPr>
      </a:lvl2pPr>
      <a:lvl3pPr algn="ctr" rtl="0" fontAlgn="base">
        <a:spcBef>
          <a:spcPct val="0"/>
        </a:spcBef>
        <a:spcAft>
          <a:spcPct val="0"/>
        </a:spcAft>
        <a:defRPr sz="3200" b="1">
          <a:solidFill>
            <a:srgbClr val="FFFFFF"/>
          </a:solidFill>
          <a:latin typeface="Verdana" panose="020B0604030504040204" pitchFamily="34" charset="0"/>
        </a:defRPr>
      </a:lvl3pPr>
      <a:lvl4pPr algn="ctr" rtl="0" fontAlgn="base">
        <a:spcBef>
          <a:spcPct val="0"/>
        </a:spcBef>
        <a:spcAft>
          <a:spcPct val="0"/>
        </a:spcAft>
        <a:defRPr sz="3200" b="1">
          <a:solidFill>
            <a:srgbClr val="FFFFFF"/>
          </a:solidFill>
          <a:latin typeface="Verdana" panose="020B0604030504040204" pitchFamily="34" charset="0"/>
        </a:defRPr>
      </a:lvl4pPr>
      <a:lvl5pPr algn="ctr" rtl="0" fontAlgn="base">
        <a:spcBef>
          <a:spcPct val="0"/>
        </a:spcBef>
        <a:spcAft>
          <a:spcPct val="0"/>
        </a:spcAft>
        <a:defRPr sz="3200" b="1">
          <a:solidFill>
            <a:srgbClr val="FFFFFF"/>
          </a:solidFill>
          <a:latin typeface="Verdana" panose="020B0604030504040204" pitchFamily="34" charset="0"/>
        </a:defRPr>
      </a:lvl5pPr>
      <a:lvl6pPr marL="457200" algn="ctr" rtl="0" fontAlgn="base">
        <a:spcBef>
          <a:spcPct val="0"/>
        </a:spcBef>
        <a:spcAft>
          <a:spcPct val="0"/>
        </a:spcAft>
        <a:defRPr sz="3200" b="1">
          <a:solidFill>
            <a:srgbClr val="FFFFFF"/>
          </a:solidFill>
          <a:latin typeface="Verdana" panose="020B0604030504040204" pitchFamily="34" charset="0"/>
        </a:defRPr>
      </a:lvl6pPr>
      <a:lvl7pPr marL="914400" algn="ctr" rtl="0" fontAlgn="base">
        <a:spcBef>
          <a:spcPct val="0"/>
        </a:spcBef>
        <a:spcAft>
          <a:spcPct val="0"/>
        </a:spcAft>
        <a:defRPr sz="3200" b="1">
          <a:solidFill>
            <a:srgbClr val="FFFFFF"/>
          </a:solidFill>
          <a:latin typeface="Verdana" panose="020B0604030504040204" pitchFamily="34" charset="0"/>
        </a:defRPr>
      </a:lvl7pPr>
      <a:lvl8pPr marL="1371600" algn="ctr" rtl="0" fontAlgn="base">
        <a:spcBef>
          <a:spcPct val="0"/>
        </a:spcBef>
        <a:spcAft>
          <a:spcPct val="0"/>
        </a:spcAft>
        <a:defRPr sz="3200" b="1">
          <a:solidFill>
            <a:srgbClr val="FFFFFF"/>
          </a:solidFill>
          <a:latin typeface="Verdana" panose="020B0604030504040204" pitchFamily="34" charset="0"/>
        </a:defRPr>
      </a:lvl8pPr>
      <a:lvl9pPr marL="1828800" algn="ctr" rtl="0" fontAlgn="base">
        <a:spcBef>
          <a:spcPct val="0"/>
        </a:spcBef>
        <a:spcAft>
          <a:spcPct val="0"/>
        </a:spcAft>
        <a:defRPr sz="3200" b="1">
          <a:solidFill>
            <a:srgbClr val="FFFFFF"/>
          </a:solidFill>
          <a:latin typeface="Verdana" panose="020B0604030504040204" pitchFamily="34" charset="0"/>
        </a:defRPr>
      </a:lvl9pPr>
    </p:titleStyle>
    <p:bodyStyle>
      <a:lvl1pPr marL="342900" indent="-342900" algn="l" rtl="0" fontAlgn="base">
        <a:spcBef>
          <a:spcPct val="20000"/>
        </a:spcBef>
        <a:spcAft>
          <a:spcPct val="0"/>
        </a:spcAft>
        <a:buClr>
          <a:schemeClr val="hlink"/>
        </a:buClr>
        <a:buFont typeface="Wingdings" panose="05000000000000000000" pitchFamily="2" charset="2"/>
        <a:defRPr sz="2800">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lr>
          <a:schemeClr val="tx1"/>
        </a:buClr>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Arial" panose="020B0604020202020204" pitchFamily="34" charset="0"/>
        </a:defRPr>
      </a:lvl6pPr>
      <a:lvl7pPr marL="2971800" indent="-228600" algn="l" rtl="0" fontAlgn="base">
        <a:spcBef>
          <a:spcPct val="20000"/>
        </a:spcBef>
        <a:spcAft>
          <a:spcPct val="0"/>
        </a:spcAft>
        <a:buChar char="»"/>
        <a:defRPr sz="2000">
          <a:solidFill>
            <a:schemeClr val="tx1"/>
          </a:solidFill>
          <a:latin typeface="Arial" panose="020B0604020202020204" pitchFamily="34" charset="0"/>
        </a:defRPr>
      </a:lvl7pPr>
      <a:lvl8pPr marL="3429000" indent="-228600" algn="l" rtl="0" fontAlgn="base">
        <a:spcBef>
          <a:spcPct val="20000"/>
        </a:spcBef>
        <a:spcAft>
          <a:spcPct val="0"/>
        </a:spcAft>
        <a:buChar char="»"/>
        <a:defRPr sz="2000">
          <a:solidFill>
            <a:schemeClr val="tx1"/>
          </a:solidFill>
          <a:latin typeface="Arial" panose="020B0604020202020204" pitchFamily="34" charset="0"/>
        </a:defRPr>
      </a:lvl8pPr>
      <a:lvl9pPr marL="3886200" indent="-228600" algn="l" rtl="0" fontAlgn="base">
        <a:spcBef>
          <a:spcPct val="20000"/>
        </a:spcBef>
        <a:spcAft>
          <a:spcPct val="0"/>
        </a:spcAft>
        <a:buChar char="»"/>
        <a:defRPr sz="2000">
          <a:solidFill>
            <a:schemeClr val="tx1"/>
          </a:solidFill>
          <a:latin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Arial" panose="020B0604020202020204" pitchFamily="34" charset="0"/>
          <a:ea typeface="宋体" panose="02010600030101010101" pitchFamily="2" charset="-122"/>
        </a:defRPr>
      </a:lvl2pPr>
      <a:lvl3pPr algn="l" rtl="0" fontAlgn="base">
        <a:spcBef>
          <a:spcPct val="0"/>
        </a:spcBef>
        <a:spcAft>
          <a:spcPct val="0"/>
        </a:spcAft>
        <a:defRPr sz="2800" b="1">
          <a:solidFill>
            <a:schemeClr val="bg1"/>
          </a:solidFill>
          <a:latin typeface="Arial" panose="020B0604020202020204" pitchFamily="34" charset="0"/>
          <a:ea typeface="宋体" panose="02010600030101010101" pitchFamily="2" charset="-122"/>
        </a:defRPr>
      </a:lvl3pPr>
      <a:lvl4pPr algn="l" rtl="0" fontAlgn="base">
        <a:spcBef>
          <a:spcPct val="0"/>
        </a:spcBef>
        <a:spcAft>
          <a:spcPct val="0"/>
        </a:spcAft>
        <a:defRPr sz="2800" b="1">
          <a:solidFill>
            <a:schemeClr val="bg1"/>
          </a:solidFill>
          <a:latin typeface="Arial" panose="020B0604020202020204" pitchFamily="34" charset="0"/>
          <a:ea typeface="宋体" panose="02010600030101010101" pitchFamily="2" charset="-122"/>
        </a:defRPr>
      </a:lvl4pPr>
      <a:lvl5pPr algn="l" rtl="0" fontAlgn="base">
        <a:spcBef>
          <a:spcPct val="0"/>
        </a:spcBef>
        <a:spcAft>
          <a:spcPct val="0"/>
        </a:spcAft>
        <a:defRPr sz="2800" b="1">
          <a:solidFill>
            <a:schemeClr val="bg1"/>
          </a:solidFill>
          <a:latin typeface="Arial" panose="020B0604020202020204" pitchFamily="34" charset="0"/>
          <a:ea typeface="宋体" panose="02010600030101010101" pitchFamily="2" charset="-122"/>
        </a:defRPr>
      </a:lvl5pPr>
      <a:lvl6pPr marL="457200" algn="l" rtl="0" fontAlgn="base">
        <a:spcBef>
          <a:spcPct val="0"/>
        </a:spcBef>
        <a:spcAft>
          <a:spcPct val="0"/>
        </a:spcAft>
        <a:defRPr sz="2800" b="1">
          <a:solidFill>
            <a:schemeClr val="bg1"/>
          </a:solidFill>
          <a:latin typeface="Arial" panose="020B0604020202020204" pitchFamily="34" charset="0"/>
          <a:ea typeface="宋体" panose="02010600030101010101" pitchFamily="2" charset="-122"/>
        </a:defRPr>
      </a:lvl6pPr>
      <a:lvl7pPr marL="914400" algn="l" rtl="0" fontAlgn="base">
        <a:spcBef>
          <a:spcPct val="0"/>
        </a:spcBef>
        <a:spcAft>
          <a:spcPct val="0"/>
        </a:spcAft>
        <a:defRPr sz="2800" b="1">
          <a:solidFill>
            <a:schemeClr val="bg1"/>
          </a:solidFill>
          <a:latin typeface="Arial" panose="020B0604020202020204" pitchFamily="34" charset="0"/>
          <a:ea typeface="宋体" panose="02010600030101010101" pitchFamily="2" charset="-122"/>
        </a:defRPr>
      </a:lvl7pPr>
      <a:lvl8pPr marL="1371600" algn="l" rtl="0" fontAlgn="base">
        <a:spcBef>
          <a:spcPct val="0"/>
        </a:spcBef>
        <a:spcAft>
          <a:spcPct val="0"/>
        </a:spcAft>
        <a:defRPr sz="2800" b="1">
          <a:solidFill>
            <a:schemeClr val="bg1"/>
          </a:solidFill>
          <a:latin typeface="Arial" panose="020B0604020202020204" pitchFamily="34" charset="0"/>
          <a:ea typeface="宋体" panose="02010600030101010101" pitchFamily="2" charset="-122"/>
        </a:defRPr>
      </a:lvl8pPr>
      <a:lvl9pPr marL="1828800" algn="l" rtl="0" fontAlgn="base">
        <a:spcBef>
          <a:spcPct val="0"/>
        </a:spcBef>
        <a:spcAft>
          <a:spcPct val="0"/>
        </a:spcAft>
        <a:defRPr sz="2800" b="1">
          <a:solidFill>
            <a:schemeClr val="bg1"/>
          </a:solidFill>
          <a:latin typeface="Arial" panose="020B0604020202020204" pitchFamily="34" charset="0"/>
          <a:ea typeface="宋体" panose="02010600030101010101" pitchFamily="2" charset="-122"/>
        </a:defRPr>
      </a:lvl9pPr>
    </p:titleStyle>
    <p:bodyStyle>
      <a:lvl1pPr marL="180975" indent="-180975" algn="l" rtl="0" fontAlgn="ctr">
        <a:lnSpc>
          <a:spcPct val="120000"/>
        </a:lnSpc>
        <a:spcBef>
          <a:spcPct val="20000"/>
        </a:spcBef>
        <a:spcAft>
          <a:spcPct val="0"/>
        </a:spcAft>
        <a:buClr>
          <a:schemeClr val="accent1"/>
        </a:buClr>
        <a:buSzPct val="60000"/>
        <a:buFont typeface="Wingdings" panose="05000000000000000000" pitchFamily="2" charset="2"/>
        <a:buChar char="l"/>
        <a:defRPr sz="2000" b="1">
          <a:solidFill>
            <a:schemeClr val="tx1"/>
          </a:solidFill>
          <a:latin typeface="+mn-lt"/>
          <a:ea typeface="+mn-ea"/>
          <a:cs typeface="+mn-cs"/>
        </a:defRPr>
      </a:lvl1pPr>
      <a:lvl2pPr marL="541655" indent="-180975" algn="l" rtl="0" fontAlgn="ctr">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defRPr>
      </a:lvl2pPr>
      <a:lvl3pPr marL="895350" indent="-174625" algn="l" rtl="0" fontAlgn="ctr">
        <a:lnSpc>
          <a:spcPct val="120000"/>
        </a:lnSpc>
        <a:spcBef>
          <a:spcPct val="20000"/>
        </a:spcBef>
        <a:spcAft>
          <a:spcPct val="0"/>
        </a:spcAft>
        <a:buClr>
          <a:schemeClr val="accent1"/>
        </a:buClr>
        <a:buSzPct val="60000"/>
        <a:buFont typeface="Wingdings" panose="05000000000000000000" pitchFamily="2" charset="2"/>
        <a:buChar char="l"/>
        <a:defRPr sz="1600">
          <a:solidFill>
            <a:schemeClr val="tx1"/>
          </a:solidFill>
          <a:latin typeface="+mn-lt"/>
          <a:ea typeface="+mn-ea"/>
        </a:defRPr>
      </a:lvl3pPr>
      <a:lvl4pPr marL="1256030" indent="-180975" algn="l" rtl="0" fontAlgn="ctr">
        <a:lnSpc>
          <a:spcPct val="120000"/>
        </a:lnSpc>
        <a:spcBef>
          <a:spcPct val="20000"/>
        </a:spcBef>
        <a:spcAft>
          <a:spcPct val="0"/>
        </a:spcAft>
        <a:buClr>
          <a:schemeClr val="accent1"/>
        </a:buClr>
        <a:buSzPct val="60000"/>
        <a:buFont typeface="Wingdings" panose="05000000000000000000" pitchFamily="2" charset="2"/>
        <a:buChar char="l"/>
        <a:defRPr sz="1400">
          <a:solidFill>
            <a:schemeClr val="tx1"/>
          </a:solidFill>
          <a:latin typeface="+mn-lt"/>
          <a:ea typeface="+mn-ea"/>
        </a:defRPr>
      </a:lvl4pPr>
      <a:lvl5pPr marL="1619250" indent="-184150" algn="l" rtl="0" fontAlgn="ctr">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mn-lt"/>
          <a:ea typeface="+mn-ea"/>
        </a:defRPr>
      </a:lvl5pPr>
      <a:lvl6pPr marL="2076450" indent="-184150" algn="l" rtl="0" fontAlgn="ctr">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mn-lt"/>
          <a:ea typeface="+mn-ea"/>
        </a:defRPr>
      </a:lvl6pPr>
      <a:lvl7pPr marL="2533650" indent="-184150" algn="l" rtl="0" fontAlgn="ctr">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mn-lt"/>
          <a:ea typeface="+mn-ea"/>
        </a:defRPr>
      </a:lvl7pPr>
      <a:lvl8pPr marL="2990850" indent="-184150" algn="l" rtl="0" fontAlgn="ctr">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mn-lt"/>
          <a:ea typeface="+mn-ea"/>
        </a:defRPr>
      </a:lvl8pPr>
      <a:lvl9pPr marL="3448050" indent="-184150" algn="l" rtl="0" fontAlgn="ctr">
        <a:lnSpc>
          <a:spcPct val="120000"/>
        </a:lnSpc>
        <a:spcBef>
          <a:spcPct val="20000"/>
        </a:spcBef>
        <a:spcAft>
          <a:spcPct val="0"/>
        </a:spcAft>
        <a:buClr>
          <a:schemeClr val="accent1"/>
        </a:buClr>
        <a:buSzPct val="60000"/>
        <a:buFont typeface="Wingdings" panose="05000000000000000000" pitchFamily="2" charset="2"/>
        <a:buChar char="l"/>
        <a:defRPr sz="12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microsoft.com/office/2007/relationships/hdphoto" Target="../media/image7.wdp"/><Relationship Id="rId6" Type="http://schemas.openxmlformats.org/officeDocument/2006/relationships/image" Target="../media/image6.png"/><Relationship Id="rId5" Type="http://schemas.microsoft.com/office/2007/relationships/hdphoto" Target="../media/image5.wdp"/><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7" Type="http://schemas.openxmlformats.org/officeDocument/2006/relationships/notesSlide" Target="../notesSlides/notesSlide1.xml"/><Relationship Id="rId16" Type="http://schemas.openxmlformats.org/officeDocument/2006/relationships/slideLayout" Target="../slideLayouts/slideLayout1.xml"/><Relationship Id="rId15" Type="http://schemas.openxmlformats.org/officeDocument/2006/relationships/audio" Target="../media/audio1.wav"/><Relationship Id="rId14" Type="http://schemas.openxmlformats.org/officeDocument/2006/relationships/image" Target="../media/image14.png"/><Relationship Id="rId13" Type="http://schemas.openxmlformats.org/officeDocument/2006/relationships/image" Target="../media/image13.png"/><Relationship Id="rId12" Type="http://schemas.openxmlformats.org/officeDocument/2006/relationships/image" Target="../media/image12.pn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4.xml"/><Relationship Id="rId4" Type="http://schemas.microsoft.com/office/2007/relationships/hdphoto" Target="../media/image21.wdp"/><Relationship Id="rId3"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4.xml"/><Relationship Id="rId3"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4.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4.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4.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4.xml"/><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3" Type="http://schemas.openxmlformats.org/officeDocument/2006/relationships/image" Target="../media/image27.png"/><Relationship Id="rId2" Type="http://schemas.openxmlformats.org/officeDocument/2006/relationships/image" Target="../media/image26.png"/><Relationship Id="rId11" Type="http://schemas.openxmlformats.org/officeDocument/2006/relationships/notesSlide" Target="../notesSlides/notesSlide16.xml"/><Relationship Id="rId10" Type="http://schemas.openxmlformats.org/officeDocument/2006/relationships/slideLayout" Target="../slideLayouts/slideLayout24.xml"/><Relationship Id="rId1" Type="http://schemas.openxmlformats.org/officeDocument/2006/relationships/image" Target="../media/image15.jpeg"/></Relationships>
</file>

<file path=ppt/slides/_rels/slide17.xml.rels><?xml version='1.0' encoding='UTF-8' standalone='yes'?>
<Relationships xmlns="http://schemas.openxmlformats.org/package/2006/relationships"><Relationship Id="rId9" Type="http://schemas.openxmlformats.org/officeDocument/2006/relationships/image" Target="../media/image40.jpeg"/><Relationship Id="rId8" Type="http://schemas.microsoft.com/office/2007/relationships/hdphoto" Target="../media/image39.wdp"/><Relationship Id="rId7" Type="http://schemas.openxmlformats.org/officeDocument/2006/relationships/image" Target="../media/image38.jpeg"/><Relationship Id="rId6" Type="http://schemas.microsoft.com/office/2007/relationships/hdphoto" Target="../media/image37.wdp"/><Relationship Id="rId5" Type="http://schemas.openxmlformats.org/officeDocument/2006/relationships/image" Target="../media/image36.jpeg"/><Relationship Id="rId4" Type="http://schemas.microsoft.com/office/2007/relationships/hdphoto" Target="../media/image35.wdp"/><Relationship Id="rId3" Type="http://schemas.openxmlformats.org/officeDocument/2006/relationships/image" Target="../media/image34.jpeg"/><Relationship Id="rId2" Type="http://schemas.openxmlformats.org/officeDocument/2006/relationships/image" Target="../media/image26.png"/><Relationship Id="rId11" Type="http://schemas.openxmlformats.org/officeDocument/2006/relationships/notesSlide" Target="../notesSlides/notesSlide17.xml"/><Relationship Id="rId10" Type="http://schemas.openxmlformats.org/officeDocument/2006/relationships/slideLayout" Target="../slideLayouts/slideLayout24.xml"/><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9" Type="http://schemas.openxmlformats.org/officeDocument/2006/relationships/image" Target="../media/image46.jpeg"/><Relationship Id="rId8" Type="http://schemas.openxmlformats.org/officeDocument/2006/relationships/image" Target="../media/image40.jpeg"/><Relationship Id="rId7" Type="http://schemas.openxmlformats.org/officeDocument/2006/relationships/image" Target="../media/image31.jpeg"/><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png"/><Relationship Id="rId2" Type="http://schemas.openxmlformats.org/officeDocument/2006/relationships/image" Target="../media/image41.jpeg"/><Relationship Id="rId13" Type="http://schemas.openxmlformats.org/officeDocument/2006/relationships/notesSlide" Target="../notesSlides/notesSlide18.xml"/><Relationship Id="rId12" Type="http://schemas.openxmlformats.org/officeDocument/2006/relationships/slideLayout" Target="../slideLayouts/slideLayout24.xml"/><Relationship Id="rId11" Type="http://schemas.openxmlformats.org/officeDocument/2006/relationships/image" Target="../media/image26.png"/><Relationship Id="rId10" Type="http://schemas.openxmlformats.org/officeDocument/2006/relationships/image" Target="../media/image47.jpeg"/><Relationship Id="rId1" Type="http://schemas.openxmlformats.org/officeDocument/2006/relationships/image" Target="../media/image15.jpe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24.xml"/><Relationship Id="rId7" Type="http://schemas.openxmlformats.org/officeDocument/2006/relationships/image" Target="../media/image26.png"/><Relationship Id="rId6" Type="http://schemas.openxmlformats.org/officeDocument/2006/relationships/image" Target="../media/image46.jpeg"/><Relationship Id="rId5" Type="http://schemas.openxmlformats.org/officeDocument/2006/relationships/image" Target="../media/image50.jpeg"/><Relationship Id="rId4" Type="http://schemas.openxmlformats.org/officeDocument/2006/relationships/image" Target="../media/image28.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image" Target="../media/image52.jpeg"/><Relationship Id="rId5" Type="http://schemas.openxmlformats.org/officeDocument/2006/relationships/tags" Target="../tags/tag2.xml"/><Relationship Id="rId4" Type="http://schemas.openxmlformats.org/officeDocument/2006/relationships/image" Target="../media/image51.jpeg"/><Relationship Id="rId3" Type="http://schemas.openxmlformats.org/officeDocument/2006/relationships/tags" Target="../tags/tag1.xml"/><Relationship Id="rId2" Type="http://schemas.openxmlformats.org/officeDocument/2006/relationships/image" Target="../media/image26.png"/><Relationship Id="rId10" Type="http://schemas.openxmlformats.org/officeDocument/2006/relationships/notesSlide" Target="../notesSlides/notesSlide20.xml"/><Relationship Id="rId1" Type="http://schemas.openxmlformats.org/officeDocument/2006/relationships/image" Target="../media/image15.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4.xml"/><Relationship Id="rId4" Type="http://schemas.openxmlformats.org/officeDocument/2006/relationships/image" Target="../media/image26.png"/><Relationship Id="rId3" Type="http://schemas.openxmlformats.org/officeDocument/2006/relationships/image" Target="../media/image53.jpeg"/><Relationship Id="rId2" Type="http://schemas.openxmlformats.org/officeDocument/2006/relationships/image" Target="../media/image32.jpeg"/><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4.xml"/><Relationship Id="rId5" Type="http://schemas.openxmlformats.org/officeDocument/2006/relationships/image" Target="../media/image50.jpeg"/><Relationship Id="rId4" Type="http://schemas.openxmlformats.org/officeDocument/2006/relationships/image" Target="../media/image53.jpeg"/><Relationship Id="rId3" Type="http://schemas.openxmlformats.org/officeDocument/2006/relationships/image" Target="../media/image54.jpeg"/><Relationship Id="rId2" Type="http://schemas.openxmlformats.org/officeDocument/2006/relationships/image" Target="../media/image26.png"/><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image" Target="../media/image57.jpeg"/><Relationship Id="rId7" Type="http://schemas.openxmlformats.org/officeDocument/2006/relationships/image" Target="../media/image51.jpeg"/><Relationship Id="rId6" Type="http://schemas.openxmlformats.org/officeDocument/2006/relationships/image" Target="../media/image56.jpeg"/><Relationship Id="rId5" Type="http://schemas.openxmlformats.org/officeDocument/2006/relationships/image" Target="../media/image52.jpeg"/><Relationship Id="rId4" Type="http://schemas.openxmlformats.org/officeDocument/2006/relationships/image" Target="../media/image55.jpeg"/><Relationship Id="rId3" Type="http://schemas.openxmlformats.org/officeDocument/2006/relationships/image" Target="../media/image46.jpeg"/><Relationship Id="rId2" Type="http://schemas.openxmlformats.org/officeDocument/2006/relationships/image" Target="../media/image26.png"/><Relationship Id="rId10" Type="http://schemas.openxmlformats.org/officeDocument/2006/relationships/notesSlide" Target="../notesSlides/notesSlide23.xml"/><Relationship Id="rId1" Type="http://schemas.openxmlformats.org/officeDocument/2006/relationships/image" Target="../media/image15.jpe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59.jpeg"/><Relationship Id="rId4" Type="http://schemas.openxmlformats.org/officeDocument/2006/relationships/image" Target="../media/image31.jpeg"/><Relationship Id="rId3" Type="http://schemas.openxmlformats.org/officeDocument/2006/relationships/image" Target="../media/image32.jpeg"/><Relationship Id="rId2" Type="http://schemas.openxmlformats.org/officeDocument/2006/relationships/image" Target="../media/image58.jpeg"/><Relationship Id="rId1" Type="http://schemas.openxmlformats.org/officeDocument/2006/relationships/image" Target="../media/image15.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47.jpeg"/><Relationship Id="rId4" Type="http://schemas.openxmlformats.org/officeDocument/2006/relationships/image" Target="../media/image60.jpeg"/><Relationship Id="rId3" Type="http://schemas.openxmlformats.org/officeDocument/2006/relationships/image" Target="../media/image52.jpeg"/><Relationship Id="rId2" Type="http://schemas.openxmlformats.org/officeDocument/2006/relationships/image" Target="../media/image58.jpeg"/><Relationship Id="rId1" Type="http://schemas.openxmlformats.org/officeDocument/2006/relationships/image" Target="../media/image15.jpe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24.xml"/><Relationship Id="rId6" Type="http://schemas.openxmlformats.org/officeDocument/2006/relationships/image" Target="../media/image47.jpeg"/><Relationship Id="rId5" Type="http://schemas.openxmlformats.org/officeDocument/2006/relationships/image" Target="../media/image63.jpeg"/><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26.png"/><Relationship Id="rId1" Type="http://schemas.openxmlformats.org/officeDocument/2006/relationships/image" Target="../media/image15.jpe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image" Target="../media/image8.png"/><Relationship Id="rId7" Type="http://schemas.openxmlformats.org/officeDocument/2006/relationships/image" Target="../media/image10.png"/><Relationship Id="rId6" Type="http://schemas.openxmlformats.org/officeDocument/2006/relationships/image" Target="../media/image64.png"/><Relationship Id="rId5" Type="http://schemas.microsoft.com/office/2007/relationships/hdphoto" Target="../media/image7.wdp"/><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27.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4.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4.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4.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4.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4.xml"/><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4.xml"/><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0517"/>
            <a:ext cx="9144000" cy="517560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1" descr="\\Sy\e\熊猫PPT\00001PNG素材\2018png\白云飘飘02.png"/>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l="50000" t="31972"/>
          <a:stretch>
            <a:fillRect/>
          </a:stretch>
        </p:blipFill>
        <p:spPr bwMode="auto">
          <a:xfrm>
            <a:off x="4421798" y="2230969"/>
            <a:ext cx="1845866" cy="8749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1" descr="\\Sy\e\熊猫PPT\00001PNG素材\2018png\白云飘飘02.png"/>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4071" t="18993" r="61592" b="31007"/>
          <a:stretch>
            <a:fillRect/>
          </a:stretch>
        </p:blipFill>
        <p:spPr bwMode="auto">
          <a:xfrm>
            <a:off x="5354256" y="1810544"/>
            <a:ext cx="1579944" cy="801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istrator\Desktop\老年人重阳节\重阳节字.pn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53000"/>
                    </a14:imgEffect>
                  </a14:imgLayer>
                </a14:imgProps>
              </a:ext>
              <a:ext uri="{28A0092B-C50C-407E-A947-70E740481C1C}">
                <a14:useLocalDpi xmlns:a14="http://schemas.microsoft.com/office/drawing/2010/main" val="0"/>
              </a:ext>
            </a:extLst>
          </a:blip>
          <a:srcRect/>
          <a:stretch>
            <a:fillRect/>
          </a:stretch>
        </p:blipFill>
        <p:spPr bwMode="auto">
          <a:xfrm>
            <a:off x="204418" y="230056"/>
            <a:ext cx="478155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老年人重阳节\老年人545.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12000"/>
                    </a14:imgEffect>
                  </a14:imgLayer>
                </a14:imgProps>
              </a:ext>
              <a:ext uri="{28A0092B-C50C-407E-A947-70E740481C1C}">
                <a14:useLocalDpi xmlns:a14="http://schemas.microsoft.com/office/drawing/2010/main" val="0"/>
              </a:ext>
            </a:extLst>
          </a:blip>
          <a:srcRect/>
          <a:stretch>
            <a:fillRect/>
          </a:stretch>
        </p:blipFill>
        <p:spPr bwMode="auto">
          <a:xfrm>
            <a:off x="5334000" y="2853809"/>
            <a:ext cx="2133600" cy="2282548"/>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9" name="Picture 5" descr="E:\0000000熊猫PPT\00000.2018png\精美灯笼35461副本.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7835" y="983416"/>
            <a:ext cx="2956266" cy="19965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istrator\Desktop\老年人重阳节\云2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3210" y="2433364"/>
            <a:ext cx="1162238" cy="4439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82"/>
          <p:cNvSpPr txBox="1">
            <a:spLocks noChangeArrowheads="1"/>
          </p:cNvSpPr>
          <p:nvPr/>
        </p:nvSpPr>
        <p:spPr bwMode="auto">
          <a:xfrm>
            <a:off x="2345786" y="2859723"/>
            <a:ext cx="32575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00000"/>
              </a:lnSpc>
            </a:pPr>
            <a:r>
              <a:rPr lang="zh-CN" altLang="en-US" sz="1200" dirty="0">
                <a:solidFill>
                  <a:srgbClr val="5B1D01"/>
                </a:solidFill>
                <a:ea typeface="微软雅黑 Light" panose="020B0502040204020203" pitchFamily="34" charset="-122"/>
              </a:rPr>
              <a:t>中国传统</a:t>
            </a:r>
            <a:r>
              <a:rPr lang="zh-CN" altLang="en-US" sz="1200" dirty="0" smtClean="0">
                <a:solidFill>
                  <a:srgbClr val="5B1D01"/>
                </a:solidFill>
                <a:ea typeface="微软雅黑 Light" panose="020B0502040204020203" pitchFamily="34" charset="-122"/>
              </a:rPr>
              <a:t>节日   农历九月初九   登高望远</a:t>
            </a:r>
            <a:endParaRPr lang="zh-CN" altLang="en-US" sz="1200" dirty="0">
              <a:solidFill>
                <a:srgbClr val="5B1D01"/>
              </a:solidFill>
              <a:ea typeface="微软雅黑 Light" panose="020B0502040204020203" pitchFamily="34" charset="-122"/>
            </a:endParaRPr>
          </a:p>
        </p:txBody>
      </p:sp>
      <p:grpSp>
        <p:nvGrpSpPr>
          <p:cNvPr id="10" name="组合 9"/>
          <p:cNvGrpSpPr/>
          <p:nvPr/>
        </p:nvGrpSpPr>
        <p:grpSpPr>
          <a:xfrm>
            <a:off x="1240885" y="2787209"/>
            <a:ext cx="381000" cy="307622"/>
            <a:chOff x="1581150" y="3092009"/>
            <a:chExt cx="381000" cy="307622"/>
          </a:xfrm>
        </p:grpSpPr>
        <p:sp>
          <p:nvSpPr>
            <p:cNvPr id="4" name="椭圆 3"/>
            <p:cNvSpPr/>
            <p:nvPr/>
          </p:nvSpPr>
          <p:spPr bwMode="auto">
            <a:xfrm>
              <a:off x="1600200" y="3094831"/>
              <a:ext cx="304800" cy="304800"/>
            </a:xfrm>
            <a:prstGeom prst="ellipse">
              <a:avLst/>
            </a:prstGeom>
            <a:solidFill>
              <a:srgbClr val="C0000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20000"/>
                </a:lnSpc>
                <a:spcBef>
                  <a:spcPct val="0"/>
                </a:spcBef>
                <a:spcAft>
                  <a:spcPct val="0"/>
                </a:spcAft>
                <a:buClrTx/>
                <a:buSzTx/>
                <a:buFontTx/>
                <a:buNone/>
              </a:pPr>
              <a:endParaRPr kumimoji="0" lang="zh-CN" altLang="en-US" sz="1200" b="0" i="0" u="none" strike="noStrike" cap="none" normalizeH="0" baseline="0" smtClean="0">
                <a:ln>
                  <a:noFill/>
                </a:ln>
                <a:solidFill>
                  <a:srgbClr val="4D4D4D"/>
                </a:solidFill>
                <a:effectLst/>
                <a:latin typeface="微软雅黑 Light" panose="020B0502040204020203" pitchFamily="34" charset="-122"/>
                <a:ea typeface="微软雅黑 Light" panose="020B0502040204020203" pitchFamily="34" charset="-122"/>
              </a:endParaRPr>
            </a:p>
          </p:txBody>
        </p:sp>
        <p:sp>
          <p:nvSpPr>
            <p:cNvPr id="16" name="Text Box 82"/>
            <p:cNvSpPr txBox="1">
              <a:spLocks noChangeArrowheads="1"/>
            </p:cNvSpPr>
            <p:nvPr/>
          </p:nvSpPr>
          <p:spPr bwMode="auto">
            <a:xfrm>
              <a:off x="1581150" y="3092009"/>
              <a:ext cx="381000" cy="292388"/>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00000"/>
                </a:lnSpc>
              </a:pPr>
              <a:r>
                <a:rPr lang="zh-CN" altLang="en-US" sz="1300" dirty="0" smtClean="0">
                  <a:solidFill>
                    <a:srgbClr val="FFFFFF"/>
                  </a:solidFill>
                  <a:ea typeface="微软雅黑 Light" panose="020B0502040204020203" pitchFamily="34" charset="-122"/>
                </a:rPr>
                <a:t>九</a:t>
              </a:r>
              <a:endParaRPr lang="zh-CN" altLang="en-US" sz="1300" dirty="0">
                <a:solidFill>
                  <a:srgbClr val="FFFFFF"/>
                </a:solidFill>
                <a:ea typeface="微软雅黑 Light" panose="020B0502040204020203" pitchFamily="34" charset="-122"/>
              </a:endParaRPr>
            </a:p>
          </p:txBody>
        </p:sp>
      </p:grpSp>
      <p:grpSp>
        <p:nvGrpSpPr>
          <p:cNvPr id="9" name="组合 8"/>
          <p:cNvGrpSpPr/>
          <p:nvPr/>
        </p:nvGrpSpPr>
        <p:grpSpPr>
          <a:xfrm>
            <a:off x="1507585" y="2787132"/>
            <a:ext cx="381000" cy="307622"/>
            <a:chOff x="1847850" y="3091932"/>
            <a:chExt cx="381000" cy="307622"/>
          </a:xfrm>
        </p:grpSpPr>
        <p:sp>
          <p:nvSpPr>
            <p:cNvPr id="19" name="椭圆 18"/>
            <p:cNvSpPr/>
            <p:nvPr/>
          </p:nvSpPr>
          <p:spPr bwMode="auto">
            <a:xfrm>
              <a:off x="1866900" y="3094754"/>
              <a:ext cx="304800" cy="304800"/>
            </a:xfrm>
            <a:prstGeom prst="ellipse">
              <a:avLst/>
            </a:prstGeom>
            <a:solidFill>
              <a:srgbClr val="C0000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20000"/>
                </a:lnSpc>
                <a:spcBef>
                  <a:spcPct val="0"/>
                </a:spcBef>
                <a:spcAft>
                  <a:spcPct val="0"/>
                </a:spcAft>
                <a:buClrTx/>
                <a:buSzTx/>
                <a:buFontTx/>
                <a:buNone/>
              </a:pPr>
              <a:endParaRPr kumimoji="0" lang="zh-CN" altLang="en-US" sz="1200" b="0" i="0" u="none" strike="noStrike" cap="none" normalizeH="0" baseline="0" smtClean="0">
                <a:ln>
                  <a:noFill/>
                </a:ln>
                <a:solidFill>
                  <a:srgbClr val="4D4D4D"/>
                </a:solidFill>
                <a:effectLst/>
                <a:latin typeface="微软雅黑 Light" panose="020B0502040204020203" pitchFamily="34" charset="-122"/>
                <a:ea typeface="微软雅黑 Light" panose="020B0502040204020203" pitchFamily="34" charset="-122"/>
              </a:endParaRPr>
            </a:p>
          </p:txBody>
        </p:sp>
        <p:sp>
          <p:nvSpPr>
            <p:cNvPr id="20" name="Text Box 82"/>
            <p:cNvSpPr txBox="1">
              <a:spLocks noChangeArrowheads="1"/>
            </p:cNvSpPr>
            <p:nvPr/>
          </p:nvSpPr>
          <p:spPr bwMode="auto">
            <a:xfrm>
              <a:off x="1847850" y="3091932"/>
              <a:ext cx="381000" cy="292388"/>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00000"/>
                </a:lnSpc>
              </a:pPr>
              <a:r>
                <a:rPr lang="zh-CN" altLang="en-US" sz="1300" dirty="0" smtClean="0">
                  <a:solidFill>
                    <a:srgbClr val="FFFFFF"/>
                  </a:solidFill>
                  <a:ea typeface="微软雅黑 Light" panose="020B0502040204020203" pitchFamily="34" charset="-122"/>
                </a:rPr>
                <a:t>月</a:t>
              </a:r>
              <a:endParaRPr lang="zh-CN" altLang="en-US" sz="1300" dirty="0">
                <a:solidFill>
                  <a:srgbClr val="FFFFFF"/>
                </a:solidFill>
                <a:ea typeface="微软雅黑 Light" panose="020B0502040204020203" pitchFamily="34" charset="-122"/>
              </a:endParaRPr>
            </a:p>
          </p:txBody>
        </p:sp>
      </p:grpSp>
      <p:grpSp>
        <p:nvGrpSpPr>
          <p:cNvPr id="8" name="组合 7"/>
          <p:cNvGrpSpPr/>
          <p:nvPr/>
        </p:nvGrpSpPr>
        <p:grpSpPr>
          <a:xfrm>
            <a:off x="1783810" y="2787132"/>
            <a:ext cx="381000" cy="307622"/>
            <a:chOff x="2124075" y="3091932"/>
            <a:chExt cx="381000" cy="307622"/>
          </a:xfrm>
        </p:grpSpPr>
        <p:sp>
          <p:nvSpPr>
            <p:cNvPr id="22" name="椭圆 21"/>
            <p:cNvSpPr/>
            <p:nvPr/>
          </p:nvSpPr>
          <p:spPr bwMode="auto">
            <a:xfrm>
              <a:off x="2143125" y="3094754"/>
              <a:ext cx="304800" cy="304800"/>
            </a:xfrm>
            <a:prstGeom prst="ellipse">
              <a:avLst/>
            </a:prstGeom>
            <a:solidFill>
              <a:srgbClr val="C0000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20000"/>
                </a:lnSpc>
                <a:spcBef>
                  <a:spcPct val="0"/>
                </a:spcBef>
                <a:spcAft>
                  <a:spcPct val="0"/>
                </a:spcAft>
                <a:buClrTx/>
                <a:buSzTx/>
                <a:buFontTx/>
                <a:buNone/>
              </a:pPr>
              <a:endParaRPr kumimoji="0" lang="zh-CN" altLang="en-US" sz="1200" b="0" i="0" u="none" strike="noStrike" cap="none" normalizeH="0" baseline="0" smtClean="0">
                <a:ln>
                  <a:noFill/>
                </a:ln>
                <a:solidFill>
                  <a:srgbClr val="4D4D4D"/>
                </a:solidFill>
                <a:effectLst/>
                <a:latin typeface="微软雅黑 Light" panose="020B0502040204020203" pitchFamily="34" charset="-122"/>
                <a:ea typeface="微软雅黑 Light" panose="020B0502040204020203" pitchFamily="34" charset="-122"/>
              </a:endParaRPr>
            </a:p>
          </p:txBody>
        </p:sp>
        <p:sp>
          <p:nvSpPr>
            <p:cNvPr id="23" name="Text Box 82"/>
            <p:cNvSpPr txBox="1">
              <a:spLocks noChangeArrowheads="1"/>
            </p:cNvSpPr>
            <p:nvPr/>
          </p:nvSpPr>
          <p:spPr bwMode="auto">
            <a:xfrm>
              <a:off x="2124075" y="3091932"/>
              <a:ext cx="381000" cy="292388"/>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00000"/>
                </a:lnSpc>
              </a:pPr>
              <a:r>
                <a:rPr lang="zh-CN" altLang="en-US" sz="1300" dirty="0" smtClean="0">
                  <a:solidFill>
                    <a:srgbClr val="FFFFFF"/>
                  </a:solidFill>
                  <a:ea typeface="微软雅黑 Light" panose="020B0502040204020203" pitchFamily="34" charset="-122"/>
                </a:rPr>
                <a:t>初</a:t>
              </a:r>
              <a:endParaRPr lang="zh-CN" altLang="en-US" sz="1300" dirty="0">
                <a:solidFill>
                  <a:srgbClr val="FFFFFF"/>
                </a:solidFill>
                <a:ea typeface="微软雅黑 Light" panose="020B0502040204020203" pitchFamily="34" charset="-122"/>
              </a:endParaRPr>
            </a:p>
          </p:txBody>
        </p:sp>
      </p:grpSp>
      <p:grpSp>
        <p:nvGrpSpPr>
          <p:cNvPr id="7" name="组合 6"/>
          <p:cNvGrpSpPr/>
          <p:nvPr/>
        </p:nvGrpSpPr>
        <p:grpSpPr>
          <a:xfrm>
            <a:off x="2044160" y="2787132"/>
            <a:ext cx="381000" cy="307622"/>
            <a:chOff x="2384425" y="3091932"/>
            <a:chExt cx="381000" cy="307622"/>
          </a:xfrm>
        </p:grpSpPr>
        <p:sp>
          <p:nvSpPr>
            <p:cNvPr id="25" name="椭圆 24"/>
            <p:cNvSpPr/>
            <p:nvPr/>
          </p:nvSpPr>
          <p:spPr bwMode="auto">
            <a:xfrm>
              <a:off x="2403475" y="3094754"/>
              <a:ext cx="304800" cy="304800"/>
            </a:xfrm>
            <a:prstGeom prst="ellipse">
              <a:avLst/>
            </a:prstGeom>
            <a:solidFill>
              <a:srgbClr val="C00000"/>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marL="0" marR="0" indent="0" algn="ctr" defTabSz="914400" rtl="0" eaLnBrk="1" fontAlgn="base" latinLnBrk="0" hangingPunct="1">
                <a:lnSpc>
                  <a:spcPct val="120000"/>
                </a:lnSpc>
                <a:spcBef>
                  <a:spcPct val="0"/>
                </a:spcBef>
                <a:spcAft>
                  <a:spcPct val="0"/>
                </a:spcAft>
                <a:buClrTx/>
                <a:buSzTx/>
                <a:buFontTx/>
                <a:buNone/>
              </a:pPr>
              <a:endParaRPr kumimoji="0" lang="zh-CN" altLang="en-US" sz="1200" b="0" i="0" u="none" strike="noStrike" cap="none" normalizeH="0" baseline="0" smtClean="0">
                <a:ln>
                  <a:noFill/>
                </a:ln>
                <a:solidFill>
                  <a:srgbClr val="4D4D4D"/>
                </a:solidFill>
                <a:effectLst/>
                <a:latin typeface="微软雅黑 Light" panose="020B0502040204020203" pitchFamily="34" charset="-122"/>
                <a:ea typeface="微软雅黑 Light" panose="020B0502040204020203" pitchFamily="34" charset="-122"/>
              </a:endParaRPr>
            </a:p>
          </p:txBody>
        </p:sp>
        <p:sp>
          <p:nvSpPr>
            <p:cNvPr id="26" name="Text Box 82"/>
            <p:cNvSpPr txBox="1">
              <a:spLocks noChangeArrowheads="1"/>
            </p:cNvSpPr>
            <p:nvPr/>
          </p:nvSpPr>
          <p:spPr bwMode="auto">
            <a:xfrm>
              <a:off x="2384425" y="3091932"/>
              <a:ext cx="381000" cy="292388"/>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00000"/>
                </a:lnSpc>
              </a:pPr>
              <a:r>
                <a:rPr lang="zh-CN" altLang="en-US" sz="1300" dirty="0" smtClean="0">
                  <a:solidFill>
                    <a:srgbClr val="FFFFFF"/>
                  </a:solidFill>
                  <a:ea typeface="微软雅黑 Light" panose="020B0502040204020203" pitchFamily="34" charset="-122"/>
                </a:rPr>
                <a:t>九</a:t>
              </a:r>
              <a:endParaRPr lang="zh-CN" altLang="en-US" sz="1300" dirty="0">
                <a:solidFill>
                  <a:srgbClr val="FFFFFF"/>
                </a:solidFill>
                <a:ea typeface="微软雅黑 Light" panose="020B0502040204020203" pitchFamily="34" charset="-122"/>
              </a:endParaRPr>
            </a:p>
          </p:txBody>
        </p:sp>
      </p:grpSp>
      <p:sp>
        <p:nvSpPr>
          <p:cNvPr id="33" name="Text Box 82"/>
          <p:cNvSpPr txBox="1">
            <a:spLocks noChangeArrowheads="1"/>
          </p:cNvSpPr>
          <p:nvPr/>
        </p:nvSpPr>
        <p:spPr bwMode="auto">
          <a:xfrm>
            <a:off x="1183735" y="3105944"/>
            <a:ext cx="4648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00000"/>
              </a:lnSpc>
            </a:pPr>
            <a:r>
              <a:rPr lang="en-US" altLang="zh-CN" sz="1000" dirty="0">
                <a:solidFill>
                  <a:srgbClr val="5B1D01"/>
                </a:solidFill>
                <a:ea typeface="微软雅黑 Light" panose="020B0502040204020203" pitchFamily="34" charset="-122"/>
              </a:rPr>
              <a:t>China traditional festival in the 9th day of the ninth month of the Chinese lunar calendar March</a:t>
            </a:r>
            <a:endParaRPr lang="zh-CN" altLang="en-US" sz="1000" dirty="0">
              <a:solidFill>
                <a:srgbClr val="5B1D01"/>
              </a:solidFill>
              <a:ea typeface="微软雅黑 Light" panose="020B0502040204020203" pitchFamily="34" charset="-122"/>
            </a:endParaRPr>
          </a:p>
        </p:txBody>
      </p:sp>
      <p:pic>
        <p:nvPicPr>
          <p:cNvPr id="40" name="Picture 11" descr="\\Sy\e\熊猫PPT\00001PNG素材\2018png\白云飘飘02.png"/>
          <p:cNvPicPr>
            <a:picLocks noChangeAspect="1" noChangeArrowheads="1"/>
          </p:cNvPicPr>
          <p:nvPr/>
        </p:nvPicPr>
        <p:blipFill rotWithShape="1">
          <a:blip r:embed="rId10" cstate="print">
            <a:grayscl/>
            <a:extLst>
              <a:ext uri="{28A0092B-C50C-407E-A947-70E740481C1C}">
                <a14:useLocalDpi xmlns:a14="http://schemas.microsoft.com/office/drawing/2010/main" val="0"/>
              </a:ext>
            </a:extLst>
          </a:blip>
          <a:srcRect l="4071" t="18993" r="61592" b="31007"/>
          <a:stretch>
            <a:fillRect/>
          </a:stretch>
        </p:blipFill>
        <p:spPr bwMode="auto">
          <a:xfrm>
            <a:off x="2164810" y="3105944"/>
            <a:ext cx="2042691" cy="10363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Administrator\Desktop\老年人重阳节\叶子03.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4731" y="-551656"/>
            <a:ext cx="402892" cy="34329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dministrator\Desktop\老年人重阳节\叶子0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5034" y="210344"/>
            <a:ext cx="540366" cy="4807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Administrator\Desktop\老年人重阳节\叶子0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00149" y="57944"/>
            <a:ext cx="727905" cy="69611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C:\Users\Administrator\Desktop\老年人重阳节\叶子0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15200" y="-510194"/>
            <a:ext cx="529738" cy="506606"/>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012696" y="4698936"/>
            <a:ext cx="2872105" cy="330835"/>
          </a:xfrm>
          <a:prstGeom prst="rect">
            <a:avLst/>
          </a:prstGeom>
          <a:noFill/>
        </p:spPr>
        <p:txBody>
          <a:bodyPr wrap="none" rtlCol="0">
            <a:spAutoFit/>
          </a:bodyPr>
          <a:lstStyle/>
          <a:p>
            <a:r>
              <a:rPr lang="zh-CN" altLang="en-US" sz="1300" dirty="0">
                <a:solidFill>
                  <a:schemeClr val="tx1">
                    <a:lumMod val="50000"/>
                  </a:schemeClr>
                </a:solidFill>
              </a:rPr>
              <a:t> 汇报人：小Q办公  时间：</a:t>
            </a:r>
            <a:r>
              <a:rPr lang="en-US" altLang="zh-CN" sz="1300" dirty="0">
                <a:solidFill>
                  <a:schemeClr val="tx1">
                    <a:lumMod val="50000"/>
                  </a:schemeClr>
                </a:solidFill>
              </a:rPr>
              <a:t>XX</a:t>
            </a:r>
            <a:r>
              <a:rPr lang="zh-CN" altLang="en-US" sz="1300" dirty="0">
                <a:solidFill>
                  <a:schemeClr val="tx1">
                    <a:lumMod val="50000"/>
                  </a:schemeClr>
                </a:solidFill>
              </a:rPr>
              <a:t>年</a:t>
            </a:r>
            <a:r>
              <a:rPr lang="en-US" altLang="zh-CN" sz="1300" dirty="0">
                <a:solidFill>
                  <a:schemeClr val="tx1">
                    <a:lumMod val="50000"/>
                  </a:schemeClr>
                </a:solidFill>
              </a:rPr>
              <a:t>XX</a:t>
            </a:r>
            <a:r>
              <a:rPr lang="zh-CN" altLang="en-US" sz="1300" dirty="0">
                <a:solidFill>
                  <a:schemeClr val="tx1">
                    <a:lumMod val="50000"/>
                  </a:schemeClr>
                </a:solidFill>
              </a:rPr>
              <a:t>月</a:t>
            </a:r>
            <a:endParaRPr lang="zh-CN" altLang="en-US" sz="1300" dirty="0">
              <a:solidFill>
                <a:schemeClr val="tx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r"/>
        <p:sndAc>
          <p:stSnd loop="1">
            <p:snd r:embed="rId15" name="黄霑-流水浮灯.wav"/>
          </p:stSnd>
        </p:sndAc>
      </p:transition>
    </mc:Choice>
    <mc:Fallback>
      <p:transition spd="slow" advTm="0">
        <p:fade/>
        <p:sndAc>
          <p:stSnd loop="1">
            <p:snd r:embed="rId15" name="黄霑-流水浮灯.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300" fill="hold"/>
                                        <p:tgtEl>
                                          <p:spTgt spid="39"/>
                                        </p:tgtEl>
                                        <p:attrNameLst>
                                          <p:attrName>ppt_x</p:attrName>
                                        </p:attrNameLst>
                                      </p:cBhvr>
                                      <p:tavLst>
                                        <p:tav tm="0">
                                          <p:val>
                                            <p:strVal val="0-#ppt_w/2"/>
                                          </p:val>
                                        </p:tav>
                                        <p:tav tm="100000">
                                          <p:val>
                                            <p:strVal val="#ppt_x"/>
                                          </p:val>
                                        </p:tav>
                                      </p:tavLst>
                                    </p:anim>
                                    <p:anim calcmode="lin" valueType="num">
                                      <p:cBhvr additive="base">
                                        <p:cTn id="8" dur="53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90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6600" fill="hold"/>
                                        <p:tgtEl>
                                          <p:spTgt spid="41"/>
                                        </p:tgtEl>
                                        <p:attrNameLst>
                                          <p:attrName>ppt_x</p:attrName>
                                        </p:attrNameLst>
                                      </p:cBhvr>
                                      <p:tavLst>
                                        <p:tav tm="0">
                                          <p:val>
                                            <p:strVal val="0-#ppt_w/2"/>
                                          </p:val>
                                        </p:tav>
                                        <p:tav tm="100000">
                                          <p:val>
                                            <p:strVal val="#ppt_x"/>
                                          </p:val>
                                        </p:tav>
                                      </p:tavLst>
                                    </p:anim>
                                    <p:anim calcmode="lin" valueType="num">
                                      <p:cBhvr additive="base">
                                        <p:cTn id="12" dur="6600" fill="hold"/>
                                        <p:tgtEl>
                                          <p:spTgt spid="4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20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6700" fill="hold"/>
                                        <p:tgtEl>
                                          <p:spTgt spid="40"/>
                                        </p:tgtEl>
                                        <p:attrNameLst>
                                          <p:attrName>ppt_x</p:attrName>
                                        </p:attrNameLst>
                                      </p:cBhvr>
                                      <p:tavLst>
                                        <p:tav tm="0">
                                          <p:val>
                                            <p:strVal val="0-#ppt_w/2"/>
                                          </p:val>
                                        </p:tav>
                                        <p:tav tm="100000">
                                          <p:val>
                                            <p:strVal val="#ppt_x"/>
                                          </p:val>
                                        </p:tav>
                                      </p:tavLst>
                                    </p:anim>
                                    <p:anim calcmode="lin" valueType="num">
                                      <p:cBhvr additive="base">
                                        <p:cTn id="16" dur="6700" fill="hold"/>
                                        <p:tgtEl>
                                          <p:spTgt spid="40"/>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1300"/>
                                  </p:stCondLst>
                                  <p:childTnLst>
                                    <p:set>
                                      <p:cBhvr>
                                        <p:cTn id="28" dur="1" fill="hold">
                                          <p:stCondLst>
                                            <p:cond delay="0"/>
                                          </p:stCondLst>
                                        </p:cTn>
                                        <p:tgtEl>
                                          <p:spTgt spid="1031"/>
                                        </p:tgtEl>
                                        <p:attrNameLst>
                                          <p:attrName>style.visibility</p:attrName>
                                        </p:attrNameLst>
                                      </p:cBhvr>
                                      <p:to>
                                        <p:strVal val="visible"/>
                                      </p:to>
                                    </p:set>
                                    <p:anim calcmode="lin" valueType="num">
                                      <p:cBhvr>
                                        <p:cTn id="29" dur="800" fill="hold"/>
                                        <p:tgtEl>
                                          <p:spTgt spid="1031"/>
                                        </p:tgtEl>
                                        <p:attrNameLst>
                                          <p:attrName>ppt_w</p:attrName>
                                        </p:attrNameLst>
                                      </p:cBhvr>
                                      <p:tavLst>
                                        <p:tav tm="0">
                                          <p:val>
                                            <p:fltVal val="0"/>
                                          </p:val>
                                        </p:tav>
                                        <p:tav tm="100000">
                                          <p:val>
                                            <p:strVal val="#ppt_w"/>
                                          </p:val>
                                        </p:tav>
                                      </p:tavLst>
                                    </p:anim>
                                    <p:anim calcmode="lin" valueType="num">
                                      <p:cBhvr>
                                        <p:cTn id="30" dur="800" fill="hold"/>
                                        <p:tgtEl>
                                          <p:spTgt spid="1031"/>
                                        </p:tgtEl>
                                        <p:attrNameLst>
                                          <p:attrName>ppt_h</p:attrName>
                                        </p:attrNameLst>
                                      </p:cBhvr>
                                      <p:tavLst>
                                        <p:tav tm="0">
                                          <p:val>
                                            <p:fltVal val="0"/>
                                          </p:val>
                                        </p:tav>
                                        <p:tav tm="100000">
                                          <p:val>
                                            <p:strVal val="#ppt_h"/>
                                          </p:val>
                                        </p:tav>
                                      </p:tavLst>
                                    </p:anim>
                                    <p:animEffect transition="in" filter="fade">
                                      <p:cBhvr>
                                        <p:cTn id="31" dur="800"/>
                                        <p:tgtEl>
                                          <p:spTgt spid="1031"/>
                                        </p:tgtEl>
                                      </p:cBhvr>
                                    </p:animEffect>
                                  </p:childTnLst>
                                </p:cTn>
                              </p:par>
                              <p:par>
                                <p:cTn id="32" presetID="53" presetClass="entr" presetSubtype="16" fill="hold" nodeType="withEffect">
                                  <p:stCondLst>
                                    <p:cond delay="2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nodeType="withEffect">
                                  <p:stCondLst>
                                    <p:cond delay="240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par>
                                <p:cTn id="42" presetID="53" presetClass="entr" presetSubtype="16" fill="hold" nodeType="withEffect">
                                  <p:stCondLst>
                                    <p:cond delay="270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par>
                                <p:cTn id="47" presetID="53" presetClass="entr" presetSubtype="16" fill="hold" nodeType="withEffect">
                                  <p:stCondLst>
                                    <p:cond delay="300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par>
                                <p:cTn id="52" presetID="42" presetClass="entr" presetSubtype="0" fill="hold" nodeType="withEffect">
                                  <p:stCondLst>
                                    <p:cond delay="3500"/>
                                  </p:stCondLst>
                                  <p:childTnLst>
                                    <p:set>
                                      <p:cBhvr>
                                        <p:cTn id="53" dur="1" fill="hold">
                                          <p:stCondLst>
                                            <p:cond delay="0"/>
                                          </p:stCondLst>
                                        </p:cTn>
                                        <p:tgtEl>
                                          <p:spTgt spid="1029"/>
                                        </p:tgtEl>
                                        <p:attrNameLst>
                                          <p:attrName>style.visibility</p:attrName>
                                        </p:attrNameLst>
                                      </p:cBhvr>
                                      <p:to>
                                        <p:strVal val="visible"/>
                                      </p:to>
                                    </p:set>
                                    <p:animEffect transition="in" filter="fade">
                                      <p:cBhvr>
                                        <p:cTn id="54" dur="1000"/>
                                        <p:tgtEl>
                                          <p:spTgt spid="1029"/>
                                        </p:tgtEl>
                                      </p:cBhvr>
                                    </p:animEffect>
                                    <p:anim calcmode="lin" valueType="num">
                                      <p:cBhvr>
                                        <p:cTn id="55" dur="1000" fill="hold"/>
                                        <p:tgtEl>
                                          <p:spTgt spid="1029"/>
                                        </p:tgtEl>
                                        <p:attrNameLst>
                                          <p:attrName>ppt_x</p:attrName>
                                        </p:attrNameLst>
                                      </p:cBhvr>
                                      <p:tavLst>
                                        <p:tav tm="0">
                                          <p:val>
                                            <p:strVal val="#ppt_x"/>
                                          </p:val>
                                        </p:tav>
                                        <p:tav tm="100000">
                                          <p:val>
                                            <p:strVal val="#ppt_x"/>
                                          </p:val>
                                        </p:tav>
                                      </p:tavLst>
                                    </p:anim>
                                    <p:anim calcmode="lin" valueType="num">
                                      <p:cBhvr>
                                        <p:cTn id="56" dur="1000" fill="hold"/>
                                        <p:tgtEl>
                                          <p:spTgt spid="1029"/>
                                        </p:tgtEl>
                                        <p:attrNameLst>
                                          <p:attrName>ppt_y</p:attrName>
                                        </p:attrNameLst>
                                      </p:cBhvr>
                                      <p:tavLst>
                                        <p:tav tm="0">
                                          <p:val>
                                            <p:strVal val="#ppt_y+.1"/>
                                          </p:val>
                                        </p:tav>
                                        <p:tav tm="100000">
                                          <p:val>
                                            <p:strVal val="#ppt_y"/>
                                          </p:val>
                                        </p:tav>
                                      </p:tavLst>
                                    </p:anim>
                                  </p:childTnLst>
                                </p:cTn>
                              </p:par>
                              <p:par>
                                <p:cTn id="57" presetID="56" presetClass="entr" presetSubtype="0" fill="hold" grpId="0" nodeType="withEffect">
                                  <p:stCondLst>
                                    <p:cond delay="4500"/>
                                  </p:stCondLst>
                                  <p:iterate type="lt">
                                    <p:tmPct val="10000"/>
                                  </p:iterate>
                                  <p:childTnLst>
                                    <p:set>
                                      <p:cBhvr>
                                        <p:cTn id="58" dur="1" fill="hold">
                                          <p:stCondLst>
                                            <p:cond delay="0"/>
                                          </p:stCondLst>
                                        </p:cTn>
                                        <p:tgtEl>
                                          <p:spTgt spid="14"/>
                                        </p:tgtEl>
                                        <p:attrNameLst>
                                          <p:attrName>style.visibility</p:attrName>
                                        </p:attrNameLst>
                                      </p:cBhvr>
                                      <p:to>
                                        <p:strVal val="visible"/>
                                      </p:to>
                                    </p:set>
                                    <p:anim by="(-#ppt_w*2)" calcmode="lin" valueType="num">
                                      <p:cBhvr rctx="PPT">
                                        <p:cTn id="59" dur="250" autoRev="1" fill="hold">
                                          <p:stCondLst>
                                            <p:cond delay="0"/>
                                          </p:stCondLst>
                                        </p:cTn>
                                        <p:tgtEl>
                                          <p:spTgt spid="14"/>
                                        </p:tgtEl>
                                        <p:attrNameLst>
                                          <p:attrName>ppt_w</p:attrName>
                                        </p:attrNameLst>
                                      </p:cBhvr>
                                    </p:anim>
                                    <p:anim by="(#ppt_w*0.50)" calcmode="lin" valueType="num">
                                      <p:cBhvr>
                                        <p:cTn id="60" dur="250" decel="50000" autoRev="1" fill="hold">
                                          <p:stCondLst>
                                            <p:cond delay="0"/>
                                          </p:stCondLst>
                                        </p:cTn>
                                        <p:tgtEl>
                                          <p:spTgt spid="14"/>
                                        </p:tgtEl>
                                        <p:attrNameLst>
                                          <p:attrName>ppt_x</p:attrName>
                                        </p:attrNameLst>
                                      </p:cBhvr>
                                    </p:anim>
                                    <p:anim from="(-#ppt_h/2)" to="(#ppt_y)" calcmode="lin" valueType="num">
                                      <p:cBhvr>
                                        <p:cTn id="61" dur="500" fill="hold">
                                          <p:stCondLst>
                                            <p:cond delay="0"/>
                                          </p:stCondLst>
                                        </p:cTn>
                                        <p:tgtEl>
                                          <p:spTgt spid="14"/>
                                        </p:tgtEl>
                                        <p:attrNameLst>
                                          <p:attrName>ppt_y</p:attrName>
                                        </p:attrNameLst>
                                      </p:cBhvr>
                                    </p:anim>
                                    <p:animRot by="21600000">
                                      <p:cBhvr>
                                        <p:cTn id="62" dur="500" fill="hold">
                                          <p:stCondLst>
                                            <p:cond delay="0"/>
                                          </p:stCondLst>
                                        </p:cTn>
                                        <p:tgtEl>
                                          <p:spTgt spid="14"/>
                                        </p:tgtEl>
                                        <p:attrNameLst>
                                          <p:attrName>r</p:attrName>
                                        </p:attrNameLst>
                                      </p:cBhvr>
                                    </p:animRot>
                                  </p:childTnLst>
                                </p:cTn>
                              </p:par>
                              <p:par>
                                <p:cTn id="63" presetID="22" presetClass="entr" presetSubtype="8" fill="hold" grpId="0" nodeType="withEffect">
                                  <p:stCondLst>
                                    <p:cond delay="580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1500"/>
                                        <p:tgtEl>
                                          <p:spTgt spid="33"/>
                                        </p:tgtEl>
                                      </p:cBhvr>
                                    </p:animEffect>
                                  </p:childTnLst>
                                </p:cTn>
                              </p:par>
                              <p:par>
                                <p:cTn id="66" presetID="0" presetClass="path" presetSubtype="0" accel="50000" fill="hold" nodeType="withEffect">
                                  <p:stCondLst>
                                    <p:cond delay="7800"/>
                                  </p:stCondLst>
                                  <p:childTnLst>
                                    <p:animMotion origin="layout" path="M -4.44444E-6 3.26027E-6 C -0.01371 0.01729 -0.05694 0.05711 -0.08194 0.10373 C -0.10694 0.15035 -0.1302 0.22291 -0.13506 0.26397 C -0.13993 0.30379 -0.1309 0.39672 -0.12187 0.45014 C -0.11284 0.50046 -0.121 0.64155 -0.1651 0.7351 C -0.2092 0.82865 -0.34201 0.94072 -0.38611 1.01204 C -0.4302 1.08336 -0.42743 1.11948 -0.43003 1.16208 C -0.42864 1.24853 -0.41284 1.20222 -0.4 1.22476 " pathEditMode="relative" rAng="0" ptsTypes="fsssssff">
                                      <p:cBhvr>
                                        <p:cTn id="67" dur="3000" fill="hold"/>
                                        <p:tgtEl>
                                          <p:spTgt spid="1038"/>
                                        </p:tgtEl>
                                        <p:attrNameLst>
                                          <p:attrName>ppt_x</p:attrName>
                                          <p:attrName>ppt_y</p:attrName>
                                        </p:attrNameLst>
                                      </p:cBhvr>
                                      <p:rCtr x="-21510" y="62427"/>
                                    </p:animMotion>
                                  </p:childTnLst>
                                </p:cTn>
                              </p:par>
                              <p:par>
                                <p:cTn id="68" presetID="8" presetClass="emph" presetSubtype="0" fill="hold" nodeType="withEffect">
                                  <p:stCondLst>
                                    <p:cond delay="7800"/>
                                  </p:stCondLst>
                                  <p:childTnLst>
                                    <p:animRot by="21600000">
                                      <p:cBhvr>
                                        <p:cTn id="69" dur="3000" fill="hold"/>
                                        <p:tgtEl>
                                          <p:spTgt spid="1038"/>
                                        </p:tgtEl>
                                        <p:attrNameLst>
                                          <p:attrName>r</p:attrName>
                                        </p:attrNameLst>
                                      </p:cBhvr>
                                    </p:animRot>
                                  </p:childTnLst>
                                </p:cTn>
                              </p:par>
                              <p:par>
                                <p:cTn id="70" presetID="0" presetClass="path" presetSubtype="0" accel="50000" fill="hold" nodeType="withEffect">
                                  <p:stCondLst>
                                    <p:cond delay="8500"/>
                                  </p:stCondLst>
                                  <p:childTnLst>
                                    <p:animMotion origin="layout" path="M 5.55556E-7 -1.38314E-6 C 0.00365 0.02655 -0.00504 0.14943 -0.04028 0.22908 C -0.07552 0.30874 -0.12083 0.3779 -0.14201 0.47175 C -0.16319 0.56653 -0.14167 0.74498 -0.18576 0.83884 C -0.22986 0.93239 -0.34201 0.94072 -0.38611 1.01204 C -0.43021 1.08336 -0.42743 1.11948 -0.43004 1.16209 C -0.42865 1.24853 -0.41285 1.20222 -0.4 1.22476 " pathEditMode="relative" rAng="0" ptsTypes="fssssff">
                                      <p:cBhvr>
                                        <p:cTn id="71" dur="4200" fill="hold"/>
                                        <p:tgtEl>
                                          <p:spTgt spid="1037"/>
                                        </p:tgtEl>
                                        <p:attrNameLst>
                                          <p:attrName>ppt_x</p:attrName>
                                          <p:attrName>ppt_y</p:attrName>
                                        </p:attrNameLst>
                                      </p:cBhvr>
                                      <p:rCtr x="-21337" y="62427"/>
                                    </p:animMotion>
                                  </p:childTnLst>
                                </p:cTn>
                              </p:par>
                              <p:par>
                                <p:cTn id="72" presetID="8" presetClass="emph" presetSubtype="0" fill="hold" nodeType="withEffect">
                                  <p:stCondLst>
                                    <p:cond delay="8500"/>
                                  </p:stCondLst>
                                  <p:childTnLst>
                                    <p:animRot by="21600000">
                                      <p:cBhvr>
                                        <p:cTn id="73" dur="4200" fill="hold"/>
                                        <p:tgtEl>
                                          <p:spTgt spid="1037"/>
                                        </p:tgtEl>
                                        <p:attrNameLst>
                                          <p:attrName>r</p:attrName>
                                        </p:attrNameLst>
                                      </p:cBhvr>
                                    </p:animRot>
                                  </p:childTnLst>
                                </p:cTn>
                              </p:par>
                              <p:par>
                                <p:cTn id="74" presetID="0" presetClass="path" presetSubtype="0" accel="50000" fill="hold" nodeType="withEffect">
                                  <p:stCondLst>
                                    <p:cond delay="8200"/>
                                  </p:stCondLst>
                                  <p:childTnLst>
                                    <p:animMotion origin="layout" path="M 5.55556E-7 -1.38314E-6 C 0.00365 0.02655 -0.00504 0.14943 -0.04028 0.22908 C -0.07552 0.30874 -0.12083 0.3779 -0.14201 0.47175 C -0.16319 0.56653 -0.14167 0.74498 -0.18576 0.83884 C -0.22986 0.93239 -0.34201 0.94072 -0.38611 1.01204 C -0.43021 1.08336 -0.42743 1.11948 -0.43004 1.16209 C -0.42865 1.24853 -0.41285 1.20222 -0.4 1.22476 " pathEditMode="relative" rAng="0" ptsTypes="fssssff">
                                      <p:cBhvr>
                                        <p:cTn id="75" dur="3000" fill="hold"/>
                                        <p:tgtEl>
                                          <p:spTgt spid="1036"/>
                                        </p:tgtEl>
                                        <p:attrNameLst>
                                          <p:attrName>ppt_x</p:attrName>
                                          <p:attrName>ppt_y</p:attrName>
                                        </p:attrNameLst>
                                      </p:cBhvr>
                                      <p:rCtr x="-21337" y="62427"/>
                                    </p:animMotion>
                                  </p:childTnLst>
                                </p:cTn>
                              </p:par>
                              <p:par>
                                <p:cTn id="76" presetID="8" presetClass="emph" presetSubtype="0" fill="hold" nodeType="withEffect">
                                  <p:stCondLst>
                                    <p:cond delay="8200"/>
                                  </p:stCondLst>
                                  <p:childTnLst>
                                    <p:animRot by="21600000">
                                      <p:cBhvr>
                                        <p:cTn id="77" dur="3000" fill="hold"/>
                                        <p:tgtEl>
                                          <p:spTgt spid="1036"/>
                                        </p:tgtEl>
                                        <p:attrNameLst>
                                          <p:attrName>r</p:attrName>
                                        </p:attrNameLst>
                                      </p:cBhvr>
                                    </p:animRot>
                                  </p:childTnLst>
                                </p:cTn>
                              </p:par>
                              <p:par>
                                <p:cTn id="78" presetID="0" presetClass="path" presetSubtype="0" accel="50000" fill="hold" nodeType="withEffect">
                                  <p:stCondLst>
                                    <p:cond delay="9300"/>
                                  </p:stCondLst>
                                  <p:childTnLst>
                                    <p:animMotion origin="layout" path="M -4.44444E-6 3.26027E-6 C -0.01371 0.01729 -0.05694 0.05711 -0.08194 0.10373 C -0.10694 0.15035 -0.1302 0.22291 -0.13506 0.26397 C -0.13993 0.30379 -0.1309 0.39672 -0.12187 0.45014 C -0.11284 0.50046 -0.121 0.64155 -0.1651 0.7351 C -0.2092 0.82865 -0.34201 0.94072 -0.38611 1.01204 C -0.4302 1.08336 -0.42743 1.11948 -0.43003 1.16208 C -0.42864 1.24853 -0.41284 1.20222 -0.4 1.22476 " pathEditMode="relative" rAng="0" ptsTypes="fsssssff">
                                      <p:cBhvr>
                                        <p:cTn id="79" dur="3000" fill="hold"/>
                                        <p:tgtEl>
                                          <p:spTgt spid="46"/>
                                        </p:tgtEl>
                                        <p:attrNameLst>
                                          <p:attrName>ppt_x</p:attrName>
                                          <p:attrName>ppt_y</p:attrName>
                                        </p:attrNameLst>
                                      </p:cBhvr>
                                      <p:rCtr x="-21510" y="62427"/>
                                    </p:animMotion>
                                  </p:childTnLst>
                                </p:cTn>
                              </p:par>
                              <p:par>
                                <p:cTn id="80" presetID="8" presetClass="emph" presetSubtype="0" fill="hold" nodeType="withEffect">
                                  <p:stCondLst>
                                    <p:cond delay="9300"/>
                                  </p:stCondLst>
                                  <p:childTnLst>
                                    <p:animRot by="21600000">
                                      <p:cBhvr>
                                        <p:cTn id="81" dur="3000" fill="hold"/>
                                        <p:tgtEl>
                                          <p:spTgt spid="46"/>
                                        </p:tgtEl>
                                        <p:attrNameLst>
                                          <p:attrName>r</p:attrName>
                                        </p:attrNameLst>
                                      </p:cBhvr>
                                    </p:animRot>
                                  </p:childTnLst>
                                </p:cTn>
                              </p:par>
                            </p:childTnLst>
                          </p:cTn>
                        </p:par>
                        <p:par>
                          <p:cTn id="82" fill="hold">
                            <p:stCondLst>
                              <p:cond delay="0"/>
                            </p:stCondLst>
                            <p:childTnLst>
                              <p:par>
                                <p:cTn id="83" presetID="10" presetClass="entr" presetSubtype="0" fill="hold" nodeType="afterEffect">
                                  <p:stCondLst>
                                    <p:cond delay="0"/>
                                  </p:stCondLst>
                                  <p:childTnLst>
                                    <p:set>
                                      <p:cBhvr>
                                        <p:cTn id="84" dur="1" fill="hold">
                                          <p:stCondLst>
                                            <p:cond delay="0"/>
                                          </p:stCondLst>
                                        </p:cTn>
                                        <p:tgtEl>
                                          <p:spTgt spid="5">
                                            <p:txEl>
                                              <p:pRg st="0" end="0"/>
                                            </p:txEl>
                                          </p:spTgt>
                                        </p:tgtEl>
                                        <p:attrNameLst>
                                          <p:attrName>style.visibility</p:attrName>
                                        </p:attrNameLst>
                                      </p:cBhvr>
                                      <p:to>
                                        <p:strVal val="visible"/>
                                      </p:to>
                                    </p:set>
                                    <p:animEffect transition="in" filter="fade">
                                      <p:cBhvr>
                                        <p:cTn id="8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title"/>
          </p:nvPr>
        </p:nvSpPr>
        <p:spPr>
          <a:xfrm>
            <a:off x="457200" y="362744"/>
            <a:ext cx="2819400" cy="578307"/>
          </a:xfrm>
        </p:spPr>
        <p:txBody>
          <a:bodyPr vert="horz"/>
          <a:lstStyle/>
          <a:p>
            <a:pPr algn="l"/>
            <a:r>
              <a:rPr lang="zh-CN" sz="200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2000" dirty="0" smtClean="0">
                <a:solidFill>
                  <a:srgbClr val="5B1D01"/>
                </a:solidFill>
                <a:latin typeface="微软雅黑 Light" panose="020B0502040204020203" pitchFamily="34" charset="-122"/>
                <a:ea typeface="微软雅黑 Light" panose="020B0502040204020203" pitchFamily="34" charset="-122"/>
              </a:rPr>
              <a:t>习俗之三</a:t>
            </a:r>
            <a:endParaRPr lang="zh-CN" sz="2000" dirty="0">
              <a:solidFill>
                <a:srgbClr val="5B1D01"/>
              </a:solidFill>
              <a:latin typeface="微软雅黑 Light" panose="020B0502040204020203" pitchFamily="34" charset="-122"/>
              <a:ea typeface="微软雅黑 Light" panose="020B0502040204020203" pitchFamily="34" charset="-122"/>
            </a:endParaRPr>
          </a:p>
        </p:txBody>
      </p:sp>
      <p:sp>
        <p:nvSpPr>
          <p:cNvPr id="10" name="Rectangle 4"/>
          <p:cNvSpPr txBox="1">
            <a:spLocks noChangeArrowheads="1"/>
          </p:cNvSpPr>
          <p:nvPr/>
        </p:nvSpPr>
        <p:spPr>
          <a:xfrm>
            <a:off x="457200" y="1098144"/>
            <a:ext cx="5562600" cy="10172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lnSpc>
                <a:spcPct val="100000"/>
              </a:lnSpc>
              <a:buFontTx/>
              <a:buNone/>
            </a:pPr>
            <a:r>
              <a:rPr lang="en-US" altLang="zh-CN" sz="4200" spc="-300" dirty="0" smtClean="0">
                <a:solidFill>
                  <a:srgbClr val="5B1D01"/>
                </a:solidFill>
                <a:latin typeface="微软雅黑 Light" panose="020B0502040204020203" pitchFamily="34" charset="-122"/>
                <a:ea typeface="微软雅黑 Light" panose="020B0502040204020203" pitchFamily="34" charset="-122"/>
              </a:rPr>
              <a:t>【</a:t>
            </a:r>
            <a:r>
              <a:rPr lang="zh-CN" altLang="en-US" sz="4200" spc="-300" dirty="0" smtClean="0">
                <a:solidFill>
                  <a:srgbClr val="5B1D01"/>
                </a:solidFill>
                <a:latin typeface="微软雅黑 Light" panose="020B0502040204020203" pitchFamily="34" charset="-122"/>
                <a:ea typeface="微软雅黑 Light" panose="020B0502040204020203" pitchFamily="34" charset="-122"/>
              </a:rPr>
              <a:t>赏菊并饮菊花酒</a:t>
            </a:r>
            <a:r>
              <a:rPr lang="en-US" altLang="zh-CN" sz="4200" spc="-300" dirty="0" smtClean="0">
                <a:solidFill>
                  <a:srgbClr val="5B1D01"/>
                </a:solidFill>
                <a:latin typeface="微软雅黑 Light" panose="020B0502040204020203" pitchFamily="34" charset="-122"/>
                <a:ea typeface="微软雅黑 Light" panose="020B0502040204020203" pitchFamily="34" charset="-122"/>
              </a:rPr>
              <a:t>】</a:t>
            </a:r>
            <a:endParaRPr lang="zh-CN" altLang="en-US" sz="4200" spc="-300" dirty="0">
              <a:solidFill>
                <a:srgbClr val="5B1D01"/>
              </a:solidFill>
              <a:latin typeface="微软雅黑 Light" panose="020B0502040204020203" pitchFamily="34" charset="-122"/>
              <a:ea typeface="微软雅黑 Light" panose="020B0502040204020203" pitchFamily="34" charset="-122"/>
            </a:endParaRPr>
          </a:p>
        </p:txBody>
      </p:sp>
      <p:sp>
        <p:nvSpPr>
          <p:cNvPr id="11" name="Rectangle 4"/>
          <p:cNvSpPr txBox="1">
            <a:spLocks noChangeArrowheads="1"/>
          </p:cNvSpPr>
          <p:nvPr/>
        </p:nvSpPr>
        <p:spPr>
          <a:xfrm>
            <a:off x="990600" y="1886744"/>
            <a:ext cx="4419600" cy="24384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lnSpc>
                <a:spcPct val="150000"/>
              </a:lnSpc>
            </a:pPr>
            <a:r>
              <a:rPr lang="zh-CN" altLang="en-US" sz="1200" dirty="0">
                <a:solidFill>
                  <a:srgbClr val="000000"/>
                </a:solidFill>
                <a:latin typeface="微软雅黑 Light" panose="020B0502040204020203" pitchFamily="34" charset="-122"/>
                <a:ea typeface="微软雅黑 Light" panose="020B0502040204020203" pitchFamily="34" charset="-122"/>
              </a:rPr>
              <a:t>重阳节正是一年的金秋时节，菊花盛开，据传赏菊及饮菊花酒，起源于晋朝大诗人陶渊明。陶渊明以隐居出名，以诗出名，以酒出名，也以爱菊出名；后人效之，遂有重阳赏菊之俗。旧时文人士大夫，还将赏菊与宴饮结合，以求和陶渊明更接近。</a:t>
            </a:r>
            <a:br>
              <a:rPr lang="zh-CN" altLang="en-US" sz="1200" dirty="0">
                <a:solidFill>
                  <a:srgbClr val="000000"/>
                </a:solidFill>
                <a:latin typeface="微软雅黑 Light" panose="020B0502040204020203" pitchFamily="34" charset="-122"/>
                <a:ea typeface="微软雅黑 Light" panose="020B0502040204020203" pitchFamily="34" charset="-122"/>
              </a:rPr>
            </a:br>
            <a:r>
              <a:rPr lang="zh-CN" altLang="en-US" sz="1200" dirty="0">
                <a:solidFill>
                  <a:srgbClr val="000000"/>
                </a:solidFill>
                <a:latin typeface="微软雅黑 Light" panose="020B0502040204020203" pitchFamily="34" charset="-122"/>
                <a:ea typeface="微软雅黑 Light" panose="020B0502040204020203" pitchFamily="34" charset="-122"/>
              </a:rPr>
              <a:t>      北宋京师开封，重阳赏菊之风盛行，当时的菊花就有很多品种，千姿百态。民间还把农历九月称为“菊月”，在菊花傲霜怒放的重阳节里，观赏菊花成了节日的一项重要内容</a:t>
            </a:r>
            <a:endParaRPr lang="zh-CN" altLang="en-US" sz="1200" dirty="0">
              <a:solidFill>
                <a:srgbClr val="000000"/>
              </a:solidFill>
              <a:latin typeface="微软雅黑 Light" panose="020B0502040204020203" pitchFamily="34" charset="-122"/>
              <a:ea typeface="微软雅黑 Light" panose="020B0502040204020203" pitchFamily="34" charset="-122"/>
            </a:endParaRPr>
          </a:p>
        </p:txBody>
      </p:sp>
      <p:pic>
        <p:nvPicPr>
          <p:cNvPr id="512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10000"/>
                    </a14:imgEffect>
                  </a14:imgLayer>
                </a14:imgProps>
              </a:ext>
              <a:ext uri="{28A0092B-C50C-407E-A947-70E740481C1C}">
                <a14:useLocalDpi xmlns:a14="http://schemas.microsoft.com/office/drawing/2010/main" val="0"/>
              </a:ext>
            </a:extLst>
          </a:blip>
          <a:stretch>
            <a:fillRect/>
          </a:stretch>
        </p:blipFill>
        <p:spPr bwMode="auto">
          <a:xfrm>
            <a:off x="5632266" y="1371600"/>
            <a:ext cx="2747983" cy="27798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par>
                          <p:cTn id="13" fill="hold">
                            <p:stCondLst>
                              <p:cond delay="1299"/>
                            </p:stCondLst>
                            <p:childTnLst>
                              <p:par>
                                <p:cTn id="14" presetID="53" presetClass="entr" presetSubtype="16"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p:cTn id="16" dur="500" fill="hold"/>
                                        <p:tgtEl>
                                          <p:spTgt spid="5122"/>
                                        </p:tgtEl>
                                        <p:attrNameLst>
                                          <p:attrName>ppt_w</p:attrName>
                                        </p:attrNameLst>
                                      </p:cBhvr>
                                      <p:tavLst>
                                        <p:tav tm="0">
                                          <p:val>
                                            <p:fltVal val="0"/>
                                          </p:val>
                                        </p:tav>
                                        <p:tav tm="100000">
                                          <p:val>
                                            <p:strVal val="#ppt_w"/>
                                          </p:val>
                                        </p:tav>
                                      </p:tavLst>
                                    </p:anim>
                                    <p:anim calcmode="lin" valueType="num">
                                      <p:cBhvr>
                                        <p:cTn id="17" dur="500" fill="hold"/>
                                        <p:tgtEl>
                                          <p:spTgt spid="5122"/>
                                        </p:tgtEl>
                                        <p:attrNameLst>
                                          <p:attrName>ppt_h</p:attrName>
                                        </p:attrNameLst>
                                      </p:cBhvr>
                                      <p:tavLst>
                                        <p:tav tm="0">
                                          <p:val>
                                            <p:fltVal val="0"/>
                                          </p:val>
                                        </p:tav>
                                        <p:tav tm="100000">
                                          <p:val>
                                            <p:strVal val="#ppt_h"/>
                                          </p:val>
                                        </p:tav>
                                      </p:tavLst>
                                    </p:anim>
                                    <p:animEffect transition="in" filter="fade">
                                      <p:cBhvr>
                                        <p:cTn id="18" dur="500"/>
                                        <p:tgtEl>
                                          <p:spTgt spid="5122"/>
                                        </p:tgtEl>
                                      </p:cBhvr>
                                    </p:animEffect>
                                  </p:childTnLst>
                                </p:cTn>
                              </p:par>
                            </p:childTnLst>
                          </p:cTn>
                        </p:par>
                        <p:par>
                          <p:cTn id="19" fill="hold">
                            <p:stCondLst>
                              <p:cond delay="1799"/>
                            </p:stCondLst>
                            <p:childTnLst>
                              <p:par>
                                <p:cTn id="20" presetID="53" presetClass="entr" presetSubtype="16" fill="hold" grpId="0" nodeType="afterEffect">
                                  <p:stCondLst>
                                    <p:cond delay="0"/>
                                  </p:stCondLst>
                                  <p:iterate type="lt">
                                    <p:tmPct val="15000"/>
                                  </p:iterate>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9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title"/>
          </p:nvPr>
        </p:nvSpPr>
        <p:spPr>
          <a:xfrm>
            <a:off x="457200" y="362744"/>
            <a:ext cx="2819400" cy="578307"/>
          </a:xfrm>
        </p:spPr>
        <p:txBody>
          <a:bodyPr vert="horz"/>
          <a:lstStyle/>
          <a:p>
            <a:pPr algn="l"/>
            <a:r>
              <a:rPr lang="zh-CN" sz="200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2000" dirty="0" smtClean="0">
                <a:solidFill>
                  <a:srgbClr val="5B1D01"/>
                </a:solidFill>
                <a:latin typeface="微软雅黑 Light" panose="020B0502040204020203" pitchFamily="34" charset="-122"/>
                <a:ea typeface="微软雅黑 Light" panose="020B0502040204020203" pitchFamily="34" charset="-122"/>
              </a:rPr>
              <a:t>习俗之四</a:t>
            </a:r>
            <a:endParaRPr lang="zh-CN" sz="2000" dirty="0">
              <a:solidFill>
                <a:srgbClr val="5B1D01"/>
              </a:solidFill>
              <a:latin typeface="微软雅黑 Light" panose="020B0502040204020203" pitchFamily="34" charset="-122"/>
              <a:ea typeface="微软雅黑 Light" panose="020B0502040204020203" pitchFamily="34" charset="-122"/>
            </a:endParaRPr>
          </a:p>
        </p:txBody>
      </p:sp>
      <p:sp>
        <p:nvSpPr>
          <p:cNvPr id="10" name="Rectangle 4"/>
          <p:cNvSpPr txBox="1">
            <a:spLocks noChangeArrowheads="1"/>
          </p:cNvSpPr>
          <p:nvPr/>
        </p:nvSpPr>
        <p:spPr>
          <a:xfrm>
            <a:off x="457200" y="1098144"/>
            <a:ext cx="5562600" cy="10172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lnSpc>
                <a:spcPct val="100000"/>
              </a:lnSpc>
              <a:buFontTx/>
              <a:buNone/>
            </a:pPr>
            <a:r>
              <a:rPr lang="en-US" altLang="zh-CN" sz="4200" spc="-300" dirty="0" smtClean="0">
                <a:solidFill>
                  <a:srgbClr val="5B1D01"/>
                </a:solidFill>
                <a:latin typeface="微软雅黑 Light" panose="020B0502040204020203" pitchFamily="34" charset="-122"/>
                <a:ea typeface="微软雅黑 Light" panose="020B0502040204020203" pitchFamily="34" charset="-122"/>
              </a:rPr>
              <a:t>【</a:t>
            </a:r>
            <a:r>
              <a:rPr lang="zh-CN" altLang="en-US" sz="4200" spc="-300" dirty="0">
                <a:solidFill>
                  <a:srgbClr val="5B1D01"/>
                </a:solidFill>
                <a:latin typeface="微软雅黑 Light" panose="020B0502040204020203" pitchFamily="34" charset="-122"/>
                <a:ea typeface="微软雅黑 Light" panose="020B0502040204020203" pitchFamily="34" charset="-122"/>
              </a:rPr>
              <a:t>插茱萸和簪菊花</a:t>
            </a:r>
            <a:r>
              <a:rPr lang="en-US" altLang="zh-CN" sz="4200" spc="-300" dirty="0" smtClean="0">
                <a:solidFill>
                  <a:srgbClr val="5B1D01"/>
                </a:solidFill>
                <a:latin typeface="微软雅黑 Light" panose="020B0502040204020203" pitchFamily="34" charset="-122"/>
                <a:ea typeface="微软雅黑 Light" panose="020B0502040204020203" pitchFamily="34" charset="-122"/>
              </a:rPr>
              <a:t>】</a:t>
            </a:r>
            <a:endParaRPr lang="zh-CN" altLang="en-US" sz="4200" spc="-300" dirty="0">
              <a:solidFill>
                <a:srgbClr val="5B1D01"/>
              </a:solidFill>
              <a:latin typeface="微软雅黑 Light" panose="020B0502040204020203" pitchFamily="34" charset="-122"/>
              <a:ea typeface="微软雅黑 Light" panose="020B0502040204020203" pitchFamily="34" charset="-122"/>
            </a:endParaRPr>
          </a:p>
        </p:txBody>
      </p:sp>
      <p:sp>
        <p:nvSpPr>
          <p:cNvPr id="11" name="Rectangle 4"/>
          <p:cNvSpPr txBox="1">
            <a:spLocks noChangeArrowheads="1"/>
          </p:cNvSpPr>
          <p:nvPr/>
        </p:nvSpPr>
        <p:spPr>
          <a:xfrm>
            <a:off x="990600" y="1886744"/>
            <a:ext cx="4419600" cy="24384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lnSpc>
                <a:spcPct val="150000"/>
              </a:lnSpc>
            </a:pPr>
            <a:r>
              <a:rPr lang="zh-CN" altLang="en-US" sz="1200" dirty="0">
                <a:solidFill>
                  <a:srgbClr val="000000"/>
                </a:solidFill>
                <a:latin typeface="微软雅黑 Light" panose="020B0502040204020203" pitchFamily="34" charset="-122"/>
                <a:ea typeface="微软雅黑 Light" panose="020B0502040204020203" pitchFamily="34" charset="-122"/>
              </a:rPr>
              <a:t>重阳节插茱萸的风俗，在唐代就已经很普遍。古人认为在重阳节这一天插茱萸可以避难消灾；或佩带于臂，或作香袋把茱萸放在里面佩带，还有插在头上的。大多是妇女、儿童佩带，有些地方，男子也佩带。重阳节佩茱萸，在晋代葛洪</a:t>
            </a:r>
            <a:r>
              <a:rPr lang="en-US" altLang="zh-CN" sz="1200" dirty="0">
                <a:solidFill>
                  <a:srgbClr val="000000"/>
                </a:solidFill>
                <a:latin typeface="微软雅黑 Light" panose="020B0502040204020203" pitchFamily="34" charset="-122"/>
                <a:ea typeface="微软雅黑 Light" panose="020B0502040204020203" pitchFamily="34" charset="-122"/>
              </a:rPr>
              <a:t>《</a:t>
            </a:r>
            <a:r>
              <a:rPr lang="zh-CN" altLang="en-US" sz="1200" dirty="0">
                <a:solidFill>
                  <a:srgbClr val="000000"/>
                </a:solidFill>
                <a:latin typeface="微软雅黑 Light" panose="020B0502040204020203" pitchFamily="34" charset="-122"/>
                <a:ea typeface="微软雅黑 Light" panose="020B0502040204020203" pitchFamily="34" charset="-122"/>
              </a:rPr>
              <a:t>西经杂记</a:t>
            </a:r>
            <a:r>
              <a:rPr lang="en-US" altLang="zh-CN" sz="1200" dirty="0">
                <a:solidFill>
                  <a:srgbClr val="000000"/>
                </a:solidFill>
                <a:latin typeface="微软雅黑 Light" panose="020B0502040204020203" pitchFamily="34" charset="-122"/>
                <a:ea typeface="微软雅黑 Light" panose="020B0502040204020203" pitchFamily="34" charset="-122"/>
              </a:rPr>
              <a:t>》</a:t>
            </a:r>
            <a:r>
              <a:rPr lang="zh-CN" altLang="en-US" sz="1200" dirty="0">
                <a:solidFill>
                  <a:srgbClr val="000000"/>
                </a:solidFill>
                <a:latin typeface="微软雅黑 Light" panose="020B0502040204020203" pitchFamily="34" charset="-122"/>
                <a:ea typeface="微软雅黑 Light" panose="020B0502040204020203" pitchFamily="34" charset="-122"/>
              </a:rPr>
              <a:t>中就有记载。除了佩带茱萸，也有头戴菊花的。唐代就已经如此，历代盛行。清代，北京重阳节的习俗是把菊花枝叶贴在门窗上，“解除凶秽，以招吉祥”。这是头上簪菊的变俗。宋代，还有将彩缯剪成茱萸、菊花来相赠佩带。</a:t>
            </a:r>
            <a:endParaRPr lang="zh-CN" altLang="en-US" sz="1200" dirty="0">
              <a:solidFill>
                <a:srgbClr val="000000"/>
              </a:solidFill>
              <a:latin typeface="微软雅黑 Light" panose="020B0502040204020203" pitchFamily="34" charset="-122"/>
              <a:ea typeface="微软雅黑 Light" panose="020B0502040204020203" pitchFamily="34" charset="-122"/>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32266" y="1387530"/>
            <a:ext cx="2747983" cy="27479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par>
                          <p:cTn id="13" fill="hold">
                            <p:stCondLst>
                              <p:cond delay="1299"/>
                            </p:stCondLst>
                            <p:childTnLst>
                              <p:par>
                                <p:cTn id="14" presetID="16" presetClass="entr" presetSubtype="21"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barn(inVertical)">
                                      <p:cBhvr>
                                        <p:cTn id="16" dur="500"/>
                                        <p:tgtEl>
                                          <p:spTgt spid="5122"/>
                                        </p:tgtEl>
                                      </p:cBhvr>
                                    </p:animEffect>
                                  </p:childTnLst>
                                </p:cTn>
                              </p:par>
                            </p:childTnLst>
                          </p:cTn>
                        </p:par>
                        <p:par>
                          <p:cTn id="17" fill="hold">
                            <p:stCondLst>
                              <p:cond delay="1799"/>
                            </p:stCondLst>
                            <p:childTnLst>
                              <p:par>
                                <p:cTn id="18" presetID="38" presetClass="entr" presetSubtype="0" accel="50000" fill="hold" grpId="0" nodeType="afterEffect">
                                  <p:stCondLst>
                                    <p:cond delay="0"/>
                                  </p:stCondLst>
                                  <p:iterate type="lt">
                                    <p:tmPct val="15000"/>
                                  </p:iterate>
                                  <p:childTnLst>
                                    <p:set>
                                      <p:cBhvr>
                                        <p:cTn id="19" dur="1" fill="hold">
                                          <p:stCondLst>
                                            <p:cond delay="0"/>
                                          </p:stCondLst>
                                        </p:cTn>
                                        <p:tgtEl>
                                          <p:spTgt spid="10">
                                            <p:txEl>
                                              <p:pRg st="0" end="0"/>
                                            </p:txEl>
                                          </p:spTgt>
                                        </p:tgtEl>
                                        <p:attrNameLst>
                                          <p:attrName>style.visibility</p:attrName>
                                        </p:attrNameLst>
                                      </p:cBhvr>
                                      <p:to>
                                        <p:strVal val="visible"/>
                                      </p:to>
                                    </p:set>
                                    <p:set>
                                      <p:cBhvr>
                                        <p:cTn id="20" dur="455" fill="hold">
                                          <p:stCondLst>
                                            <p:cond delay="0"/>
                                          </p:stCondLst>
                                        </p:cTn>
                                        <p:tgtEl>
                                          <p:spTgt spid="10">
                                            <p:txEl>
                                              <p:pRg st="0" end="0"/>
                                            </p:txEl>
                                          </p:spTgt>
                                        </p:tgtEl>
                                        <p:attrNameLst>
                                          <p:attrName>style.rotation</p:attrName>
                                        </p:attrNameLst>
                                      </p:cBhvr>
                                      <p:to>
                                        <p:strVal val="-45.0"/>
                                      </p:to>
                                    </p:set>
                                    <p:anim calcmode="lin" valueType="num">
                                      <p:cBhvr>
                                        <p:cTn id="21" dur="455" fill="hold">
                                          <p:stCondLst>
                                            <p:cond delay="455"/>
                                          </p:stCondLst>
                                        </p:cTn>
                                        <p:tgtEl>
                                          <p:spTgt spid="1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2" dur="455" fill="hold">
                                          <p:stCondLst>
                                            <p:cond delay="0"/>
                                          </p:stCondLst>
                                        </p:cTn>
                                        <p:tgtEl>
                                          <p:spTgt spid="10">
                                            <p:txEl>
                                              <p:pRg st="0" end="0"/>
                                            </p:txEl>
                                          </p:spTgt>
                                        </p:tgtEl>
                                        <p:attrNameLst>
                                          <p:attrName>ppt_y</p:attrName>
                                        </p:attrNameLst>
                                      </p:cBhvr>
                                      <p:tavLst>
                                        <p:tav tm="0">
                                          <p:val>
                                            <p:strVal val="#ppt_y-1"/>
                                          </p:val>
                                        </p:tav>
                                        <p:tav tm="100000">
                                          <p:val>
                                            <p:strVal val="#ppt_y-(0.354*#ppt_w-0.172*#ppt_h)"/>
                                          </p:val>
                                        </p:tav>
                                      </p:tavLst>
                                    </p:anim>
                                    <p:anim calcmode="lin" valueType="num">
                                      <p:cBhvr>
                                        <p:cTn id="23" dur="156" decel="50000" autoRev="1" fill="hold">
                                          <p:stCondLst>
                                            <p:cond delay="455"/>
                                          </p:stCondLst>
                                        </p:cTn>
                                        <p:tgtEl>
                                          <p:spTgt spid="1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4" dur="136" fill="hold">
                                          <p:stCondLst>
                                            <p:cond delay="864"/>
                                          </p:stCondLst>
                                        </p:cTn>
                                        <p:tgtEl>
                                          <p:spTgt spid="10">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25" fill="hold">
                            <p:stCondLst>
                              <p:cond delay="4000"/>
                            </p:stCondLst>
                            <p:childTnLst>
                              <p:par>
                                <p:cTn id="26" presetID="2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22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utoUpdateAnimBg="0" build="p"/>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title"/>
          </p:nvPr>
        </p:nvSpPr>
        <p:spPr>
          <a:xfrm>
            <a:off x="838200" y="1384637"/>
            <a:ext cx="584145" cy="2551930"/>
          </a:xfrm>
        </p:spPr>
        <p:txBody>
          <a:bodyPr vert="eaVert"/>
          <a:lstStyle/>
          <a:p>
            <a:r>
              <a:rPr lang="zh-CN" sz="300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3000" dirty="0" smtClean="0">
                <a:solidFill>
                  <a:srgbClr val="5B1D01"/>
                </a:solidFill>
                <a:latin typeface="微软雅黑 Light" panose="020B0502040204020203" pitchFamily="34" charset="-122"/>
                <a:ea typeface="微软雅黑 Light" panose="020B0502040204020203" pitchFamily="34" charset="-122"/>
              </a:rPr>
              <a:t>诗选</a:t>
            </a:r>
            <a:endParaRPr lang="zh-CN" sz="3000" dirty="0">
              <a:solidFill>
                <a:srgbClr val="5B1D01"/>
              </a:solidFill>
              <a:latin typeface="微软雅黑 Light" panose="020B0502040204020203" pitchFamily="34" charset="-122"/>
              <a:ea typeface="微软雅黑 Light" panose="020B0502040204020203" pitchFamily="34" charset="-122"/>
            </a:endParaRPr>
          </a:p>
        </p:txBody>
      </p:sp>
      <p:pic>
        <p:nvPicPr>
          <p:cNvPr id="4105" name="Picture 9" descr="E:\0000000熊猫PPT\00001PNG素材\中国风\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775" y="1666488"/>
            <a:ext cx="2181225" cy="280880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755253" y="1176466"/>
            <a:ext cx="609600" cy="2961714"/>
            <a:chOff x="755253" y="1260243"/>
            <a:chExt cx="609600" cy="2961714"/>
          </a:xfrm>
        </p:grpSpPr>
        <p:sp>
          <p:nvSpPr>
            <p:cNvPr id="2" name="Freeform 5"/>
            <p:cNvSpPr>
              <a:spLocks noEditPoints="1"/>
            </p:cNvSpPr>
            <p:nvPr/>
          </p:nvSpPr>
          <p:spPr bwMode="auto">
            <a:xfrm rot="5400000">
              <a:off x="844946" y="1170550"/>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sp>
          <p:nvSpPr>
            <p:cNvPr id="20" name="Freeform 5"/>
            <p:cNvSpPr>
              <a:spLocks noEditPoints="1"/>
            </p:cNvSpPr>
            <p:nvPr/>
          </p:nvSpPr>
          <p:spPr bwMode="auto">
            <a:xfrm rot="16200000">
              <a:off x="844946" y="3702051"/>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grpSp>
      <p:sp>
        <p:nvSpPr>
          <p:cNvPr id="11" name="Rectangle 3"/>
          <p:cNvSpPr txBox="1">
            <a:spLocks noChangeArrowheads="1"/>
          </p:cNvSpPr>
          <p:nvPr/>
        </p:nvSpPr>
        <p:spPr>
          <a:xfrm>
            <a:off x="2362200" y="1353344"/>
            <a:ext cx="4038600" cy="8382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lnSpc>
                <a:spcPct val="90000"/>
              </a:lnSpc>
              <a:buNone/>
            </a:pPr>
            <a:r>
              <a:rPr lang="zh-CN" sz="2800" b="1" dirty="0" smtClean="0">
                <a:solidFill>
                  <a:srgbClr val="5B1D01"/>
                </a:solidFill>
                <a:latin typeface="微软雅黑 Light" panose="020B0502040204020203" pitchFamily="34" charset="-122"/>
                <a:ea typeface="微软雅黑 Light" panose="020B0502040204020203" pitchFamily="34" charset="-122"/>
              </a:rPr>
              <a:t>九月九日忆山东兄弟</a:t>
            </a:r>
            <a:br>
              <a:rPr lang="zh-CN" sz="2800" b="1" dirty="0" smtClean="0">
                <a:solidFill>
                  <a:srgbClr val="5B1D01"/>
                </a:solidFill>
                <a:latin typeface="微软雅黑 Light" panose="020B0502040204020203" pitchFamily="34" charset="-122"/>
                <a:ea typeface="微软雅黑 Light" panose="020B0502040204020203" pitchFamily="34" charset="-122"/>
              </a:rPr>
            </a:br>
            <a:r>
              <a:rPr lang="zh-CN" altLang="zh-CN" sz="1400" b="1" dirty="0" smtClean="0">
                <a:solidFill>
                  <a:srgbClr val="5B1D01"/>
                </a:solidFill>
                <a:latin typeface="微软雅黑 Light" panose="020B0502040204020203" pitchFamily="34" charset="-122"/>
                <a:ea typeface="微软雅黑 Light" panose="020B0502040204020203" pitchFamily="34" charset="-122"/>
              </a:rPr>
              <a:t>——</a:t>
            </a:r>
            <a:r>
              <a:rPr lang="zh-CN" sz="1400" b="1" dirty="0" smtClean="0">
                <a:solidFill>
                  <a:srgbClr val="5B1D01"/>
                </a:solidFill>
                <a:latin typeface="微软雅黑 Light" panose="020B0502040204020203" pitchFamily="34" charset="-122"/>
                <a:ea typeface="微软雅黑 Light" panose="020B0502040204020203" pitchFamily="34" charset="-122"/>
              </a:rPr>
              <a:t>（唐）王维</a:t>
            </a:r>
            <a:br>
              <a:rPr lang="zh-CN" sz="2800" b="1" dirty="0" smtClean="0">
                <a:solidFill>
                  <a:srgbClr val="5B1D01"/>
                </a:solidFill>
                <a:latin typeface="微软雅黑 Light" panose="020B0502040204020203" pitchFamily="34" charset="-122"/>
                <a:ea typeface="微软雅黑 Light" panose="020B0502040204020203" pitchFamily="34" charset="-122"/>
              </a:rPr>
            </a:br>
            <a:endParaRPr lang="zh-CN" sz="2400" dirty="0">
              <a:solidFill>
                <a:srgbClr val="5B1D01"/>
              </a:solidFill>
              <a:latin typeface="微软雅黑 Light" panose="020B0502040204020203" pitchFamily="34" charset="-122"/>
              <a:ea typeface="微软雅黑 Light" panose="020B0502040204020203" pitchFamily="34" charset="-122"/>
            </a:endParaRPr>
          </a:p>
        </p:txBody>
      </p:sp>
      <p:sp>
        <p:nvSpPr>
          <p:cNvPr id="5" name="矩形 4"/>
          <p:cNvSpPr/>
          <p:nvPr/>
        </p:nvSpPr>
        <p:spPr>
          <a:xfrm>
            <a:off x="2133600" y="2027182"/>
            <a:ext cx="4572000" cy="2308324"/>
          </a:xfrm>
          <a:prstGeom prst="rect">
            <a:avLst/>
          </a:prstGeom>
        </p:spPr>
        <p:txBody>
          <a:bodyPr>
            <a:spAutoFit/>
          </a:bodyPr>
          <a:lstStyle/>
          <a:p>
            <a:pPr>
              <a:lnSpc>
                <a:spcPct val="150000"/>
              </a:lnSpc>
            </a:pPr>
            <a:r>
              <a:rPr lang="zh-CN" altLang="zh-CN" sz="2400" b="1" dirty="0">
                <a:solidFill>
                  <a:srgbClr val="5B1D01"/>
                </a:solidFill>
                <a:latin typeface="微软雅黑 Light" panose="020B0502040204020203" pitchFamily="34" charset="-122"/>
                <a:ea typeface="微软雅黑 Light" panose="020B0502040204020203" pitchFamily="34" charset="-122"/>
              </a:rPr>
              <a:t>独在异乡为异客，</a:t>
            </a:r>
            <a:endParaRPr lang="zh-CN" altLang="zh-CN" sz="2400" b="1" dirty="0">
              <a:solidFill>
                <a:srgbClr val="5B1D01"/>
              </a:solidFill>
              <a:latin typeface="微软雅黑 Light" panose="020B0502040204020203" pitchFamily="34" charset="-122"/>
              <a:ea typeface="微软雅黑 Light" panose="020B0502040204020203" pitchFamily="34" charset="-122"/>
            </a:endParaRPr>
          </a:p>
          <a:p>
            <a:pPr>
              <a:lnSpc>
                <a:spcPct val="150000"/>
              </a:lnSpc>
            </a:pPr>
            <a:r>
              <a:rPr lang="zh-CN" altLang="zh-CN" sz="2400" b="1" dirty="0">
                <a:solidFill>
                  <a:srgbClr val="5B1D01"/>
                </a:solidFill>
                <a:latin typeface="微软雅黑 Light" panose="020B0502040204020203" pitchFamily="34" charset="-122"/>
                <a:ea typeface="微软雅黑 Light" panose="020B0502040204020203" pitchFamily="34" charset="-122"/>
              </a:rPr>
              <a:t>每逢佳节倍思亲。</a:t>
            </a:r>
            <a:br>
              <a:rPr lang="zh-CN" altLang="zh-CN" sz="2400" b="1" dirty="0">
                <a:solidFill>
                  <a:srgbClr val="5B1D01"/>
                </a:solidFill>
                <a:latin typeface="微软雅黑 Light" panose="020B0502040204020203" pitchFamily="34" charset="-122"/>
                <a:ea typeface="微软雅黑 Light" panose="020B0502040204020203" pitchFamily="34" charset="-122"/>
              </a:rPr>
            </a:br>
            <a:r>
              <a:rPr lang="zh-CN" altLang="zh-CN" sz="2400" b="1" dirty="0">
                <a:solidFill>
                  <a:srgbClr val="5B1D01"/>
                </a:solidFill>
                <a:latin typeface="微软雅黑 Light" panose="020B0502040204020203" pitchFamily="34" charset="-122"/>
                <a:ea typeface="微软雅黑 Light" panose="020B0502040204020203" pitchFamily="34" charset="-122"/>
              </a:rPr>
              <a:t>遥知兄弟登高处，</a:t>
            </a:r>
            <a:endParaRPr lang="zh-CN" altLang="zh-CN" sz="2400" b="1" dirty="0">
              <a:solidFill>
                <a:srgbClr val="5B1D01"/>
              </a:solidFill>
              <a:latin typeface="微软雅黑 Light" panose="020B0502040204020203" pitchFamily="34" charset="-122"/>
              <a:ea typeface="微软雅黑 Light" panose="020B0502040204020203" pitchFamily="34" charset="-122"/>
            </a:endParaRPr>
          </a:p>
          <a:p>
            <a:pPr>
              <a:lnSpc>
                <a:spcPct val="150000"/>
              </a:lnSpc>
            </a:pPr>
            <a:r>
              <a:rPr lang="zh-CN" altLang="zh-CN" sz="2400" b="1" dirty="0">
                <a:solidFill>
                  <a:srgbClr val="5B1D01"/>
                </a:solidFill>
                <a:latin typeface="微软雅黑 Light" panose="020B0502040204020203" pitchFamily="34" charset="-122"/>
                <a:ea typeface="微软雅黑 Light" panose="020B0502040204020203" pitchFamily="34" charset="-122"/>
              </a:rPr>
              <a:t>遍插茱萸少一人。</a:t>
            </a:r>
            <a:r>
              <a:rPr lang="zh-CN" altLang="zh-CN" sz="2400" dirty="0">
                <a:solidFill>
                  <a:srgbClr val="5B1D01"/>
                </a:solidFill>
                <a:latin typeface="微软雅黑 Light" panose="020B0502040204020203" pitchFamily="34" charset="-122"/>
                <a:ea typeface="微软雅黑 Light" panose="020B0502040204020203" pitchFamily="34" charset="-122"/>
              </a:rPr>
              <a:t> </a:t>
            </a:r>
            <a:endParaRPr lang="zh-CN" altLang="zh-CN" sz="2400" dirty="0">
              <a:solidFill>
                <a:srgbClr val="5B1D01"/>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wipe(down)">
                                      <p:cBhvr>
                                        <p:cTn id="11" dur="500"/>
                                        <p:tgtEl>
                                          <p:spTgt spid="410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par>
                          <p:cTn id="18" fill="hold">
                            <p:stCondLst>
                              <p:cond delay="1500"/>
                            </p:stCondLst>
                            <p:childTnLst>
                              <p:par>
                                <p:cTn id="19" presetID="23" presetClass="entr" presetSubtype="16"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par>
                          <p:cTn id="23" fill="hold">
                            <p:stCondLst>
                              <p:cond delay="2200"/>
                            </p:stCondLst>
                            <p:childTnLst>
                              <p:par>
                                <p:cTn id="24" presetID="25" presetClass="entr" presetSubtype="0" fill="hold"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 calcmode="lin" valueType="num">
                                      <p:cBhvr>
                                        <p:cTn id="26" dur="500" decel="50000" fill="hold">
                                          <p:stCondLst>
                                            <p:cond delay="0"/>
                                          </p:stCondLst>
                                        </p:cTn>
                                        <p:tgtEl>
                                          <p:spTgt spid="11">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1">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1">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11">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1">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1">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1">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1">
                                            <p:txEl>
                                              <p:pRg st="0" end="0"/>
                                            </p:txEl>
                                          </p:spTgt>
                                        </p:tgtEl>
                                      </p:cBhvr>
                                    </p:animEffect>
                                  </p:childTnLst>
                                </p:cTn>
                              </p:par>
                            </p:childTnLst>
                          </p:cTn>
                        </p:par>
                        <p:par>
                          <p:cTn id="34" fill="hold">
                            <p:stCondLst>
                              <p:cond delay="3200"/>
                            </p:stCondLst>
                            <p:childTnLst>
                              <p:par>
                                <p:cTn id="35" presetID="42"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E:\0000000熊猫PPT\00001PNG素材\中国风\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775" y="1666488"/>
            <a:ext cx="2181225" cy="28088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a:xfrm>
            <a:off x="457200" y="362744"/>
            <a:ext cx="2819400" cy="578307"/>
          </a:xfrm>
          <a:prstGeom prst="rect">
            <a:avLst/>
          </a:prstGeom>
        </p:spPr>
        <p:txBody>
          <a:bodyPr vert="horz"/>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zh-CN" sz="2000" dirty="0">
                <a:solidFill>
                  <a:srgbClr val="5B1D01"/>
                </a:solidFill>
                <a:latin typeface="微软雅黑 Light" panose="020B0502040204020203" pitchFamily="34" charset="-122"/>
                <a:ea typeface="微软雅黑 Light" panose="020B0502040204020203" pitchFamily="34" charset="-122"/>
              </a:rPr>
              <a:t>重阳节</a:t>
            </a:r>
            <a:r>
              <a:rPr lang="zh-CN" altLang="en-US" sz="2000" dirty="0" smtClean="0">
                <a:solidFill>
                  <a:srgbClr val="5B1D01"/>
                </a:solidFill>
                <a:latin typeface="微软雅黑 Light" panose="020B0502040204020203" pitchFamily="34" charset="-122"/>
                <a:ea typeface="微软雅黑 Light" panose="020B0502040204020203" pitchFamily="34" charset="-122"/>
              </a:rPr>
              <a:t>诗选之二</a:t>
            </a:r>
            <a:endParaRPr lang="zh-CN" sz="2000" dirty="0">
              <a:solidFill>
                <a:srgbClr val="5B1D01"/>
              </a:solidFill>
              <a:latin typeface="微软雅黑 Light" panose="020B0502040204020203" pitchFamily="34" charset="-122"/>
              <a:ea typeface="微软雅黑 Light" panose="020B0502040204020203" pitchFamily="34" charset="-122"/>
            </a:endParaRPr>
          </a:p>
        </p:txBody>
      </p:sp>
      <p:sp>
        <p:nvSpPr>
          <p:cNvPr id="13" name="Rectangle 3"/>
          <p:cNvSpPr txBox="1">
            <a:spLocks noChangeArrowheads="1"/>
          </p:cNvSpPr>
          <p:nvPr/>
        </p:nvSpPr>
        <p:spPr>
          <a:xfrm>
            <a:off x="1371600" y="1094581"/>
            <a:ext cx="5867400" cy="1173163"/>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altLang="zh-CN" b="1" dirty="0" smtClean="0">
                <a:solidFill>
                  <a:srgbClr val="5B1D01"/>
                </a:solidFill>
                <a:latin typeface="微软雅黑 Light" panose="020B0502040204020203" pitchFamily="34" charset="-122"/>
                <a:ea typeface="微软雅黑 Light" panose="020B0502040204020203" pitchFamily="34" charset="-122"/>
              </a:rPr>
              <a:t>           </a:t>
            </a:r>
            <a:r>
              <a:rPr lang="zh-CN" sz="3800" b="1" dirty="0" smtClean="0">
                <a:solidFill>
                  <a:srgbClr val="5B1D01"/>
                </a:solidFill>
                <a:latin typeface="微软雅黑 Light" panose="020B0502040204020203" pitchFamily="34" charset="-122"/>
                <a:ea typeface="微软雅黑 Light" panose="020B0502040204020203" pitchFamily="34" charset="-122"/>
              </a:rPr>
              <a:t>醉花荫</a:t>
            </a:r>
            <a:br>
              <a:rPr lang="zh-CN" sz="2400" b="1" dirty="0" smtClean="0">
                <a:solidFill>
                  <a:srgbClr val="5B1D01"/>
                </a:solidFill>
                <a:latin typeface="微软雅黑 Light" panose="020B0502040204020203" pitchFamily="34" charset="-122"/>
                <a:ea typeface="微软雅黑 Light" panose="020B0502040204020203" pitchFamily="34" charset="-122"/>
              </a:rPr>
            </a:br>
            <a:r>
              <a:rPr lang="en-US" altLang="zh-CN" sz="2400" b="1" dirty="0" smtClean="0">
                <a:solidFill>
                  <a:srgbClr val="5B1D01"/>
                </a:solidFill>
                <a:latin typeface="微软雅黑 Light" panose="020B0502040204020203" pitchFamily="34" charset="-122"/>
                <a:ea typeface="微软雅黑 Light" panose="020B0502040204020203" pitchFamily="34" charset="-122"/>
              </a:rPr>
              <a:t>                   </a:t>
            </a:r>
            <a:r>
              <a:rPr lang="zh-CN" altLang="zh-CN" sz="1400" b="1" dirty="0" smtClean="0">
                <a:solidFill>
                  <a:srgbClr val="5B1D01"/>
                </a:solidFill>
                <a:latin typeface="微软雅黑 Light" panose="020B0502040204020203" pitchFamily="34" charset="-122"/>
                <a:ea typeface="微软雅黑 Light" panose="020B0502040204020203" pitchFamily="34" charset="-122"/>
              </a:rPr>
              <a:t>——</a:t>
            </a:r>
            <a:r>
              <a:rPr lang="zh-CN" sz="1400" b="1" dirty="0" smtClean="0">
                <a:solidFill>
                  <a:srgbClr val="5B1D01"/>
                </a:solidFill>
                <a:latin typeface="微软雅黑 Light" panose="020B0502040204020203" pitchFamily="34" charset="-122"/>
                <a:ea typeface="微软雅黑 Light" panose="020B0502040204020203" pitchFamily="34" charset="-122"/>
              </a:rPr>
              <a:t>（宋）李清照</a:t>
            </a:r>
            <a:endParaRPr lang="zh-CN" dirty="0">
              <a:solidFill>
                <a:srgbClr val="5B1D01"/>
              </a:solidFill>
              <a:latin typeface="微软雅黑 Light" panose="020B0502040204020203" pitchFamily="34" charset="-122"/>
              <a:ea typeface="微软雅黑 Light" panose="020B0502040204020203" pitchFamily="34" charset="-122"/>
            </a:endParaRPr>
          </a:p>
        </p:txBody>
      </p:sp>
      <p:sp>
        <p:nvSpPr>
          <p:cNvPr id="6" name="矩形 5"/>
          <p:cNvSpPr/>
          <p:nvPr/>
        </p:nvSpPr>
        <p:spPr>
          <a:xfrm>
            <a:off x="2133600" y="2450684"/>
            <a:ext cx="4572000" cy="1569660"/>
          </a:xfrm>
          <a:prstGeom prst="rect">
            <a:avLst/>
          </a:prstGeom>
        </p:spPr>
        <p:txBody>
          <a:bodyPr>
            <a:spAutoFit/>
          </a:bodyPr>
          <a:lstStyle/>
          <a:p>
            <a:pPr marL="0" indent="0" algn="l">
              <a:buNone/>
            </a:pPr>
            <a:r>
              <a:rPr lang="zh-CN" altLang="zh-CN" b="1" dirty="0">
                <a:solidFill>
                  <a:srgbClr val="5B1D01"/>
                </a:solidFill>
                <a:latin typeface="微软雅黑 Light" panose="020B0502040204020203" pitchFamily="34" charset="-122"/>
                <a:ea typeface="微软雅黑 Light" panose="020B0502040204020203" pitchFamily="34" charset="-122"/>
              </a:rPr>
              <a:t>薄雾浓云愁永昼，瑞脑销金兽。</a:t>
            </a:r>
            <a:br>
              <a:rPr lang="zh-CN" altLang="zh-CN" b="1" dirty="0">
                <a:solidFill>
                  <a:srgbClr val="5B1D01"/>
                </a:solidFill>
                <a:latin typeface="微软雅黑 Light" panose="020B0502040204020203" pitchFamily="34" charset="-122"/>
                <a:ea typeface="微软雅黑 Light" panose="020B0502040204020203" pitchFamily="34" charset="-122"/>
              </a:rPr>
            </a:br>
            <a:r>
              <a:rPr lang="zh-CN" altLang="zh-CN" b="1" dirty="0">
                <a:solidFill>
                  <a:srgbClr val="5B1D01"/>
                </a:solidFill>
                <a:latin typeface="微软雅黑 Light" panose="020B0502040204020203" pitchFamily="34" charset="-122"/>
                <a:ea typeface="微软雅黑 Light" panose="020B0502040204020203" pitchFamily="34" charset="-122"/>
              </a:rPr>
              <a:t>佳节又重阳，玉枕纱橱，半夜凉初透。</a:t>
            </a:r>
            <a:br>
              <a:rPr lang="zh-CN" altLang="zh-CN" b="1" dirty="0">
                <a:solidFill>
                  <a:srgbClr val="5B1D01"/>
                </a:solidFill>
                <a:latin typeface="微软雅黑 Light" panose="020B0502040204020203" pitchFamily="34" charset="-122"/>
                <a:ea typeface="微软雅黑 Light" panose="020B0502040204020203" pitchFamily="34" charset="-122"/>
              </a:rPr>
            </a:br>
            <a:r>
              <a:rPr lang="zh-CN" altLang="zh-CN" b="1" dirty="0">
                <a:solidFill>
                  <a:srgbClr val="5B1D01"/>
                </a:solidFill>
                <a:latin typeface="微软雅黑 Light" panose="020B0502040204020203" pitchFamily="34" charset="-122"/>
                <a:ea typeface="微软雅黑 Light" panose="020B0502040204020203" pitchFamily="34" charset="-122"/>
              </a:rPr>
              <a:t>东篱把酒黄昏后，有暗香盈袖。</a:t>
            </a:r>
            <a:br>
              <a:rPr lang="zh-CN" altLang="zh-CN" b="1" dirty="0">
                <a:solidFill>
                  <a:srgbClr val="5B1D01"/>
                </a:solidFill>
                <a:latin typeface="微软雅黑 Light" panose="020B0502040204020203" pitchFamily="34" charset="-122"/>
                <a:ea typeface="微软雅黑 Light" panose="020B0502040204020203" pitchFamily="34" charset="-122"/>
              </a:rPr>
            </a:br>
            <a:r>
              <a:rPr lang="zh-CN" altLang="zh-CN" b="1" dirty="0">
                <a:solidFill>
                  <a:srgbClr val="5B1D01"/>
                </a:solidFill>
                <a:latin typeface="微软雅黑 Light" panose="020B0502040204020203" pitchFamily="34" charset="-122"/>
                <a:ea typeface="微软雅黑 Light" panose="020B0502040204020203" pitchFamily="34" charset="-122"/>
              </a:rPr>
              <a:t>莫道不销魂，帘卷西风，人比黄花瘦！</a:t>
            </a:r>
            <a:r>
              <a:rPr lang="zh-CN" altLang="zh-CN" dirty="0">
                <a:solidFill>
                  <a:srgbClr val="5B1D01"/>
                </a:solidFill>
                <a:latin typeface="微软雅黑 Light" panose="020B0502040204020203" pitchFamily="34" charset="-122"/>
                <a:ea typeface="微软雅黑 Light" panose="020B0502040204020203" pitchFamily="34" charset="-122"/>
              </a:rPr>
              <a:t> </a:t>
            </a:r>
            <a:endParaRPr lang="zh-CN" altLang="zh-CN" dirty="0">
              <a:solidFill>
                <a:srgbClr val="5B1D01"/>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wipe(down)">
                                      <p:cBhvr>
                                        <p:cTn id="11" dur="500"/>
                                        <p:tgtEl>
                                          <p:spTgt spid="4105"/>
                                        </p:tgtEl>
                                      </p:cBhvr>
                                    </p:animEffect>
                                  </p:childTnLst>
                                </p:cTn>
                              </p:par>
                            </p:childTnLst>
                          </p:cTn>
                        </p:par>
                        <p:par>
                          <p:cTn id="12" fill="hold">
                            <p:stCondLst>
                              <p:cond delay="1000"/>
                            </p:stCondLst>
                            <p:childTnLst>
                              <p:par>
                                <p:cTn id="13" presetID="23" presetClass="entr" presetSubtype="16"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childTnLst>
                          </p:cTn>
                        </p:par>
                        <p:par>
                          <p:cTn id="17" fill="hold">
                            <p:stCondLst>
                              <p:cond delay="1799"/>
                            </p:stCondLst>
                            <p:childTnLst>
                              <p:par>
                                <p:cTn id="18" presetID="20" presetClass="entr" presetSubtype="0"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edge">
                                      <p:cBhvr>
                                        <p:cTn id="20" dur="2000"/>
                                        <p:tgtEl>
                                          <p:spTgt spid="13">
                                            <p:txEl>
                                              <p:pRg st="0" end="0"/>
                                            </p:txEl>
                                          </p:spTgt>
                                        </p:tgtEl>
                                      </p:cBhvr>
                                    </p:animEffect>
                                  </p:childTnLst>
                                </p:cTn>
                              </p:par>
                            </p:childTnLst>
                          </p:cTn>
                        </p:par>
                        <p:par>
                          <p:cTn id="21" fill="hold">
                            <p:stCondLst>
                              <p:cond delay="3799"/>
                            </p:stCondLst>
                            <p:childTnLst>
                              <p:par>
                                <p:cTn id="22" presetID="53" presetClass="entr" presetSubtype="16" fill="hold" grpId="0" nodeType="afterEffect">
                                  <p:stCondLst>
                                    <p:cond delay="0"/>
                                  </p:stCondLst>
                                  <p:iterate type="lt">
                                    <p:tmPct val="15000"/>
                                  </p:iterate>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utoUpdateAnimBg="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E:\0000000熊猫PPT\00001PNG素材\中国风\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775" y="1666488"/>
            <a:ext cx="2181225" cy="28088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a:xfrm>
            <a:off x="457200" y="362744"/>
            <a:ext cx="2819400" cy="578307"/>
          </a:xfrm>
          <a:prstGeom prst="rect">
            <a:avLst/>
          </a:prstGeom>
        </p:spPr>
        <p:txBody>
          <a:bodyPr vert="horz"/>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r>
              <a:rPr lang="zh-CN" altLang="zh-CN" sz="2000" dirty="0">
                <a:solidFill>
                  <a:srgbClr val="5B1D01"/>
                </a:solidFill>
                <a:latin typeface="微软雅黑 Light" panose="020B0502040204020203" pitchFamily="34" charset="-122"/>
                <a:ea typeface="微软雅黑 Light" panose="020B0502040204020203" pitchFamily="34" charset="-122"/>
              </a:rPr>
              <a:t>重阳节</a:t>
            </a:r>
            <a:r>
              <a:rPr lang="zh-CN" altLang="en-US" sz="2000" dirty="0" smtClean="0">
                <a:solidFill>
                  <a:srgbClr val="5B1D01"/>
                </a:solidFill>
                <a:latin typeface="微软雅黑 Light" panose="020B0502040204020203" pitchFamily="34" charset="-122"/>
                <a:ea typeface="微软雅黑 Light" panose="020B0502040204020203" pitchFamily="34" charset="-122"/>
              </a:rPr>
              <a:t>诗选之三</a:t>
            </a:r>
            <a:endParaRPr lang="zh-CN" altLang="en-US" sz="2000" dirty="0">
              <a:solidFill>
                <a:srgbClr val="5B1D01"/>
              </a:solidFill>
              <a:latin typeface="微软雅黑 Light" panose="020B0502040204020203" pitchFamily="34" charset="-122"/>
              <a:ea typeface="微软雅黑 Light" panose="020B0502040204020203" pitchFamily="34" charset="-122"/>
            </a:endParaRPr>
          </a:p>
        </p:txBody>
      </p:sp>
      <p:sp>
        <p:nvSpPr>
          <p:cNvPr id="13" name="Rectangle 3"/>
          <p:cNvSpPr txBox="1">
            <a:spLocks noChangeArrowheads="1"/>
          </p:cNvSpPr>
          <p:nvPr/>
        </p:nvSpPr>
        <p:spPr>
          <a:xfrm>
            <a:off x="2819400" y="1200944"/>
            <a:ext cx="3048000" cy="1249363"/>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zh-CN" altLang="en-US" b="1" dirty="0" smtClean="0">
                <a:solidFill>
                  <a:srgbClr val="5B1D01"/>
                </a:solidFill>
                <a:latin typeface="微软雅黑 Light" panose="020B0502040204020203" pitchFamily="34" charset="-122"/>
                <a:ea typeface="微软雅黑 Light" panose="020B0502040204020203" pitchFamily="34" charset="-122"/>
              </a:rPr>
              <a:t>   </a:t>
            </a:r>
            <a:r>
              <a:rPr lang="zh-CN" altLang="en-US" sz="3500" b="1" dirty="0" smtClean="0">
                <a:solidFill>
                  <a:srgbClr val="5B1D01"/>
                </a:solidFill>
                <a:latin typeface="微软雅黑 Light" panose="020B0502040204020203" pitchFamily="34" charset="-122"/>
                <a:ea typeface="微软雅黑 Light" panose="020B0502040204020203" pitchFamily="34" charset="-122"/>
              </a:rPr>
              <a:t>蜀</a:t>
            </a:r>
            <a:r>
              <a:rPr lang="zh-CN" altLang="en-US" sz="3500" b="1" dirty="0">
                <a:solidFill>
                  <a:srgbClr val="5B1D01"/>
                </a:solidFill>
                <a:latin typeface="微软雅黑 Light" panose="020B0502040204020203" pitchFamily="34" charset="-122"/>
                <a:ea typeface="微软雅黑 Light" panose="020B0502040204020203" pitchFamily="34" charset="-122"/>
              </a:rPr>
              <a:t>中九日</a:t>
            </a:r>
            <a:br>
              <a:rPr lang="zh-CN" altLang="en-US" sz="3500" b="1" dirty="0" smtClean="0">
                <a:solidFill>
                  <a:srgbClr val="5B1D01"/>
                </a:solidFill>
                <a:latin typeface="微软雅黑 Light" panose="020B0502040204020203" pitchFamily="34" charset="-122"/>
                <a:ea typeface="微软雅黑 Light" panose="020B0502040204020203" pitchFamily="34" charset="-122"/>
              </a:rPr>
            </a:br>
            <a:r>
              <a:rPr lang="zh-CN" altLang="en-US" sz="2400" b="1" dirty="0" smtClean="0">
                <a:solidFill>
                  <a:srgbClr val="5B1D01"/>
                </a:solidFill>
                <a:latin typeface="微软雅黑 Light" panose="020B0502040204020203" pitchFamily="34" charset="-122"/>
                <a:ea typeface="微软雅黑 Light" panose="020B0502040204020203" pitchFamily="34" charset="-122"/>
              </a:rPr>
              <a:t>       </a:t>
            </a:r>
            <a:r>
              <a:rPr lang="zh-CN" altLang="zh-CN" sz="1400" b="1" dirty="0" smtClean="0">
                <a:solidFill>
                  <a:srgbClr val="5B1D01"/>
                </a:solidFill>
                <a:latin typeface="微软雅黑 Light" panose="020B0502040204020203" pitchFamily="34" charset="-122"/>
                <a:ea typeface="微软雅黑 Light" panose="020B0502040204020203" pitchFamily="34" charset="-122"/>
              </a:rPr>
              <a:t>——</a:t>
            </a:r>
            <a:r>
              <a:rPr lang="zh-CN" altLang="en-US" sz="1400" b="1" dirty="0" smtClean="0">
                <a:solidFill>
                  <a:srgbClr val="5B1D01"/>
                </a:solidFill>
                <a:latin typeface="微软雅黑 Light" panose="020B0502040204020203" pitchFamily="34" charset="-122"/>
                <a:ea typeface="微软雅黑 Light" panose="020B0502040204020203" pitchFamily="34" charset="-122"/>
              </a:rPr>
              <a:t>（唐）王勃</a:t>
            </a:r>
            <a:endParaRPr lang="zh-CN" altLang="en-US" b="1" dirty="0">
              <a:solidFill>
                <a:srgbClr val="5B1D01"/>
              </a:solidFill>
              <a:latin typeface="微软雅黑 Light" panose="020B0502040204020203" pitchFamily="34" charset="-122"/>
              <a:ea typeface="微软雅黑 Light" panose="020B0502040204020203" pitchFamily="34" charset="-122"/>
            </a:endParaRPr>
          </a:p>
        </p:txBody>
      </p:sp>
      <p:sp>
        <p:nvSpPr>
          <p:cNvPr id="2" name="矩形 1"/>
          <p:cNvSpPr/>
          <p:nvPr/>
        </p:nvSpPr>
        <p:spPr>
          <a:xfrm>
            <a:off x="2095500" y="2221707"/>
            <a:ext cx="4572000" cy="1938992"/>
          </a:xfrm>
          <a:prstGeom prst="rect">
            <a:avLst/>
          </a:prstGeom>
        </p:spPr>
        <p:txBody>
          <a:bodyPr>
            <a:spAutoFit/>
          </a:bodyPr>
          <a:lstStyle/>
          <a:p>
            <a:pPr marL="0" indent="0">
              <a:buFontTx/>
              <a:buNone/>
            </a:pPr>
            <a:r>
              <a:rPr lang="zh-CN" altLang="en-US" sz="2500" b="1" dirty="0">
                <a:solidFill>
                  <a:srgbClr val="5B1D01"/>
                </a:solidFill>
                <a:latin typeface="微软雅黑 Light" panose="020B0502040204020203" pitchFamily="34" charset="-122"/>
                <a:ea typeface="微软雅黑 Light" panose="020B0502040204020203" pitchFamily="34" charset="-122"/>
              </a:rPr>
              <a:t>九月九日望乡台，</a:t>
            </a:r>
            <a:endParaRPr lang="en-US" altLang="zh-CN" sz="2500" b="1" dirty="0">
              <a:solidFill>
                <a:srgbClr val="5B1D01"/>
              </a:solidFill>
              <a:latin typeface="微软雅黑 Light" panose="020B0502040204020203" pitchFamily="34" charset="-122"/>
              <a:ea typeface="微软雅黑 Light" panose="020B0502040204020203" pitchFamily="34" charset="-122"/>
            </a:endParaRPr>
          </a:p>
          <a:p>
            <a:pPr marL="0" indent="0">
              <a:buFontTx/>
              <a:buNone/>
            </a:pPr>
            <a:r>
              <a:rPr lang="zh-CN" altLang="en-US" sz="2500" b="1" dirty="0">
                <a:solidFill>
                  <a:srgbClr val="5B1D01"/>
                </a:solidFill>
                <a:latin typeface="微软雅黑 Light" panose="020B0502040204020203" pitchFamily="34" charset="-122"/>
                <a:ea typeface="微软雅黑 Light" panose="020B0502040204020203" pitchFamily="34" charset="-122"/>
              </a:rPr>
              <a:t>他席他乡送客杯。</a:t>
            </a:r>
            <a:endParaRPr lang="zh-CN" altLang="en-US" sz="2500" b="1" dirty="0">
              <a:solidFill>
                <a:srgbClr val="5B1D01"/>
              </a:solidFill>
              <a:latin typeface="微软雅黑 Light" panose="020B0502040204020203" pitchFamily="34" charset="-122"/>
              <a:ea typeface="微软雅黑 Light" panose="020B0502040204020203" pitchFamily="34" charset="-122"/>
            </a:endParaRPr>
          </a:p>
          <a:p>
            <a:pPr marL="0" indent="0">
              <a:buFontTx/>
              <a:buNone/>
            </a:pPr>
            <a:r>
              <a:rPr lang="zh-CN" altLang="en-US" sz="2500" b="1" dirty="0">
                <a:solidFill>
                  <a:srgbClr val="5B1D01"/>
                </a:solidFill>
                <a:latin typeface="微软雅黑 Light" panose="020B0502040204020203" pitchFamily="34" charset="-122"/>
                <a:ea typeface="微软雅黑 Light" panose="020B0502040204020203" pitchFamily="34" charset="-122"/>
              </a:rPr>
              <a:t>人情已厌南中苦，</a:t>
            </a:r>
            <a:endParaRPr lang="en-US" altLang="zh-CN" sz="2500" b="1" dirty="0">
              <a:solidFill>
                <a:srgbClr val="5B1D01"/>
              </a:solidFill>
              <a:latin typeface="微软雅黑 Light" panose="020B0502040204020203" pitchFamily="34" charset="-122"/>
              <a:ea typeface="微软雅黑 Light" panose="020B0502040204020203" pitchFamily="34" charset="-122"/>
            </a:endParaRPr>
          </a:p>
          <a:p>
            <a:pPr marL="0" indent="0">
              <a:buFontTx/>
              <a:buNone/>
            </a:pPr>
            <a:r>
              <a:rPr lang="zh-CN" altLang="en-US" sz="2500" b="1" dirty="0">
                <a:solidFill>
                  <a:srgbClr val="5B1D01"/>
                </a:solidFill>
                <a:latin typeface="微软雅黑 Light" panose="020B0502040204020203" pitchFamily="34" charset="-122"/>
                <a:ea typeface="微软雅黑 Light" panose="020B0502040204020203" pitchFamily="34" charset="-122"/>
              </a:rPr>
              <a:t>鸿雁那从北地来。</a:t>
            </a:r>
            <a:endParaRPr lang="zh-CN" altLang="en-US" sz="2500" dirty="0">
              <a:solidFill>
                <a:srgbClr val="5B1D01"/>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wipe(down)">
                                      <p:cBhvr>
                                        <p:cTn id="11" dur="500"/>
                                        <p:tgtEl>
                                          <p:spTgt spid="4105"/>
                                        </p:tgtEl>
                                      </p:cBhvr>
                                    </p:animEffect>
                                  </p:childTnLst>
                                </p:cTn>
                              </p:par>
                            </p:childTnLst>
                          </p:cTn>
                        </p:par>
                        <p:par>
                          <p:cTn id="12" fill="hold">
                            <p:stCondLst>
                              <p:cond delay="1000"/>
                            </p:stCondLst>
                            <p:childTnLst>
                              <p:par>
                                <p:cTn id="13" presetID="23" presetClass="entr" presetSubtype="16" fill="hold" grpId="0" nodeType="after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childTnLst>
                                </p:cTn>
                              </p:par>
                            </p:childTnLst>
                          </p:cTn>
                        </p:par>
                        <p:par>
                          <p:cTn id="17" fill="hold">
                            <p:stCondLst>
                              <p:cond delay="1799"/>
                            </p:stCondLst>
                            <p:childTnLst>
                              <p:par>
                                <p:cTn id="18" presetID="20" presetClass="entr" presetSubtype="0" fill="hold" grpId="0" nodeType="after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edge">
                                      <p:cBhvr>
                                        <p:cTn id="20" dur="2000"/>
                                        <p:tgtEl>
                                          <p:spTgt spid="13">
                                            <p:txEl>
                                              <p:pRg st="0" end="0"/>
                                            </p:txEl>
                                          </p:spTgt>
                                        </p:tgtEl>
                                      </p:cBhvr>
                                    </p:animEffect>
                                  </p:childTnLst>
                                </p:cTn>
                              </p:par>
                            </p:childTnLst>
                          </p:cTn>
                        </p:par>
                        <p:par>
                          <p:cTn id="21" fill="hold">
                            <p:stCondLst>
                              <p:cond delay="3799"/>
                            </p:stCondLst>
                            <p:childTnLst>
                              <p:par>
                                <p:cTn id="22" presetID="14"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1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utoUpdateAnimBg="0" uiExpand="1" build="p"/>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0000000熊猫PPT\00001PNG素材\中国风\卷轴gt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124744"/>
            <a:ext cx="5663611" cy="32339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istrator\Desktop\老年人重阳节\124024.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1000"/>
                    </a14:imgEffect>
                  </a14:imgLayer>
                </a14:imgProps>
              </a:ext>
              <a:ext uri="{28A0092B-C50C-407E-A947-70E740481C1C}">
                <a14:useLocalDpi xmlns:a14="http://schemas.microsoft.com/office/drawing/2010/main" val="0"/>
              </a:ext>
            </a:extLst>
          </a:blip>
          <a:srcRect/>
          <a:stretch>
            <a:fillRect/>
          </a:stretch>
        </p:blipFill>
        <p:spPr bwMode="auto">
          <a:xfrm>
            <a:off x="6553200" y="1505744"/>
            <a:ext cx="2075408" cy="286318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
          <p:cNvSpPr>
            <a:spLocks noGrp="1" noChangeArrowheads="1"/>
          </p:cNvSpPr>
          <p:nvPr>
            <p:ph type="title"/>
          </p:nvPr>
        </p:nvSpPr>
        <p:spPr>
          <a:xfrm>
            <a:off x="838200" y="1384637"/>
            <a:ext cx="584145" cy="2551930"/>
          </a:xfrm>
        </p:spPr>
        <p:txBody>
          <a:bodyPr vert="eaVert"/>
          <a:lstStyle/>
          <a:p>
            <a:r>
              <a:rPr lang="zh-CN" sz="300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3000" dirty="0" smtClean="0">
                <a:solidFill>
                  <a:srgbClr val="5B1D01"/>
                </a:solidFill>
                <a:latin typeface="微软雅黑 Light" panose="020B0502040204020203" pitchFamily="34" charset="-122"/>
                <a:ea typeface="微软雅黑 Light" panose="020B0502040204020203" pitchFamily="34" charset="-122"/>
              </a:rPr>
              <a:t>活动</a:t>
            </a:r>
            <a:endParaRPr lang="zh-CN" sz="3000" dirty="0">
              <a:solidFill>
                <a:srgbClr val="5B1D01"/>
              </a:solidFill>
              <a:latin typeface="微软雅黑 Light" panose="020B0502040204020203" pitchFamily="34" charset="-122"/>
              <a:ea typeface="微软雅黑 Light" panose="020B0502040204020203" pitchFamily="34" charset="-122"/>
            </a:endParaRPr>
          </a:p>
        </p:txBody>
      </p:sp>
      <p:grpSp>
        <p:nvGrpSpPr>
          <p:cNvPr id="14" name="组合 13"/>
          <p:cNvGrpSpPr/>
          <p:nvPr/>
        </p:nvGrpSpPr>
        <p:grpSpPr>
          <a:xfrm>
            <a:off x="755253" y="1176466"/>
            <a:ext cx="609600" cy="2961714"/>
            <a:chOff x="755253" y="1260243"/>
            <a:chExt cx="609600" cy="2961714"/>
          </a:xfrm>
        </p:grpSpPr>
        <p:sp>
          <p:nvSpPr>
            <p:cNvPr id="15" name="Freeform 5"/>
            <p:cNvSpPr>
              <a:spLocks noEditPoints="1"/>
            </p:cNvSpPr>
            <p:nvPr/>
          </p:nvSpPr>
          <p:spPr bwMode="auto">
            <a:xfrm rot="5400000">
              <a:off x="844946" y="1170550"/>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sp>
          <p:nvSpPr>
            <p:cNvPr id="16" name="Freeform 5"/>
            <p:cNvSpPr>
              <a:spLocks noEditPoints="1"/>
            </p:cNvSpPr>
            <p:nvPr/>
          </p:nvSpPr>
          <p:spPr bwMode="auto">
            <a:xfrm rot="16200000">
              <a:off x="844946" y="3702051"/>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grpSp>
      <p:sp>
        <p:nvSpPr>
          <p:cNvPr id="5" name="矩形 4"/>
          <p:cNvSpPr/>
          <p:nvPr/>
        </p:nvSpPr>
        <p:spPr>
          <a:xfrm>
            <a:off x="1905000" y="1505744"/>
            <a:ext cx="4572000" cy="1823576"/>
          </a:xfrm>
          <a:prstGeom prst="rect">
            <a:avLst/>
          </a:prstGeom>
        </p:spPr>
        <p:txBody>
          <a:bodyPr>
            <a:spAutoFit/>
          </a:bodyPr>
          <a:lstStyle/>
          <a:p>
            <a:pPr>
              <a:lnSpc>
                <a:spcPct val="150000"/>
              </a:lnSpc>
            </a:pPr>
            <a:r>
              <a:rPr lang="zh-CN" altLang="zh-CN" sz="1500" dirty="0">
                <a:solidFill>
                  <a:srgbClr val="5B1D01"/>
                </a:solidFill>
                <a:latin typeface="微软雅黑 Light" panose="020B0502040204020203" pitchFamily="34" charset="-122"/>
                <a:ea typeface="微软雅黑 Light" panose="020B0502040204020203" pitchFamily="34" charset="-122"/>
              </a:rPr>
              <a:t>今天的重阳节，</a:t>
            </a:r>
            <a:endParaRPr lang="en-US" altLang="zh-CN" sz="1500" dirty="0">
              <a:solidFill>
                <a:srgbClr val="5B1D01"/>
              </a:solidFill>
              <a:latin typeface="微软雅黑 Light" panose="020B0502040204020203" pitchFamily="34" charset="-122"/>
              <a:ea typeface="微软雅黑 Light" panose="020B0502040204020203" pitchFamily="34" charset="-122"/>
            </a:endParaRPr>
          </a:p>
          <a:p>
            <a:pPr>
              <a:lnSpc>
                <a:spcPct val="150000"/>
              </a:lnSpc>
            </a:pPr>
            <a:r>
              <a:rPr lang="zh-CN" altLang="zh-CN" sz="1500" dirty="0">
                <a:solidFill>
                  <a:srgbClr val="5B1D01"/>
                </a:solidFill>
                <a:latin typeface="微软雅黑 Light" panose="020B0502040204020203" pitchFamily="34" charset="-122"/>
                <a:ea typeface="微软雅黑 Light" panose="020B0502040204020203" pitchFamily="34" charset="-122"/>
              </a:rPr>
              <a:t>被赋予了新的含义，在1989年，</a:t>
            </a:r>
            <a:endParaRPr lang="en-US" altLang="zh-CN" sz="1500" dirty="0">
              <a:solidFill>
                <a:srgbClr val="5B1D01"/>
              </a:solidFill>
              <a:latin typeface="微软雅黑 Light" panose="020B0502040204020203" pitchFamily="34" charset="-122"/>
              <a:ea typeface="微软雅黑 Light" panose="020B0502040204020203" pitchFamily="34" charset="-122"/>
            </a:endParaRPr>
          </a:p>
          <a:p>
            <a:pPr>
              <a:lnSpc>
                <a:spcPct val="150000"/>
              </a:lnSpc>
            </a:pPr>
            <a:r>
              <a:rPr lang="zh-CN" altLang="zh-CN" sz="1500" dirty="0">
                <a:solidFill>
                  <a:srgbClr val="5B1D01"/>
                </a:solidFill>
                <a:latin typeface="微软雅黑 Light" panose="020B0502040204020203" pitchFamily="34" charset="-122"/>
                <a:ea typeface="微软雅黑 Light" panose="020B0502040204020203" pitchFamily="34" charset="-122"/>
              </a:rPr>
              <a:t>我国把每年的九月九日定为老人节，</a:t>
            </a:r>
            <a:r>
              <a:rPr lang="zh-CN" altLang="zh-CN" sz="1500" dirty="0" smtClean="0">
                <a:solidFill>
                  <a:srgbClr val="5B1D01"/>
                </a:solidFill>
                <a:latin typeface="微软雅黑 Light" panose="020B0502040204020203" pitchFamily="34" charset="-122"/>
                <a:ea typeface="微软雅黑 Light" panose="020B0502040204020203" pitchFamily="34" charset="-122"/>
              </a:rPr>
              <a:t>传统</a:t>
            </a:r>
            <a:endParaRPr lang="en-US" altLang="zh-CN" sz="1500" dirty="0" smtClean="0">
              <a:solidFill>
                <a:srgbClr val="5B1D01"/>
              </a:solidFill>
              <a:latin typeface="微软雅黑 Light" panose="020B0502040204020203" pitchFamily="34" charset="-122"/>
              <a:ea typeface="微软雅黑 Light" panose="020B0502040204020203" pitchFamily="34" charset="-122"/>
            </a:endParaRPr>
          </a:p>
          <a:p>
            <a:pPr>
              <a:lnSpc>
                <a:spcPct val="150000"/>
              </a:lnSpc>
            </a:pPr>
            <a:r>
              <a:rPr lang="zh-CN" altLang="zh-CN" sz="1500" dirty="0" smtClean="0">
                <a:solidFill>
                  <a:srgbClr val="5B1D01"/>
                </a:solidFill>
                <a:latin typeface="微软雅黑 Light" panose="020B0502040204020203" pitchFamily="34" charset="-122"/>
                <a:ea typeface="微软雅黑 Light" panose="020B0502040204020203" pitchFamily="34" charset="-122"/>
              </a:rPr>
              <a:t>与</a:t>
            </a:r>
            <a:r>
              <a:rPr lang="zh-CN" altLang="zh-CN" sz="1500" dirty="0">
                <a:solidFill>
                  <a:srgbClr val="5B1D01"/>
                </a:solidFill>
                <a:latin typeface="微软雅黑 Light" panose="020B0502040204020203" pitchFamily="34" charset="-122"/>
                <a:ea typeface="微软雅黑 Light" panose="020B0502040204020203" pitchFamily="34" charset="-122"/>
              </a:rPr>
              <a:t>现代巧妙地结合，成为尊老、敬老</a:t>
            </a:r>
            <a:r>
              <a:rPr lang="zh-CN" altLang="zh-CN" sz="1500" dirty="0" smtClean="0">
                <a:solidFill>
                  <a:srgbClr val="5B1D01"/>
                </a:solidFill>
                <a:latin typeface="微软雅黑 Light" panose="020B0502040204020203" pitchFamily="34" charset="-122"/>
                <a:ea typeface="微软雅黑 Light" panose="020B0502040204020203" pitchFamily="34" charset="-122"/>
              </a:rPr>
              <a:t>、爱</a:t>
            </a:r>
            <a:endParaRPr lang="en-US" altLang="zh-CN" sz="1500" dirty="0" smtClean="0">
              <a:solidFill>
                <a:srgbClr val="5B1D01"/>
              </a:solidFill>
              <a:latin typeface="微软雅黑 Light" panose="020B0502040204020203" pitchFamily="34" charset="-122"/>
              <a:ea typeface="微软雅黑 Light" panose="020B0502040204020203" pitchFamily="34" charset="-122"/>
            </a:endParaRPr>
          </a:p>
          <a:p>
            <a:pPr>
              <a:lnSpc>
                <a:spcPct val="150000"/>
              </a:lnSpc>
            </a:pPr>
            <a:r>
              <a:rPr lang="zh-CN" altLang="zh-CN" sz="1500" dirty="0" smtClean="0">
                <a:solidFill>
                  <a:srgbClr val="5B1D01"/>
                </a:solidFill>
                <a:latin typeface="微软雅黑 Light" panose="020B0502040204020203" pitchFamily="34" charset="-122"/>
                <a:ea typeface="微软雅黑 Light" panose="020B0502040204020203" pitchFamily="34" charset="-122"/>
              </a:rPr>
              <a:t>老</a:t>
            </a:r>
            <a:r>
              <a:rPr lang="zh-CN" altLang="zh-CN" sz="1500" dirty="0">
                <a:solidFill>
                  <a:srgbClr val="5B1D01"/>
                </a:solidFill>
                <a:latin typeface="微软雅黑 Light" panose="020B0502040204020203" pitchFamily="34" charset="-122"/>
                <a:ea typeface="微软雅黑 Light" panose="020B0502040204020203" pitchFamily="34" charset="-122"/>
              </a:rPr>
              <a:t>、助老的老年人的节日。</a:t>
            </a:r>
            <a:endParaRPr lang="zh-CN" altLang="zh-CN" sz="1500" dirty="0">
              <a:solidFill>
                <a:srgbClr val="5B1D01"/>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23" presetClass="entr" presetSubtype="16"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childTnLst>
                                </p:cTn>
                              </p:par>
                            </p:childTnLst>
                          </p:cTn>
                        </p:par>
                        <p:par>
                          <p:cTn id="19" fill="hold">
                            <p:stCondLst>
                              <p:cond delay="1700"/>
                            </p:stCondLst>
                            <p:childTnLst>
                              <p:par>
                                <p:cTn id="20" presetID="55" presetClass="entr" presetSubtype="0" fill="hold" nodeType="afterEffect">
                                  <p:stCondLst>
                                    <p:cond delay="0"/>
                                  </p:stCondLst>
                                  <p:childTnLst>
                                    <p:set>
                                      <p:cBhvr>
                                        <p:cTn id="21" dur="1" fill="hold">
                                          <p:stCondLst>
                                            <p:cond delay="0"/>
                                          </p:stCondLst>
                                        </p:cTn>
                                        <p:tgtEl>
                                          <p:spTgt spid="6148"/>
                                        </p:tgtEl>
                                        <p:attrNameLst>
                                          <p:attrName>style.visibility</p:attrName>
                                        </p:attrNameLst>
                                      </p:cBhvr>
                                      <p:to>
                                        <p:strVal val="visible"/>
                                      </p:to>
                                    </p:set>
                                    <p:anim calcmode="lin" valueType="num">
                                      <p:cBhvr>
                                        <p:cTn id="22" dur="1000" fill="hold"/>
                                        <p:tgtEl>
                                          <p:spTgt spid="6148"/>
                                        </p:tgtEl>
                                        <p:attrNameLst>
                                          <p:attrName>ppt_w</p:attrName>
                                        </p:attrNameLst>
                                      </p:cBhvr>
                                      <p:tavLst>
                                        <p:tav tm="0">
                                          <p:val>
                                            <p:strVal val="#ppt_w*0.70"/>
                                          </p:val>
                                        </p:tav>
                                        <p:tav tm="100000">
                                          <p:val>
                                            <p:strVal val="#ppt_w"/>
                                          </p:val>
                                        </p:tav>
                                      </p:tavLst>
                                    </p:anim>
                                    <p:anim calcmode="lin" valueType="num">
                                      <p:cBhvr>
                                        <p:cTn id="23" dur="1000" fill="hold"/>
                                        <p:tgtEl>
                                          <p:spTgt spid="6148"/>
                                        </p:tgtEl>
                                        <p:attrNameLst>
                                          <p:attrName>ppt_h</p:attrName>
                                        </p:attrNameLst>
                                      </p:cBhvr>
                                      <p:tavLst>
                                        <p:tav tm="0">
                                          <p:val>
                                            <p:strVal val="#ppt_h"/>
                                          </p:val>
                                        </p:tav>
                                        <p:tav tm="100000">
                                          <p:val>
                                            <p:strVal val="#ppt_h"/>
                                          </p:val>
                                        </p:tav>
                                      </p:tavLst>
                                    </p:anim>
                                    <p:animEffect transition="in" filter="fade">
                                      <p:cBhvr>
                                        <p:cTn id="24" dur="1000"/>
                                        <p:tgtEl>
                                          <p:spTgt spid="6148"/>
                                        </p:tgtEl>
                                      </p:cBhvr>
                                    </p:animEffect>
                                  </p:childTnLst>
                                </p:cTn>
                              </p:par>
                            </p:childTnLst>
                          </p:cTn>
                        </p:par>
                        <p:par>
                          <p:cTn id="25" fill="hold">
                            <p:stCondLst>
                              <p:cond delay="2700"/>
                            </p:stCondLst>
                            <p:childTnLst>
                              <p:par>
                                <p:cTn id="26" presetID="14" presetClass="entr" presetSubtype="10" fill="hold" grpId="0" nodeType="afterEffect">
                                  <p:stCondLst>
                                    <p:cond delay="0"/>
                                  </p:stCondLst>
                                  <p:iterate type="lt">
                                    <p:tmPct val="15000"/>
                                  </p:iterate>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 descr="C:\Users\Administrator\Desktop\老年人重阳节\菊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48652"/>
            <a:ext cx="2600325" cy="1833870"/>
          </a:xfrm>
          <a:prstGeom prst="rect">
            <a:avLst/>
          </a:prstGeom>
          <a:noFill/>
          <a:extLst>
            <a:ext uri="{909E8E84-426E-40DD-AFC4-6F175D3DCCD1}">
              <a14:hiddenFill xmlns:a14="http://schemas.microsoft.com/office/drawing/2010/main">
                <a:solidFill>
                  <a:srgbClr val="FFFFFF"/>
                </a:solidFill>
              </a14:hiddenFill>
            </a:ext>
          </a:extLst>
        </p:spPr>
      </p:pic>
      <p:pic>
        <p:nvPicPr>
          <p:cNvPr id="38" name="图片 37"/>
          <p:cNvPicPr>
            <a:picLocks noChangeAspect="1"/>
          </p:cNvPicPr>
          <p:nvPr/>
        </p:nvPicPr>
        <p:blipFill rotWithShape="1">
          <a:blip r:embed="rId3">
            <a:extLst>
              <a:ext uri="{28A0092B-C50C-407E-A947-70E740481C1C}">
                <a14:useLocalDpi xmlns:a14="http://schemas.microsoft.com/office/drawing/2010/main" val="0"/>
              </a:ext>
            </a:extLst>
          </a:blip>
          <a:srcRect l="759"/>
          <a:stretch>
            <a:fillRect/>
          </a:stretch>
        </p:blipFill>
        <p:spPr>
          <a:xfrm>
            <a:off x="-21120" y="543014"/>
            <a:ext cx="9196755" cy="1078745"/>
          </a:xfrm>
          <a:prstGeom prst="rect">
            <a:avLst/>
          </a:prstGeom>
        </p:spPr>
      </p:pic>
      <p:grpSp>
        <p:nvGrpSpPr>
          <p:cNvPr id="39" name="组合 38"/>
          <p:cNvGrpSpPr/>
          <p:nvPr/>
        </p:nvGrpSpPr>
        <p:grpSpPr>
          <a:xfrm>
            <a:off x="340822" y="872414"/>
            <a:ext cx="1927504" cy="3024697"/>
            <a:chOff x="335564" y="456416"/>
            <a:chExt cx="1927504" cy="3024697"/>
          </a:xfrm>
        </p:grpSpPr>
        <p:grpSp>
          <p:nvGrpSpPr>
            <p:cNvPr id="40" name="组合 39"/>
            <p:cNvGrpSpPr/>
            <p:nvPr/>
          </p:nvGrpSpPr>
          <p:grpSpPr>
            <a:xfrm rot="1087523">
              <a:off x="335564" y="1002360"/>
              <a:ext cx="1927504" cy="2478753"/>
              <a:chOff x="820615" y="3200400"/>
              <a:chExt cx="2168770" cy="2758866"/>
            </a:xfrm>
          </p:grpSpPr>
          <p:sp>
            <p:nvSpPr>
              <p:cNvPr id="44" name="矩形 43"/>
              <p:cNvSpPr/>
              <p:nvPr/>
            </p:nvSpPr>
            <p:spPr>
              <a:xfrm>
                <a:off x="820615" y="3200400"/>
                <a:ext cx="2168770" cy="2758866"/>
              </a:xfrm>
              <a:prstGeom prst="rect">
                <a:avLst/>
              </a:prstGeom>
              <a:solidFill>
                <a:schemeClr val="bg1"/>
              </a:solidFill>
              <a:ln w="12700">
                <a:solidFill>
                  <a:schemeClr val="bg1">
                    <a:lumMod val="85000"/>
                  </a:schemeClr>
                </a:solidFill>
              </a:ln>
              <a:effectLst>
                <a:outerShdw dist="114300" dir="2700000" algn="tl" rotWithShape="0">
                  <a:schemeClr val="tx1">
                    <a:lumMod val="75000"/>
                    <a:lumOff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45" name="KSO_Img1"/>
              <p:cNvSpPr/>
              <p:nvPr/>
            </p:nvSpPr>
            <p:spPr>
              <a:xfrm>
                <a:off x="922396" y="3309014"/>
                <a:ext cx="1954698" cy="2113365"/>
              </a:xfrm>
              <a:prstGeom prst="rect">
                <a:avLst/>
              </a:prstGeom>
              <a:blipFill dpi="0" rotWithShape="1">
                <a:blip r:embed="rId4"/>
                <a:srcRect/>
                <a:stretch>
                  <a:fillRect/>
                </a:stretch>
              </a:blipFill>
              <a:ln>
                <a:noFill/>
              </a:ln>
              <a:effectLst>
                <a:innerShdw blurRad="1143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grpSp>
        <p:grpSp>
          <p:nvGrpSpPr>
            <p:cNvPr id="41" name="组合 40"/>
            <p:cNvGrpSpPr/>
            <p:nvPr/>
          </p:nvGrpSpPr>
          <p:grpSpPr>
            <a:xfrm rot="2423863">
              <a:off x="1495680" y="456416"/>
              <a:ext cx="407051" cy="683249"/>
              <a:chOff x="3355097" y="2705308"/>
              <a:chExt cx="758971" cy="1273959"/>
            </a:xfrm>
          </p:grpSpPr>
          <p:pic>
            <p:nvPicPr>
              <p:cNvPr id="42" name="图片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097" y="2705308"/>
                <a:ext cx="676600" cy="1273959"/>
              </a:xfrm>
              <a:prstGeom prst="rect">
                <a:avLst/>
              </a:prstGeom>
            </p:spPr>
          </p:pic>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3086" y="2717499"/>
                <a:ext cx="700982" cy="1261768"/>
              </a:xfrm>
              <a:prstGeom prst="rect">
                <a:avLst/>
              </a:prstGeom>
            </p:spPr>
          </p:pic>
        </p:grpSp>
      </p:grpSp>
      <p:grpSp>
        <p:nvGrpSpPr>
          <p:cNvPr id="46" name="组合 45"/>
          <p:cNvGrpSpPr/>
          <p:nvPr/>
        </p:nvGrpSpPr>
        <p:grpSpPr>
          <a:xfrm>
            <a:off x="2507668" y="1141762"/>
            <a:ext cx="2065256" cy="3183382"/>
            <a:chOff x="2502410" y="725764"/>
            <a:chExt cx="2065256" cy="3183382"/>
          </a:xfrm>
        </p:grpSpPr>
        <p:grpSp>
          <p:nvGrpSpPr>
            <p:cNvPr id="47" name="组合 46"/>
            <p:cNvGrpSpPr/>
            <p:nvPr/>
          </p:nvGrpSpPr>
          <p:grpSpPr>
            <a:xfrm rot="21145919">
              <a:off x="2502410" y="1278599"/>
              <a:ext cx="2065256" cy="2630547"/>
              <a:chOff x="820615" y="3200400"/>
              <a:chExt cx="2168770" cy="2732531"/>
            </a:xfrm>
          </p:grpSpPr>
          <p:sp>
            <p:nvSpPr>
              <p:cNvPr id="51" name="矩形 50"/>
              <p:cNvSpPr/>
              <p:nvPr/>
            </p:nvSpPr>
            <p:spPr>
              <a:xfrm>
                <a:off x="820615" y="3200400"/>
                <a:ext cx="2168770" cy="2732531"/>
              </a:xfrm>
              <a:prstGeom prst="rect">
                <a:avLst/>
              </a:prstGeom>
              <a:solidFill>
                <a:schemeClr val="bg1"/>
              </a:solidFill>
              <a:ln>
                <a:solidFill>
                  <a:schemeClr val="bg1">
                    <a:lumMod val="85000"/>
                  </a:schemeClr>
                </a:solidFill>
              </a:ln>
              <a:effectLst>
                <a:outerShdw dist="114300" dir="2700000" algn="tl" rotWithShape="0">
                  <a:schemeClr val="tx1">
                    <a:lumMod val="75000"/>
                    <a:lumOff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52" name="KSO_Img2"/>
              <p:cNvSpPr/>
              <p:nvPr/>
            </p:nvSpPr>
            <p:spPr>
              <a:xfrm>
                <a:off x="925212" y="3289963"/>
                <a:ext cx="1965828" cy="2138560"/>
              </a:xfrm>
              <a:prstGeom prst="rect">
                <a:avLst/>
              </a:prstGeom>
              <a:blipFill dpi="0" rotWithShape="1">
                <a:blip r:embed="rId7"/>
                <a:srcRect/>
                <a:stretch>
                  <a:fillRect/>
                </a:stretch>
              </a:blipFill>
              <a:ln>
                <a:noFill/>
              </a:ln>
              <a:effectLst>
                <a:innerShdw blurRad="1143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grpSp>
        <p:grpSp>
          <p:nvGrpSpPr>
            <p:cNvPr id="48" name="组合 47"/>
            <p:cNvGrpSpPr/>
            <p:nvPr/>
          </p:nvGrpSpPr>
          <p:grpSpPr>
            <a:xfrm>
              <a:off x="3005359" y="725764"/>
              <a:ext cx="407051" cy="683249"/>
              <a:chOff x="3355097" y="2705308"/>
              <a:chExt cx="758971" cy="1273959"/>
            </a:xfrm>
          </p:grpSpPr>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097" y="2705308"/>
                <a:ext cx="676600" cy="1273959"/>
              </a:xfrm>
              <a:prstGeom prst="rect">
                <a:avLst/>
              </a:prstGeom>
            </p:spPr>
          </p:pic>
          <p:pic>
            <p:nvPicPr>
              <p:cNvPr id="50" name="图片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3086" y="2717499"/>
                <a:ext cx="700982" cy="1261768"/>
              </a:xfrm>
              <a:prstGeom prst="rect">
                <a:avLst/>
              </a:prstGeom>
            </p:spPr>
          </p:pic>
        </p:grpSp>
      </p:grpSp>
      <p:grpSp>
        <p:nvGrpSpPr>
          <p:cNvPr id="53" name="组合 52"/>
          <p:cNvGrpSpPr/>
          <p:nvPr/>
        </p:nvGrpSpPr>
        <p:grpSpPr>
          <a:xfrm>
            <a:off x="4853610" y="1125643"/>
            <a:ext cx="1913729" cy="3011265"/>
            <a:chOff x="4799731" y="533173"/>
            <a:chExt cx="1913729" cy="3011265"/>
          </a:xfrm>
        </p:grpSpPr>
        <p:grpSp>
          <p:nvGrpSpPr>
            <p:cNvPr id="54" name="组合 53"/>
            <p:cNvGrpSpPr/>
            <p:nvPr/>
          </p:nvGrpSpPr>
          <p:grpSpPr>
            <a:xfrm rot="21340840">
              <a:off x="4799731" y="1109342"/>
              <a:ext cx="1913729" cy="2435096"/>
              <a:chOff x="820615" y="3200401"/>
              <a:chExt cx="2168770" cy="2729785"/>
            </a:xfrm>
          </p:grpSpPr>
          <p:sp>
            <p:nvSpPr>
              <p:cNvPr id="58" name="矩形 57"/>
              <p:cNvSpPr/>
              <p:nvPr/>
            </p:nvSpPr>
            <p:spPr>
              <a:xfrm>
                <a:off x="820615" y="3200401"/>
                <a:ext cx="2168770" cy="2729785"/>
              </a:xfrm>
              <a:prstGeom prst="rect">
                <a:avLst/>
              </a:prstGeom>
              <a:solidFill>
                <a:schemeClr val="bg1"/>
              </a:solidFill>
              <a:ln w="12700">
                <a:solidFill>
                  <a:schemeClr val="bg1">
                    <a:lumMod val="85000"/>
                  </a:schemeClr>
                </a:solidFill>
              </a:ln>
              <a:effectLst>
                <a:outerShdw dist="114300" dir="2700000" algn="tl" rotWithShape="0">
                  <a:schemeClr val="tx1">
                    <a:lumMod val="75000"/>
                    <a:lumOff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59" name="KSO_Img3"/>
              <p:cNvSpPr/>
              <p:nvPr/>
            </p:nvSpPr>
            <p:spPr>
              <a:xfrm>
                <a:off x="925001" y="3303281"/>
                <a:ext cx="1958289" cy="2095706"/>
              </a:xfrm>
              <a:prstGeom prst="rect">
                <a:avLst/>
              </a:prstGeom>
              <a:blipFill dpi="0" rotWithShape="1">
                <a:blip r:embed="rId8"/>
                <a:srcRect/>
                <a:stretch>
                  <a:fillRect/>
                </a:stretch>
              </a:blipFill>
              <a:ln>
                <a:noFill/>
              </a:ln>
              <a:effectLst>
                <a:innerShdw blurRad="1143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grpSp>
        <p:grpSp>
          <p:nvGrpSpPr>
            <p:cNvPr id="55" name="组合 54"/>
            <p:cNvGrpSpPr/>
            <p:nvPr/>
          </p:nvGrpSpPr>
          <p:grpSpPr>
            <a:xfrm>
              <a:off x="5138316" y="533173"/>
              <a:ext cx="407051" cy="683249"/>
              <a:chOff x="3355097" y="2705308"/>
              <a:chExt cx="758971" cy="1273959"/>
            </a:xfrm>
          </p:grpSpPr>
          <p:pic>
            <p:nvPicPr>
              <p:cNvPr id="56" name="图片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097" y="2705308"/>
                <a:ext cx="676600" cy="1273959"/>
              </a:xfrm>
              <a:prstGeom prst="rect">
                <a:avLst/>
              </a:prstGeom>
            </p:spPr>
          </p:pic>
          <p:pic>
            <p:nvPicPr>
              <p:cNvPr id="57" name="图片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3087" y="2717498"/>
                <a:ext cx="700981" cy="1261769"/>
              </a:xfrm>
              <a:prstGeom prst="rect">
                <a:avLst/>
              </a:prstGeom>
            </p:spPr>
          </p:pic>
        </p:grpSp>
      </p:grpSp>
      <p:grpSp>
        <p:nvGrpSpPr>
          <p:cNvPr id="60" name="组合 59"/>
          <p:cNvGrpSpPr/>
          <p:nvPr/>
        </p:nvGrpSpPr>
        <p:grpSpPr>
          <a:xfrm>
            <a:off x="6965021" y="719135"/>
            <a:ext cx="1829834" cy="3063612"/>
            <a:chOff x="6836672" y="148922"/>
            <a:chExt cx="1829834" cy="3063612"/>
          </a:xfrm>
        </p:grpSpPr>
        <p:grpSp>
          <p:nvGrpSpPr>
            <p:cNvPr id="61" name="组合 60"/>
            <p:cNvGrpSpPr/>
            <p:nvPr/>
          </p:nvGrpSpPr>
          <p:grpSpPr>
            <a:xfrm rot="21280563">
              <a:off x="6836672" y="708231"/>
              <a:ext cx="1829834" cy="2504303"/>
              <a:chOff x="820615" y="3200401"/>
              <a:chExt cx="2168770" cy="2936081"/>
            </a:xfrm>
          </p:grpSpPr>
          <p:sp>
            <p:nvSpPr>
              <p:cNvPr id="65" name="矩形 64"/>
              <p:cNvSpPr/>
              <p:nvPr/>
            </p:nvSpPr>
            <p:spPr>
              <a:xfrm>
                <a:off x="820615" y="3200401"/>
                <a:ext cx="2168770" cy="2936081"/>
              </a:xfrm>
              <a:prstGeom prst="rect">
                <a:avLst/>
              </a:prstGeom>
              <a:solidFill>
                <a:schemeClr val="bg1"/>
              </a:solidFill>
              <a:ln w="12700">
                <a:solidFill>
                  <a:schemeClr val="bg1">
                    <a:lumMod val="85000"/>
                  </a:schemeClr>
                </a:solidFill>
              </a:ln>
              <a:effectLst>
                <a:outerShdw dist="114300" dir="2700000" algn="tl" rotWithShape="0">
                  <a:schemeClr val="tx1">
                    <a:lumMod val="75000"/>
                    <a:lumOff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66" name="KSO_Img4"/>
              <p:cNvSpPr/>
              <p:nvPr/>
            </p:nvSpPr>
            <p:spPr>
              <a:xfrm>
                <a:off x="930094" y="3301116"/>
                <a:ext cx="1962737" cy="2251980"/>
              </a:xfrm>
              <a:prstGeom prst="rect">
                <a:avLst/>
              </a:prstGeom>
              <a:blipFill dpi="0" rotWithShape="1">
                <a:blip r:embed="rId9"/>
                <a:srcRect/>
                <a:stretch>
                  <a:fillRect/>
                </a:stretch>
              </a:blipFill>
              <a:ln>
                <a:noFill/>
              </a:ln>
              <a:effectLst>
                <a:innerShdw blurRad="1143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grpSp>
        <p:grpSp>
          <p:nvGrpSpPr>
            <p:cNvPr id="62" name="组合 61"/>
            <p:cNvGrpSpPr/>
            <p:nvPr/>
          </p:nvGrpSpPr>
          <p:grpSpPr>
            <a:xfrm>
              <a:off x="6988428" y="148922"/>
              <a:ext cx="407051" cy="683249"/>
              <a:chOff x="3355097" y="2705308"/>
              <a:chExt cx="758971" cy="1273959"/>
            </a:xfrm>
          </p:grpSpPr>
          <p:pic>
            <p:nvPicPr>
              <p:cNvPr id="63" name="图片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5097" y="2705308"/>
                <a:ext cx="676600" cy="1273959"/>
              </a:xfrm>
              <a:prstGeom prst="rect">
                <a:avLst/>
              </a:prstGeom>
            </p:spPr>
          </p:pic>
          <p:pic>
            <p:nvPicPr>
              <p:cNvPr id="64" name="图片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3086" y="2717499"/>
                <a:ext cx="700982" cy="1261768"/>
              </a:xfrm>
              <a:prstGeom prst="rect">
                <a:avLst/>
              </a:prstGeom>
            </p:spPr>
          </p:pic>
        </p:grpSp>
      </p:grpSp>
      <p:sp>
        <p:nvSpPr>
          <p:cNvPr id="67" name="矩形 66"/>
          <p:cNvSpPr/>
          <p:nvPr/>
        </p:nvSpPr>
        <p:spPr>
          <a:xfrm rot="1078217">
            <a:off x="506912" y="3356646"/>
            <a:ext cx="1005403" cy="364395"/>
          </a:xfrm>
          <a:prstGeom prst="rect">
            <a:avLst/>
          </a:prstGeom>
        </p:spPr>
        <p:txBody>
          <a:bodyPr wrap="none">
            <a:spAutoFit/>
          </a:bodyPr>
          <a:lstStyle/>
          <a:p>
            <a:r>
              <a:rPr lang="zh-CN" altLang="en-US" sz="1600" dirty="0" smtClean="0">
                <a:latin typeface="微软雅黑 Light" panose="020B0502040204020203" pitchFamily="34" charset="-122"/>
                <a:ea typeface="微软雅黑 Light" panose="020B0502040204020203" pitchFamily="34" charset="-122"/>
              </a:rPr>
              <a:t>输入文字</a:t>
            </a:r>
            <a:endParaRPr lang="zh-CN" altLang="en-US" sz="1600" dirty="0">
              <a:latin typeface="微软雅黑 Light" panose="020B0502040204020203" pitchFamily="34" charset="-122"/>
              <a:ea typeface="微软雅黑 Light" panose="020B0502040204020203" pitchFamily="34" charset="-122"/>
            </a:endParaRPr>
          </a:p>
        </p:txBody>
      </p:sp>
      <p:sp>
        <p:nvSpPr>
          <p:cNvPr id="68" name="矩形 67"/>
          <p:cNvSpPr/>
          <p:nvPr/>
        </p:nvSpPr>
        <p:spPr>
          <a:xfrm rot="21218430">
            <a:off x="3262493" y="3835526"/>
            <a:ext cx="1005403" cy="364395"/>
          </a:xfrm>
          <a:prstGeom prst="rect">
            <a:avLst/>
          </a:prstGeom>
        </p:spPr>
        <p:txBody>
          <a:bodyPr wrap="none">
            <a:spAutoFit/>
          </a:bodyPr>
          <a:lstStyle/>
          <a:p>
            <a:r>
              <a:rPr lang="zh-CN" altLang="en-US" sz="1600" dirty="0">
                <a:latin typeface="微软雅黑 Light" panose="020B0502040204020203" pitchFamily="34" charset="-122"/>
                <a:ea typeface="微软雅黑 Light" panose="020B0502040204020203" pitchFamily="34" charset="-122"/>
              </a:rPr>
              <a:t>输入文字</a:t>
            </a:r>
            <a:endParaRPr lang="zh-CN" altLang="en-US" sz="1600" dirty="0">
              <a:latin typeface="微软雅黑 Light" panose="020B0502040204020203" pitchFamily="34" charset="-122"/>
              <a:ea typeface="微软雅黑 Light" panose="020B0502040204020203" pitchFamily="34" charset="-122"/>
            </a:endParaRPr>
          </a:p>
        </p:txBody>
      </p:sp>
      <p:sp>
        <p:nvSpPr>
          <p:cNvPr id="69" name="矩形 68"/>
          <p:cNvSpPr/>
          <p:nvPr/>
        </p:nvSpPr>
        <p:spPr>
          <a:xfrm rot="21434350">
            <a:off x="5373233" y="3667886"/>
            <a:ext cx="1005403" cy="364395"/>
          </a:xfrm>
          <a:prstGeom prst="rect">
            <a:avLst/>
          </a:prstGeom>
        </p:spPr>
        <p:txBody>
          <a:bodyPr wrap="none">
            <a:spAutoFit/>
          </a:bodyPr>
          <a:lstStyle/>
          <a:p>
            <a:r>
              <a:rPr lang="zh-CN" altLang="en-US" sz="1600" dirty="0">
                <a:latin typeface="微软雅黑 Light" panose="020B0502040204020203" pitchFamily="34" charset="-122"/>
                <a:ea typeface="微软雅黑 Light" panose="020B0502040204020203" pitchFamily="34" charset="-122"/>
              </a:rPr>
              <a:t>输入文字</a:t>
            </a:r>
            <a:endParaRPr lang="zh-CN" altLang="en-US" sz="1600" dirty="0">
              <a:latin typeface="微软雅黑 Light" panose="020B0502040204020203" pitchFamily="34" charset="-122"/>
              <a:ea typeface="微软雅黑 Light" panose="020B0502040204020203" pitchFamily="34" charset="-122"/>
            </a:endParaRPr>
          </a:p>
        </p:txBody>
      </p:sp>
      <p:sp>
        <p:nvSpPr>
          <p:cNvPr id="70" name="矩形 69"/>
          <p:cNvSpPr/>
          <p:nvPr/>
        </p:nvSpPr>
        <p:spPr>
          <a:xfrm rot="21184965">
            <a:off x="7445873" y="3332606"/>
            <a:ext cx="1005403" cy="364395"/>
          </a:xfrm>
          <a:prstGeom prst="rect">
            <a:avLst/>
          </a:prstGeom>
        </p:spPr>
        <p:txBody>
          <a:bodyPr wrap="none">
            <a:spAutoFit/>
          </a:bodyPr>
          <a:lstStyle/>
          <a:p>
            <a:r>
              <a:rPr lang="zh-CN" altLang="en-US" sz="1600" dirty="0">
                <a:latin typeface="微软雅黑 Light" panose="020B0502040204020203" pitchFamily="34" charset="-122"/>
                <a:ea typeface="微软雅黑 Light" panose="020B0502040204020203" pitchFamily="34" charset="-122"/>
              </a:rPr>
              <a:t>输入文字</a:t>
            </a:r>
            <a:endParaRPr lang="zh-CN" altLang="en-US" sz="1600" dirty="0">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250"/>
                                        <p:tgtEl>
                                          <p:spTgt spid="39"/>
                                        </p:tgtEl>
                                      </p:cBhvr>
                                    </p:animEffect>
                                    <p:anim calcmode="lin" valueType="num">
                                      <p:cBhvr>
                                        <p:cTn id="12" dur="1250" fill="hold"/>
                                        <p:tgtEl>
                                          <p:spTgt spid="39"/>
                                        </p:tgtEl>
                                        <p:attrNameLst>
                                          <p:attrName>ppt_x</p:attrName>
                                        </p:attrNameLst>
                                      </p:cBhvr>
                                      <p:tavLst>
                                        <p:tav tm="0">
                                          <p:val>
                                            <p:strVal val="#ppt_x"/>
                                          </p:val>
                                        </p:tav>
                                        <p:tav tm="100000">
                                          <p:val>
                                            <p:strVal val="#ppt_x"/>
                                          </p:val>
                                        </p:tav>
                                      </p:tavLst>
                                    </p:anim>
                                    <p:anim calcmode="lin" valueType="num">
                                      <p:cBhvr>
                                        <p:cTn id="13" dur="1250" fill="hold"/>
                                        <p:tgtEl>
                                          <p:spTgt spid="3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500"/>
                                        <p:tgtEl>
                                          <p:spTgt spid="67"/>
                                        </p:tgtEl>
                                      </p:cBhvr>
                                    </p:animEffect>
                                  </p:childTnLst>
                                </p:cTn>
                              </p:par>
                            </p:childTnLst>
                          </p:cTn>
                        </p:par>
                        <p:par>
                          <p:cTn id="18" fill="hold">
                            <p:stCondLst>
                              <p:cond delay="2500"/>
                            </p:stCondLst>
                            <p:childTnLst>
                              <p:par>
                                <p:cTn id="19" presetID="47"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250"/>
                                        <p:tgtEl>
                                          <p:spTgt spid="46"/>
                                        </p:tgtEl>
                                      </p:cBhvr>
                                    </p:animEffect>
                                    <p:anim calcmode="lin" valueType="num">
                                      <p:cBhvr>
                                        <p:cTn id="22" dur="1250" fill="hold"/>
                                        <p:tgtEl>
                                          <p:spTgt spid="46"/>
                                        </p:tgtEl>
                                        <p:attrNameLst>
                                          <p:attrName>ppt_x</p:attrName>
                                        </p:attrNameLst>
                                      </p:cBhvr>
                                      <p:tavLst>
                                        <p:tav tm="0">
                                          <p:val>
                                            <p:strVal val="#ppt_x"/>
                                          </p:val>
                                        </p:tav>
                                        <p:tav tm="100000">
                                          <p:val>
                                            <p:strVal val="#ppt_x"/>
                                          </p:val>
                                        </p:tav>
                                      </p:tavLst>
                                    </p:anim>
                                    <p:anim calcmode="lin" valueType="num">
                                      <p:cBhvr>
                                        <p:cTn id="23" dur="1250" fill="hold"/>
                                        <p:tgtEl>
                                          <p:spTgt spid="46"/>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par>
                          <p:cTn id="28" fill="hold">
                            <p:stCondLst>
                              <p:cond delay="4500"/>
                            </p:stCondLst>
                            <p:childTnLst>
                              <p:par>
                                <p:cTn id="29" presetID="47" presetClass="entr" presetSubtype="0"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250"/>
                                        <p:tgtEl>
                                          <p:spTgt spid="53"/>
                                        </p:tgtEl>
                                      </p:cBhvr>
                                    </p:animEffect>
                                    <p:anim calcmode="lin" valueType="num">
                                      <p:cBhvr>
                                        <p:cTn id="32" dur="1250" fill="hold"/>
                                        <p:tgtEl>
                                          <p:spTgt spid="53"/>
                                        </p:tgtEl>
                                        <p:attrNameLst>
                                          <p:attrName>ppt_x</p:attrName>
                                        </p:attrNameLst>
                                      </p:cBhvr>
                                      <p:tavLst>
                                        <p:tav tm="0">
                                          <p:val>
                                            <p:strVal val="#ppt_x"/>
                                          </p:val>
                                        </p:tav>
                                        <p:tav tm="100000">
                                          <p:val>
                                            <p:strVal val="#ppt_x"/>
                                          </p:val>
                                        </p:tav>
                                      </p:tavLst>
                                    </p:anim>
                                    <p:anim calcmode="lin" valueType="num">
                                      <p:cBhvr>
                                        <p:cTn id="33" dur="1250" fill="hold"/>
                                        <p:tgtEl>
                                          <p:spTgt spid="53"/>
                                        </p:tgtEl>
                                        <p:attrNameLst>
                                          <p:attrName>ppt_y</p:attrName>
                                        </p:attrNameLst>
                                      </p:cBhvr>
                                      <p:tavLst>
                                        <p:tav tm="0">
                                          <p:val>
                                            <p:strVal val="#ppt_y-.1"/>
                                          </p:val>
                                        </p:tav>
                                        <p:tav tm="100000">
                                          <p:val>
                                            <p:strVal val="#ppt_y"/>
                                          </p:val>
                                        </p:tav>
                                      </p:tavLst>
                                    </p:anim>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500"/>
                                        <p:tgtEl>
                                          <p:spTgt spid="69"/>
                                        </p:tgtEl>
                                      </p:cBhvr>
                                    </p:animEffect>
                                  </p:childTnLst>
                                </p:cTn>
                              </p:par>
                            </p:childTnLst>
                          </p:cTn>
                        </p:par>
                        <p:par>
                          <p:cTn id="38" fill="hold">
                            <p:stCondLst>
                              <p:cond delay="6500"/>
                            </p:stCondLst>
                            <p:childTnLst>
                              <p:par>
                                <p:cTn id="39" presetID="47" presetClass="entr" presetSubtype="0" fill="hold" nodeType="after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1250"/>
                                        <p:tgtEl>
                                          <p:spTgt spid="60"/>
                                        </p:tgtEl>
                                      </p:cBhvr>
                                    </p:animEffect>
                                    <p:anim calcmode="lin" valueType="num">
                                      <p:cBhvr>
                                        <p:cTn id="42" dur="1250" fill="hold"/>
                                        <p:tgtEl>
                                          <p:spTgt spid="60"/>
                                        </p:tgtEl>
                                        <p:attrNameLst>
                                          <p:attrName>ppt_x</p:attrName>
                                        </p:attrNameLst>
                                      </p:cBhvr>
                                      <p:tavLst>
                                        <p:tav tm="0">
                                          <p:val>
                                            <p:strVal val="#ppt_x"/>
                                          </p:val>
                                        </p:tav>
                                        <p:tav tm="100000">
                                          <p:val>
                                            <p:strVal val="#ppt_x"/>
                                          </p:val>
                                        </p:tav>
                                      </p:tavLst>
                                    </p:anim>
                                    <p:anim calcmode="lin" valueType="num">
                                      <p:cBhvr>
                                        <p:cTn id="43" dur="1250" fill="hold"/>
                                        <p:tgtEl>
                                          <p:spTgt spid="60"/>
                                        </p:tgtEl>
                                        <p:attrNameLst>
                                          <p:attrName>ppt_y</p:attrName>
                                        </p:attrNameLst>
                                      </p:cBhvr>
                                      <p:tavLst>
                                        <p:tav tm="0">
                                          <p:val>
                                            <p:strVal val="#ppt_y-.1"/>
                                          </p:val>
                                        </p:tav>
                                        <p:tav tm="100000">
                                          <p:val>
                                            <p:strVal val="#ppt_y"/>
                                          </p:val>
                                        </p:tav>
                                      </p:tavLst>
                                    </p:anim>
                                  </p:childTnLst>
                                </p:cTn>
                              </p:par>
                            </p:childTnLst>
                          </p:cTn>
                        </p:par>
                        <p:par>
                          <p:cTn id="44" fill="hold">
                            <p:stCondLst>
                              <p:cond delay="8000"/>
                            </p:stCondLst>
                            <p:childTnLst>
                              <p:par>
                                <p:cTn id="45" presetID="10" presetClass="entr" presetSubtype="0" fill="hold" grpId="0"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istrator\Desktop\老年人重阳节\菊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48652"/>
            <a:ext cx="2600325" cy="1833870"/>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857251" y="902254"/>
            <a:ext cx="2903696" cy="1815055"/>
          </a:xfrm>
          <a:prstGeom prst="rect">
            <a:avLst/>
          </a:prstGeom>
          <a:blipFill dpi="0" rotWithShape="1">
            <a:blip r:embed="rId3">
              <a:extLst>
                <a:ext uri="{BEBA8EAE-BF5A-486C-A8C5-ECC9F3942E4B}">
                  <a14:imgProps xmlns:a14="http://schemas.microsoft.com/office/drawing/2010/main">
                    <a14:imgLayer r:embed="rId4">
                      <a14:imgEffect>
                        <a14:brightnessContrast contrast="21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ea typeface="微软雅黑 Light" panose="020B0502040204020203" pitchFamily="34" charset="-122"/>
            </a:endParaRPr>
          </a:p>
        </p:txBody>
      </p:sp>
      <p:sp>
        <p:nvSpPr>
          <p:cNvPr id="16" name="矩形 15"/>
          <p:cNvSpPr/>
          <p:nvPr/>
        </p:nvSpPr>
        <p:spPr>
          <a:xfrm>
            <a:off x="857251" y="2814889"/>
            <a:ext cx="1555413" cy="1815055"/>
          </a:xfrm>
          <a:prstGeom prst="rect">
            <a:avLst/>
          </a:prstGeom>
          <a:solidFill>
            <a:srgbClr val="D2761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ea typeface="微软雅黑 Light" panose="020B0502040204020203" pitchFamily="34" charset="-122"/>
            </a:endParaRPr>
          </a:p>
        </p:txBody>
      </p:sp>
      <p:sp>
        <p:nvSpPr>
          <p:cNvPr id="17" name="矩形 16"/>
          <p:cNvSpPr/>
          <p:nvPr/>
        </p:nvSpPr>
        <p:spPr>
          <a:xfrm>
            <a:off x="2505960" y="2814888"/>
            <a:ext cx="3227459" cy="1815055"/>
          </a:xfrm>
          <a:prstGeom prst="rect">
            <a:avLst/>
          </a:prstGeom>
          <a:blipFill dpi="0" rotWithShape="1">
            <a:blip r:embed="rId5">
              <a:extLst>
                <a:ext uri="{BEBA8EAE-BF5A-486C-A8C5-ECC9F3942E4B}">
                  <a14:imgProps xmlns:a14="http://schemas.microsoft.com/office/drawing/2010/main">
                    <a14:imgLayer r:embed="rId6">
                      <a14:imgEffect>
                        <a14:brightnessContrast contrast="27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ea typeface="微软雅黑 Light" panose="020B0502040204020203" pitchFamily="34" charset="-122"/>
            </a:endParaRPr>
          </a:p>
        </p:txBody>
      </p:sp>
      <p:sp>
        <p:nvSpPr>
          <p:cNvPr id="18" name="矩形 17"/>
          <p:cNvSpPr/>
          <p:nvPr/>
        </p:nvSpPr>
        <p:spPr>
          <a:xfrm>
            <a:off x="3839255" y="907970"/>
            <a:ext cx="2545553" cy="1815055"/>
          </a:xfrm>
          <a:prstGeom prst="rect">
            <a:avLst/>
          </a:prstGeom>
          <a:blipFill dpi="0" rotWithShape="1">
            <a:blip r:embed="rId7">
              <a:extLst>
                <a:ext uri="{BEBA8EAE-BF5A-486C-A8C5-ECC9F3942E4B}">
                  <a14:imgProps xmlns:a14="http://schemas.microsoft.com/office/drawing/2010/main">
                    <a14:imgLayer r:embed="rId8">
                      <a14:imgEffect>
                        <a14:brightnessContrast bright="10000" contrast="17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ea typeface="微软雅黑 Light" panose="020B0502040204020203" pitchFamily="34" charset="-122"/>
            </a:endParaRPr>
          </a:p>
        </p:txBody>
      </p:sp>
      <p:sp>
        <p:nvSpPr>
          <p:cNvPr id="19" name="矩形 18"/>
          <p:cNvSpPr/>
          <p:nvPr/>
        </p:nvSpPr>
        <p:spPr>
          <a:xfrm>
            <a:off x="5824293" y="2814889"/>
            <a:ext cx="2475014" cy="1815055"/>
          </a:xfrm>
          <a:prstGeom prst="rect">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ea typeface="微软雅黑 Light" panose="020B0502040204020203" pitchFamily="34" charset="-122"/>
            </a:endParaRPr>
          </a:p>
        </p:txBody>
      </p:sp>
      <p:sp>
        <p:nvSpPr>
          <p:cNvPr id="20" name="矩形 19"/>
          <p:cNvSpPr/>
          <p:nvPr/>
        </p:nvSpPr>
        <p:spPr>
          <a:xfrm>
            <a:off x="6468380" y="902253"/>
            <a:ext cx="1837420" cy="1832206"/>
          </a:xfrm>
          <a:prstGeom prst="rect">
            <a:avLst/>
          </a:prstGeom>
          <a:solidFill>
            <a:srgbClr val="D2761A">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ea typeface="微软雅黑 Light" panose="020B0502040204020203" pitchFamily="34" charset="-122"/>
            </a:endParaRPr>
          </a:p>
        </p:txBody>
      </p:sp>
      <p:sp>
        <p:nvSpPr>
          <p:cNvPr id="21" name="矩形 20"/>
          <p:cNvSpPr/>
          <p:nvPr/>
        </p:nvSpPr>
        <p:spPr>
          <a:xfrm>
            <a:off x="6487263" y="1485196"/>
            <a:ext cx="1812044" cy="512458"/>
          </a:xfrm>
          <a:prstGeom prst="rect">
            <a:avLst/>
          </a:prstGeom>
        </p:spPr>
        <p:txBody>
          <a:bodyPr wrap="square" lIns="68589" tIns="34295" rIns="68589" bIns="34295">
            <a:spAutoFit/>
          </a:bodyPr>
          <a:lstStyle/>
          <a:p>
            <a:pPr algn="ctr"/>
            <a:r>
              <a:rPr lang="zh-CN" altLang="en-US" sz="1200" dirty="0" smtClean="0">
                <a:solidFill>
                  <a:schemeClr val="bg1"/>
                </a:solidFill>
                <a:ea typeface="微软雅黑 Light" panose="020B0502040204020203" pitchFamily="34" charset="-122"/>
              </a:rPr>
              <a:t>请添加相关文字</a:t>
            </a:r>
            <a:endParaRPr lang="en-US" altLang="zh-CN" sz="1200" dirty="0">
              <a:solidFill>
                <a:schemeClr val="bg1"/>
              </a:solidFill>
              <a:ea typeface="微软雅黑 Light" panose="020B0502040204020203" pitchFamily="34" charset="-122"/>
            </a:endParaRPr>
          </a:p>
          <a:p>
            <a:r>
              <a:rPr lang="zh-CN" altLang="en-US" sz="1200" dirty="0">
                <a:solidFill>
                  <a:schemeClr val="bg1"/>
                </a:solidFill>
                <a:ea typeface="微软雅黑 Light" panose="020B0502040204020203" pitchFamily="34" charset="-122"/>
              </a:rPr>
              <a:t>请添加相关文字</a:t>
            </a:r>
            <a:endParaRPr lang="en-US" altLang="zh-CN" sz="1200" dirty="0">
              <a:solidFill>
                <a:schemeClr val="bg1"/>
              </a:solidFill>
              <a:ea typeface="微软雅黑 Light" panose="020B0502040204020203" pitchFamily="34" charset="-122"/>
            </a:endParaRPr>
          </a:p>
        </p:txBody>
      </p:sp>
      <p:sp>
        <p:nvSpPr>
          <p:cNvPr id="22" name="矩形 21"/>
          <p:cNvSpPr/>
          <p:nvPr/>
        </p:nvSpPr>
        <p:spPr>
          <a:xfrm>
            <a:off x="731685" y="3450473"/>
            <a:ext cx="1812044" cy="512458"/>
          </a:xfrm>
          <a:prstGeom prst="rect">
            <a:avLst/>
          </a:prstGeom>
        </p:spPr>
        <p:txBody>
          <a:bodyPr wrap="square" lIns="68589" tIns="34295" rIns="68589" bIns="34295">
            <a:spAutoFit/>
          </a:bodyPr>
          <a:lstStyle/>
          <a:p>
            <a:r>
              <a:rPr lang="zh-CN" altLang="en-US" sz="1200" dirty="0">
                <a:solidFill>
                  <a:schemeClr val="bg1"/>
                </a:solidFill>
                <a:ea typeface="微软雅黑 Light" panose="020B0502040204020203" pitchFamily="34" charset="-122"/>
              </a:rPr>
              <a:t>请添加相关文字</a:t>
            </a:r>
            <a:endParaRPr lang="en-US" altLang="zh-CN" sz="1200" dirty="0">
              <a:solidFill>
                <a:schemeClr val="bg1"/>
              </a:solidFill>
              <a:ea typeface="微软雅黑 Light" panose="020B0502040204020203" pitchFamily="34" charset="-122"/>
            </a:endParaRPr>
          </a:p>
          <a:p>
            <a:r>
              <a:rPr lang="zh-CN" altLang="en-US" sz="1200" dirty="0">
                <a:solidFill>
                  <a:schemeClr val="bg1"/>
                </a:solidFill>
                <a:ea typeface="微软雅黑 Light" panose="020B0502040204020203" pitchFamily="34" charset="-122"/>
              </a:rPr>
              <a:t>请添加相关文字</a:t>
            </a:r>
            <a:endParaRPr lang="en-US" altLang="zh-CN" sz="1200" dirty="0">
              <a:solidFill>
                <a:schemeClr val="bg1"/>
              </a:solidFill>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3500"/>
                            </p:stCondLst>
                            <p:childTnLst>
                              <p:par>
                                <p:cTn id="33" presetID="53" presetClass="entr" presetSubtype="16"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2"/>
          <p:cNvSpPr/>
          <p:nvPr/>
        </p:nvSpPr>
        <p:spPr>
          <a:xfrm>
            <a:off x="5715" y="1358452"/>
            <a:ext cx="1240631" cy="1664494"/>
          </a:xfrm>
          <a:custGeom>
            <a:avLst/>
            <a:gdLst>
              <a:gd name="connsiteX0" fmla="*/ 0 w 1240631"/>
              <a:gd name="connsiteY0" fmla="*/ 0 h 1664494"/>
              <a:gd name="connsiteX1" fmla="*/ 2381 w 1240631"/>
              <a:gd name="connsiteY1" fmla="*/ 1664494 h 1664494"/>
              <a:gd name="connsiteX2" fmla="*/ 390525 w 1240631"/>
              <a:gd name="connsiteY2" fmla="*/ 1466850 h 1664494"/>
              <a:gd name="connsiteX3" fmla="*/ 576262 w 1240631"/>
              <a:gd name="connsiteY3" fmla="*/ 1362075 h 1664494"/>
              <a:gd name="connsiteX4" fmla="*/ 754856 w 1240631"/>
              <a:gd name="connsiteY4" fmla="*/ 1240631 h 1664494"/>
              <a:gd name="connsiteX5" fmla="*/ 921544 w 1240631"/>
              <a:gd name="connsiteY5" fmla="*/ 1112044 h 1664494"/>
              <a:gd name="connsiteX6" fmla="*/ 1071562 w 1240631"/>
              <a:gd name="connsiteY6" fmla="*/ 981075 h 1664494"/>
              <a:gd name="connsiteX7" fmla="*/ 1240631 w 1240631"/>
              <a:gd name="connsiteY7" fmla="*/ 823913 h 1664494"/>
              <a:gd name="connsiteX8" fmla="*/ 1126331 w 1240631"/>
              <a:gd name="connsiteY8" fmla="*/ 711994 h 1664494"/>
              <a:gd name="connsiteX9" fmla="*/ 992981 w 1240631"/>
              <a:gd name="connsiteY9" fmla="*/ 590550 h 1664494"/>
              <a:gd name="connsiteX10" fmla="*/ 828675 w 1240631"/>
              <a:gd name="connsiteY10" fmla="*/ 469106 h 1664494"/>
              <a:gd name="connsiteX11" fmla="*/ 635794 w 1240631"/>
              <a:gd name="connsiteY11" fmla="*/ 340519 h 1664494"/>
              <a:gd name="connsiteX12" fmla="*/ 376237 w 1240631"/>
              <a:gd name="connsiteY12" fmla="*/ 185738 h 1664494"/>
              <a:gd name="connsiteX13" fmla="*/ 176212 w 1240631"/>
              <a:gd name="connsiteY13" fmla="*/ 78581 h 1664494"/>
              <a:gd name="connsiteX14" fmla="*/ 0 w 1240631"/>
              <a:gd name="connsiteY14" fmla="*/ 0 h 166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631" h="1664494">
                <a:moveTo>
                  <a:pt x="0" y="0"/>
                </a:moveTo>
                <a:cubicBezTo>
                  <a:pt x="794" y="554831"/>
                  <a:pt x="1587" y="1109663"/>
                  <a:pt x="2381" y="1664494"/>
                </a:cubicBezTo>
                <a:lnTo>
                  <a:pt x="390525" y="1466850"/>
                </a:lnTo>
                <a:lnTo>
                  <a:pt x="576262" y="1362075"/>
                </a:lnTo>
                <a:lnTo>
                  <a:pt x="754856" y="1240631"/>
                </a:lnTo>
                <a:lnTo>
                  <a:pt x="921544" y="1112044"/>
                </a:lnTo>
                <a:lnTo>
                  <a:pt x="1071562" y="981075"/>
                </a:lnTo>
                <a:lnTo>
                  <a:pt x="1240631" y="823913"/>
                </a:lnTo>
                <a:lnTo>
                  <a:pt x="1126331" y="711994"/>
                </a:lnTo>
                <a:lnTo>
                  <a:pt x="992981" y="590550"/>
                </a:lnTo>
                <a:lnTo>
                  <a:pt x="828675" y="469106"/>
                </a:lnTo>
                <a:lnTo>
                  <a:pt x="635794" y="340519"/>
                </a:lnTo>
                <a:lnTo>
                  <a:pt x="376237" y="185738"/>
                </a:lnTo>
                <a:lnTo>
                  <a:pt x="176212" y="78581"/>
                </a:lnTo>
                <a:lnTo>
                  <a:pt x="0" y="0"/>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4" name="任意多边形 3"/>
          <p:cNvSpPr/>
          <p:nvPr/>
        </p:nvSpPr>
        <p:spPr>
          <a:xfrm>
            <a:off x="48577" y="2237133"/>
            <a:ext cx="2274094" cy="907257"/>
          </a:xfrm>
          <a:custGeom>
            <a:avLst/>
            <a:gdLst>
              <a:gd name="connsiteX0" fmla="*/ 0 w 2274094"/>
              <a:gd name="connsiteY0" fmla="*/ 821532 h 907257"/>
              <a:gd name="connsiteX1" fmla="*/ 157163 w 2274094"/>
              <a:gd name="connsiteY1" fmla="*/ 757238 h 907257"/>
              <a:gd name="connsiteX2" fmla="*/ 314325 w 2274094"/>
              <a:gd name="connsiteY2" fmla="*/ 678657 h 907257"/>
              <a:gd name="connsiteX3" fmla="*/ 431007 w 2274094"/>
              <a:gd name="connsiteY3" fmla="*/ 611982 h 907257"/>
              <a:gd name="connsiteX4" fmla="*/ 550069 w 2274094"/>
              <a:gd name="connsiteY4" fmla="*/ 540544 h 907257"/>
              <a:gd name="connsiteX5" fmla="*/ 676275 w 2274094"/>
              <a:gd name="connsiteY5" fmla="*/ 459582 h 907257"/>
              <a:gd name="connsiteX6" fmla="*/ 778669 w 2274094"/>
              <a:gd name="connsiteY6" fmla="*/ 378619 h 907257"/>
              <a:gd name="connsiteX7" fmla="*/ 885825 w 2274094"/>
              <a:gd name="connsiteY7" fmla="*/ 290513 h 907257"/>
              <a:gd name="connsiteX8" fmla="*/ 1019175 w 2274094"/>
              <a:gd name="connsiteY8" fmla="*/ 180975 h 907257"/>
              <a:gd name="connsiteX9" fmla="*/ 1116807 w 2274094"/>
              <a:gd name="connsiteY9" fmla="*/ 95250 h 907257"/>
              <a:gd name="connsiteX10" fmla="*/ 1216819 w 2274094"/>
              <a:gd name="connsiteY10" fmla="*/ 0 h 907257"/>
              <a:gd name="connsiteX11" fmla="*/ 1312069 w 2274094"/>
              <a:gd name="connsiteY11" fmla="*/ 71438 h 907257"/>
              <a:gd name="connsiteX12" fmla="*/ 1473994 w 2274094"/>
              <a:gd name="connsiteY12" fmla="*/ 190500 h 907257"/>
              <a:gd name="connsiteX13" fmla="*/ 1595438 w 2274094"/>
              <a:gd name="connsiteY13" fmla="*/ 273844 h 907257"/>
              <a:gd name="connsiteX14" fmla="*/ 1704975 w 2274094"/>
              <a:gd name="connsiteY14" fmla="*/ 340519 h 907257"/>
              <a:gd name="connsiteX15" fmla="*/ 1800225 w 2274094"/>
              <a:gd name="connsiteY15" fmla="*/ 400050 h 907257"/>
              <a:gd name="connsiteX16" fmla="*/ 1940719 w 2274094"/>
              <a:gd name="connsiteY16" fmla="*/ 478632 h 907257"/>
              <a:gd name="connsiteX17" fmla="*/ 2109788 w 2274094"/>
              <a:gd name="connsiteY17" fmla="*/ 561975 h 907257"/>
              <a:gd name="connsiteX18" fmla="*/ 2274094 w 2274094"/>
              <a:gd name="connsiteY18" fmla="*/ 640557 h 907257"/>
              <a:gd name="connsiteX19" fmla="*/ 2176463 w 2274094"/>
              <a:gd name="connsiteY19" fmla="*/ 683419 h 907257"/>
              <a:gd name="connsiteX20" fmla="*/ 2071688 w 2274094"/>
              <a:gd name="connsiteY20" fmla="*/ 719138 h 907257"/>
              <a:gd name="connsiteX21" fmla="*/ 1957388 w 2274094"/>
              <a:gd name="connsiteY21" fmla="*/ 754857 h 907257"/>
              <a:gd name="connsiteX22" fmla="*/ 1819275 w 2274094"/>
              <a:gd name="connsiteY22" fmla="*/ 788194 h 907257"/>
              <a:gd name="connsiteX23" fmla="*/ 1693069 w 2274094"/>
              <a:gd name="connsiteY23" fmla="*/ 823913 h 907257"/>
              <a:gd name="connsiteX24" fmla="*/ 1550194 w 2274094"/>
              <a:gd name="connsiteY24" fmla="*/ 852488 h 907257"/>
              <a:gd name="connsiteX25" fmla="*/ 1426369 w 2274094"/>
              <a:gd name="connsiteY25" fmla="*/ 871538 h 907257"/>
              <a:gd name="connsiteX26" fmla="*/ 1254919 w 2274094"/>
              <a:gd name="connsiteY26" fmla="*/ 892969 h 907257"/>
              <a:gd name="connsiteX27" fmla="*/ 1083469 w 2274094"/>
              <a:gd name="connsiteY27" fmla="*/ 904875 h 907257"/>
              <a:gd name="connsiteX28" fmla="*/ 907257 w 2274094"/>
              <a:gd name="connsiteY28" fmla="*/ 907257 h 907257"/>
              <a:gd name="connsiteX29" fmla="*/ 769144 w 2274094"/>
              <a:gd name="connsiteY29" fmla="*/ 907257 h 907257"/>
              <a:gd name="connsiteX30" fmla="*/ 645319 w 2274094"/>
              <a:gd name="connsiteY30" fmla="*/ 907257 h 907257"/>
              <a:gd name="connsiteX31" fmla="*/ 419100 w 2274094"/>
              <a:gd name="connsiteY31" fmla="*/ 885825 h 907257"/>
              <a:gd name="connsiteX32" fmla="*/ 211932 w 2274094"/>
              <a:gd name="connsiteY32" fmla="*/ 859632 h 907257"/>
              <a:gd name="connsiteX33" fmla="*/ 80963 w 2274094"/>
              <a:gd name="connsiteY33" fmla="*/ 840582 h 907257"/>
              <a:gd name="connsiteX34" fmla="*/ 0 w 2274094"/>
              <a:gd name="connsiteY34" fmla="*/ 821532 h 90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74094" h="907257">
                <a:moveTo>
                  <a:pt x="0" y="821532"/>
                </a:moveTo>
                <a:lnTo>
                  <a:pt x="157163" y="757238"/>
                </a:lnTo>
                <a:lnTo>
                  <a:pt x="314325" y="678657"/>
                </a:lnTo>
                <a:lnTo>
                  <a:pt x="431007" y="611982"/>
                </a:lnTo>
                <a:lnTo>
                  <a:pt x="550069" y="540544"/>
                </a:lnTo>
                <a:lnTo>
                  <a:pt x="676275" y="459582"/>
                </a:lnTo>
                <a:lnTo>
                  <a:pt x="778669" y="378619"/>
                </a:lnTo>
                <a:lnTo>
                  <a:pt x="885825" y="290513"/>
                </a:lnTo>
                <a:lnTo>
                  <a:pt x="1019175" y="180975"/>
                </a:lnTo>
                <a:lnTo>
                  <a:pt x="1116807" y="95250"/>
                </a:lnTo>
                <a:lnTo>
                  <a:pt x="1216819" y="0"/>
                </a:lnTo>
                <a:lnTo>
                  <a:pt x="1312069" y="71438"/>
                </a:lnTo>
                <a:lnTo>
                  <a:pt x="1473994" y="190500"/>
                </a:lnTo>
                <a:lnTo>
                  <a:pt x="1595438" y="273844"/>
                </a:lnTo>
                <a:lnTo>
                  <a:pt x="1704975" y="340519"/>
                </a:lnTo>
                <a:lnTo>
                  <a:pt x="1800225" y="400050"/>
                </a:lnTo>
                <a:lnTo>
                  <a:pt x="1940719" y="478632"/>
                </a:lnTo>
                <a:lnTo>
                  <a:pt x="2109788" y="561975"/>
                </a:lnTo>
                <a:lnTo>
                  <a:pt x="2274094" y="640557"/>
                </a:lnTo>
                <a:lnTo>
                  <a:pt x="2176463" y="683419"/>
                </a:lnTo>
                <a:lnTo>
                  <a:pt x="2071688" y="719138"/>
                </a:lnTo>
                <a:lnTo>
                  <a:pt x="1957388" y="754857"/>
                </a:lnTo>
                <a:lnTo>
                  <a:pt x="1819275" y="788194"/>
                </a:lnTo>
                <a:lnTo>
                  <a:pt x="1693069" y="823913"/>
                </a:lnTo>
                <a:lnTo>
                  <a:pt x="1550194" y="852488"/>
                </a:lnTo>
                <a:lnTo>
                  <a:pt x="1426369" y="871538"/>
                </a:lnTo>
                <a:lnTo>
                  <a:pt x="1254919" y="892969"/>
                </a:lnTo>
                <a:lnTo>
                  <a:pt x="1083469" y="904875"/>
                </a:lnTo>
                <a:lnTo>
                  <a:pt x="907257" y="907257"/>
                </a:lnTo>
                <a:lnTo>
                  <a:pt x="769144" y="907257"/>
                </a:lnTo>
                <a:lnTo>
                  <a:pt x="645319" y="907257"/>
                </a:lnTo>
                <a:lnTo>
                  <a:pt x="419100" y="885825"/>
                </a:lnTo>
                <a:lnTo>
                  <a:pt x="211932" y="859632"/>
                </a:lnTo>
                <a:lnTo>
                  <a:pt x="80963" y="840582"/>
                </a:lnTo>
                <a:lnTo>
                  <a:pt x="0" y="821532"/>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5" name="任意多边形 4"/>
          <p:cNvSpPr/>
          <p:nvPr/>
        </p:nvSpPr>
        <p:spPr>
          <a:xfrm>
            <a:off x="1291590" y="1541808"/>
            <a:ext cx="1964531" cy="1312069"/>
          </a:xfrm>
          <a:custGeom>
            <a:avLst/>
            <a:gdLst>
              <a:gd name="connsiteX0" fmla="*/ 0 w 1964531"/>
              <a:gd name="connsiteY0" fmla="*/ 647700 h 1312069"/>
              <a:gd name="connsiteX1" fmla="*/ 133350 w 1964531"/>
              <a:gd name="connsiteY1" fmla="*/ 545307 h 1312069"/>
              <a:gd name="connsiteX2" fmla="*/ 271462 w 1964531"/>
              <a:gd name="connsiteY2" fmla="*/ 447675 h 1312069"/>
              <a:gd name="connsiteX3" fmla="*/ 395287 w 1964531"/>
              <a:gd name="connsiteY3" fmla="*/ 364332 h 1312069"/>
              <a:gd name="connsiteX4" fmla="*/ 557212 w 1964531"/>
              <a:gd name="connsiteY4" fmla="*/ 264319 h 1312069"/>
              <a:gd name="connsiteX5" fmla="*/ 690562 w 1964531"/>
              <a:gd name="connsiteY5" fmla="*/ 188119 h 1312069"/>
              <a:gd name="connsiteX6" fmla="*/ 842962 w 1964531"/>
              <a:gd name="connsiteY6" fmla="*/ 114300 h 1312069"/>
              <a:gd name="connsiteX7" fmla="*/ 1000125 w 1964531"/>
              <a:gd name="connsiteY7" fmla="*/ 38100 h 1312069"/>
              <a:gd name="connsiteX8" fmla="*/ 1097756 w 1964531"/>
              <a:gd name="connsiteY8" fmla="*/ 0 h 1312069"/>
              <a:gd name="connsiteX9" fmla="*/ 1300162 w 1964531"/>
              <a:gd name="connsiteY9" fmla="*/ 114300 h 1312069"/>
              <a:gd name="connsiteX10" fmla="*/ 1521619 w 1964531"/>
              <a:gd name="connsiteY10" fmla="*/ 266700 h 1312069"/>
              <a:gd name="connsiteX11" fmla="*/ 1633537 w 1964531"/>
              <a:gd name="connsiteY11" fmla="*/ 352425 h 1312069"/>
              <a:gd name="connsiteX12" fmla="*/ 1785937 w 1964531"/>
              <a:gd name="connsiteY12" fmla="*/ 485775 h 1312069"/>
              <a:gd name="connsiteX13" fmla="*/ 1964531 w 1964531"/>
              <a:gd name="connsiteY13" fmla="*/ 647700 h 1312069"/>
              <a:gd name="connsiteX14" fmla="*/ 1964531 w 1964531"/>
              <a:gd name="connsiteY14" fmla="*/ 647700 h 1312069"/>
              <a:gd name="connsiteX15" fmla="*/ 1862137 w 1964531"/>
              <a:gd name="connsiteY15" fmla="*/ 747713 h 1312069"/>
              <a:gd name="connsiteX16" fmla="*/ 1754981 w 1964531"/>
              <a:gd name="connsiteY16" fmla="*/ 845344 h 1312069"/>
              <a:gd name="connsiteX17" fmla="*/ 1640681 w 1964531"/>
              <a:gd name="connsiteY17" fmla="*/ 940594 h 1312069"/>
              <a:gd name="connsiteX18" fmla="*/ 1521619 w 1964531"/>
              <a:gd name="connsiteY18" fmla="*/ 1033463 h 1312069"/>
              <a:gd name="connsiteX19" fmla="*/ 1214437 w 1964531"/>
              <a:gd name="connsiteY19" fmla="*/ 1252538 h 1312069"/>
              <a:gd name="connsiteX20" fmla="*/ 1102519 w 1964531"/>
              <a:gd name="connsiteY20" fmla="*/ 1312069 h 1312069"/>
              <a:gd name="connsiteX21" fmla="*/ 873919 w 1964531"/>
              <a:gd name="connsiteY21" fmla="*/ 1207294 h 1312069"/>
              <a:gd name="connsiteX22" fmla="*/ 619125 w 1964531"/>
              <a:gd name="connsiteY22" fmla="*/ 1069182 h 1312069"/>
              <a:gd name="connsiteX23" fmla="*/ 423862 w 1964531"/>
              <a:gd name="connsiteY23" fmla="*/ 950119 h 1312069"/>
              <a:gd name="connsiteX24" fmla="*/ 269081 w 1964531"/>
              <a:gd name="connsiteY24" fmla="*/ 845344 h 1312069"/>
              <a:gd name="connsiteX25" fmla="*/ 114300 w 1964531"/>
              <a:gd name="connsiteY25" fmla="*/ 731044 h 1312069"/>
              <a:gd name="connsiteX26" fmla="*/ 0 w 1964531"/>
              <a:gd name="connsiteY26" fmla="*/ 647700 h 131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64531" h="1312069">
                <a:moveTo>
                  <a:pt x="0" y="647700"/>
                </a:moveTo>
                <a:lnTo>
                  <a:pt x="133350" y="545307"/>
                </a:lnTo>
                <a:lnTo>
                  <a:pt x="271462" y="447675"/>
                </a:lnTo>
                <a:lnTo>
                  <a:pt x="395287" y="364332"/>
                </a:lnTo>
                <a:lnTo>
                  <a:pt x="557212" y="264319"/>
                </a:lnTo>
                <a:lnTo>
                  <a:pt x="690562" y="188119"/>
                </a:lnTo>
                <a:lnTo>
                  <a:pt x="842962" y="114300"/>
                </a:lnTo>
                <a:lnTo>
                  <a:pt x="1000125" y="38100"/>
                </a:lnTo>
                <a:lnTo>
                  <a:pt x="1097756" y="0"/>
                </a:lnTo>
                <a:lnTo>
                  <a:pt x="1300162" y="114300"/>
                </a:lnTo>
                <a:lnTo>
                  <a:pt x="1521619" y="266700"/>
                </a:lnTo>
                <a:lnTo>
                  <a:pt x="1633537" y="352425"/>
                </a:lnTo>
                <a:lnTo>
                  <a:pt x="1785937" y="485775"/>
                </a:lnTo>
                <a:lnTo>
                  <a:pt x="1964531" y="647700"/>
                </a:lnTo>
                <a:lnTo>
                  <a:pt x="1964531" y="647700"/>
                </a:lnTo>
                <a:lnTo>
                  <a:pt x="1862137" y="747713"/>
                </a:lnTo>
                <a:lnTo>
                  <a:pt x="1754981" y="845344"/>
                </a:lnTo>
                <a:lnTo>
                  <a:pt x="1640681" y="940594"/>
                </a:lnTo>
                <a:lnTo>
                  <a:pt x="1521619" y="1033463"/>
                </a:lnTo>
                <a:lnTo>
                  <a:pt x="1214437" y="1252538"/>
                </a:lnTo>
                <a:lnTo>
                  <a:pt x="1102519" y="1312069"/>
                </a:lnTo>
                <a:lnTo>
                  <a:pt x="873919" y="1207294"/>
                </a:lnTo>
                <a:lnTo>
                  <a:pt x="619125" y="1069182"/>
                </a:lnTo>
                <a:lnTo>
                  <a:pt x="423862" y="950119"/>
                </a:lnTo>
                <a:lnTo>
                  <a:pt x="269081" y="845344"/>
                </a:lnTo>
                <a:lnTo>
                  <a:pt x="114300" y="731044"/>
                </a:lnTo>
                <a:lnTo>
                  <a:pt x="0" y="647700"/>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6" name="任意多边形 5"/>
          <p:cNvSpPr/>
          <p:nvPr/>
        </p:nvSpPr>
        <p:spPr>
          <a:xfrm>
            <a:off x="2460784" y="1301302"/>
            <a:ext cx="2055018" cy="864394"/>
          </a:xfrm>
          <a:custGeom>
            <a:avLst/>
            <a:gdLst>
              <a:gd name="connsiteX0" fmla="*/ 0 w 2055018"/>
              <a:gd name="connsiteY0" fmla="*/ 223838 h 864394"/>
              <a:gd name="connsiteX1" fmla="*/ 173831 w 2055018"/>
              <a:gd name="connsiteY1" fmla="*/ 164306 h 864394"/>
              <a:gd name="connsiteX2" fmla="*/ 350043 w 2055018"/>
              <a:gd name="connsiteY2" fmla="*/ 116681 h 864394"/>
              <a:gd name="connsiteX3" fmla="*/ 647700 w 2055018"/>
              <a:gd name="connsiteY3" fmla="*/ 50006 h 864394"/>
              <a:gd name="connsiteX4" fmla="*/ 840581 w 2055018"/>
              <a:gd name="connsiteY4" fmla="*/ 19050 h 864394"/>
              <a:gd name="connsiteX5" fmla="*/ 1073943 w 2055018"/>
              <a:gd name="connsiteY5" fmla="*/ 0 h 864394"/>
              <a:gd name="connsiteX6" fmla="*/ 1300162 w 2055018"/>
              <a:gd name="connsiteY6" fmla="*/ 4763 h 864394"/>
              <a:gd name="connsiteX7" fmla="*/ 1473993 w 2055018"/>
              <a:gd name="connsiteY7" fmla="*/ 26194 h 864394"/>
              <a:gd name="connsiteX8" fmla="*/ 1697831 w 2055018"/>
              <a:gd name="connsiteY8" fmla="*/ 59531 h 864394"/>
              <a:gd name="connsiteX9" fmla="*/ 1988343 w 2055018"/>
              <a:gd name="connsiteY9" fmla="*/ 135731 h 864394"/>
              <a:gd name="connsiteX10" fmla="*/ 2055018 w 2055018"/>
              <a:gd name="connsiteY10" fmla="*/ 161925 h 864394"/>
              <a:gd name="connsiteX11" fmla="*/ 1897856 w 2055018"/>
              <a:gd name="connsiteY11" fmla="*/ 219075 h 864394"/>
              <a:gd name="connsiteX12" fmla="*/ 1728787 w 2055018"/>
              <a:gd name="connsiteY12" fmla="*/ 288131 h 864394"/>
              <a:gd name="connsiteX13" fmla="*/ 1571625 w 2055018"/>
              <a:gd name="connsiteY13" fmla="*/ 359569 h 864394"/>
              <a:gd name="connsiteX14" fmla="*/ 1464468 w 2055018"/>
              <a:gd name="connsiteY14" fmla="*/ 426244 h 864394"/>
              <a:gd name="connsiteX15" fmla="*/ 1323975 w 2055018"/>
              <a:gd name="connsiteY15" fmla="*/ 509588 h 864394"/>
              <a:gd name="connsiteX16" fmla="*/ 1152525 w 2055018"/>
              <a:gd name="connsiteY16" fmla="*/ 621506 h 864394"/>
              <a:gd name="connsiteX17" fmla="*/ 976312 w 2055018"/>
              <a:gd name="connsiteY17" fmla="*/ 747713 h 864394"/>
              <a:gd name="connsiteX18" fmla="*/ 833437 w 2055018"/>
              <a:gd name="connsiteY18" fmla="*/ 864394 h 864394"/>
              <a:gd name="connsiteX19" fmla="*/ 685800 w 2055018"/>
              <a:gd name="connsiteY19" fmla="*/ 721519 h 864394"/>
              <a:gd name="connsiteX20" fmla="*/ 540543 w 2055018"/>
              <a:gd name="connsiteY20" fmla="*/ 590550 h 864394"/>
              <a:gd name="connsiteX21" fmla="*/ 452437 w 2055018"/>
              <a:gd name="connsiteY21" fmla="*/ 516731 h 864394"/>
              <a:gd name="connsiteX22" fmla="*/ 321468 w 2055018"/>
              <a:gd name="connsiteY22" fmla="*/ 416719 h 864394"/>
              <a:gd name="connsiteX23" fmla="*/ 202406 w 2055018"/>
              <a:gd name="connsiteY23" fmla="*/ 338138 h 864394"/>
              <a:gd name="connsiteX24" fmla="*/ 47625 w 2055018"/>
              <a:gd name="connsiteY24" fmla="*/ 245269 h 864394"/>
              <a:gd name="connsiteX25" fmla="*/ 0 w 2055018"/>
              <a:gd name="connsiteY25" fmla="*/ 223838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55018" h="864394">
                <a:moveTo>
                  <a:pt x="0" y="223838"/>
                </a:moveTo>
                <a:lnTo>
                  <a:pt x="173831" y="164306"/>
                </a:lnTo>
                <a:lnTo>
                  <a:pt x="350043" y="116681"/>
                </a:lnTo>
                <a:lnTo>
                  <a:pt x="647700" y="50006"/>
                </a:lnTo>
                <a:lnTo>
                  <a:pt x="840581" y="19050"/>
                </a:lnTo>
                <a:lnTo>
                  <a:pt x="1073943" y="0"/>
                </a:lnTo>
                <a:lnTo>
                  <a:pt x="1300162" y="4763"/>
                </a:lnTo>
                <a:lnTo>
                  <a:pt x="1473993" y="26194"/>
                </a:lnTo>
                <a:lnTo>
                  <a:pt x="1697831" y="59531"/>
                </a:lnTo>
                <a:lnTo>
                  <a:pt x="1988343" y="135731"/>
                </a:lnTo>
                <a:lnTo>
                  <a:pt x="2055018" y="161925"/>
                </a:lnTo>
                <a:lnTo>
                  <a:pt x="1897856" y="219075"/>
                </a:lnTo>
                <a:lnTo>
                  <a:pt x="1728787" y="288131"/>
                </a:lnTo>
                <a:lnTo>
                  <a:pt x="1571625" y="359569"/>
                </a:lnTo>
                <a:lnTo>
                  <a:pt x="1464468" y="426244"/>
                </a:lnTo>
                <a:lnTo>
                  <a:pt x="1323975" y="509588"/>
                </a:lnTo>
                <a:lnTo>
                  <a:pt x="1152525" y="621506"/>
                </a:lnTo>
                <a:lnTo>
                  <a:pt x="976312" y="747713"/>
                </a:lnTo>
                <a:lnTo>
                  <a:pt x="833437" y="864394"/>
                </a:lnTo>
                <a:lnTo>
                  <a:pt x="685800" y="721519"/>
                </a:lnTo>
                <a:lnTo>
                  <a:pt x="540543" y="590550"/>
                </a:lnTo>
                <a:lnTo>
                  <a:pt x="452437" y="516731"/>
                </a:lnTo>
                <a:lnTo>
                  <a:pt x="321468" y="416719"/>
                </a:lnTo>
                <a:lnTo>
                  <a:pt x="202406" y="338138"/>
                </a:lnTo>
                <a:lnTo>
                  <a:pt x="47625" y="245269"/>
                </a:lnTo>
                <a:lnTo>
                  <a:pt x="0" y="223838"/>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7" name="任意多边形 6"/>
          <p:cNvSpPr/>
          <p:nvPr/>
        </p:nvSpPr>
        <p:spPr>
          <a:xfrm>
            <a:off x="3339465" y="1494183"/>
            <a:ext cx="2369344" cy="1412082"/>
          </a:xfrm>
          <a:custGeom>
            <a:avLst/>
            <a:gdLst>
              <a:gd name="connsiteX0" fmla="*/ 0 w 2369344"/>
              <a:gd name="connsiteY0" fmla="*/ 700088 h 1412082"/>
              <a:gd name="connsiteX1" fmla="*/ 197644 w 2369344"/>
              <a:gd name="connsiteY1" fmla="*/ 552450 h 1412082"/>
              <a:gd name="connsiteX2" fmla="*/ 330994 w 2369344"/>
              <a:gd name="connsiteY2" fmla="*/ 457200 h 1412082"/>
              <a:gd name="connsiteX3" fmla="*/ 514350 w 2369344"/>
              <a:gd name="connsiteY3" fmla="*/ 350044 h 1412082"/>
              <a:gd name="connsiteX4" fmla="*/ 661987 w 2369344"/>
              <a:gd name="connsiteY4" fmla="*/ 254794 h 1412082"/>
              <a:gd name="connsiteX5" fmla="*/ 802481 w 2369344"/>
              <a:gd name="connsiteY5" fmla="*/ 180975 h 1412082"/>
              <a:gd name="connsiteX6" fmla="*/ 957262 w 2369344"/>
              <a:gd name="connsiteY6" fmla="*/ 109538 h 1412082"/>
              <a:gd name="connsiteX7" fmla="*/ 1104900 w 2369344"/>
              <a:gd name="connsiteY7" fmla="*/ 45244 h 1412082"/>
              <a:gd name="connsiteX8" fmla="*/ 1250156 w 2369344"/>
              <a:gd name="connsiteY8" fmla="*/ 0 h 1412082"/>
              <a:gd name="connsiteX9" fmla="*/ 1450181 w 2369344"/>
              <a:gd name="connsiteY9" fmla="*/ 83344 h 1412082"/>
              <a:gd name="connsiteX10" fmla="*/ 1628775 w 2369344"/>
              <a:gd name="connsiteY10" fmla="*/ 176213 h 1412082"/>
              <a:gd name="connsiteX11" fmla="*/ 1776412 w 2369344"/>
              <a:gd name="connsiteY11" fmla="*/ 261938 h 1412082"/>
              <a:gd name="connsiteX12" fmla="*/ 1962150 w 2369344"/>
              <a:gd name="connsiteY12" fmla="*/ 376238 h 1412082"/>
              <a:gd name="connsiteX13" fmla="*/ 2121694 w 2369344"/>
              <a:gd name="connsiteY13" fmla="*/ 500063 h 1412082"/>
              <a:gd name="connsiteX14" fmla="*/ 2307431 w 2369344"/>
              <a:gd name="connsiteY14" fmla="*/ 652463 h 1412082"/>
              <a:gd name="connsiteX15" fmla="*/ 2369344 w 2369344"/>
              <a:gd name="connsiteY15" fmla="*/ 702469 h 1412082"/>
              <a:gd name="connsiteX16" fmla="*/ 2295525 w 2369344"/>
              <a:gd name="connsiteY16" fmla="*/ 766763 h 1412082"/>
              <a:gd name="connsiteX17" fmla="*/ 2195512 w 2369344"/>
              <a:gd name="connsiteY17" fmla="*/ 852488 h 1412082"/>
              <a:gd name="connsiteX18" fmla="*/ 2069306 w 2369344"/>
              <a:gd name="connsiteY18" fmla="*/ 950119 h 1412082"/>
              <a:gd name="connsiteX19" fmla="*/ 1952625 w 2369344"/>
              <a:gd name="connsiteY19" fmla="*/ 1038225 h 1412082"/>
              <a:gd name="connsiteX20" fmla="*/ 1840706 w 2369344"/>
              <a:gd name="connsiteY20" fmla="*/ 1109663 h 1412082"/>
              <a:gd name="connsiteX21" fmla="*/ 1721644 w 2369344"/>
              <a:gd name="connsiteY21" fmla="*/ 1188244 h 1412082"/>
              <a:gd name="connsiteX22" fmla="*/ 1566862 w 2369344"/>
              <a:gd name="connsiteY22" fmla="*/ 1271588 h 1412082"/>
              <a:gd name="connsiteX23" fmla="*/ 1388269 w 2369344"/>
              <a:gd name="connsiteY23" fmla="*/ 1347788 h 1412082"/>
              <a:gd name="connsiteX24" fmla="*/ 1247775 w 2369344"/>
              <a:gd name="connsiteY24" fmla="*/ 1412082 h 1412082"/>
              <a:gd name="connsiteX25" fmla="*/ 1035844 w 2369344"/>
              <a:gd name="connsiteY25" fmla="*/ 1335882 h 1412082"/>
              <a:gd name="connsiteX26" fmla="*/ 831056 w 2369344"/>
              <a:gd name="connsiteY26" fmla="*/ 1243013 h 1412082"/>
              <a:gd name="connsiteX27" fmla="*/ 604837 w 2369344"/>
              <a:gd name="connsiteY27" fmla="*/ 1112044 h 1412082"/>
              <a:gd name="connsiteX28" fmla="*/ 447675 w 2369344"/>
              <a:gd name="connsiteY28" fmla="*/ 1021557 h 1412082"/>
              <a:gd name="connsiteX29" fmla="*/ 250031 w 2369344"/>
              <a:gd name="connsiteY29" fmla="*/ 900113 h 1412082"/>
              <a:gd name="connsiteX30" fmla="*/ 102394 w 2369344"/>
              <a:gd name="connsiteY30" fmla="*/ 785813 h 1412082"/>
              <a:gd name="connsiteX31" fmla="*/ 0 w 2369344"/>
              <a:gd name="connsiteY31" fmla="*/ 700088 h 14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69344" h="1412082">
                <a:moveTo>
                  <a:pt x="0" y="700088"/>
                </a:moveTo>
                <a:lnTo>
                  <a:pt x="197644" y="552450"/>
                </a:lnTo>
                <a:lnTo>
                  <a:pt x="330994" y="457200"/>
                </a:lnTo>
                <a:lnTo>
                  <a:pt x="514350" y="350044"/>
                </a:lnTo>
                <a:lnTo>
                  <a:pt x="661987" y="254794"/>
                </a:lnTo>
                <a:lnTo>
                  <a:pt x="802481" y="180975"/>
                </a:lnTo>
                <a:lnTo>
                  <a:pt x="957262" y="109538"/>
                </a:lnTo>
                <a:lnTo>
                  <a:pt x="1104900" y="45244"/>
                </a:lnTo>
                <a:lnTo>
                  <a:pt x="1250156" y="0"/>
                </a:lnTo>
                <a:lnTo>
                  <a:pt x="1450181" y="83344"/>
                </a:lnTo>
                <a:lnTo>
                  <a:pt x="1628775" y="176213"/>
                </a:lnTo>
                <a:lnTo>
                  <a:pt x="1776412" y="261938"/>
                </a:lnTo>
                <a:lnTo>
                  <a:pt x="1962150" y="376238"/>
                </a:lnTo>
                <a:lnTo>
                  <a:pt x="2121694" y="500063"/>
                </a:lnTo>
                <a:lnTo>
                  <a:pt x="2307431" y="652463"/>
                </a:lnTo>
                <a:lnTo>
                  <a:pt x="2369344" y="702469"/>
                </a:lnTo>
                <a:lnTo>
                  <a:pt x="2295525" y="766763"/>
                </a:lnTo>
                <a:lnTo>
                  <a:pt x="2195512" y="852488"/>
                </a:lnTo>
                <a:lnTo>
                  <a:pt x="2069306" y="950119"/>
                </a:lnTo>
                <a:lnTo>
                  <a:pt x="1952625" y="1038225"/>
                </a:lnTo>
                <a:lnTo>
                  <a:pt x="1840706" y="1109663"/>
                </a:lnTo>
                <a:lnTo>
                  <a:pt x="1721644" y="1188244"/>
                </a:lnTo>
                <a:lnTo>
                  <a:pt x="1566862" y="1271588"/>
                </a:lnTo>
                <a:lnTo>
                  <a:pt x="1388269" y="1347788"/>
                </a:lnTo>
                <a:lnTo>
                  <a:pt x="1247775" y="1412082"/>
                </a:lnTo>
                <a:lnTo>
                  <a:pt x="1035844" y="1335882"/>
                </a:lnTo>
                <a:lnTo>
                  <a:pt x="831056" y="1243013"/>
                </a:lnTo>
                <a:lnTo>
                  <a:pt x="604837" y="1112044"/>
                </a:lnTo>
                <a:lnTo>
                  <a:pt x="447675" y="1021557"/>
                </a:lnTo>
                <a:lnTo>
                  <a:pt x="250031" y="900113"/>
                </a:lnTo>
                <a:lnTo>
                  <a:pt x="102394" y="785813"/>
                </a:lnTo>
                <a:lnTo>
                  <a:pt x="0" y="700088"/>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8" name="任意多边形 7"/>
          <p:cNvSpPr/>
          <p:nvPr/>
        </p:nvSpPr>
        <p:spPr>
          <a:xfrm>
            <a:off x="4651534" y="2246658"/>
            <a:ext cx="2014537" cy="838200"/>
          </a:xfrm>
          <a:custGeom>
            <a:avLst/>
            <a:gdLst>
              <a:gd name="connsiteX0" fmla="*/ 0 w 2014537"/>
              <a:gd name="connsiteY0" fmla="*/ 678657 h 838200"/>
              <a:gd name="connsiteX1" fmla="*/ 159543 w 2014537"/>
              <a:gd name="connsiteY1" fmla="*/ 621507 h 838200"/>
              <a:gd name="connsiteX2" fmla="*/ 288131 w 2014537"/>
              <a:gd name="connsiteY2" fmla="*/ 559594 h 838200"/>
              <a:gd name="connsiteX3" fmla="*/ 435768 w 2014537"/>
              <a:gd name="connsiteY3" fmla="*/ 481013 h 838200"/>
              <a:gd name="connsiteX4" fmla="*/ 554831 w 2014537"/>
              <a:gd name="connsiteY4" fmla="*/ 404813 h 838200"/>
              <a:gd name="connsiteX5" fmla="*/ 683418 w 2014537"/>
              <a:gd name="connsiteY5" fmla="*/ 323850 h 838200"/>
              <a:gd name="connsiteX6" fmla="*/ 816768 w 2014537"/>
              <a:gd name="connsiteY6" fmla="*/ 226219 h 838200"/>
              <a:gd name="connsiteX7" fmla="*/ 926306 w 2014537"/>
              <a:gd name="connsiteY7" fmla="*/ 138113 h 838200"/>
              <a:gd name="connsiteX8" fmla="*/ 1095375 w 2014537"/>
              <a:gd name="connsiteY8" fmla="*/ 0 h 838200"/>
              <a:gd name="connsiteX9" fmla="*/ 1219200 w 2014537"/>
              <a:gd name="connsiteY9" fmla="*/ 121444 h 838200"/>
              <a:gd name="connsiteX10" fmla="*/ 1366837 w 2014537"/>
              <a:gd name="connsiteY10" fmla="*/ 235744 h 838200"/>
              <a:gd name="connsiteX11" fmla="*/ 1504950 w 2014537"/>
              <a:gd name="connsiteY11" fmla="*/ 335757 h 838200"/>
              <a:gd name="connsiteX12" fmla="*/ 1662112 w 2014537"/>
              <a:gd name="connsiteY12" fmla="*/ 433388 h 838200"/>
              <a:gd name="connsiteX13" fmla="*/ 1821656 w 2014537"/>
              <a:gd name="connsiteY13" fmla="*/ 538163 h 838200"/>
              <a:gd name="connsiteX14" fmla="*/ 2014537 w 2014537"/>
              <a:gd name="connsiteY14" fmla="*/ 633413 h 838200"/>
              <a:gd name="connsiteX15" fmla="*/ 1893093 w 2014537"/>
              <a:gd name="connsiteY15" fmla="*/ 683419 h 838200"/>
              <a:gd name="connsiteX16" fmla="*/ 1795462 w 2014537"/>
              <a:gd name="connsiteY16" fmla="*/ 714375 h 838200"/>
              <a:gd name="connsiteX17" fmla="*/ 1650206 w 2014537"/>
              <a:gd name="connsiteY17" fmla="*/ 752475 h 838200"/>
              <a:gd name="connsiteX18" fmla="*/ 1531143 w 2014537"/>
              <a:gd name="connsiteY18" fmla="*/ 778669 h 838200"/>
              <a:gd name="connsiteX19" fmla="*/ 1400175 w 2014537"/>
              <a:gd name="connsiteY19" fmla="*/ 802482 h 838200"/>
              <a:gd name="connsiteX20" fmla="*/ 1202531 w 2014537"/>
              <a:gd name="connsiteY20" fmla="*/ 821532 h 838200"/>
              <a:gd name="connsiteX21" fmla="*/ 1069181 w 2014537"/>
              <a:gd name="connsiteY21" fmla="*/ 831057 h 838200"/>
              <a:gd name="connsiteX22" fmla="*/ 921543 w 2014537"/>
              <a:gd name="connsiteY22" fmla="*/ 838200 h 838200"/>
              <a:gd name="connsiteX23" fmla="*/ 762000 w 2014537"/>
              <a:gd name="connsiteY23" fmla="*/ 826294 h 838200"/>
              <a:gd name="connsiteX24" fmla="*/ 581025 w 2014537"/>
              <a:gd name="connsiteY24" fmla="*/ 814388 h 838200"/>
              <a:gd name="connsiteX25" fmla="*/ 423862 w 2014537"/>
              <a:gd name="connsiteY25" fmla="*/ 788194 h 838200"/>
              <a:gd name="connsiteX26" fmla="*/ 235743 w 2014537"/>
              <a:gd name="connsiteY26" fmla="*/ 747713 h 838200"/>
              <a:gd name="connsiteX27" fmla="*/ 92868 w 2014537"/>
              <a:gd name="connsiteY27" fmla="*/ 714375 h 838200"/>
              <a:gd name="connsiteX28" fmla="*/ 0 w 2014537"/>
              <a:gd name="connsiteY28" fmla="*/ 678657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14537" h="838200">
                <a:moveTo>
                  <a:pt x="0" y="678657"/>
                </a:moveTo>
                <a:lnTo>
                  <a:pt x="159543" y="621507"/>
                </a:lnTo>
                <a:lnTo>
                  <a:pt x="288131" y="559594"/>
                </a:lnTo>
                <a:lnTo>
                  <a:pt x="435768" y="481013"/>
                </a:lnTo>
                <a:lnTo>
                  <a:pt x="554831" y="404813"/>
                </a:lnTo>
                <a:lnTo>
                  <a:pt x="683418" y="323850"/>
                </a:lnTo>
                <a:lnTo>
                  <a:pt x="816768" y="226219"/>
                </a:lnTo>
                <a:lnTo>
                  <a:pt x="926306" y="138113"/>
                </a:lnTo>
                <a:lnTo>
                  <a:pt x="1095375" y="0"/>
                </a:lnTo>
                <a:lnTo>
                  <a:pt x="1219200" y="121444"/>
                </a:lnTo>
                <a:lnTo>
                  <a:pt x="1366837" y="235744"/>
                </a:lnTo>
                <a:lnTo>
                  <a:pt x="1504950" y="335757"/>
                </a:lnTo>
                <a:lnTo>
                  <a:pt x="1662112" y="433388"/>
                </a:lnTo>
                <a:lnTo>
                  <a:pt x="1821656" y="538163"/>
                </a:lnTo>
                <a:lnTo>
                  <a:pt x="2014537" y="633413"/>
                </a:lnTo>
                <a:lnTo>
                  <a:pt x="1893093" y="683419"/>
                </a:lnTo>
                <a:lnTo>
                  <a:pt x="1795462" y="714375"/>
                </a:lnTo>
                <a:lnTo>
                  <a:pt x="1650206" y="752475"/>
                </a:lnTo>
                <a:lnTo>
                  <a:pt x="1531143" y="778669"/>
                </a:lnTo>
                <a:lnTo>
                  <a:pt x="1400175" y="802482"/>
                </a:lnTo>
                <a:lnTo>
                  <a:pt x="1202531" y="821532"/>
                </a:lnTo>
                <a:lnTo>
                  <a:pt x="1069181" y="831057"/>
                </a:lnTo>
                <a:lnTo>
                  <a:pt x="921543" y="838200"/>
                </a:lnTo>
                <a:lnTo>
                  <a:pt x="762000" y="826294"/>
                </a:lnTo>
                <a:lnTo>
                  <a:pt x="581025" y="814388"/>
                </a:lnTo>
                <a:lnTo>
                  <a:pt x="423862" y="788194"/>
                </a:lnTo>
                <a:lnTo>
                  <a:pt x="235743" y="747713"/>
                </a:lnTo>
                <a:lnTo>
                  <a:pt x="92868" y="714375"/>
                </a:lnTo>
                <a:lnTo>
                  <a:pt x="0" y="678657"/>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9" name="任意多边形 8"/>
          <p:cNvSpPr/>
          <p:nvPr/>
        </p:nvSpPr>
        <p:spPr>
          <a:xfrm>
            <a:off x="5765959" y="1537046"/>
            <a:ext cx="1971675" cy="1321594"/>
          </a:xfrm>
          <a:custGeom>
            <a:avLst/>
            <a:gdLst>
              <a:gd name="connsiteX0" fmla="*/ 0 w 1971675"/>
              <a:gd name="connsiteY0" fmla="*/ 666750 h 1321594"/>
              <a:gd name="connsiteX1" fmla="*/ 109537 w 1971675"/>
              <a:gd name="connsiteY1" fmla="*/ 573881 h 1321594"/>
              <a:gd name="connsiteX2" fmla="*/ 252412 w 1971675"/>
              <a:gd name="connsiteY2" fmla="*/ 457200 h 1321594"/>
              <a:gd name="connsiteX3" fmla="*/ 390525 w 1971675"/>
              <a:gd name="connsiteY3" fmla="*/ 352425 h 1321594"/>
              <a:gd name="connsiteX4" fmla="*/ 559593 w 1971675"/>
              <a:gd name="connsiteY4" fmla="*/ 235744 h 1321594"/>
              <a:gd name="connsiteX5" fmla="*/ 728662 w 1971675"/>
              <a:gd name="connsiteY5" fmla="*/ 133350 h 1321594"/>
              <a:gd name="connsiteX6" fmla="*/ 904875 w 1971675"/>
              <a:gd name="connsiteY6" fmla="*/ 33337 h 1321594"/>
              <a:gd name="connsiteX7" fmla="*/ 971550 w 1971675"/>
              <a:gd name="connsiteY7" fmla="*/ 0 h 1321594"/>
              <a:gd name="connsiteX8" fmla="*/ 1116806 w 1971675"/>
              <a:gd name="connsiteY8" fmla="*/ 64294 h 1321594"/>
              <a:gd name="connsiteX9" fmla="*/ 1312068 w 1971675"/>
              <a:gd name="connsiteY9" fmla="*/ 161925 h 1321594"/>
              <a:gd name="connsiteX10" fmla="*/ 1554956 w 1971675"/>
              <a:gd name="connsiteY10" fmla="*/ 321469 h 1321594"/>
              <a:gd name="connsiteX11" fmla="*/ 1738312 w 1971675"/>
              <a:gd name="connsiteY11" fmla="*/ 452437 h 1321594"/>
              <a:gd name="connsiteX12" fmla="*/ 1971675 w 1971675"/>
              <a:gd name="connsiteY12" fmla="*/ 650081 h 1321594"/>
              <a:gd name="connsiteX13" fmla="*/ 1888331 w 1971675"/>
              <a:gd name="connsiteY13" fmla="*/ 735806 h 1321594"/>
              <a:gd name="connsiteX14" fmla="*/ 1776412 w 1971675"/>
              <a:gd name="connsiteY14" fmla="*/ 828675 h 1321594"/>
              <a:gd name="connsiteX15" fmla="*/ 1643062 w 1971675"/>
              <a:gd name="connsiteY15" fmla="*/ 928687 h 1321594"/>
              <a:gd name="connsiteX16" fmla="*/ 1512093 w 1971675"/>
              <a:gd name="connsiteY16" fmla="*/ 1019175 h 1321594"/>
              <a:gd name="connsiteX17" fmla="*/ 1376362 w 1971675"/>
              <a:gd name="connsiteY17" fmla="*/ 1102519 h 1321594"/>
              <a:gd name="connsiteX18" fmla="*/ 1228725 w 1971675"/>
              <a:gd name="connsiteY18" fmla="*/ 1190625 h 1321594"/>
              <a:gd name="connsiteX19" fmla="*/ 1081087 w 1971675"/>
              <a:gd name="connsiteY19" fmla="*/ 1269206 h 1321594"/>
              <a:gd name="connsiteX20" fmla="*/ 969168 w 1971675"/>
              <a:gd name="connsiteY20" fmla="*/ 1321594 h 1321594"/>
              <a:gd name="connsiteX21" fmla="*/ 795337 w 1971675"/>
              <a:gd name="connsiteY21" fmla="*/ 1231106 h 1321594"/>
              <a:gd name="connsiteX22" fmla="*/ 621506 w 1971675"/>
              <a:gd name="connsiteY22" fmla="*/ 1135856 h 1321594"/>
              <a:gd name="connsiteX23" fmla="*/ 457200 w 1971675"/>
              <a:gd name="connsiteY23" fmla="*/ 1028700 h 1321594"/>
              <a:gd name="connsiteX24" fmla="*/ 330993 w 1971675"/>
              <a:gd name="connsiteY24" fmla="*/ 945356 h 1321594"/>
              <a:gd name="connsiteX25" fmla="*/ 188118 w 1971675"/>
              <a:gd name="connsiteY25" fmla="*/ 828675 h 1321594"/>
              <a:gd name="connsiteX26" fmla="*/ 52387 w 1971675"/>
              <a:gd name="connsiteY26" fmla="*/ 707231 h 1321594"/>
              <a:gd name="connsiteX27" fmla="*/ 0 w 1971675"/>
              <a:gd name="connsiteY27" fmla="*/ 666750 h 13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71675" h="1321594">
                <a:moveTo>
                  <a:pt x="0" y="666750"/>
                </a:moveTo>
                <a:lnTo>
                  <a:pt x="109537" y="573881"/>
                </a:lnTo>
                <a:lnTo>
                  <a:pt x="252412" y="457200"/>
                </a:lnTo>
                <a:lnTo>
                  <a:pt x="390525" y="352425"/>
                </a:lnTo>
                <a:lnTo>
                  <a:pt x="559593" y="235744"/>
                </a:lnTo>
                <a:lnTo>
                  <a:pt x="728662" y="133350"/>
                </a:lnTo>
                <a:lnTo>
                  <a:pt x="904875" y="33337"/>
                </a:lnTo>
                <a:lnTo>
                  <a:pt x="971550" y="0"/>
                </a:lnTo>
                <a:lnTo>
                  <a:pt x="1116806" y="64294"/>
                </a:lnTo>
                <a:lnTo>
                  <a:pt x="1312068" y="161925"/>
                </a:lnTo>
                <a:lnTo>
                  <a:pt x="1554956" y="321469"/>
                </a:lnTo>
                <a:lnTo>
                  <a:pt x="1738312" y="452437"/>
                </a:lnTo>
                <a:lnTo>
                  <a:pt x="1971675" y="650081"/>
                </a:lnTo>
                <a:lnTo>
                  <a:pt x="1888331" y="735806"/>
                </a:lnTo>
                <a:lnTo>
                  <a:pt x="1776412" y="828675"/>
                </a:lnTo>
                <a:lnTo>
                  <a:pt x="1643062" y="928687"/>
                </a:lnTo>
                <a:lnTo>
                  <a:pt x="1512093" y="1019175"/>
                </a:lnTo>
                <a:lnTo>
                  <a:pt x="1376362" y="1102519"/>
                </a:lnTo>
                <a:lnTo>
                  <a:pt x="1228725" y="1190625"/>
                </a:lnTo>
                <a:lnTo>
                  <a:pt x="1081087" y="1269206"/>
                </a:lnTo>
                <a:lnTo>
                  <a:pt x="969168" y="1321594"/>
                </a:lnTo>
                <a:lnTo>
                  <a:pt x="795337" y="1231106"/>
                </a:lnTo>
                <a:lnTo>
                  <a:pt x="621506" y="1135856"/>
                </a:lnTo>
                <a:lnTo>
                  <a:pt x="457200" y="1028700"/>
                </a:lnTo>
                <a:lnTo>
                  <a:pt x="330993" y="945356"/>
                </a:lnTo>
                <a:lnTo>
                  <a:pt x="188118" y="828675"/>
                </a:lnTo>
                <a:lnTo>
                  <a:pt x="52387" y="707231"/>
                </a:lnTo>
                <a:lnTo>
                  <a:pt x="0" y="666750"/>
                </a:ln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10" name="任意多边形 9"/>
          <p:cNvSpPr/>
          <p:nvPr/>
        </p:nvSpPr>
        <p:spPr>
          <a:xfrm>
            <a:off x="6794659" y="1227483"/>
            <a:ext cx="2331243" cy="928688"/>
          </a:xfrm>
          <a:custGeom>
            <a:avLst/>
            <a:gdLst>
              <a:gd name="connsiteX0" fmla="*/ 0 w 2331243"/>
              <a:gd name="connsiteY0" fmla="*/ 278607 h 928688"/>
              <a:gd name="connsiteX1" fmla="*/ 204787 w 2331243"/>
              <a:gd name="connsiteY1" fmla="*/ 204788 h 928688"/>
              <a:gd name="connsiteX2" fmla="*/ 431006 w 2331243"/>
              <a:gd name="connsiteY2" fmla="*/ 142875 h 928688"/>
              <a:gd name="connsiteX3" fmla="*/ 650081 w 2331243"/>
              <a:gd name="connsiteY3" fmla="*/ 90488 h 928688"/>
              <a:gd name="connsiteX4" fmla="*/ 902493 w 2331243"/>
              <a:gd name="connsiteY4" fmla="*/ 42863 h 928688"/>
              <a:gd name="connsiteX5" fmla="*/ 1095375 w 2331243"/>
              <a:gd name="connsiteY5" fmla="*/ 21432 h 928688"/>
              <a:gd name="connsiteX6" fmla="*/ 1323975 w 2331243"/>
              <a:gd name="connsiteY6" fmla="*/ 4763 h 928688"/>
              <a:gd name="connsiteX7" fmla="*/ 1524000 w 2331243"/>
              <a:gd name="connsiteY7" fmla="*/ 0 h 928688"/>
              <a:gd name="connsiteX8" fmla="*/ 1774031 w 2331243"/>
              <a:gd name="connsiteY8" fmla="*/ 16669 h 928688"/>
              <a:gd name="connsiteX9" fmla="*/ 1997868 w 2331243"/>
              <a:gd name="connsiteY9" fmla="*/ 42863 h 928688"/>
              <a:gd name="connsiteX10" fmla="*/ 2262187 w 2331243"/>
              <a:gd name="connsiteY10" fmla="*/ 83344 h 928688"/>
              <a:gd name="connsiteX11" fmla="*/ 2331243 w 2331243"/>
              <a:gd name="connsiteY11" fmla="*/ 102394 h 928688"/>
              <a:gd name="connsiteX12" fmla="*/ 2193131 w 2331243"/>
              <a:gd name="connsiteY12" fmla="*/ 157163 h 928688"/>
              <a:gd name="connsiteX13" fmla="*/ 2033587 w 2331243"/>
              <a:gd name="connsiteY13" fmla="*/ 221457 h 928688"/>
              <a:gd name="connsiteX14" fmla="*/ 1883568 w 2331243"/>
              <a:gd name="connsiteY14" fmla="*/ 295275 h 928688"/>
              <a:gd name="connsiteX15" fmla="*/ 1733550 w 2331243"/>
              <a:gd name="connsiteY15" fmla="*/ 371475 h 928688"/>
              <a:gd name="connsiteX16" fmla="*/ 1593056 w 2331243"/>
              <a:gd name="connsiteY16" fmla="*/ 459582 h 928688"/>
              <a:gd name="connsiteX17" fmla="*/ 1412081 w 2331243"/>
              <a:gd name="connsiteY17" fmla="*/ 581025 h 928688"/>
              <a:gd name="connsiteX18" fmla="*/ 1269206 w 2331243"/>
              <a:gd name="connsiteY18" fmla="*/ 688182 h 928688"/>
              <a:gd name="connsiteX19" fmla="*/ 1126331 w 2331243"/>
              <a:gd name="connsiteY19" fmla="*/ 800100 h 928688"/>
              <a:gd name="connsiteX20" fmla="*/ 971550 w 2331243"/>
              <a:gd name="connsiteY20" fmla="*/ 928688 h 928688"/>
              <a:gd name="connsiteX21" fmla="*/ 850106 w 2331243"/>
              <a:gd name="connsiteY21" fmla="*/ 819150 h 928688"/>
              <a:gd name="connsiteX22" fmla="*/ 709612 w 2331243"/>
              <a:gd name="connsiteY22" fmla="*/ 697707 h 928688"/>
              <a:gd name="connsiteX23" fmla="*/ 588168 w 2331243"/>
              <a:gd name="connsiteY23" fmla="*/ 607219 h 928688"/>
              <a:gd name="connsiteX24" fmla="*/ 435768 w 2331243"/>
              <a:gd name="connsiteY24" fmla="*/ 500063 h 928688"/>
              <a:gd name="connsiteX25" fmla="*/ 280987 w 2331243"/>
              <a:gd name="connsiteY25" fmla="*/ 409575 h 928688"/>
              <a:gd name="connsiteX26" fmla="*/ 157162 w 2331243"/>
              <a:gd name="connsiteY26" fmla="*/ 345282 h 928688"/>
              <a:gd name="connsiteX27" fmla="*/ 0 w 2331243"/>
              <a:gd name="connsiteY27" fmla="*/ 278607 h 92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31243" h="928688">
                <a:moveTo>
                  <a:pt x="0" y="278607"/>
                </a:moveTo>
                <a:lnTo>
                  <a:pt x="204787" y="204788"/>
                </a:lnTo>
                <a:lnTo>
                  <a:pt x="431006" y="142875"/>
                </a:lnTo>
                <a:lnTo>
                  <a:pt x="650081" y="90488"/>
                </a:lnTo>
                <a:lnTo>
                  <a:pt x="902493" y="42863"/>
                </a:lnTo>
                <a:lnTo>
                  <a:pt x="1095375" y="21432"/>
                </a:lnTo>
                <a:lnTo>
                  <a:pt x="1323975" y="4763"/>
                </a:lnTo>
                <a:lnTo>
                  <a:pt x="1524000" y="0"/>
                </a:lnTo>
                <a:lnTo>
                  <a:pt x="1774031" y="16669"/>
                </a:lnTo>
                <a:lnTo>
                  <a:pt x="1997868" y="42863"/>
                </a:lnTo>
                <a:lnTo>
                  <a:pt x="2262187" y="83344"/>
                </a:lnTo>
                <a:lnTo>
                  <a:pt x="2331243" y="102394"/>
                </a:lnTo>
                <a:lnTo>
                  <a:pt x="2193131" y="157163"/>
                </a:lnTo>
                <a:lnTo>
                  <a:pt x="2033587" y="221457"/>
                </a:lnTo>
                <a:lnTo>
                  <a:pt x="1883568" y="295275"/>
                </a:lnTo>
                <a:lnTo>
                  <a:pt x="1733550" y="371475"/>
                </a:lnTo>
                <a:lnTo>
                  <a:pt x="1593056" y="459582"/>
                </a:lnTo>
                <a:lnTo>
                  <a:pt x="1412081" y="581025"/>
                </a:lnTo>
                <a:lnTo>
                  <a:pt x="1269206" y="688182"/>
                </a:lnTo>
                <a:lnTo>
                  <a:pt x="1126331" y="800100"/>
                </a:lnTo>
                <a:lnTo>
                  <a:pt x="971550" y="928688"/>
                </a:lnTo>
                <a:lnTo>
                  <a:pt x="850106" y="819150"/>
                </a:lnTo>
                <a:lnTo>
                  <a:pt x="709612" y="697707"/>
                </a:lnTo>
                <a:lnTo>
                  <a:pt x="588168" y="607219"/>
                </a:lnTo>
                <a:lnTo>
                  <a:pt x="435768" y="500063"/>
                </a:lnTo>
                <a:lnTo>
                  <a:pt x="280987" y="409575"/>
                </a:lnTo>
                <a:lnTo>
                  <a:pt x="157162" y="345282"/>
                </a:lnTo>
                <a:lnTo>
                  <a:pt x="0" y="278607"/>
                </a:ln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11" name="任意多边形 10"/>
          <p:cNvSpPr/>
          <p:nvPr/>
        </p:nvSpPr>
        <p:spPr>
          <a:xfrm>
            <a:off x="7801927" y="1370358"/>
            <a:ext cx="1357313" cy="1650207"/>
          </a:xfrm>
          <a:custGeom>
            <a:avLst/>
            <a:gdLst>
              <a:gd name="connsiteX0" fmla="*/ 0 w 1357313"/>
              <a:gd name="connsiteY0" fmla="*/ 816769 h 1650207"/>
              <a:gd name="connsiteX1" fmla="*/ 130969 w 1357313"/>
              <a:gd name="connsiteY1" fmla="*/ 940594 h 1650207"/>
              <a:gd name="connsiteX2" fmla="*/ 309563 w 1357313"/>
              <a:gd name="connsiteY2" fmla="*/ 1078707 h 1650207"/>
              <a:gd name="connsiteX3" fmla="*/ 450057 w 1357313"/>
              <a:gd name="connsiteY3" fmla="*/ 1181100 h 1650207"/>
              <a:gd name="connsiteX4" fmla="*/ 731044 w 1357313"/>
              <a:gd name="connsiteY4" fmla="*/ 1354932 h 1650207"/>
              <a:gd name="connsiteX5" fmla="*/ 921544 w 1357313"/>
              <a:gd name="connsiteY5" fmla="*/ 1462088 h 1650207"/>
              <a:gd name="connsiteX6" fmla="*/ 1066800 w 1357313"/>
              <a:gd name="connsiteY6" fmla="*/ 1528763 h 1650207"/>
              <a:gd name="connsiteX7" fmla="*/ 1231107 w 1357313"/>
              <a:gd name="connsiteY7" fmla="*/ 1602582 h 1650207"/>
              <a:gd name="connsiteX8" fmla="*/ 1354932 w 1357313"/>
              <a:gd name="connsiteY8" fmla="*/ 1650207 h 1650207"/>
              <a:gd name="connsiteX9" fmla="*/ 1357313 w 1357313"/>
              <a:gd name="connsiteY9" fmla="*/ 0 h 1650207"/>
              <a:gd name="connsiteX10" fmla="*/ 1257300 w 1357313"/>
              <a:gd name="connsiteY10" fmla="*/ 40482 h 1650207"/>
              <a:gd name="connsiteX11" fmla="*/ 1092994 w 1357313"/>
              <a:gd name="connsiteY11" fmla="*/ 114300 h 1650207"/>
              <a:gd name="connsiteX12" fmla="*/ 954882 w 1357313"/>
              <a:gd name="connsiteY12" fmla="*/ 178594 h 1650207"/>
              <a:gd name="connsiteX13" fmla="*/ 819150 w 1357313"/>
              <a:gd name="connsiteY13" fmla="*/ 254794 h 1650207"/>
              <a:gd name="connsiteX14" fmla="*/ 676275 w 1357313"/>
              <a:gd name="connsiteY14" fmla="*/ 328613 h 1650207"/>
              <a:gd name="connsiteX15" fmla="*/ 492919 w 1357313"/>
              <a:gd name="connsiteY15" fmla="*/ 445294 h 1650207"/>
              <a:gd name="connsiteX16" fmla="*/ 338138 w 1357313"/>
              <a:gd name="connsiteY16" fmla="*/ 557213 h 1650207"/>
              <a:gd name="connsiteX17" fmla="*/ 207169 w 1357313"/>
              <a:gd name="connsiteY17" fmla="*/ 652463 h 1650207"/>
              <a:gd name="connsiteX18" fmla="*/ 107157 w 1357313"/>
              <a:gd name="connsiteY18" fmla="*/ 733425 h 1650207"/>
              <a:gd name="connsiteX19" fmla="*/ 0 w 1357313"/>
              <a:gd name="connsiteY19" fmla="*/ 816769 h 165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7313" h="1650207">
                <a:moveTo>
                  <a:pt x="0" y="816769"/>
                </a:moveTo>
                <a:lnTo>
                  <a:pt x="130969" y="940594"/>
                </a:lnTo>
                <a:lnTo>
                  <a:pt x="309563" y="1078707"/>
                </a:lnTo>
                <a:lnTo>
                  <a:pt x="450057" y="1181100"/>
                </a:lnTo>
                <a:lnTo>
                  <a:pt x="731044" y="1354932"/>
                </a:lnTo>
                <a:lnTo>
                  <a:pt x="921544" y="1462088"/>
                </a:lnTo>
                <a:lnTo>
                  <a:pt x="1066800" y="1528763"/>
                </a:lnTo>
                <a:lnTo>
                  <a:pt x="1231107" y="1602582"/>
                </a:lnTo>
                <a:lnTo>
                  <a:pt x="1354932" y="1650207"/>
                </a:lnTo>
                <a:cubicBezTo>
                  <a:pt x="1355726" y="1100138"/>
                  <a:pt x="1356519" y="550069"/>
                  <a:pt x="1357313" y="0"/>
                </a:cubicBezTo>
                <a:lnTo>
                  <a:pt x="1257300" y="40482"/>
                </a:lnTo>
                <a:lnTo>
                  <a:pt x="1092994" y="114300"/>
                </a:lnTo>
                <a:lnTo>
                  <a:pt x="954882" y="178594"/>
                </a:lnTo>
                <a:lnTo>
                  <a:pt x="819150" y="254794"/>
                </a:lnTo>
                <a:lnTo>
                  <a:pt x="676275" y="328613"/>
                </a:lnTo>
                <a:lnTo>
                  <a:pt x="492919" y="445294"/>
                </a:lnTo>
                <a:lnTo>
                  <a:pt x="338138" y="557213"/>
                </a:lnTo>
                <a:lnTo>
                  <a:pt x="207169" y="652463"/>
                </a:lnTo>
                <a:lnTo>
                  <a:pt x="107157" y="733425"/>
                </a:lnTo>
                <a:lnTo>
                  <a:pt x="0" y="816769"/>
                </a:lnTo>
                <a:close/>
              </a:path>
            </a:pathLst>
          </a:cu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12" name="任意多边形 11"/>
          <p:cNvSpPr/>
          <p:nvPr/>
        </p:nvSpPr>
        <p:spPr>
          <a:xfrm>
            <a:off x="6799421" y="2237133"/>
            <a:ext cx="2307431" cy="890588"/>
          </a:xfrm>
          <a:custGeom>
            <a:avLst/>
            <a:gdLst>
              <a:gd name="connsiteX0" fmla="*/ 0 w 2307431"/>
              <a:gd name="connsiteY0" fmla="*/ 642938 h 890588"/>
              <a:gd name="connsiteX1" fmla="*/ 135731 w 2307431"/>
              <a:gd name="connsiteY1" fmla="*/ 588169 h 890588"/>
              <a:gd name="connsiteX2" fmla="*/ 307181 w 2307431"/>
              <a:gd name="connsiteY2" fmla="*/ 497682 h 890588"/>
              <a:gd name="connsiteX3" fmla="*/ 464344 w 2307431"/>
              <a:gd name="connsiteY3" fmla="*/ 392907 h 890588"/>
              <a:gd name="connsiteX4" fmla="*/ 619125 w 2307431"/>
              <a:gd name="connsiteY4" fmla="*/ 288132 h 890588"/>
              <a:gd name="connsiteX5" fmla="*/ 781050 w 2307431"/>
              <a:gd name="connsiteY5" fmla="*/ 169069 h 890588"/>
              <a:gd name="connsiteX6" fmla="*/ 971550 w 2307431"/>
              <a:gd name="connsiteY6" fmla="*/ 0 h 890588"/>
              <a:gd name="connsiteX7" fmla="*/ 1116806 w 2307431"/>
              <a:gd name="connsiteY7" fmla="*/ 133350 h 890588"/>
              <a:gd name="connsiteX8" fmla="*/ 1295400 w 2307431"/>
              <a:gd name="connsiteY8" fmla="*/ 266700 h 890588"/>
              <a:gd name="connsiteX9" fmla="*/ 1459706 w 2307431"/>
              <a:gd name="connsiteY9" fmla="*/ 383382 h 890588"/>
              <a:gd name="connsiteX10" fmla="*/ 1607344 w 2307431"/>
              <a:gd name="connsiteY10" fmla="*/ 478632 h 890588"/>
              <a:gd name="connsiteX11" fmla="*/ 1814513 w 2307431"/>
              <a:gd name="connsiteY11" fmla="*/ 590550 h 890588"/>
              <a:gd name="connsiteX12" fmla="*/ 2018919 w 2307431"/>
              <a:gd name="connsiteY12" fmla="*/ 697707 h 890588"/>
              <a:gd name="connsiteX13" fmla="*/ 2307431 w 2307431"/>
              <a:gd name="connsiteY13" fmla="*/ 816769 h 890588"/>
              <a:gd name="connsiteX14" fmla="*/ 2145506 w 2307431"/>
              <a:gd name="connsiteY14" fmla="*/ 847725 h 890588"/>
              <a:gd name="connsiteX15" fmla="*/ 2000250 w 2307431"/>
              <a:gd name="connsiteY15" fmla="*/ 862013 h 890588"/>
              <a:gd name="connsiteX16" fmla="*/ 1840706 w 2307431"/>
              <a:gd name="connsiteY16" fmla="*/ 876300 h 890588"/>
              <a:gd name="connsiteX17" fmla="*/ 1678781 w 2307431"/>
              <a:gd name="connsiteY17" fmla="*/ 881063 h 890588"/>
              <a:gd name="connsiteX18" fmla="*/ 1469231 w 2307431"/>
              <a:gd name="connsiteY18" fmla="*/ 890588 h 890588"/>
              <a:gd name="connsiteX19" fmla="*/ 1221581 w 2307431"/>
              <a:gd name="connsiteY19" fmla="*/ 890588 h 890588"/>
              <a:gd name="connsiteX20" fmla="*/ 945356 w 2307431"/>
              <a:gd name="connsiteY20" fmla="*/ 864394 h 890588"/>
              <a:gd name="connsiteX21" fmla="*/ 742950 w 2307431"/>
              <a:gd name="connsiteY21" fmla="*/ 840582 h 890588"/>
              <a:gd name="connsiteX22" fmla="*/ 490538 w 2307431"/>
              <a:gd name="connsiteY22" fmla="*/ 790575 h 890588"/>
              <a:gd name="connsiteX23" fmla="*/ 269081 w 2307431"/>
              <a:gd name="connsiteY23" fmla="*/ 735807 h 890588"/>
              <a:gd name="connsiteX24" fmla="*/ 100013 w 2307431"/>
              <a:gd name="connsiteY24" fmla="*/ 673894 h 890588"/>
              <a:gd name="connsiteX25" fmla="*/ 0 w 2307431"/>
              <a:gd name="connsiteY25" fmla="*/ 642938 h 89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07431" h="890588">
                <a:moveTo>
                  <a:pt x="0" y="642938"/>
                </a:moveTo>
                <a:lnTo>
                  <a:pt x="135731" y="588169"/>
                </a:lnTo>
                <a:lnTo>
                  <a:pt x="307181" y="497682"/>
                </a:lnTo>
                <a:lnTo>
                  <a:pt x="464344" y="392907"/>
                </a:lnTo>
                <a:lnTo>
                  <a:pt x="619125" y="288132"/>
                </a:lnTo>
                <a:lnTo>
                  <a:pt x="781050" y="169069"/>
                </a:lnTo>
                <a:lnTo>
                  <a:pt x="971550" y="0"/>
                </a:lnTo>
                <a:lnTo>
                  <a:pt x="1116806" y="133350"/>
                </a:lnTo>
                <a:lnTo>
                  <a:pt x="1295400" y="266700"/>
                </a:lnTo>
                <a:lnTo>
                  <a:pt x="1459706" y="383382"/>
                </a:lnTo>
                <a:lnTo>
                  <a:pt x="1607344" y="478632"/>
                </a:lnTo>
                <a:lnTo>
                  <a:pt x="1814513" y="590550"/>
                </a:lnTo>
                <a:lnTo>
                  <a:pt x="2018919" y="697707"/>
                </a:lnTo>
                <a:lnTo>
                  <a:pt x="2307431" y="816769"/>
                </a:lnTo>
                <a:lnTo>
                  <a:pt x="2145506" y="847725"/>
                </a:lnTo>
                <a:lnTo>
                  <a:pt x="2000250" y="862013"/>
                </a:lnTo>
                <a:lnTo>
                  <a:pt x="1840706" y="876300"/>
                </a:lnTo>
                <a:lnTo>
                  <a:pt x="1678781" y="881063"/>
                </a:lnTo>
                <a:lnTo>
                  <a:pt x="1469231" y="890588"/>
                </a:lnTo>
                <a:lnTo>
                  <a:pt x="1221581" y="890588"/>
                </a:lnTo>
                <a:lnTo>
                  <a:pt x="945356" y="864394"/>
                </a:lnTo>
                <a:lnTo>
                  <a:pt x="742950" y="840582"/>
                </a:lnTo>
                <a:lnTo>
                  <a:pt x="490538" y="790575"/>
                </a:lnTo>
                <a:lnTo>
                  <a:pt x="269081" y="735807"/>
                </a:lnTo>
                <a:lnTo>
                  <a:pt x="100013" y="673894"/>
                </a:lnTo>
                <a:lnTo>
                  <a:pt x="0" y="642938"/>
                </a:lnTo>
                <a:close/>
              </a:path>
            </a:pathLst>
          </a:custGeom>
          <a:solidFill>
            <a:srgbClr val="D276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13" name="任意多边形 12"/>
          <p:cNvSpPr/>
          <p:nvPr/>
        </p:nvSpPr>
        <p:spPr>
          <a:xfrm>
            <a:off x="4653915" y="1301302"/>
            <a:ext cx="2031206" cy="852488"/>
          </a:xfrm>
          <a:custGeom>
            <a:avLst/>
            <a:gdLst>
              <a:gd name="connsiteX0" fmla="*/ 0 w 2031206"/>
              <a:gd name="connsiteY0" fmla="*/ 157163 h 852488"/>
              <a:gd name="connsiteX1" fmla="*/ 135731 w 2031206"/>
              <a:gd name="connsiteY1" fmla="*/ 119063 h 852488"/>
              <a:gd name="connsiteX2" fmla="*/ 383381 w 2031206"/>
              <a:gd name="connsiteY2" fmla="*/ 59531 h 852488"/>
              <a:gd name="connsiteX3" fmla="*/ 642937 w 2031206"/>
              <a:gd name="connsiteY3" fmla="*/ 19050 h 852488"/>
              <a:gd name="connsiteX4" fmla="*/ 859631 w 2031206"/>
              <a:gd name="connsiteY4" fmla="*/ 2381 h 852488"/>
              <a:gd name="connsiteX5" fmla="*/ 1090612 w 2031206"/>
              <a:gd name="connsiteY5" fmla="*/ 0 h 852488"/>
              <a:gd name="connsiteX6" fmla="*/ 1304925 w 2031206"/>
              <a:gd name="connsiteY6" fmla="*/ 16669 h 852488"/>
              <a:gd name="connsiteX7" fmla="*/ 1512094 w 2031206"/>
              <a:gd name="connsiteY7" fmla="*/ 47625 h 852488"/>
              <a:gd name="connsiteX8" fmla="*/ 1754981 w 2031206"/>
              <a:gd name="connsiteY8" fmla="*/ 100013 h 852488"/>
              <a:gd name="connsiteX9" fmla="*/ 2031206 w 2031206"/>
              <a:gd name="connsiteY9" fmla="*/ 202406 h 852488"/>
              <a:gd name="connsiteX10" fmla="*/ 1926431 w 2031206"/>
              <a:gd name="connsiteY10" fmla="*/ 254794 h 852488"/>
              <a:gd name="connsiteX11" fmla="*/ 1747837 w 2031206"/>
              <a:gd name="connsiteY11" fmla="*/ 352425 h 852488"/>
              <a:gd name="connsiteX12" fmla="*/ 1612106 w 2031206"/>
              <a:gd name="connsiteY12" fmla="*/ 442913 h 852488"/>
              <a:gd name="connsiteX13" fmla="*/ 1459706 w 2031206"/>
              <a:gd name="connsiteY13" fmla="*/ 547688 h 852488"/>
              <a:gd name="connsiteX14" fmla="*/ 1323975 w 2031206"/>
              <a:gd name="connsiteY14" fmla="*/ 642938 h 852488"/>
              <a:gd name="connsiteX15" fmla="*/ 1185862 w 2031206"/>
              <a:gd name="connsiteY15" fmla="*/ 754856 h 852488"/>
              <a:gd name="connsiteX16" fmla="*/ 1088231 w 2031206"/>
              <a:gd name="connsiteY16" fmla="*/ 852488 h 852488"/>
              <a:gd name="connsiteX17" fmla="*/ 938212 w 2031206"/>
              <a:gd name="connsiteY17" fmla="*/ 726281 h 852488"/>
              <a:gd name="connsiteX18" fmla="*/ 754856 w 2031206"/>
              <a:gd name="connsiteY18" fmla="*/ 571500 h 852488"/>
              <a:gd name="connsiteX19" fmla="*/ 595312 w 2031206"/>
              <a:gd name="connsiteY19" fmla="*/ 459581 h 852488"/>
              <a:gd name="connsiteX20" fmla="*/ 450056 w 2031206"/>
              <a:gd name="connsiteY20" fmla="*/ 366713 h 852488"/>
              <a:gd name="connsiteX21" fmla="*/ 304800 w 2031206"/>
              <a:gd name="connsiteY21" fmla="*/ 292894 h 852488"/>
              <a:gd name="connsiteX22" fmla="*/ 154781 w 2031206"/>
              <a:gd name="connsiteY22" fmla="*/ 221456 h 852488"/>
              <a:gd name="connsiteX23" fmla="*/ 0 w 2031206"/>
              <a:gd name="connsiteY23" fmla="*/ 157163 h 85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31206" h="852488">
                <a:moveTo>
                  <a:pt x="0" y="157163"/>
                </a:moveTo>
                <a:lnTo>
                  <a:pt x="135731" y="119063"/>
                </a:lnTo>
                <a:lnTo>
                  <a:pt x="383381" y="59531"/>
                </a:lnTo>
                <a:lnTo>
                  <a:pt x="642937" y="19050"/>
                </a:lnTo>
                <a:lnTo>
                  <a:pt x="859631" y="2381"/>
                </a:lnTo>
                <a:lnTo>
                  <a:pt x="1090612" y="0"/>
                </a:lnTo>
                <a:lnTo>
                  <a:pt x="1304925" y="16669"/>
                </a:lnTo>
                <a:lnTo>
                  <a:pt x="1512094" y="47625"/>
                </a:lnTo>
                <a:lnTo>
                  <a:pt x="1754981" y="100013"/>
                </a:lnTo>
                <a:lnTo>
                  <a:pt x="2031206" y="202406"/>
                </a:lnTo>
                <a:lnTo>
                  <a:pt x="1926431" y="254794"/>
                </a:lnTo>
                <a:lnTo>
                  <a:pt x="1747837" y="352425"/>
                </a:lnTo>
                <a:lnTo>
                  <a:pt x="1612106" y="442913"/>
                </a:lnTo>
                <a:lnTo>
                  <a:pt x="1459706" y="547688"/>
                </a:lnTo>
                <a:lnTo>
                  <a:pt x="1323975" y="642938"/>
                </a:lnTo>
                <a:lnTo>
                  <a:pt x="1185862" y="754856"/>
                </a:lnTo>
                <a:lnTo>
                  <a:pt x="1088231" y="852488"/>
                </a:lnTo>
                <a:lnTo>
                  <a:pt x="938212" y="726281"/>
                </a:lnTo>
                <a:lnTo>
                  <a:pt x="754856" y="571500"/>
                </a:lnTo>
                <a:lnTo>
                  <a:pt x="595312" y="459581"/>
                </a:lnTo>
                <a:lnTo>
                  <a:pt x="450056" y="366713"/>
                </a:lnTo>
                <a:lnTo>
                  <a:pt x="304800" y="292894"/>
                </a:lnTo>
                <a:lnTo>
                  <a:pt x="154781" y="221456"/>
                </a:lnTo>
                <a:lnTo>
                  <a:pt x="0" y="157163"/>
                </a:lnTo>
                <a:close/>
              </a:path>
            </a:pathLst>
          </a:custGeom>
          <a:solidFill>
            <a:srgbClr val="D276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14" name="任意多边形 13"/>
          <p:cNvSpPr/>
          <p:nvPr/>
        </p:nvSpPr>
        <p:spPr>
          <a:xfrm>
            <a:off x="2463165" y="2225227"/>
            <a:ext cx="2045494" cy="873919"/>
          </a:xfrm>
          <a:custGeom>
            <a:avLst/>
            <a:gdLst>
              <a:gd name="connsiteX0" fmla="*/ 0 w 2045494"/>
              <a:gd name="connsiteY0" fmla="*/ 650081 h 873919"/>
              <a:gd name="connsiteX1" fmla="*/ 152400 w 2045494"/>
              <a:gd name="connsiteY1" fmla="*/ 561975 h 873919"/>
              <a:gd name="connsiteX2" fmla="*/ 290512 w 2045494"/>
              <a:gd name="connsiteY2" fmla="*/ 464344 h 873919"/>
              <a:gd name="connsiteX3" fmla="*/ 419100 w 2045494"/>
              <a:gd name="connsiteY3" fmla="*/ 369094 h 873919"/>
              <a:gd name="connsiteX4" fmla="*/ 538162 w 2045494"/>
              <a:gd name="connsiteY4" fmla="*/ 278606 h 873919"/>
              <a:gd name="connsiteX5" fmla="*/ 676275 w 2045494"/>
              <a:gd name="connsiteY5" fmla="*/ 154781 h 873919"/>
              <a:gd name="connsiteX6" fmla="*/ 835819 w 2045494"/>
              <a:gd name="connsiteY6" fmla="*/ 0 h 873919"/>
              <a:gd name="connsiteX7" fmla="*/ 976312 w 2045494"/>
              <a:gd name="connsiteY7" fmla="*/ 114300 h 873919"/>
              <a:gd name="connsiteX8" fmla="*/ 1147762 w 2045494"/>
              <a:gd name="connsiteY8" fmla="*/ 240506 h 873919"/>
              <a:gd name="connsiteX9" fmla="*/ 1323975 w 2045494"/>
              <a:gd name="connsiteY9" fmla="*/ 354806 h 873919"/>
              <a:gd name="connsiteX10" fmla="*/ 1500187 w 2045494"/>
              <a:gd name="connsiteY10" fmla="*/ 457200 h 873919"/>
              <a:gd name="connsiteX11" fmla="*/ 1671637 w 2045494"/>
              <a:gd name="connsiteY11" fmla="*/ 547688 h 873919"/>
              <a:gd name="connsiteX12" fmla="*/ 1905000 w 2045494"/>
              <a:gd name="connsiteY12" fmla="*/ 652463 h 873919"/>
              <a:gd name="connsiteX13" fmla="*/ 2045494 w 2045494"/>
              <a:gd name="connsiteY13" fmla="*/ 711994 h 873919"/>
              <a:gd name="connsiteX14" fmla="*/ 1916906 w 2045494"/>
              <a:gd name="connsiteY14" fmla="*/ 750094 h 873919"/>
              <a:gd name="connsiteX15" fmla="*/ 1745456 w 2045494"/>
              <a:gd name="connsiteY15" fmla="*/ 800100 h 873919"/>
              <a:gd name="connsiteX16" fmla="*/ 1519237 w 2045494"/>
              <a:gd name="connsiteY16" fmla="*/ 842963 h 873919"/>
              <a:gd name="connsiteX17" fmla="*/ 1309687 w 2045494"/>
              <a:gd name="connsiteY17" fmla="*/ 862013 h 873919"/>
              <a:gd name="connsiteX18" fmla="*/ 1062037 w 2045494"/>
              <a:gd name="connsiteY18" fmla="*/ 873919 h 873919"/>
              <a:gd name="connsiteX19" fmla="*/ 785812 w 2045494"/>
              <a:gd name="connsiteY19" fmla="*/ 854869 h 873919"/>
              <a:gd name="connsiteX20" fmla="*/ 554831 w 2045494"/>
              <a:gd name="connsiteY20" fmla="*/ 819150 h 873919"/>
              <a:gd name="connsiteX21" fmla="*/ 354806 w 2045494"/>
              <a:gd name="connsiteY21" fmla="*/ 771525 h 873919"/>
              <a:gd name="connsiteX22" fmla="*/ 121444 w 2045494"/>
              <a:gd name="connsiteY22" fmla="*/ 697706 h 873919"/>
              <a:gd name="connsiteX23" fmla="*/ 0 w 2045494"/>
              <a:gd name="connsiteY23" fmla="*/ 650081 h 87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5494" h="873919">
                <a:moveTo>
                  <a:pt x="0" y="650081"/>
                </a:moveTo>
                <a:lnTo>
                  <a:pt x="152400" y="561975"/>
                </a:lnTo>
                <a:lnTo>
                  <a:pt x="290512" y="464344"/>
                </a:lnTo>
                <a:lnTo>
                  <a:pt x="419100" y="369094"/>
                </a:lnTo>
                <a:lnTo>
                  <a:pt x="538162" y="278606"/>
                </a:lnTo>
                <a:lnTo>
                  <a:pt x="676275" y="154781"/>
                </a:lnTo>
                <a:lnTo>
                  <a:pt x="835819" y="0"/>
                </a:lnTo>
                <a:lnTo>
                  <a:pt x="976312" y="114300"/>
                </a:lnTo>
                <a:lnTo>
                  <a:pt x="1147762" y="240506"/>
                </a:lnTo>
                <a:lnTo>
                  <a:pt x="1323975" y="354806"/>
                </a:lnTo>
                <a:lnTo>
                  <a:pt x="1500187" y="457200"/>
                </a:lnTo>
                <a:lnTo>
                  <a:pt x="1671637" y="547688"/>
                </a:lnTo>
                <a:lnTo>
                  <a:pt x="1905000" y="652463"/>
                </a:lnTo>
                <a:lnTo>
                  <a:pt x="2045494" y="711994"/>
                </a:lnTo>
                <a:lnTo>
                  <a:pt x="1916906" y="750094"/>
                </a:lnTo>
                <a:lnTo>
                  <a:pt x="1745456" y="800100"/>
                </a:lnTo>
                <a:lnTo>
                  <a:pt x="1519237" y="842963"/>
                </a:lnTo>
                <a:lnTo>
                  <a:pt x="1309687" y="862013"/>
                </a:lnTo>
                <a:lnTo>
                  <a:pt x="1062037" y="873919"/>
                </a:lnTo>
                <a:lnTo>
                  <a:pt x="785812" y="854869"/>
                </a:lnTo>
                <a:lnTo>
                  <a:pt x="554831" y="819150"/>
                </a:lnTo>
                <a:lnTo>
                  <a:pt x="354806" y="771525"/>
                </a:lnTo>
                <a:lnTo>
                  <a:pt x="121444" y="697706"/>
                </a:lnTo>
                <a:lnTo>
                  <a:pt x="0" y="650081"/>
                </a:lnTo>
                <a:close/>
              </a:path>
            </a:pathLst>
          </a:custGeom>
          <a:solidFill>
            <a:srgbClr val="D276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15" name="任意多边形 14"/>
          <p:cNvSpPr/>
          <p:nvPr/>
        </p:nvSpPr>
        <p:spPr>
          <a:xfrm>
            <a:off x="72390" y="1246533"/>
            <a:ext cx="2266950" cy="902494"/>
          </a:xfrm>
          <a:custGeom>
            <a:avLst/>
            <a:gdLst>
              <a:gd name="connsiteX0" fmla="*/ 0 w 2266950"/>
              <a:gd name="connsiteY0" fmla="*/ 88107 h 902494"/>
              <a:gd name="connsiteX1" fmla="*/ 288131 w 2266950"/>
              <a:gd name="connsiteY1" fmla="*/ 50007 h 902494"/>
              <a:gd name="connsiteX2" fmla="*/ 683419 w 2266950"/>
              <a:gd name="connsiteY2" fmla="*/ 11907 h 902494"/>
              <a:gd name="connsiteX3" fmla="*/ 1050131 w 2266950"/>
              <a:gd name="connsiteY3" fmla="*/ 0 h 902494"/>
              <a:gd name="connsiteX4" fmla="*/ 1397794 w 2266950"/>
              <a:gd name="connsiteY4" fmla="*/ 19050 h 902494"/>
              <a:gd name="connsiteX5" fmla="*/ 1721644 w 2266950"/>
              <a:gd name="connsiteY5" fmla="*/ 71438 h 902494"/>
              <a:gd name="connsiteX6" fmla="*/ 2018919 w 2266950"/>
              <a:gd name="connsiteY6" fmla="*/ 157163 h 902494"/>
              <a:gd name="connsiteX7" fmla="*/ 2266950 w 2266950"/>
              <a:gd name="connsiteY7" fmla="*/ 259557 h 902494"/>
              <a:gd name="connsiteX8" fmla="*/ 2081212 w 2266950"/>
              <a:gd name="connsiteY8" fmla="*/ 342900 h 902494"/>
              <a:gd name="connsiteX9" fmla="*/ 1914525 w 2266950"/>
              <a:gd name="connsiteY9" fmla="*/ 419100 h 902494"/>
              <a:gd name="connsiteX10" fmla="*/ 1707356 w 2266950"/>
              <a:gd name="connsiteY10" fmla="*/ 533400 h 902494"/>
              <a:gd name="connsiteX11" fmla="*/ 1521619 w 2266950"/>
              <a:gd name="connsiteY11" fmla="*/ 652463 h 902494"/>
              <a:gd name="connsiteX12" fmla="*/ 1338262 w 2266950"/>
              <a:gd name="connsiteY12" fmla="*/ 788194 h 902494"/>
              <a:gd name="connsiteX13" fmla="*/ 1202531 w 2266950"/>
              <a:gd name="connsiteY13" fmla="*/ 902494 h 902494"/>
              <a:gd name="connsiteX14" fmla="*/ 1097756 w 2266950"/>
              <a:gd name="connsiteY14" fmla="*/ 797719 h 902494"/>
              <a:gd name="connsiteX15" fmla="*/ 950119 w 2266950"/>
              <a:gd name="connsiteY15" fmla="*/ 673894 h 902494"/>
              <a:gd name="connsiteX16" fmla="*/ 752475 w 2266950"/>
              <a:gd name="connsiteY16" fmla="*/ 521494 h 902494"/>
              <a:gd name="connsiteX17" fmla="*/ 583406 w 2266950"/>
              <a:gd name="connsiteY17" fmla="*/ 390525 h 902494"/>
              <a:gd name="connsiteX18" fmla="*/ 445294 w 2266950"/>
              <a:gd name="connsiteY18" fmla="*/ 309563 h 902494"/>
              <a:gd name="connsiteX19" fmla="*/ 247650 w 2266950"/>
              <a:gd name="connsiteY19" fmla="*/ 207169 h 902494"/>
              <a:gd name="connsiteX20" fmla="*/ 0 w 2266950"/>
              <a:gd name="connsiteY20" fmla="*/ 88107 h 90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66950" h="902494">
                <a:moveTo>
                  <a:pt x="0" y="88107"/>
                </a:moveTo>
                <a:lnTo>
                  <a:pt x="288131" y="50007"/>
                </a:lnTo>
                <a:lnTo>
                  <a:pt x="683419" y="11907"/>
                </a:lnTo>
                <a:lnTo>
                  <a:pt x="1050131" y="0"/>
                </a:lnTo>
                <a:lnTo>
                  <a:pt x="1397794" y="19050"/>
                </a:lnTo>
                <a:lnTo>
                  <a:pt x="1721644" y="71438"/>
                </a:lnTo>
                <a:lnTo>
                  <a:pt x="2018919" y="157163"/>
                </a:lnTo>
                <a:lnTo>
                  <a:pt x="2266950" y="259557"/>
                </a:lnTo>
                <a:lnTo>
                  <a:pt x="2081212" y="342900"/>
                </a:lnTo>
                <a:lnTo>
                  <a:pt x="1914525" y="419100"/>
                </a:lnTo>
                <a:lnTo>
                  <a:pt x="1707356" y="533400"/>
                </a:lnTo>
                <a:lnTo>
                  <a:pt x="1521619" y="652463"/>
                </a:lnTo>
                <a:lnTo>
                  <a:pt x="1338262" y="788194"/>
                </a:lnTo>
                <a:lnTo>
                  <a:pt x="1202531" y="902494"/>
                </a:lnTo>
                <a:lnTo>
                  <a:pt x="1097756" y="797719"/>
                </a:lnTo>
                <a:lnTo>
                  <a:pt x="950119" y="673894"/>
                </a:lnTo>
                <a:lnTo>
                  <a:pt x="752475" y="521494"/>
                </a:lnTo>
                <a:lnTo>
                  <a:pt x="583406" y="390525"/>
                </a:lnTo>
                <a:lnTo>
                  <a:pt x="445294" y="309563"/>
                </a:lnTo>
                <a:lnTo>
                  <a:pt x="247650" y="207169"/>
                </a:lnTo>
                <a:lnTo>
                  <a:pt x="0" y="88107"/>
                </a:lnTo>
                <a:close/>
              </a:path>
            </a:pathLst>
          </a:custGeom>
          <a:solidFill>
            <a:srgbClr val="D276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grpSp>
        <p:nvGrpSpPr>
          <p:cNvPr id="17" name="组合 16"/>
          <p:cNvGrpSpPr/>
          <p:nvPr/>
        </p:nvGrpSpPr>
        <p:grpSpPr>
          <a:xfrm>
            <a:off x="580366" y="3546155"/>
            <a:ext cx="8189941" cy="323165"/>
            <a:chOff x="827584" y="3467784"/>
            <a:chExt cx="7467870" cy="386547"/>
          </a:xfrm>
        </p:grpSpPr>
        <p:sp>
          <p:nvSpPr>
            <p:cNvPr id="18" name="矩形 17"/>
            <p:cNvSpPr/>
            <p:nvPr/>
          </p:nvSpPr>
          <p:spPr>
            <a:xfrm>
              <a:off x="4107032" y="3467784"/>
              <a:ext cx="869988" cy="38654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rPr>
                <a:t>更改方法</a:t>
              </a:r>
              <a:endParaRPr kumimoji="0" lang="zh-CN" altLang="en-US" sz="15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endParaRPr>
            </a:p>
          </p:txBody>
        </p:sp>
        <p:cxnSp>
          <p:nvCxnSpPr>
            <p:cNvPr id="19" name="直接连接符 18"/>
            <p:cNvCxnSpPr/>
            <p:nvPr/>
          </p:nvCxnSpPr>
          <p:spPr>
            <a:xfrm>
              <a:off x="5147319" y="3654587"/>
              <a:ext cx="3148135" cy="0"/>
            </a:xfrm>
            <a:prstGeom prst="line">
              <a:avLst/>
            </a:prstGeom>
            <a:noFill/>
            <a:ln w="6350" cap="flat" cmpd="sng" algn="ctr">
              <a:solidFill>
                <a:srgbClr val="635858"/>
              </a:solidFill>
              <a:prstDash val="solid"/>
              <a:miter lim="800000"/>
              <a:tailEnd type="oval"/>
            </a:ln>
            <a:effectLst/>
          </p:spPr>
        </p:cxnSp>
        <p:cxnSp>
          <p:nvCxnSpPr>
            <p:cNvPr id="20" name="直接连接符 19"/>
            <p:cNvCxnSpPr/>
            <p:nvPr/>
          </p:nvCxnSpPr>
          <p:spPr>
            <a:xfrm flipH="1">
              <a:off x="827584" y="3654587"/>
              <a:ext cx="3109892" cy="0"/>
            </a:xfrm>
            <a:prstGeom prst="line">
              <a:avLst/>
            </a:prstGeom>
            <a:noFill/>
            <a:ln w="6350" cap="flat" cmpd="sng" algn="ctr">
              <a:solidFill>
                <a:srgbClr val="635858"/>
              </a:solidFill>
              <a:prstDash val="solid"/>
              <a:miter lim="800000"/>
              <a:tailEnd type="oval"/>
            </a:ln>
            <a:effectLst/>
          </p:spPr>
        </p:cxnSp>
      </p:grpSp>
      <p:sp>
        <p:nvSpPr>
          <p:cNvPr id="21" name="矩形 20"/>
          <p:cNvSpPr/>
          <p:nvPr/>
        </p:nvSpPr>
        <p:spPr>
          <a:xfrm>
            <a:off x="1502634" y="3930486"/>
            <a:ext cx="6302646" cy="591839"/>
          </a:xfrm>
          <a:prstGeom prst="rect">
            <a:avLst/>
          </a:prstGeom>
        </p:spPr>
        <p:txBody>
          <a:bodyPr wrap="square" lIns="68589" tIns="34295" rIns="68589" bIns="34295">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rPr>
              <a:t>单击</a:t>
            </a:r>
            <a:r>
              <a:rPr kumimoji="0" lang="zh-CN" altLang="en-US" sz="12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rPr>
              <a:t>选中图片，右键，设置图片格式，填充，图片或文理填充，文件，选择你要的图片即可</a:t>
            </a:r>
            <a:endParaRPr kumimoji="0" lang="en-US" altLang="zh-CN" sz="12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endParaRPr>
          </a:p>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rPr>
              <a:t>（备注，建议使用图片前先将图片裁剪成如图差不多的长方形，图片才不会变形）</a:t>
            </a:r>
            <a:endParaRPr kumimoji="0" lang="zh-CN" altLang="en-US" sz="12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endParaRPr>
          </a:p>
        </p:txBody>
      </p:sp>
      <p:pic>
        <p:nvPicPr>
          <p:cNvPr id="23" name="Picture 5" descr="C:\Users\Administrator\Desktop\老年人重阳节\菊花.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3648652"/>
            <a:ext cx="2600325" cy="1833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6500"/>
                            </p:stCondLst>
                            <p:childTnLst>
                              <p:par>
                                <p:cTn id="57" presetID="16" presetClass="entr" presetSubtype="37"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outVertical)">
                                      <p:cBhvr>
                                        <p:cTn id="59" dur="1000"/>
                                        <p:tgtEl>
                                          <p:spTgt spid="17"/>
                                        </p:tgtEl>
                                      </p:cBhvr>
                                    </p:animEffect>
                                  </p:childTnLst>
                                </p:cTn>
                              </p:par>
                            </p:childTnLst>
                          </p:cTn>
                        </p:par>
                        <p:par>
                          <p:cTn id="60" fill="hold">
                            <p:stCondLst>
                              <p:cond delay="75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21"/>
                                        </p:tgtEl>
                                        <p:attrNameLst>
                                          <p:attrName>ppt_y</p:attrName>
                                        </p:attrNameLst>
                                      </p:cBhvr>
                                      <p:tavLst>
                                        <p:tav tm="0">
                                          <p:val>
                                            <p:strVal val="#ppt_y"/>
                                          </p:val>
                                        </p:tav>
                                        <p:tav tm="100000">
                                          <p:val>
                                            <p:strVal val="#ppt_y"/>
                                          </p:val>
                                        </p:tav>
                                      </p:tavLst>
                                    </p:anim>
                                    <p:anim calcmode="lin" valueType="num">
                                      <p:cBhvr>
                                        <p:cTn id="65"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66"/>
          <p:cNvCxnSpPr/>
          <p:nvPr/>
        </p:nvCxnSpPr>
        <p:spPr>
          <a:xfrm flipH="1">
            <a:off x="958169" y="1877895"/>
            <a:ext cx="7229261" cy="0"/>
          </a:xfrm>
          <a:prstGeom prst="line">
            <a:avLst/>
          </a:prstGeom>
          <a:ln w="19050">
            <a:solidFill>
              <a:srgbClr val="5B1D0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4" name="Oval 12"/>
          <p:cNvSpPr/>
          <p:nvPr/>
        </p:nvSpPr>
        <p:spPr>
          <a:xfrm>
            <a:off x="3901848" y="1200944"/>
            <a:ext cx="1341903" cy="1342082"/>
          </a:xfrm>
          <a:prstGeom prst="ellipse">
            <a:avLst/>
          </a:prstGeom>
          <a:blipFill>
            <a:blip r:embed="rId2"/>
            <a:stretch>
              <a:fillRect/>
            </a:stretch>
          </a:blipFill>
          <a:ln w="6350" cap="flat" cmpd="sng" algn="ctr">
            <a:noFill/>
            <a:prstDash val="solid"/>
            <a:miter lim="800000"/>
          </a:ln>
          <a:effectLst/>
        </p:spPr>
        <p:txBody>
          <a:bodyPr lIns="68570" tIns="34287" rIns="68570" bIns="34287" rtlCol="0" anchor="ctr"/>
          <a:lstStyle/>
          <a:p>
            <a:pPr defTabSz="913765" fontAlgn="auto">
              <a:spcBef>
                <a:spcPts val="0"/>
              </a:spcBef>
              <a:spcAft>
                <a:spcPts val="0"/>
              </a:spcAft>
            </a:pPr>
            <a:endParaRPr lang="en-US" sz="900" b="0" kern="0" dirty="0">
              <a:solidFill>
                <a:sysClr val="window" lastClr="FFFFFF"/>
              </a:solidFill>
              <a:latin typeface="微软雅黑 Light" panose="020B0502040204020203" pitchFamily="34" charset="-122"/>
              <a:ea typeface="微软雅黑 Light" panose="020B0502040204020203" pitchFamily="34" charset="-122"/>
              <a:cs typeface="Helvetica Neue"/>
            </a:endParaRPr>
          </a:p>
        </p:txBody>
      </p:sp>
      <p:sp>
        <p:nvSpPr>
          <p:cNvPr id="5" name="Oval 16"/>
          <p:cNvSpPr/>
          <p:nvPr/>
        </p:nvSpPr>
        <p:spPr>
          <a:xfrm>
            <a:off x="5397920" y="1324456"/>
            <a:ext cx="1094923" cy="1095071"/>
          </a:xfrm>
          <a:prstGeom prst="ellipse">
            <a:avLst/>
          </a:prstGeom>
          <a:blipFill>
            <a:blip r:embed="rId3"/>
            <a:stretch>
              <a:fillRect/>
            </a:stretch>
          </a:blipFill>
          <a:ln w="6350" cap="flat" cmpd="sng" algn="ctr">
            <a:noFill/>
            <a:prstDash val="solid"/>
            <a:miter lim="800000"/>
          </a:ln>
          <a:effectLst/>
        </p:spPr>
        <p:txBody>
          <a:bodyPr lIns="68570" tIns="34287" rIns="68570" bIns="34287" rtlCol="0" anchor="ctr"/>
          <a:lstStyle/>
          <a:p>
            <a:pPr defTabSz="913765" fontAlgn="auto">
              <a:spcBef>
                <a:spcPts val="0"/>
              </a:spcBef>
              <a:spcAft>
                <a:spcPts val="0"/>
              </a:spcAft>
            </a:pPr>
            <a:endParaRPr lang="en-US" sz="900" b="0" kern="0" dirty="0">
              <a:solidFill>
                <a:sysClr val="window" lastClr="FFFFFF"/>
              </a:solidFill>
              <a:latin typeface="微软雅黑 Light" panose="020B0502040204020203" pitchFamily="34" charset="-122"/>
              <a:ea typeface="微软雅黑 Light" panose="020B0502040204020203" pitchFamily="34" charset="-122"/>
              <a:cs typeface="Helvetica Neue"/>
            </a:endParaRPr>
          </a:p>
        </p:txBody>
      </p:sp>
      <p:sp>
        <p:nvSpPr>
          <p:cNvPr id="6" name="Oval 19"/>
          <p:cNvSpPr/>
          <p:nvPr/>
        </p:nvSpPr>
        <p:spPr>
          <a:xfrm>
            <a:off x="6647006" y="1454117"/>
            <a:ext cx="835625" cy="83573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4" rIns="91413" bIns="45704" rtlCol="0" anchor="ctr"/>
          <a:lstStyle/>
          <a:p>
            <a:pPr defTabSz="1031240" fontAlgn="auto">
              <a:spcBef>
                <a:spcPts val="0"/>
              </a:spcBef>
              <a:spcAft>
                <a:spcPts val="0"/>
              </a:spcAft>
            </a:pPr>
            <a:endParaRPr lang="en-US" sz="2400" b="0" dirty="0">
              <a:solidFill>
                <a:srgbClr val="262626"/>
              </a:solidFill>
              <a:latin typeface="FontAwesome" pitchFamily="2" charset="0"/>
              <a:ea typeface="微软雅黑 Light" panose="020B0502040204020203" pitchFamily="34" charset="-122"/>
            </a:endParaRPr>
          </a:p>
        </p:txBody>
      </p:sp>
      <p:sp>
        <p:nvSpPr>
          <p:cNvPr id="7" name="Oval 4"/>
          <p:cNvSpPr/>
          <p:nvPr/>
        </p:nvSpPr>
        <p:spPr>
          <a:xfrm>
            <a:off x="1662962" y="1454117"/>
            <a:ext cx="835625" cy="835736"/>
          </a:xfrm>
          <a:prstGeom prst="ellipse">
            <a:avLst/>
          </a:prstGeom>
          <a:blipFill>
            <a:blip r:embed="rId5"/>
            <a:stretch>
              <a:fillRect/>
            </a:stretch>
          </a:blipFill>
          <a:ln w="6350" cap="flat" cmpd="sng" algn="ctr">
            <a:noFill/>
            <a:prstDash val="solid"/>
            <a:miter lim="800000"/>
          </a:ln>
          <a:effectLst/>
        </p:spPr>
        <p:txBody>
          <a:bodyPr lIns="68570" tIns="34287" rIns="68570" bIns="34287" rtlCol="0" anchor="ctr"/>
          <a:lstStyle/>
          <a:p>
            <a:pPr defTabSz="913765" fontAlgn="auto">
              <a:spcBef>
                <a:spcPts val="0"/>
              </a:spcBef>
              <a:spcAft>
                <a:spcPts val="0"/>
              </a:spcAft>
            </a:pPr>
            <a:endParaRPr lang="en-US" sz="900" b="0" kern="0" dirty="0">
              <a:solidFill>
                <a:sysClr val="window" lastClr="FFFFFF"/>
              </a:solidFill>
              <a:latin typeface="微软雅黑 Light" panose="020B0502040204020203" pitchFamily="34" charset="-122"/>
              <a:ea typeface="微软雅黑 Light" panose="020B0502040204020203" pitchFamily="34" charset="-122"/>
              <a:cs typeface="Helvetica Neue"/>
            </a:endParaRPr>
          </a:p>
        </p:txBody>
      </p:sp>
      <p:sp>
        <p:nvSpPr>
          <p:cNvPr id="8" name="Oval 8"/>
          <p:cNvSpPr/>
          <p:nvPr/>
        </p:nvSpPr>
        <p:spPr>
          <a:xfrm>
            <a:off x="2652756" y="1324456"/>
            <a:ext cx="1094923" cy="1095071"/>
          </a:xfrm>
          <a:prstGeom prst="ellipse">
            <a:avLst/>
          </a:prstGeom>
          <a:blipFill>
            <a:blip r:embed="rId6"/>
            <a:stretch>
              <a:fillRect/>
            </a:stretch>
          </a:blipFill>
          <a:ln w="6350" cap="flat" cmpd="sng" algn="ctr">
            <a:noFill/>
            <a:prstDash val="solid"/>
            <a:miter lim="800000"/>
          </a:ln>
          <a:effectLst/>
        </p:spPr>
        <p:txBody>
          <a:bodyPr lIns="68570" tIns="34287" rIns="68570" bIns="34287" rtlCol="0" anchor="ctr"/>
          <a:lstStyle/>
          <a:p>
            <a:pPr defTabSz="913765" fontAlgn="auto">
              <a:spcBef>
                <a:spcPts val="0"/>
              </a:spcBef>
              <a:spcAft>
                <a:spcPts val="0"/>
              </a:spcAft>
            </a:pPr>
            <a:endParaRPr lang="en-US" sz="900" b="0" kern="0" dirty="0">
              <a:solidFill>
                <a:sysClr val="window" lastClr="FFFFFF"/>
              </a:solidFill>
              <a:latin typeface="微软雅黑 Light" panose="020B0502040204020203" pitchFamily="34" charset="-122"/>
              <a:ea typeface="微软雅黑 Light" panose="020B0502040204020203" pitchFamily="34" charset="-122"/>
              <a:cs typeface="Helvetica Neue"/>
            </a:endParaRPr>
          </a:p>
        </p:txBody>
      </p:sp>
      <p:sp>
        <p:nvSpPr>
          <p:cNvPr id="9" name="矩形 8"/>
          <p:cNvSpPr/>
          <p:nvPr/>
        </p:nvSpPr>
        <p:spPr>
          <a:xfrm>
            <a:off x="665945" y="3314722"/>
            <a:ext cx="1600994" cy="683264"/>
          </a:xfrm>
          <a:prstGeom prst="rect">
            <a:avLst/>
          </a:prstGeom>
        </p:spPr>
        <p:txBody>
          <a:bodyPr wrap="square">
            <a:spAutoFit/>
          </a:bodyPr>
          <a:lstStyle/>
          <a:p>
            <a:pPr lvl="0" fontAlgn="auto">
              <a:lnSpc>
                <a:spcPct val="120000"/>
              </a:lnSpc>
              <a:spcBef>
                <a:spcPts val="0"/>
              </a:spcBef>
              <a:spcAft>
                <a:spcPts val="0"/>
              </a:spcAft>
              <a:defRPr/>
            </a:pPr>
            <a:r>
              <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在此录入上述图表的综合描述说明，在此录入上述图表的综合描述</a:t>
            </a:r>
            <a:r>
              <a:rPr lang="zh-CN" altLang="en-US" sz="800" b="0" kern="0" dirty="0" smtClean="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说明</a:t>
            </a:r>
            <a:r>
              <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a:t>
            </a:r>
            <a:r>
              <a:rPr lang="zh-CN" altLang="en-US" sz="800" b="0" kern="0" dirty="0" smtClean="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说明</a:t>
            </a:r>
            <a:endPar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endParaRPr>
          </a:p>
        </p:txBody>
      </p:sp>
      <p:sp>
        <p:nvSpPr>
          <p:cNvPr id="10" name="Content Placeholder 2"/>
          <p:cNvSpPr txBox="1"/>
          <p:nvPr/>
        </p:nvSpPr>
        <p:spPr>
          <a:xfrm>
            <a:off x="944860" y="3039240"/>
            <a:ext cx="1043165" cy="211982"/>
          </a:xfrm>
          <a:prstGeom prst="rect">
            <a:avLst/>
          </a:prstGeom>
        </p:spPr>
        <p:txBody>
          <a:bodyPr lIns="68570" tIns="34287" rIns="68570" bIns="34287"/>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57200" fontAlgn="auto">
              <a:lnSpc>
                <a:spcPct val="80000"/>
              </a:lnSpc>
              <a:buClr>
                <a:srgbClr val="202F3D">
                  <a:lumMod val="75000"/>
                </a:srgbClr>
              </a:buClr>
              <a:defRPr/>
            </a:pPr>
            <a:r>
              <a:rPr lang="zh-CN" altLang="en-US" sz="1500" b="0" dirty="0" smtClean="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rPr>
              <a:t>标题文字</a:t>
            </a:r>
            <a:endParaRPr lang="en-US" sz="1500" b="0" dirty="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1" name="矩形 10"/>
          <p:cNvSpPr/>
          <p:nvPr/>
        </p:nvSpPr>
        <p:spPr>
          <a:xfrm>
            <a:off x="2227251" y="3314722"/>
            <a:ext cx="1600994" cy="683264"/>
          </a:xfrm>
          <a:prstGeom prst="rect">
            <a:avLst/>
          </a:prstGeom>
        </p:spPr>
        <p:txBody>
          <a:bodyPr wrap="square">
            <a:spAutoFit/>
          </a:bodyPr>
          <a:lstStyle/>
          <a:p>
            <a:pPr lvl="0" fontAlgn="auto">
              <a:lnSpc>
                <a:spcPct val="120000"/>
              </a:lnSpc>
              <a:spcBef>
                <a:spcPts val="0"/>
              </a:spcBef>
              <a:spcAft>
                <a:spcPts val="0"/>
              </a:spcAft>
              <a:defRPr/>
            </a:pPr>
            <a:r>
              <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在此录入上述图表的综合描述说明，在此录入上述图表的综合描述</a:t>
            </a:r>
            <a:r>
              <a:rPr lang="zh-CN" altLang="en-US" sz="800" b="0" kern="0" dirty="0" smtClean="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说明</a:t>
            </a:r>
            <a:r>
              <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a:t>
            </a:r>
            <a:r>
              <a:rPr lang="zh-CN" altLang="en-US" sz="800" b="0" kern="0" dirty="0" smtClean="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说明</a:t>
            </a:r>
            <a:endPar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endParaRPr>
          </a:p>
        </p:txBody>
      </p:sp>
      <p:sp>
        <p:nvSpPr>
          <p:cNvPr id="12" name="Content Placeholder 2"/>
          <p:cNvSpPr txBox="1"/>
          <p:nvPr/>
        </p:nvSpPr>
        <p:spPr>
          <a:xfrm>
            <a:off x="2506166" y="3039240"/>
            <a:ext cx="1043165" cy="211982"/>
          </a:xfrm>
          <a:prstGeom prst="rect">
            <a:avLst/>
          </a:prstGeom>
        </p:spPr>
        <p:txBody>
          <a:bodyPr lIns="68570" tIns="34287" rIns="68570" bIns="34287"/>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57200" fontAlgn="auto">
              <a:lnSpc>
                <a:spcPct val="80000"/>
              </a:lnSpc>
              <a:buClr>
                <a:srgbClr val="202F3D">
                  <a:lumMod val="75000"/>
                </a:srgbClr>
              </a:buClr>
              <a:defRPr/>
            </a:pPr>
            <a:r>
              <a:rPr lang="zh-CN" altLang="en-US" sz="1500" b="0" dirty="0" smtClean="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rPr>
              <a:t>标题文字</a:t>
            </a:r>
            <a:endParaRPr lang="en-US" sz="1500" b="0" dirty="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3" name="矩形 12"/>
          <p:cNvSpPr/>
          <p:nvPr/>
        </p:nvSpPr>
        <p:spPr>
          <a:xfrm>
            <a:off x="3810000" y="3314722"/>
            <a:ext cx="1600994" cy="683264"/>
          </a:xfrm>
          <a:prstGeom prst="rect">
            <a:avLst/>
          </a:prstGeom>
        </p:spPr>
        <p:txBody>
          <a:bodyPr wrap="square">
            <a:spAutoFit/>
          </a:bodyPr>
          <a:lstStyle/>
          <a:p>
            <a:pPr lvl="0" fontAlgn="auto">
              <a:lnSpc>
                <a:spcPct val="120000"/>
              </a:lnSpc>
              <a:spcBef>
                <a:spcPts val="0"/>
              </a:spcBef>
              <a:spcAft>
                <a:spcPts val="0"/>
              </a:spcAft>
              <a:defRPr/>
            </a:pPr>
            <a:r>
              <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在此录入上述图表的综合描述说明，在此录入上述图表的综合描述</a:t>
            </a:r>
            <a:r>
              <a:rPr lang="zh-CN" altLang="en-US" sz="800" b="0" kern="0" dirty="0" smtClean="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说明</a:t>
            </a:r>
            <a:r>
              <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a:t>
            </a:r>
            <a:r>
              <a:rPr lang="zh-CN" altLang="en-US" sz="800" b="0" kern="0" dirty="0" smtClean="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说明</a:t>
            </a:r>
            <a:endPar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endParaRPr>
          </a:p>
        </p:txBody>
      </p:sp>
      <p:sp>
        <p:nvSpPr>
          <p:cNvPr id="14" name="Content Placeholder 2"/>
          <p:cNvSpPr txBox="1"/>
          <p:nvPr/>
        </p:nvSpPr>
        <p:spPr>
          <a:xfrm>
            <a:off x="4088915" y="3039240"/>
            <a:ext cx="1043165" cy="211982"/>
          </a:xfrm>
          <a:prstGeom prst="rect">
            <a:avLst/>
          </a:prstGeom>
        </p:spPr>
        <p:txBody>
          <a:bodyPr lIns="68570" tIns="34287" rIns="68570" bIns="34287"/>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57200" fontAlgn="auto">
              <a:lnSpc>
                <a:spcPct val="80000"/>
              </a:lnSpc>
              <a:buClr>
                <a:srgbClr val="202F3D">
                  <a:lumMod val="75000"/>
                </a:srgbClr>
              </a:buClr>
              <a:defRPr/>
            </a:pPr>
            <a:r>
              <a:rPr lang="zh-CN" altLang="en-US" sz="1500" b="0" dirty="0" smtClean="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rPr>
              <a:t>标题文字</a:t>
            </a:r>
            <a:endParaRPr lang="en-US" sz="1500" b="0" dirty="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5" name="矩形 14"/>
          <p:cNvSpPr/>
          <p:nvPr/>
        </p:nvSpPr>
        <p:spPr>
          <a:xfrm>
            <a:off x="5410200" y="3314722"/>
            <a:ext cx="1600994" cy="683264"/>
          </a:xfrm>
          <a:prstGeom prst="rect">
            <a:avLst/>
          </a:prstGeom>
        </p:spPr>
        <p:txBody>
          <a:bodyPr wrap="square">
            <a:spAutoFit/>
          </a:bodyPr>
          <a:lstStyle/>
          <a:p>
            <a:pPr lvl="0" fontAlgn="auto">
              <a:lnSpc>
                <a:spcPct val="120000"/>
              </a:lnSpc>
              <a:spcBef>
                <a:spcPts val="0"/>
              </a:spcBef>
              <a:spcAft>
                <a:spcPts val="0"/>
              </a:spcAft>
              <a:defRPr/>
            </a:pPr>
            <a:r>
              <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在此录入上述图表的综合描述说明，在此录入上述图表的综合描述</a:t>
            </a:r>
            <a:r>
              <a:rPr lang="zh-CN" altLang="en-US" sz="800" b="0" kern="0" dirty="0" smtClean="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说明</a:t>
            </a:r>
            <a:r>
              <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a:t>
            </a:r>
            <a:r>
              <a:rPr lang="zh-CN" altLang="en-US" sz="800" b="0" kern="0" dirty="0" smtClean="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说明</a:t>
            </a:r>
            <a:endPar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endParaRPr>
          </a:p>
        </p:txBody>
      </p:sp>
      <p:sp>
        <p:nvSpPr>
          <p:cNvPr id="16" name="Content Placeholder 2"/>
          <p:cNvSpPr txBox="1"/>
          <p:nvPr/>
        </p:nvSpPr>
        <p:spPr>
          <a:xfrm>
            <a:off x="5689115" y="3039240"/>
            <a:ext cx="1043165" cy="211982"/>
          </a:xfrm>
          <a:prstGeom prst="rect">
            <a:avLst/>
          </a:prstGeom>
        </p:spPr>
        <p:txBody>
          <a:bodyPr lIns="68570" tIns="34287" rIns="68570" bIns="34287"/>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57200" fontAlgn="auto">
              <a:lnSpc>
                <a:spcPct val="80000"/>
              </a:lnSpc>
              <a:buClr>
                <a:srgbClr val="202F3D">
                  <a:lumMod val="75000"/>
                </a:srgbClr>
              </a:buClr>
              <a:defRPr/>
            </a:pPr>
            <a:r>
              <a:rPr lang="zh-CN" altLang="en-US" sz="1500" b="0" dirty="0" smtClean="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rPr>
              <a:t>标题文字</a:t>
            </a:r>
            <a:endParaRPr lang="en-US" sz="1500" b="0" dirty="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7" name="矩形 16"/>
          <p:cNvSpPr/>
          <p:nvPr/>
        </p:nvSpPr>
        <p:spPr>
          <a:xfrm>
            <a:off x="7011194" y="3314722"/>
            <a:ext cx="1600994" cy="683264"/>
          </a:xfrm>
          <a:prstGeom prst="rect">
            <a:avLst/>
          </a:prstGeom>
        </p:spPr>
        <p:txBody>
          <a:bodyPr wrap="square">
            <a:spAutoFit/>
          </a:bodyPr>
          <a:lstStyle/>
          <a:p>
            <a:pPr lvl="0" fontAlgn="auto">
              <a:lnSpc>
                <a:spcPct val="120000"/>
              </a:lnSpc>
              <a:spcBef>
                <a:spcPts val="0"/>
              </a:spcBef>
              <a:spcAft>
                <a:spcPts val="0"/>
              </a:spcAft>
              <a:defRPr/>
            </a:pPr>
            <a:r>
              <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在此录入上述图表的综合描述说明，在此录入上述图表的综合描述</a:t>
            </a:r>
            <a:r>
              <a:rPr lang="zh-CN" altLang="en-US" sz="800" b="0" kern="0" dirty="0" smtClean="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说明</a:t>
            </a:r>
            <a:r>
              <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a:t>
            </a:r>
            <a:r>
              <a:rPr lang="zh-CN" altLang="en-US" sz="800" b="0" kern="0" dirty="0" smtClean="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rPr>
              <a:t>说明</a:t>
            </a:r>
            <a:endParaRPr lang="zh-CN" altLang="en-US" sz="800" b="0" kern="0" dirty="0">
              <a:solidFill>
                <a:schemeClr val="tx1">
                  <a:lumMod val="65000"/>
                  <a:lumOff val="35000"/>
                </a:schemeClr>
              </a:solidFill>
              <a:latin typeface="微软雅黑 Light" panose="020B0502040204020203" pitchFamily="34" charset="-122"/>
              <a:ea typeface="微软雅黑 Light" panose="020B0502040204020203" pitchFamily="34" charset="-122"/>
              <a:sym typeface="方正兰亭黑_GBK" panose="02000000000000000000" pitchFamily="2" charset="-122"/>
            </a:endParaRPr>
          </a:p>
        </p:txBody>
      </p:sp>
      <p:sp>
        <p:nvSpPr>
          <p:cNvPr id="18" name="Content Placeholder 2"/>
          <p:cNvSpPr txBox="1"/>
          <p:nvPr/>
        </p:nvSpPr>
        <p:spPr>
          <a:xfrm>
            <a:off x="7290109" y="3039240"/>
            <a:ext cx="1043165" cy="211982"/>
          </a:xfrm>
          <a:prstGeom prst="rect">
            <a:avLst/>
          </a:prstGeom>
        </p:spPr>
        <p:txBody>
          <a:bodyPr lIns="68570" tIns="34287" rIns="68570" bIns="34287"/>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57200" fontAlgn="auto">
              <a:lnSpc>
                <a:spcPct val="80000"/>
              </a:lnSpc>
              <a:buClr>
                <a:srgbClr val="202F3D">
                  <a:lumMod val="75000"/>
                </a:srgbClr>
              </a:buClr>
              <a:defRPr/>
            </a:pPr>
            <a:r>
              <a:rPr lang="zh-CN" altLang="en-US" sz="1500" b="0" dirty="0" smtClean="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rPr>
              <a:t>标题文字</a:t>
            </a:r>
            <a:endParaRPr lang="en-US" sz="1500" b="0" dirty="0">
              <a:solidFill>
                <a:schemeClr val="tx1">
                  <a:lumMod val="65000"/>
                  <a:lumOff val="35000"/>
                </a:schemeClr>
              </a:solidFill>
              <a:latin typeface="微软雅黑 Light" panose="020B0502040204020203" pitchFamily="34" charset="-122"/>
              <a:ea typeface="微软雅黑 Light" panose="020B0502040204020203" pitchFamily="34" charset="-122"/>
              <a:cs typeface="Arial" panose="020B0604020202020204" pitchFamily="34" charset="0"/>
            </a:endParaRPr>
          </a:p>
        </p:txBody>
      </p:sp>
      <p:pic>
        <p:nvPicPr>
          <p:cNvPr id="20" name="Picture 5" descr="C:\Users\Administrator\Desktop\老年人重阳节\菊花.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648652"/>
            <a:ext cx="2600325" cy="1833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500"/>
                                        <p:tgtEl>
                                          <p:spTgt spid="3"/>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0517"/>
            <a:ext cx="9144000" cy="517560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bwMode="auto">
          <a:xfrm>
            <a:off x="1219200" y="1277144"/>
            <a:ext cx="6705600" cy="2209800"/>
          </a:xfrm>
          <a:prstGeom prst="rect">
            <a:avLst/>
          </a:prstGeom>
          <a:solidFill>
            <a:srgbClr val="D2761A">
              <a:alpha val="16000"/>
            </a:srgbClr>
          </a:solidFill>
          <a:ln w="3175" cap="flat" cmpd="thinThick" algn="ctr">
            <a:solidFill>
              <a:schemeClr val="tx1"/>
            </a:solidFill>
            <a:prstDash val="solid"/>
            <a:round/>
            <a:headEnd type="none" w="med" len="med"/>
            <a:tailEnd type="none" w="med" len="med"/>
          </a:ln>
          <a:effectLst>
            <a:outerShdw dist="35921" dir="2700000" algn="ctr" rotWithShape="0">
              <a:srgbClr val="000000">
                <a:alpha val="39999"/>
              </a:srgbClr>
            </a:outerShdw>
          </a:effectLst>
        </p:spPr>
        <p:txBody>
          <a:bodyPr vert="horz" wrap="square" lIns="91440" tIns="45720" rIns="91440" bIns="45720" numCol="1" rtlCol="0" anchor="ctr" anchorCtr="0" compatLnSpc="1"/>
          <a:lstStyle/>
          <a:p>
            <a:pPr marL="0" marR="0" indent="0" algn="ctr" defTabSz="914400" rtl="0" eaLnBrk="1" fontAlgn="base" latinLnBrk="0" hangingPunct="1">
              <a:lnSpc>
                <a:spcPct val="120000"/>
              </a:lnSpc>
              <a:spcBef>
                <a:spcPct val="0"/>
              </a:spcBef>
              <a:spcAft>
                <a:spcPct val="0"/>
              </a:spcAft>
              <a:buClrTx/>
              <a:buSzTx/>
              <a:buFontTx/>
              <a:buNone/>
            </a:pPr>
            <a:endParaRPr kumimoji="0" lang="zh-CN" altLang="en-US" sz="2000" b="0" i="0" u="none" strike="noStrike" cap="none" normalizeH="0" baseline="0" smtClean="0">
              <a:ln>
                <a:noFill/>
              </a:ln>
              <a:solidFill>
                <a:srgbClr val="4D4D4D"/>
              </a:solidFill>
              <a:effectLst/>
              <a:latin typeface="微软雅黑 Light" panose="020B0502040204020203" pitchFamily="34" charset="-122"/>
              <a:ea typeface="微软雅黑 Light" panose="020B0502040204020203" pitchFamily="34" charset="-122"/>
            </a:endParaRPr>
          </a:p>
        </p:txBody>
      </p:sp>
      <p:sp>
        <p:nvSpPr>
          <p:cNvPr id="9" name="TextBox 8"/>
          <p:cNvSpPr txBox="1"/>
          <p:nvPr/>
        </p:nvSpPr>
        <p:spPr>
          <a:xfrm>
            <a:off x="1447800" y="1504018"/>
            <a:ext cx="6248400" cy="175432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75000"/>
                    <a:lumOff val="25000"/>
                  </a:sysClr>
                </a:solidFill>
                <a:effectLst/>
                <a:uLnTx/>
                <a:uFillTx/>
                <a:latin typeface="微软雅黑 Light" panose="020B0502040204020203" pitchFamily="34" charset="-122"/>
                <a:ea typeface="微软雅黑 Light" panose="020B0502040204020203" pitchFamily="34" charset="-122"/>
              </a:rPr>
              <a:t>       重阳节为农历九月初九，是魏晋以后兴起的节日。“重阳”、“重九”之名，肇于三国时代。主要有五种传统习俗。一是登</a:t>
            </a:r>
            <a:r>
              <a:rPr lang="zh-CN" altLang="en-US" sz="1200" kern="0" dirty="0" smtClean="0">
                <a:solidFill>
                  <a:sysClr val="windowText" lastClr="000000">
                    <a:lumMod val="75000"/>
                    <a:lumOff val="25000"/>
                  </a:sysClr>
                </a:solidFill>
                <a:latin typeface="微软雅黑 Light" panose="020B0502040204020203" pitchFamily="34" charset="-122"/>
                <a:ea typeface="微软雅黑 Light" panose="020B0502040204020203" pitchFamily="34" charset="-122"/>
              </a:rPr>
              <a:t>高，此时秋高二是插茱萸，可驱秋蚊虫害。三是饮酒赏菊。农历九月正是菊花盛开之时，观赏千姿万态的秋菊，喝几盅菊花酒，也是重阳节的乐事。四是重阳糕。</a:t>
            </a:r>
            <a:endParaRPr lang="en-US" altLang="zh-CN" sz="1200" kern="0" dirty="0" smtClean="0">
              <a:solidFill>
                <a:sysClr val="windowText" lastClr="000000">
                  <a:lumMod val="75000"/>
                  <a:lumOff val="25000"/>
                </a:sysClr>
              </a:solidFill>
              <a:latin typeface="微软雅黑 Light" panose="020B0502040204020203" pitchFamily="34" charset="-122"/>
              <a:ea typeface="微软雅黑 Light" panose="020B0502040204020203"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75000"/>
                    <a:lumOff val="25000"/>
                  </a:sysClr>
                </a:solidFill>
                <a:effectLst/>
                <a:uLnTx/>
                <a:uFillTx/>
                <a:latin typeface="微软雅黑 Light" panose="020B0502040204020203" pitchFamily="34" charset="-122"/>
                <a:ea typeface="微软雅黑 Light" panose="020B0502040204020203" pitchFamily="34" charset="-122"/>
              </a:rPr>
              <a:t>       人们把粮食制成白嫩可口的米糕，谓之重阳糕，而“糕</a:t>
            </a:r>
            <a:r>
              <a:rPr lang="zh-CN" altLang="en-US" sz="1200" kern="0" dirty="0" smtClean="0">
                <a:solidFill>
                  <a:sysClr val="windowText" lastClr="000000">
                    <a:lumMod val="75000"/>
                    <a:lumOff val="25000"/>
                  </a:sysClr>
                </a:solidFill>
                <a:latin typeface="微软雅黑 Light" panose="020B0502040204020203" pitchFamily="34" charset="-122"/>
                <a:ea typeface="微软雅黑 Light" panose="020B0502040204020203" pitchFamily="34" charset="-122"/>
              </a:rPr>
              <a:t>”又与“高”谐音，食之谓可步步高升。五是开展敬老活动，从古至今重阳敬老之风绵延不绝。</a:t>
            </a:r>
            <a:endParaRPr kumimoji="0" lang="zh-CN" altLang="en-US" sz="1200" b="0" i="0" u="none" strike="noStrike" kern="0" cap="none" spc="0" normalizeH="0" baseline="0" noProof="0" dirty="0">
              <a:ln>
                <a:noFill/>
              </a:ln>
              <a:solidFill>
                <a:sysClr val="windowText" lastClr="000000">
                  <a:lumMod val="75000"/>
                  <a:lumOff val="25000"/>
                </a:sysClr>
              </a:solidFill>
              <a:effectLst/>
              <a:uLnTx/>
              <a:uFillTx/>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Tm="0">
        <p14:revea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C:\Users\Administrator\Desktop\老年人重阳节\菊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48652"/>
            <a:ext cx="2600325" cy="1833870"/>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1"/>
          <p:cNvSpPr/>
          <p:nvPr>
            <p:custDataLst>
              <p:tags r:id="rId3"/>
            </p:custDataLst>
          </p:nvPr>
        </p:nvSpPr>
        <p:spPr>
          <a:xfrm>
            <a:off x="-26528" y="985191"/>
            <a:ext cx="5162170" cy="2813956"/>
          </a:xfrm>
          <a:custGeom>
            <a:avLst/>
            <a:gdLst>
              <a:gd name="connsiteX0" fmla="*/ 0 w 3923928"/>
              <a:gd name="connsiteY0" fmla="*/ 0 h 2592288"/>
              <a:gd name="connsiteX1" fmla="*/ 3923928 w 3923928"/>
              <a:gd name="connsiteY1" fmla="*/ 0 h 2592288"/>
              <a:gd name="connsiteX2" fmla="*/ 3923928 w 3923928"/>
              <a:gd name="connsiteY2" fmla="*/ 2592288 h 2592288"/>
              <a:gd name="connsiteX3" fmla="*/ 0 w 3923928"/>
              <a:gd name="connsiteY3" fmla="*/ 2592288 h 2592288"/>
              <a:gd name="connsiteX4" fmla="*/ 0 w 3923928"/>
              <a:gd name="connsiteY4" fmla="*/ 0 h 2592288"/>
              <a:gd name="connsiteX0-1" fmla="*/ 0 w 3948699"/>
              <a:gd name="connsiteY0-2" fmla="*/ 0 h 2592288"/>
              <a:gd name="connsiteX1-3" fmla="*/ 3923928 w 3948699"/>
              <a:gd name="connsiteY1-4" fmla="*/ 0 h 2592288"/>
              <a:gd name="connsiteX2-5" fmla="*/ 3948699 w 3948699"/>
              <a:gd name="connsiteY2-6" fmla="*/ 4355 h 2592288"/>
              <a:gd name="connsiteX3-7" fmla="*/ 3923928 w 3948699"/>
              <a:gd name="connsiteY3-8" fmla="*/ 2592288 h 2592288"/>
              <a:gd name="connsiteX4-9" fmla="*/ 0 w 3948699"/>
              <a:gd name="connsiteY4-10" fmla="*/ 2592288 h 2592288"/>
              <a:gd name="connsiteX5" fmla="*/ 0 w 3948699"/>
              <a:gd name="connsiteY5" fmla="*/ 0 h 2592288"/>
              <a:gd name="connsiteX0-11" fmla="*/ 0 w 3923928"/>
              <a:gd name="connsiteY0-12" fmla="*/ 0 h 2592288"/>
              <a:gd name="connsiteX1-13" fmla="*/ 3923928 w 3923928"/>
              <a:gd name="connsiteY1-14" fmla="*/ 0 h 2592288"/>
              <a:gd name="connsiteX2-15" fmla="*/ 3921805 w 3923928"/>
              <a:gd name="connsiteY2-16" fmla="*/ 1322167 h 2592288"/>
              <a:gd name="connsiteX3-17" fmla="*/ 3923928 w 3923928"/>
              <a:gd name="connsiteY3-18" fmla="*/ 2592288 h 2592288"/>
              <a:gd name="connsiteX4-19" fmla="*/ 0 w 3923928"/>
              <a:gd name="connsiteY4-20" fmla="*/ 2592288 h 2592288"/>
              <a:gd name="connsiteX5-21" fmla="*/ 0 w 3923928"/>
              <a:gd name="connsiteY5-22" fmla="*/ 0 h 2592288"/>
              <a:gd name="connsiteX0-23" fmla="*/ 0 w 4755523"/>
              <a:gd name="connsiteY0-24" fmla="*/ 0 h 2592288"/>
              <a:gd name="connsiteX1-25" fmla="*/ 3923928 w 4755523"/>
              <a:gd name="connsiteY1-26" fmla="*/ 0 h 2592288"/>
              <a:gd name="connsiteX2-27" fmla="*/ 4755523 w 4755523"/>
              <a:gd name="connsiteY2-28" fmla="*/ 1295273 h 2592288"/>
              <a:gd name="connsiteX3-29" fmla="*/ 3923928 w 4755523"/>
              <a:gd name="connsiteY3-30" fmla="*/ 2592288 h 2592288"/>
              <a:gd name="connsiteX4-31" fmla="*/ 0 w 4755523"/>
              <a:gd name="connsiteY4-32" fmla="*/ 2592288 h 2592288"/>
              <a:gd name="connsiteX5-33" fmla="*/ 0 w 4755523"/>
              <a:gd name="connsiteY5-34" fmla="*/ 0 h 2592288"/>
              <a:gd name="connsiteX0-35" fmla="*/ 0 w 4755523"/>
              <a:gd name="connsiteY0-36" fmla="*/ 0 h 2592288"/>
              <a:gd name="connsiteX1-37" fmla="*/ 3923928 w 4755523"/>
              <a:gd name="connsiteY1-38" fmla="*/ 0 h 2592288"/>
              <a:gd name="connsiteX2-39" fmla="*/ 4755523 w 4755523"/>
              <a:gd name="connsiteY2-40" fmla="*/ 1295273 h 2592288"/>
              <a:gd name="connsiteX3-41" fmla="*/ 3923928 w 4755523"/>
              <a:gd name="connsiteY3-42" fmla="*/ 2592288 h 2592288"/>
              <a:gd name="connsiteX4-43" fmla="*/ 0 w 4755523"/>
              <a:gd name="connsiteY4-44" fmla="*/ 2592288 h 2592288"/>
              <a:gd name="connsiteX5-45" fmla="*/ 0 w 4755523"/>
              <a:gd name="connsiteY5-46" fmla="*/ 0 h 2592288"/>
              <a:gd name="connsiteX0-47" fmla="*/ 0 w 4755523"/>
              <a:gd name="connsiteY0-48" fmla="*/ 0 h 2592288"/>
              <a:gd name="connsiteX1-49" fmla="*/ 3923928 w 4755523"/>
              <a:gd name="connsiteY1-50" fmla="*/ 0 h 2592288"/>
              <a:gd name="connsiteX2-51" fmla="*/ 4755523 w 4755523"/>
              <a:gd name="connsiteY2-52" fmla="*/ 1295273 h 2592288"/>
              <a:gd name="connsiteX3-53" fmla="*/ 3923928 w 4755523"/>
              <a:gd name="connsiteY3-54" fmla="*/ 2592288 h 2592288"/>
              <a:gd name="connsiteX4-55" fmla="*/ 0 w 4755523"/>
              <a:gd name="connsiteY4-56" fmla="*/ 2592288 h 2592288"/>
              <a:gd name="connsiteX5-57" fmla="*/ 0 w 4755523"/>
              <a:gd name="connsiteY5-58" fmla="*/ 0 h 2592288"/>
              <a:gd name="connsiteX0-59" fmla="*/ 0 w 4755523"/>
              <a:gd name="connsiteY0-60" fmla="*/ 0 h 2592288"/>
              <a:gd name="connsiteX1-61" fmla="*/ 3923928 w 4755523"/>
              <a:gd name="connsiteY1-62" fmla="*/ 0 h 2592288"/>
              <a:gd name="connsiteX2-63" fmla="*/ 4755523 w 4755523"/>
              <a:gd name="connsiteY2-64" fmla="*/ 1295273 h 2592288"/>
              <a:gd name="connsiteX3-65" fmla="*/ 3923928 w 4755523"/>
              <a:gd name="connsiteY3-66" fmla="*/ 2592288 h 2592288"/>
              <a:gd name="connsiteX4-67" fmla="*/ 0 w 4755523"/>
              <a:gd name="connsiteY4-68" fmla="*/ 2592288 h 2592288"/>
              <a:gd name="connsiteX5-69" fmla="*/ 0 w 4755523"/>
              <a:gd name="connsiteY5-70" fmla="*/ 0 h 2592288"/>
              <a:gd name="connsiteX0-71" fmla="*/ 0 w 4755523"/>
              <a:gd name="connsiteY0-72" fmla="*/ 0 h 2592288"/>
              <a:gd name="connsiteX1-73" fmla="*/ 3923928 w 4755523"/>
              <a:gd name="connsiteY1-74" fmla="*/ 0 h 2592288"/>
              <a:gd name="connsiteX2-75" fmla="*/ 4755523 w 4755523"/>
              <a:gd name="connsiteY2-76" fmla="*/ 1295273 h 2592288"/>
              <a:gd name="connsiteX3-77" fmla="*/ 3923928 w 4755523"/>
              <a:gd name="connsiteY3-78" fmla="*/ 2592288 h 2592288"/>
              <a:gd name="connsiteX4-79" fmla="*/ 0 w 4755523"/>
              <a:gd name="connsiteY4-80" fmla="*/ 2592288 h 2592288"/>
              <a:gd name="connsiteX5-81" fmla="*/ 0 w 4755523"/>
              <a:gd name="connsiteY5-82" fmla="*/ 0 h 2592288"/>
              <a:gd name="connsiteX0-83" fmla="*/ 0 w 4755523"/>
              <a:gd name="connsiteY0-84" fmla="*/ 0 h 2592288"/>
              <a:gd name="connsiteX1-85" fmla="*/ 3923928 w 4755523"/>
              <a:gd name="connsiteY1-86" fmla="*/ 0 h 2592288"/>
              <a:gd name="connsiteX2-87" fmla="*/ 4755523 w 4755523"/>
              <a:gd name="connsiteY2-88" fmla="*/ 1295273 h 2592288"/>
              <a:gd name="connsiteX3-89" fmla="*/ 3923928 w 4755523"/>
              <a:gd name="connsiteY3-90" fmla="*/ 2592288 h 2592288"/>
              <a:gd name="connsiteX4-91" fmla="*/ 0 w 4755523"/>
              <a:gd name="connsiteY4-92" fmla="*/ 2592288 h 2592288"/>
              <a:gd name="connsiteX5-93" fmla="*/ 0 w 4755523"/>
              <a:gd name="connsiteY5-94" fmla="*/ 0 h 25922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4755523" h="2592288">
                <a:moveTo>
                  <a:pt x="0" y="0"/>
                </a:moveTo>
                <a:lnTo>
                  <a:pt x="3923928" y="0"/>
                </a:lnTo>
                <a:cubicBezTo>
                  <a:pt x="3896326" y="23863"/>
                  <a:pt x="4729337" y="1284857"/>
                  <a:pt x="4755523" y="1295273"/>
                </a:cubicBezTo>
                <a:cubicBezTo>
                  <a:pt x="4715890" y="1261447"/>
                  <a:pt x="3909773" y="2572325"/>
                  <a:pt x="3923928" y="2592288"/>
                </a:cubicBezTo>
                <a:lnTo>
                  <a:pt x="0" y="2592288"/>
                </a:lnTo>
                <a:lnTo>
                  <a:pt x="0" y="0"/>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ea typeface="微软雅黑 Light" panose="020B0502040204020203" pitchFamily="34" charset="-122"/>
            </a:endParaRPr>
          </a:p>
        </p:txBody>
      </p:sp>
      <p:sp>
        <p:nvSpPr>
          <p:cNvPr id="39" name="矩形 1"/>
          <p:cNvSpPr/>
          <p:nvPr>
            <p:custDataLst>
              <p:tags r:id="rId5"/>
            </p:custDataLst>
          </p:nvPr>
        </p:nvSpPr>
        <p:spPr>
          <a:xfrm flipH="1">
            <a:off x="5580063" y="972344"/>
            <a:ext cx="3563937" cy="2827338"/>
          </a:xfrm>
          <a:custGeom>
            <a:avLst/>
            <a:gdLst/>
            <a:ahLst/>
            <a:cxnLst/>
            <a:rect l="l" t="t" r="r" b="b"/>
            <a:pathLst>
              <a:path w="3563888" h="2826505">
                <a:moveTo>
                  <a:pt x="0" y="0"/>
                </a:moveTo>
                <a:lnTo>
                  <a:pt x="0" y="2802961"/>
                </a:lnTo>
                <a:lnTo>
                  <a:pt x="2661183" y="2826505"/>
                </a:lnTo>
                <a:cubicBezTo>
                  <a:pt x="2645818" y="2804835"/>
                  <a:pt x="3520866" y="1381863"/>
                  <a:pt x="3563888" y="1418582"/>
                </a:cubicBezTo>
                <a:cubicBezTo>
                  <a:pt x="3535463" y="1407275"/>
                  <a:pt x="2631221" y="38453"/>
                  <a:pt x="2661183" y="12549"/>
                </a:cubicBezTo>
                <a:close/>
              </a:path>
            </a:pathLst>
          </a:cu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endParaRPr lang="zh-CN" altLang="en-US">
              <a:solidFill>
                <a:srgbClr val="FFFFFF"/>
              </a:solidFill>
              <a:ea typeface="微软雅黑 Light" panose="020B0502040204020203" pitchFamily="34" charset="-122"/>
            </a:endParaRPr>
          </a:p>
        </p:txBody>
      </p:sp>
      <p:sp>
        <p:nvSpPr>
          <p:cNvPr id="40" name="等腰三角形 7"/>
          <p:cNvSpPr/>
          <p:nvPr>
            <p:custDataLst>
              <p:tags r:id="rId7"/>
            </p:custDataLst>
          </p:nvPr>
        </p:nvSpPr>
        <p:spPr>
          <a:xfrm>
            <a:off x="4566921" y="2575011"/>
            <a:ext cx="1522950" cy="1224138"/>
          </a:xfrm>
          <a:custGeom>
            <a:avLst/>
            <a:gdLst>
              <a:gd name="connsiteX0" fmla="*/ 0 w 1598465"/>
              <a:gd name="connsiteY0" fmla="*/ 1641521 h 1641521"/>
              <a:gd name="connsiteX1" fmla="*/ 785773 w 1598465"/>
              <a:gd name="connsiteY1" fmla="*/ 0 h 1641521"/>
              <a:gd name="connsiteX2" fmla="*/ 1598465 w 1598465"/>
              <a:gd name="connsiteY2" fmla="*/ 1641521 h 1641521"/>
              <a:gd name="connsiteX3" fmla="*/ 0 w 1598465"/>
              <a:gd name="connsiteY3" fmla="*/ 1641521 h 1641521"/>
              <a:gd name="connsiteX0-1" fmla="*/ 0 w 1840512"/>
              <a:gd name="connsiteY0-2" fmla="*/ 1641521 h 1641521"/>
              <a:gd name="connsiteX1-3" fmla="*/ 785773 w 1840512"/>
              <a:gd name="connsiteY1-4" fmla="*/ 0 h 1641521"/>
              <a:gd name="connsiteX2-5" fmla="*/ 1840512 w 1840512"/>
              <a:gd name="connsiteY2-6" fmla="*/ 1641521 h 1641521"/>
              <a:gd name="connsiteX3-7" fmla="*/ 0 w 1840512"/>
              <a:gd name="connsiteY3-8" fmla="*/ 1641521 h 1641521"/>
              <a:gd name="connsiteX0-9" fmla="*/ 0 w 2042217"/>
              <a:gd name="connsiteY0-10" fmla="*/ 1641521 h 1641521"/>
              <a:gd name="connsiteX1-11" fmla="*/ 987478 w 2042217"/>
              <a:gd name="connsiteY1-12" fmla="*/ 0 h 1641521"/>
              <a:gd name="connsiteX2-13" fmla="*/ 2042217 w 2042217"/>
              <a:gd name="connsiteY2-14" fmla="*/ 1641521 h 1641521"/>
              <a:gd name="connsiteX3-15" fmla="*/ 0 w 2042217"/>
              <a:gd name="connsiteY3-16" fmla="*/ 1641521 h 1641521"/>
            </a:gdLst>
            <a:ahLst/>
            <a:cxnLst>
              <a:cxn ang="0">
                <a:pos x="connsiteX0-1" y="connsiteY0-2"/>
              </a:cxn>
              <a:cxn ang="0">
                <a:pos x="connsiteX1-3" y="connsiteY1-4"/>
              </a:cxn>
              <a:cxn ang="0">
                <a:pos x="connsiteX2-5" y="connsiteY2-6"/>
              </a:cxn>
              <a:cxn ang="0">
                <a:pos x="connsiteX3-7" y="connsiteY3-8"/>
              </a:cxn>
            </a:cxnLst>
            <a:rect l="l" t="t" r="r" b="b"/>
            <a:pathLst>
              <a:path w="2042217" h="1641521">
                <a:moveTo>
                  <a:pt x="0" y="1641521"/>
                </a:moveTo>
                <a:lnTo>
                  <a:pt x="987478" y="0"/>
                </a:lnTo>
                <a:lnTo>
                  <a:pt x="2042217" y="1641521"/>
                </a:lnTo>
                <a:lnTo>
                  <a:pt x="0" y="1641521"/>
                </a:lnTo>
                <a:close/>
              </a:path>
            </a:pathLst>
          </a:custGeom>
          <a:solidFill>
            <a:srgbClr val="D276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pPr>
            <a:endParaRPr lang="zh-CN" altLang="en-US">
              <a:ea typeface="微软雅黑 Light" panose="020B0502040204020203" pitchFamily="34" charset="-122"/>
            </a:endParaRPr>
          </a:p>
        </p:txBody>
      </p:sp>
      <p:sp>
        <p:nvSpPr>
          <p:cNvPr id="41" name="任意多边形 40"/>
          <p:cNvSpPr/>
          <p:nvPr>
            <p:custDataLst>
              <p:tags r:id="rId8"/>
            </p:custDataLst>
          </p:nvPr>
        </p:nvSpPr>
        <p:spPr>
          <a:xfrm>
            <a:off x="4601962" y="985190"/>
            <a:ext cx="1522950" cy="1224138"/>
          </a:xfrm>
          <a:custGeom>
            <a:avLst/>
            <a:gdLst>
              <a:gd name="connsiteX0" fmla="*/ 0 w 1522950"/>
              <a:gd name="connsiteY0" fmla="*/ 0 h 1224138"/>
              <a:gd name="connsiteX1" fmla="*/ 1522950 w 1522950"/>
              <a:gd name="connsiteY1" fmla="*/ 0 h 1224138"/>
              <a:gd name="connsiteX2" fmla="*/ 736396 w 1522950"/>
              <a:gd name="connsiteY2" fmla="*/ 1224138 h 1224138"/>
            </a:gdLst>
            <a:ahLst/>
            <a:cxnLst>
              <a:cxn ang="0">
                <a:pos x="connsiteX0" y="connsiteY0"/>
              </a:cxn>
              <a:cxn ang="0">
                <a:pos x="connsiteX1" y="connsiteY1"/>
              </a:cxn>
              <a:cxn ang="0">
                <a:pos x="connsiteX2" y="connsiteY2"/>
              </a:cxn>
            </a:cxnLst>
            <a:rect l="l" t="t" r="r" b="b"/>
            <a:pathLst>
              <a:path w="1522950" h="1224138">
                <a:moveTo>
                  <a:pt x="0" y="0"/>
                </a:moveTo>
                <a:lnTo>
                  <a:pt x="1522950" y="0"/>
                </a:lnTo>
                <a:lnTo>
                  <a:pt x="736396" y="1224138"/>
                </a:lnTo>
                <a:close/>
              </a:path>
            </a:pathLst>
          </a:custGeom>
          <a:solidFill>
            <a:srgbClr val="D2761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ea typeface="微软雅黑 Light" panose="020B0502040204020203" pitchFamily="34" charset="-122"/>
            </a:endParaRPr>
          </a:p>
        </p:txBody>
      </p:sp>
      <p:sp>
        <p:nvSpPr>
          <p:cNvPr id="42" name="矩形 55"/>
          <p:cNvSpPr/>
          <p:nvPr/>
        </p:nvSpPr>
        <p:spPr>
          <a:xfrm>
            <a:off x="1115616" y="4006414"/>
            <a:ext cx="6912768" cy="424732"/>
          </a:xfrm>
          <a:prstGeom prst="rect">
            <a:avLst/>
          </a:prstGeom>
        </p:spPr>
        <p:txBody>
          <a:bodyPr wrap="square">
            <a:spAutoFit/>
          </a:bodyPr>
          <a:lstStyle/>
          <a:p>
            <a:pPr algn="ctr"/>
            <a:r>
              <a:rPr lang="zh-CN" altLang="en-US" sz="900" dirty="0" smtClean="0">
                <a:solidFill>
                  <a:schemeClr val="tx1">
                    <a:lumMod val="75000"/>
                    <a:lumOff val="25000"/>
                  </a:schemeClr>
                </a:solidFill>
                <a:latin typeface="微软雅黑 Light" panose="020B0502040204020203" pitchFamily="34" charset="-122"/>
                <a:ea typeface="微软雅黑 Light" panose="020B0502040204020203" pitchFamily="34" charset="-122"/>
              </a:rPr>
              <a:t>单击选中图片，右键，设置图片格式，填充，图片或文理填充，文件，选择你要的图片即可（备注，建议使用图片前先将图片裁剪成如图差不多的长方形，图片不会变形）</a:t>
            </a:r>
            <a:endParaRPr lang="zh-CN" altLang="en-US" sz="900" dirty="0" smtClean="0">
              <a:solidFill>
                <a:schemeClr val="tx1">
                  <a:lumMod val="75000"/>
                  <a:lumOff val="25000"/>
                </a:schemeClr>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500" fill="hold"/>
                                        <p:tgtEl>
                                          <p:spTgt spid="41"/>
                                        </p:tgtEl>
                                        <p:attrNameLst>
                                          <p:attrName>ppt_w</p:attrName>
                                        </p:attrNameLst>
                                      </p:cBhvr>
                                      <p:tavLst>
                                        <p:tav tm="0">
                                          <p:val>
                                            <p:fltVal val="0"/>
                                          </p:val>
                                        </p:tav>
                                        <p:tav tm="100000">
                                          <p:val>
                                            <p:strVal val="#ppt_w"/>
                                          </p:val>
                                        </p:tav>
                                      </p:tavLst>
                                    </p:anim>
                                    <p:anim calcmode="lin" valueType="num">
                                      <p:cBhvr>
                                        <p:cTn id="17" dur="500" fill="hold"/>
                                        <p:tgtEl>
                                          <p:spTgt spid="41"/>
                                        </p:tgtEl>
                                        <p:attrNameLst>
                                          <p:attrName>ppt_h</p:attrName>
                                        </p:attrNameLst>
                                      </p:cBhvr>
                                      <p:tavLst>
                                        <p:tav tm="0">
                                          <p:val>
                                            <p:fltVal val="0"/>
                                          </p:val>
                                        </p:tav>
                                        <p:tav tm="100000">
                                          <p:val>
                                            <p:strVal val="#ppt_h"/>
                                          </p:val>
                                        </p:tav>
                                      </p:tavLst>
                                    </p:anim>
                                    <p:animEffect transition="in" filter="fade">
                                      <p:cBhvr>
                                        <p:cTn id="18" dur="500"/>
                                        <p:tgtEl>
                                          <p:spTgt spid="41"/>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childTnLst>
                          </p:cTn>
                        </p:par>
                        <p:par>
                          <p:cTn id="24" fill="hold">
                            <p:stCondLst>
                              <p:cond delay="1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42"/>
                                        </p:tgtEl>
                                        <p:attrNameLst>
                                          <p:attrName>ppt_y</p:attrName>
                                        </p:attrNameLst>
                                      </p:cBhvr>
                                      <p:tavLst>
                                        <p:tav tm="0">
                                          <p:val>
                                            <p:strVal val="#ppt_y"/>
                                          </p:val>
                                        </p:tav>
                                        <p:tav tm="100000">
                                          <p:val>
                                            <p:strVal val="#ppt_y"/>
                                          </p:val>
                                        </p:tav>
                                      </p:tavLst>
                                    </p:anim>
                                    <p:anim calcmode="lin" valueType="num">
                                      <p:cBhvr>
                                        <p:cTn id="29"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sp>
        <p:nvSpPr>
          <p:cNvPr id="18" name="圆角矩形 17"/>
          <p:cNvSpPr/>
          <p:nvPr/>
        </p:nvSpPr>
        <p:spPr>
          <a:xfrm>
            <a:off x="835968" y="1202055"/>
            <a:ext cx="3583632" cy="2461120"/>
          </a:xfrm>
          <a:prstGeom prst="roundRect">
            <a:avLst/>
          </a:prstGeom>
          <a:blipFill>
            <a:blip r:embed="rId2"/>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Light" panose="020B0502040204020203" pitchFamily="34" charset="-122"/>
            </a:endParaRPr>
          </a:p>
        </p:txBody>
      </p:sp>
      <p:sp>
        <p:nvSpPr>
          <p:cNvPr id="19" name="圆角矩形 18"/>
          <p:cNvSpPr/>
          <p:nvPr/>
        </p:nvSpPr>
        <p:spPr>
          <a:xfrm>
            <a:off x="4800600" y="1171575"/>
            <a:ext cx="3583632" cy="2461120"/>
          </a:xfrm>
          <a:prstGeom prst="roundRect">
            <a:avLst/>
          </a:prstGeom>
          <a:blipFill>
            <a:blip r:embed="rId3"/>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Light" panose="020B0502040204020203" pitchFamily="34" charset="-122"/>
            </a:endParaRPr>
          </a:p>
        </p:txBody>
      </p:sp>
      <p:sp>
        <p:nvSpPr>
          <p:cNvPr id="20" name="椭圆 19"/>
          <p:cNvSpPr/>
          <p:nvPr/>
        </p:nvSpPr>
        <p:spPr>
          <a:xfrm>
            <a:off x="3634740" y="1370957"/>
            <a:ext cx="1981200" cy="1981200"/>
          </a:xfrm>
          <a:prstGeom prst="ellipse">
            <a:avLst/>
          </a:prstGeom>
          <a:solidFill>
            <a:srgbClr val="D2761A">
              <a:alpha val="60000"/>
            </a:srgbClr>
          </a:solidFill>
          <a:ln w="762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Light" panose="020B0502040204020203" pitchFamily="34" charset="-122"/>
            </a:endParaRPr>
          </a:p>
        </p:txBody>
      </p:sp>
      <p:sp>
        <p:nvSpPr>
          <p:cNvPr id="21" name="矩形 20"/>
          <p:cNvSpPr/>
          <p:nvPr/>
        </p:nvSpPr>
        <p:spPr>
          <a:xfrm>
            <a:off x="3932540" y="2018285"/>
            <a:ext cx="1287532" cy="707886"/>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ysClr val="window" lastClr="FFFFFF"/>
                </a:solidFill>
                <a:effectLst/>
                <a:uLnTx/>
                <a:uFillTx/>
                <a:ea typeface="微软雅黑 Light" panose="020B0502040204020203" pitchFamily="34" charset="-122"/>
              </a:rPr>
              <a:t>活动展示 </a:t>
            </a:r>
            <a:endParaRPr kumimoji="0" lang="en-US" altLang="zh-CN" sz="2000" b="1" i="0" u="none" strike="noStrike" kern="0" cap="none" spc="0" normalizeH="0" baseline="0" noProof="0" dirty="0" smtClean="0">
              <a:ln>
                <a:noFill/>
              </a:ln>
              <a:solidFill>
                <a:sysClr val="window" lastClr="FFFFFF"/>
              </a:solidFill>
              <a:effectLst/>
              <a:uLnTx/>
              <a:uFillTx/>
              <a:ea typeface="微软雅黑 Light" panose="020B0502040204020203"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Light" panose="020B0502040204020203" pitchFamily="34" charset="-122"/>
              </a:rPr>
              <a:t>ACTIVITY</a:t>
            </a:r>
            <a:endParaRPr kumimoji="0" lang="zh-CN" altLang="en-US" sz="2000" b="0" i="0" u="none" strike="noStrike" kern="0" cap="none" spc="0" normalizeH="0" baseline="0" noProof="0" dirty="0">
              <a:ln>
                <a:noFill/>
              </a:ln>
              <a:solidFill>
                <a:sysClr val="window" lastClr="FFFFFF"/>
              </a:solidFill>
              <a:effectLst/>
              <a:uLnTx/>
              <a:uFillTx/>
              <a:latin typeface="Impact" panose="020B0806030902050204" pitchFamily="34" charset="0"/>
              <a:ea typeface="微软雅黑 Light" panose="020B0502040204020203" pitchFamily="34" charset="-122"/>
            </a:endParaRPr>
          </a:p>
        </p:txBody>
      </p:sp>
      <p:sp>
        <p:nvSpPr>
          <p:cNvPr id="22" name="矩形 55"/>
          <p:cNvSpPr/>
          <p:nvPr/>
        </p:nvSpPr>
        <p:spPr>
          <a:xfrm>
            <a:off x="2295524" y="4015057"/>
            <a:ext cx="5934076" cy="715581"/>
          </a:xfrm>
          <a:prstGeom prst="rect">
            <a:avLst/>
          </a:prstGeom>
        </p:spPr>
        <p:txBody>
          <a:bodyPr wrap="square">
            <a:spAutoFit/>
          </a:bodyPr>
          <a:lstStyle/>
          <a:p>
            <a:pPr fontAlgn="auto">
              <a:lnSpc>
                <a:spcPct val="150000"/>
              </a:lnSpc>
              <a:spcBef>
                <a:spcPts val="0"/>
              </a:spcBef>
              <a:spcAft>
                <a:spcPts val="0"/>
              </a:spcAft>
            </a:pPr>
            <a:r>
              <a:rPr kumimoji="0" lang="zh-CN" altLang="en-US" sz="900" b="0" i="0" u="none" strike="noStrike" kern="0" cap="none" spc="0" normalizeH="0" baseline="0" noProof="0" dirty="0" smtClean="0">
                <a:ln>
                  <a:noFill/>
                </a:ln>
                <a:solidFill>
                  <a:sysClr val="windowText" lastClr="000000">
                    <a:lumMod val="85000"/>
                    <a:lumOff val="15000"/>
                  </a:sysClr>
                </a:solidFill>
                <a:effectLst/>
                <a:uLnTx/>
                <a:uFillTx/>
                <a:ea typeface="微软雅黑 Light" panose="020B0502040204020203" pitchFamily="34" charset="-122"/>
              </a:rPr>
              <a:t>单击选中图片，右键，设置图片格式，填充，图片或文理填充，文件，选择你要的图片即可（备注，建议使用图片前先将图片裁剪成如图差不多的长方形，图片不会</a:t>
            </a:r>
            <a:r>
              <a:rPr lang="zh-CN" altLang="en-US" sz="900" kern="0" dirty="0">
                <a:solidFill>
                  <a:sysClr val="windowText" lastClr="000000">
                    <a:lumMod val="85000"/>
                    <a:lumOff val="15000"/>
                  </a:sysClr>
                </a:solidFill>
                <a:ea typeface="微软雅黑 Light" panose="020B0502040204020203" pitchFamily="34" charset="-122"/>
              </a:rPr>
              <a:t>变形）单击选中图片，右键，设置图片格式，填充，图片或文理填充，文件，选择你要的图片即可（备注，建议使用图片前先将图片裁剪成如图差不多的长方形，图片不会变形</a:t>
            </a:r>
            <a:r>
              <a:rPr lang="zh-CN" altLang="en-US" sz="900" kern="0" dirty="0" smtClean="0">
                <a:solidFill>
                  <a:sysClr val="windowText" lastClr="000000">
                    <a:lumMod val="85000"/>
                    <a:lumOff val="15000"/>
                  </a:sysClr>
                </a:solidFill>
                <a:ea typeface="微软雅黑 Light" panose="020B0502040204020203" pitchFamily="34" charset="-122"/>
              </a:rPr>
              <a:t>）</a:t>
            </a:r>
            <a:endParaRPr lang="zh-CN" altLang="en-US" sz="900" kern="0" dirty="0">
              <a:solidFill>
                <a:sysClr val="windowText" lastClr="000000">
                  <a:lumMod val="85000"/>
                  <a:lumOff val="15000"/>
                </a:sysClr>
              </a:solidFill>
              <a:ea typeface="微软雅黑 Light" panose="020B0502040204020203" pitchFamily="34" charset="-122"/>
            </a:endParaRPr>
          </a:p>
        </p:txBody>
      </p:sp>
      <p:pic>
        <p:nvPicPr>
          <p:cNvPr id="24" name="Picture 5" descr="C:\Users\Administrator\Desktop\老年人重阳节\菊花.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648652"/>
            <a:ext cx="2600325" cy="1833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upRight)">
                                      <p:cBhvr>
                                        <p:cTn id="7" dur="1500"/>
                                        <p:tgtEl>
                                          <p:spTgt spid="18"/>
                                        </p:tgtEl>
                                      </p:cBhvr>
                                    </p:animEffect>
                                  </p:childTnLst>
                                </p:cTn>
                              </p:par>
                              <p:par>
                                <p:cTn id="8" presetID="18" presetClass="entr" presetSubtype="9"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trips(upLeft)">
                                      <p:cBhvr>
                                        <p:cTn id="10" dur="1500"/>
                                        <p:tgtEl>
                                          <p:spTgt spid="19"/>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par>
                          <p:cTn id="21" fill="hold">
                            <p:stCondLst>
                              <p:cond delay="25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2"/>
                                        </p:tgtEl>
                                        <p:attrNameLst>
                                          <p:attrName>ppt_y</p:attrName>
                                        </p:attrNameLst>
                                      </p:cBhvr>
                                      <p:tavLst>
                                        <p:tav tm="0">
                                          <p:val>
                                            <p:strVal val="#ppt_y"/>
                                          </p:val>
                                        </p:tav>
                                        <p:tav tm="100000">
                                          <p:val>
                                            <p:strVal val="#ppt_y"/>
                                          </p:val>
                                        </p:tav>
                                      </p:tavLst>
                                    </p:anim>
                                    <p:anim calcmode="lin" valueType="num">
                                      <p:cBhvr>
                                        <p:cTn id="2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Administrator\Desktop\老年人重阳节\菊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48652"/>
            <a:ext cx="2600325" cy="1833870"/>
          </a:xfrm>
          <a:prstGeom prst="rect">
            <a:avLst/>
          </a:prstGeom>
          <a:noFill/>
          <a:extLst>
            <a:ext uri="{909E8E84-426E-40DD-AFC4-6F175D3DCCD1}">
              <a14:hiddenFill xmlns:a14="http://schemas.microsoft.com/office/drawing/2010/main">
                <a:solidFill>
                  <a:srgbClr val="FFFFFF"/>
                </a:solidFill>
              </a14:hiddenFill>
            </a:ext>
          </a:extLst>
        </p:spPr>
      </p:pic>
      <p:sp>
        <p:nvSpPr>
          <p:cNvPr id="13" name="流程图: 文档 12"/>
          <p:cNvSpPr/>
          <p:nvPr/>
        </p:nvSpPr>
        <p:spPr>
          <a:xfrm>
            <a:off x="4703362" y="896144"/>
            <a:ext cx="2004061" cy="2774746"/>
          </a:xfrm>
          <a:prstGeom prst="flowChartDocument">
            <a:avLst/>
          </a:prstGeom>
          <a:blipFill dpi="0" rotWithShape="1">
            <a:blip r:embed="rId3"/>
            <a:srcRect/>
            <a:stretch>
              <a:fillRect/>
            </a:stretch>
          </a:blipFill>
          <a:ln w="12700" cap="flat" cmpd="sng" algn="ctr">
            <a:noFill/>
            <a:prstDash val="solid"/>
            <a:miter lim="800000"/>
          </a:ln>
          <a:effectLst>
            <a:outerShdw blurRad="50800" dist="38100" dir="5400000" algn="t" rotWithShape="0">
              <a:prstClr val="black">
                <a:alpha val="40000"/>
              </a:prstClr>
            </a:out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p:txBody>
      </p:sp>
      <p:sp>
        <p:nvSpPr>
          <p:cNvPr id="14" name="流程图: 文档 13"/>
          <p:cNvSpPr/>
          <p:nvPr/>
        </p:nvSpPr>
        <p:spPr>
          <a:xfrm flipH="1">
            <a:off x="6766245" y="896144"/>
            <a:ext cx="2004061" cy="2774746"/>
          </a:xfrm>
          <a:prstGeom prst="flowChartDocument">
            <a:avLst/>
          </a:prstGeom>
          <a:blipFill dpi="0" rotWithShape="1">
            <a:blip r:embed="rId4"/>
            <a:srcRect/>
            <a:stretch>
              <a:fillRect/>
            </a:stretch>
          </a:blipFill>
          <a:ln w="12700" cap="flat" cmpd="sng" algn="ctr">
            <a:noFill/>
            <a:prstDash val="solid"/>
            <a:miter lim="800000"/>
          </a:ln>
          <a:effectLst>
            <a:outerShdw blurRad="50800" dist="38100" dir="5400000" algn="t" rotWithShape="0">
              <a:prstClr val="black">
                <a:alpha val="40000"/>
              </a:prstClr>
            </a:out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p:txBody>
      </p:sp>
      <p:sp>
        <p:nvSpPr>
          <p:cNvPr id="15" name="流程图: 文档 14"/>
          <p:cNvSpPr/>
          <p:nvPr/>
        </p:nvSpPr>
        <p:spPr>
          <a:xfrm>
            <a:off x="580366" y="896144"/>
            <a:ext cx="2004061" cy="2774746"/>
          </a:xfrm>
          <a:prstGeom prst="flowChartDocument">
            <a:avLst/>
          </a:prstGeom>
          <a:blipFill dpi="0" rotWithShape="1">
            <a:blip r:embed="rId5"/>
            <a:srcRect/>
            <a:stretch>
              <a:fillRect/>
            </a:stretch>
          </a:blipFill>
          <a:ln w="12700" cap="flat" cmpd="sng" algn="ctr">
            <a:noFill/>
            <a:prstDash val="solid"/>
            <a:miter lim="800000"/>
          </a:ln>
          <a:effectLst>
            <a:outerShdw blurRad="50800" dist="38100" dir="5400000" algn="t" rotWithShape="0">
              <a:prstClr val="black">
                <a:alpha val="40000"/>
              </a:prstClr>
            </a:out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p:txBody>
      </p:sp>
      <p:sp>
        <p:nvSpPr>
          <p:cNvPr id="16" name="流程图: 文档 15"/>
          <p:cNvSpPr/>
          <p:nvPr/>
        </p:nvSpPr>
        <p:spPr>
          <a:xfrm flipH="1">
            <a:off x="2644048" y="896144"/>
            <a:ext cx="2004061" cy="2774746"/>
          </a:xfrm>
          <a:prstGeom prst="flowChartDocument">
            <a:avLst/>
          </a:prstGeom>
          <a:blipFill dpi="0" rotWithShape="1">
            <a:blip r:embed="rId4"/>
            <a:srcRect/>
            <a:stretch>
              <a:fillRect/>
            </a:stretch>
          </a:blipFill>
          <a:ln w="12700" cap="flat" cmpd="sng" algn="ctr">
            <a:noFill/>
            <a:prstDash val="solid"/>
            <a:miter lim="800000"/>
          </a:ln>
          <a:effectLst>
            <a:outerShdw blurRad="50800" dist="38100" dir="5400000" algn="t" rotWithShape="0">
              <a:prstClr val="black">
                <a:alpha val="40000"/>
              </a:prstClr>
            </a:out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微软雅黑 Light" panose="020B0502040204020203" pitchFamily="34" charset="-122"/>
              <a:ea typeface="微软雅黑 Light" panose="020B0502040204020203" pitchFamily="34" charset="-122"/>
            </a:endParaRPr>
          </a:p>
        </p:txBody>
      </p:sp>
      <p:grpSp>
        <p:nvGrpSpPr>
          <p:cNvPr id="17" name="组合 16"/>
          <p:cNvGrpSpPr/>
          <p:nvPr/>
        </p:nvGrpSpPr>
        <p:grpSpPr>
          <a:xfrm>
            <a:off x="580366" y="3748216"/>
            <a:ext cx="8189941" cy="323165"/>
            <a:chOff x="827584" y="3467784"/>
            <a:chExt cx="7467870" cy="386547"/>
          </a:xfrm>
        </p:grpSpPr>
        <p:sp>
          <p:nvSpPr>
            <p:cNvPr id="18" name="矩形 17"/>
            <p:cNvSpPr/>
            <p:nvPr/>
          </p:nvSpPr>
          <p:spPr>
            <a:xfrm>
              <a:off x="4107032" y="3467784"/>
              <a:ext cx="869988" cy="38654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rPr>
                <a:t>更改方法</a:t>
              </a:r>
              <a:endParaRPr kumimoji="0" lang="zh-CN" altLang="en-US" sz="15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endParaRPr>
            </a:p>
          </p:txBody>
        </p:sp>
        <p:cxnSp>
          <p:nvCxnSpPr>
            <p:cNvPr id="19" name="直接连接符 18"/>
            <p:cNvCxnSpPr/>
            <p:nvPr/>
          </p:nvCxnSpPr>
          <p:spPr>
            <a:xfrm>
              <a:off x="5147319" y="3654587"/>
              <a:ext cx="3148135" cy="0"/>
            </a:xfrm>
            <a:prstGeom prst="line">
              <a:avLst/>
            </a:prstGeom>
            <a:noFill/>
            <a:ln w="6350" cap="flat" cmpd="sng" algn="ctr">
              <a:solidFill>
                <a:srgbClr val="635858"/>
              </a:solidFill>
              <a:prstDash val="solid"/>
              <a:miter lim="800000"/>
              <a:tailEnd type="oval"/>
            </a:ln>
            <a:effectLst/>
          </p:spPr>
        </p:cxnSp>
        <p:cxnSp>
          <p:nvCxnSpPr>
            <p:cNvPr id="20" name="直接连接符 19"/>
            <p:cNvCxnSpPr/>
            <p:nvPr/>
          </p:nvCxnSpPr>
          <p:spPr>
            <a:xfrm flipH="1">
              <a:off x="827584" y="3654587"/>
              <a:ext cx="3109892" cy="0"/>
            </a:xfrm>
            <a:prstGeom prst="line">
              <a:avLst/>
            </a:prstGeom>
            <a:noFill/>
            <a:ln w="6350" cap="flat" cmpd="sng" algn="ctr">
              <a:solidFill>
                <a:srgbClr val="635858"/>
              </a:solidFill>
              <a:prstDash val="solid"/>
              <a:miter lim="800000"/>
              <a:tailEnd type="oval"/>
            </a:ln>
            <a:effectLst/>
          </p:spPr>
        </p:cxnSp>
      </p:grpSp>
      <p:sp>
        <p:nvSpPr>
          <p:cNvPr id="21" name="矩形 20"/>
          <p:cNvSpPr/>
          <p:nvPr/>
        </p:nvSpPr>
        <p:spPr>
          <a:xfrm>
            <a:off x="1502634" y="4020344"/>
            <a:ext cx="6302646" cy="591839"/>
          </a:xfrm>
          <a:prstGeom prst="rect">
            <a:avLst/>
          </a:prstGeom>
        </p:spPr>
        <p:txBody>
          <a:bodyPr wrap="square" lIns="68589" tIns="34295" rIns="68589" bIns="34295">
            <a:spAutoFit/>
          </a:bodyP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rPr>
              <a:t>单击</a:t>
            </a:r>
            <a:r>
              <a:rPr kumimoji="0" lang="zh-CN" altLang="en-US" sz="12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rPr>
              <a:t>选中图片，右键，设置图片格式，填充，图片或文理填充，文件，选择你要的图片即可</a:t>
            </a:r>
            <a:endParaRPr kumimoji="0" lang="en-US" altLang="zh-CN" sz="12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endParaRPr>
          </a:p>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rPr>
              <a:t>（备注，建议使用图片前先将图片裁剪成如图差不多的长方形，图片才不会变形）</a:t>
            </a:r>
            <a:endParaRPr kumimoji="0" lang="zh-CN" altLang="en-US" sz="1200" b="0" i="0" u="none" strike="noStrike" kern="0" cap="none" spc="0" normalizeH="0" baseline="0" noProof="0" dirty="0">
              <a:ln>
                <a:noFill/>
              </a:ln>
              <a:solidFill>
                <a:sysClr val="windowText" lastClr="000000">
                  <a:lumMod val="95000"/>
                  <a:lumOff val="5000"/>
                </a:sysClr>
              </a:solidFill>
              <a:effectLst/>
              <a:uLnTx/>
              <a:uFillTx/>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outVertical)">
                                      <p:cBhvr>
                                        <p:cTn id="23" dur="1000"/>
                                        <p:tgtEl>
                                          <p:spTgt spid="17"/>
                                        </p:tgtEl>
                                      </p:cBhvr>
                                    </p:animEffect>
                                  </p:childTnLst>
                                </p:cTn>
                              </p:par>
                            </p:childTnLst>
                          </p:cTn>
                        </p:par>
                        <p:par>
                          <p:cTn id="24" fill="hold">
                            <p:stCondLst>
                              <p:cond delay="30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1"/>
                                        </p:tgtEl>
                                        <p:attrNameLst>
                                          <p:attrName>ppt_y</p:attrName>
                                        </p:attrNameLst>
                                      </p:cBhvr>
                                      <p:tavLst>
                                        <p:tav tm="0">
                                          <p:val>
                                            <p:strVal val="#ppt_y"/>
                                          </p:val>
                                        </p:tav>
                                        <p:tav tm="100000">
                                          <p:val>
                                            <p:strVal val="#ppt_y"/>
                                          </p:val>
                                        </p:tav>
                                      </p:tavLst>
                                    </p:anim>
                                    <p:anim calcmode="lin" valueType="num">
                                      <p:cBhvr>
                                        <p:cTn id="2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C:\Users\Administrator\Desktop\老年人重阳节\菊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48652"/>
            <a:ext cx="2600325" cy="1833870"/>
          </a:xfrm>
          <a:prstGeom prst="rect">
            <a:avLst/>
          </a:prstGeom>
          <a:noFill/>
          <a:extLst>
            <a:ext uri="{909E8E84-426E-40DD-AFC4-6F175D3DCCD1}">
              <a14:hiddenFill xmlns:a14="http://schemas.microsoft.com/office/drawing/2010/main">
                <a:solidFill>
                  <a:srgbClr val="FFFFFF"/>
                </a:solidFill>
              </a14:hiddenFill>
            </a:ext>
          </a:extLst>
        </p:spPr>
      </p:pic>
      <p:sp>
        <p:nvSpPr>
          <p:cNvPr id="22" name="六边形 21"/>
          <p:cNvSpPr/>
          <p:nvPr/>
        </p:nvSpPr>
        <p:spPr>
          <a:xfrm rot="5400000">
            <a:off x="3059336" y="1319386"/>
            <a:ext cx="2899482" cy="2499553"/>
          </a:xfrm>
          <a:prstGeom prst="hexagon">
            <a:avLst/>
          </a:prstGeom>
          <a:solidFill>
            <a:srgbClr val="D2761A">
              <a:alpha val="31000"/>
            </a:srgbClr>
          </a:solidFill>
          <a:ln w="285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微软雅黑 Light" panose="020B0502040204020203" pitchFamily="34" charset="-122"/>
            </a:endParaRPr>
          </a:p>
        </p:txBody>
      </p:sp>
      <p:sp>
        <p:nvSpPr>
          <p:cNvPr id="23" name="Freeform 6"/>
          <p:cNvSpPr/>
          <p:nvPr/>
        </p:nvSpPr>
        <p:spPr bwMode="auto">
          <a:xfrm>
            <a:off x="5043362" y="1978710"/>
            <a:ext cx="1032048" cy="119099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blipFill>
            <a:blip r:embed="rId3"/>
            <a:stretch>
              <a:fillRect/>
            </a:stretch>
          </a:blipFill>
          <a:ln>
            <a:solidFill>
              <a:schemeClr val="bg1"/>
            </a:solidFill>
          </a:ln>
          <a:effectLst>
            <a:outerShdw blurRad="50800" dist="38100" dir="5400000" algn="t" rotWithShape="0">
              <a:prstClr val="black">
                <a:alpha val="40000"/>
              </a:prstClr>
            </a:outerShdw>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微软雅黑 Light" panose="020B0502040204020203" pitchFamily="34" charset="-122"/>
            </a:endParaRPr>
          </a:p>
        </p:txBody>
      </p:sp>
      <p:sp>
        <p:nvSpPr>
          <p:cNvPr id="24" name="Freeform 7"/>
          <p:cNvSpPr/>
          <p:nvPr/>
        </p:nvSpPr>
        <p:spPr bwMode="auto">
          <a:xfrm>
            <a:off x="2903083" y="1978710"/>
            <a:ext cx="1030858" cy="119099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blipFill>
            <a:blip r:embed="rId4"/>
            <a:stretch>
              <a:fillRect/>
            </a:stretch>
          </a:blipFill>
          <a:ln>
            <a:solidFill>
              <a:schemeClr val="bg1"/>
            </a:solidFill>
          </a:ln>
          <a:effectLst>
            <a:outerShdw blurRad="50800" dist="38100" dir="5400000" algn="t" rotWithShape="0">
              <a:prstClr val="black">
                <a:alpha val="40000"/>
              </a:prstClr>
            </a:outerShdw>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微软雅黑 Light" panose="020B0502040204020203" pitchFamily="34" charset="-122"/>
            </a:endParaRPr>
          </a:p>
        </p:txBody>
      </p:sp>
      <p:sp>
        <p:nvSpPr>
          <p:cNvPr id="25" name="Freeform 8"/>
          <p:cNvSpPr/>
          <p:nvPr/>
        </p:nvSpPr>
        <p:spPr bwMode="auto">
          <a:xfrm>
            <a:off x="3437558" y="1048544"/>
            <a:ext cx="1030858" cy="1192184"/>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blipFill>
            <a:blip r:embed="rId5"/>
            <a:stretch>
              <a:fillRect/>
            </a:stretch>
          </a:blipFill>
          <a:ln>
            <a:solidFill>
              <a:schemeClr val="bg1"/>
            </a:solidFill>
          </a:ln>
          <a:effectLst>
            <a:outerShdw blurRad="50800" dist="38100" dir="5400000" algn="t" rotWithShape="0">
              <a:prstClr val="black">
                <a:alpha val="40000"/>
              </a:prstClr>
            </a:outerShdw>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微软雅黑 Light" panose="020B0502040204020203" pitchFamily="34" charset="-122"/>
            </a:endParaRPr>
          </a:p>
        </p:txBody>
      </p:sp>
      <p:sp>
        <p:nvSpPr>
          <p:cNvPr id="26" name="Freeform 9"/>
          <p:cNvSpPr/>
          <p:nvPr/>
        </p:nvSpPr>
        <p:spPr bwMode="auto">
          <a:xfrm>
            <a:off x="4510078" y="1048544"/>
            <a:ext cx="1030858" cy="1192184"/>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blipFill>
            <a:blip r:embed="rId6"/>
            <a:stretch>
              <a:fillRect/>
            </a:stretch>
          </a:blipFill>
          <a:ln>
            <a:solidFill>
              <a:schemeClr val="bg1"/>
            </a:solidFill>
          </a:ln>
          <a:effectLst>
            <a:outerShdw blurRad="50800" dist="38100" dir="5400000" algn="t" rotWithShape="0">
              <a:prstClr val="black">
                <a:alpha val="40000"/>
              </a:prstClr>
            </a:outerShdw>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微软雅黑 Light" panose="020B0502040204020203" pitchFamily="34" charset="-122"/>
            </a:endParaRPr>
          </a:p>
        </p:txBody>
      </p:sp>
      <p:sp>
        <p:nvSpPr>
          <p:cNvPr id="27" name="Freeform 10"/>
          <p:cNvSpPr/>
          <p:nvPr/>
        </p:nvSpPr>
        <p:spPr bwMode="auto">
          <a:xfrm>
            <a:off x="3437558" y="2902920"/>
            <a:ext cx="1030858" cy="1192184"/>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blipFill>
            <a:blip r:embed="rId7"/>
            <a:stretch>
              <a:fillRect/>
            </a:stretch>
          </a:blipFill>
          <a:ln>
            <a:solidFill>
              <a:schemeClr val="bg1"/>
            </a:solidFill>
          </a:ln>
          <a:effectLst>
            <a:outerShdw blurRad="50800" dist="38100" dir="5400000" algn="t" rotWithShape="0">
              <a:prstClr val="black">
                <a:alpha val="40000"/>
              </a:prstClr>
            </a:outerShdw>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微软雅黑 Light" panose="020B0502040204020203" pitchFamily="34" charset="-122"/>
            </a:endParaRPr>
          </a:p>
        </p:txBody>
      </p:sp>
      <p:sp>
        <p:nvSpPr>
          <p:cNvPr id="28" name="Freeform 11"/>
          <p:cNvSpPr/>
          <p:nvPr/>
        </p:nvSpPr>
        <p:spPr bwMode="auto">
          <a:xfrm>
            <a:off x="4510078" y="2902920"/>
            <a:ext cx="1030858" cy="1192184"/>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blipFill>
            <a:blip r:embed="rId8"/>
            <a:stretch>
              <a:fillRect/>
            </a:stretch>
          </a:blipFill>
          <a:ln>
            <a:solidFill>
              <a:schemeClr val="bg1"/>
            </a:solidFill>
          </a:ln>
          <a:effectLst>
            <a:outerShdw blurRad="50800" dist="38100" dir="5400000" algn="t" rotWithShape="0">
              <a:prstClr val="black">
                <a:alpha val="40000"/>
              </a:prstClr>
            </a:outerShdw>
          </a:effectLst>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微软雅黑 Light" panose="020B0502040204020203" pitchFamily="34" charset="-122"/>
            </a:endParaRPr>
          </a:p>
        </p:txBody>
      </p:sp>
      <p:sp>
        <p:nvSpPr>
          <p:cNvPr id="29" name="TextBox 28"/>
          <p:cNvSpPr txBox="1"/>
          <p:nvPr/>
        </p:nvSpPr>
        <p:spPr>
          <a:xfrm>
            <a:off x="1322509" y="1275704"/>
            <a:ext cx="1497685" cy="300175"/>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lang="zh-CN" altLang="en-US" sz="1500" kern="0" dirty="0" smtClean="0">
                <a:solidFill>
                  <a:srgbClr val="484849"/>
                </a:solidFill>
                <a:latin typeface="微软雅黑 Light" panose="020B0502040204020203" pitchFamily="34" charset="-122"/>
                <a:ea typeface="微软雅黑 Light" panose="020B0502040204020203" pitchFamily="34" charset="-122"/>
              </a:rPr>
              <a:t>文字内容</a:t>
            </a:r>
            <a:endParaRPr kumimoji="0" lang="zh-CN" altLang="en-US" sz="1500" b="1"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endParaRPr>
          </a:p>
        </p:txBody>
      </p:sp>
      <p:sp>
        <p:nvSpPr>
          <p:cNvPr id="30" name="TextBox 29"/>
          <p:cNvSpPr txBox="1"/>
          <p:nvPr/>
        </p:nvSpPr>
        <p:spPr>
          <a:xfrm>
            <a:off x="820900" y="1570866"/>
            <a:ext cx="1999294" cy="438572"/>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Light" panose="020B0502040204020203" pitchFamily="34" charset="-122"/>
                <a:ea typeface="微软雅黑 Light" panose="020B0502040204020203"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endParaRPr>
          </a:p>
        </p:txBody>
      </p:sp>
      <p:sp>
        <p:nvSpPr>
          <p:cNvPr id="31" name="TextBox 30"/>
          <p:cNvSpPr txBox="1"/>
          <p:nvPr/>
        </p:nvSpPr>
        <p:spPr>
          <a:xfrm>
            <a:off x="6289206" y="1227135"/>
            <a:ext cx="1497685" cy="300175"/>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zh-CN" altLang="en-US" sz="1500" kern="0" dirty="0">
                <a:solidFill>
                  <a:srgbClr val="484849"/>
                </a:solidFill>
                <a:latin typeface="微软雅黑 Light" panose="020B0502040204020203" pitchFamily="34" charset="-122"/>
                <a:ea typeface="微软雅黑 Light" panose="020B0502040204020203" pitchFamily="34" charset="-122"/>
              </a:rPr>
              <a:t>文字内容</a:t>
            </a:r>
            <a:endParaRPr lang="zh-CN" altLang="en-US" sz="1500" kern="0" dirty="0">
              <a:solidFill>
                <a:srgbClr val="484849"/>
              </a:solidFill>
              <a:latin typeface="微软雅黑 Light" panose="020B0502040204020203" pitchFamily="34" charset="-122"/>
              <a:ea typeface="微软雅黑 Light" panose="020B0502040204020203" pitchFamily="34" charset="-122"/>
            </a:endParaRPr>
          </a:p>
        </p:txBody>
      </p:sp>
      <p:sp>
        <p:nvSpPr>
          <p:cNvPr id="32" name="TextBox 31"/>
          <p:cNvSpPr txBox="1"/>
          <p:nvPr/>
        </p:nvSpPr>
        <p:spPr>
          <a:xfrm>
            <a:off x="6289206" y="1522297"/>
            <a:ext cx="1999294" cy="438572"/>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Light" panose="020B0502040204020203" pitchFamily="34" charset="-122"/>
                <a:ea typeface="微软雅黑 Light" panose="020B0502040204020203"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endParaRPr>
          </a:p>
        </p:txBody>
      </p:sp>
      <p:sp>
        <p:nvSpPr>
          <p:cNvPr id="33" name="TextBox 32"/>
          <p:cNvSpPr txBox="1"/>
          <p:nvPr/>
        </p:nvSpPr>
        <p:spPr>
          <a:xfrm>
            <a:off x="1246309" y="2279808"/>
            <a:ext cx="1497685" cy="300175"/>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lang="zh-CN" altLang="en-US" sz="1500" kern="0" dirty="0">
                <a:solidFill>
                  <a:srgbClr val="484849"/>
                </a:solidFill>
                <a:latin typeface="微软雅黑 Light" panose="020B0502040204020203" pitchFamily="34" charset="-122"/>
                <a:ea typeface="微软雅黑 Light" panose="020B0502040204020203" pitchFamily="34" charset="-122"/>
              </a:rPr>
              <a:t>文字内容</a:t>
            </a:r>
            <a:endParaRPr lang="zh-CN" altLang="en-US" sz="1500" kern="0" dirty="0">
              <a:solidFill>
                <a:srgbClr val="484849"/>
              </a:solidFill>
              <a:latin typeface="微软雅黑 Light" panose="020B0502040204020203" pitchFamily="34" charset="-122"/>
              <a:ea typeface="微软雅黑 Light" panose="020B0502040204020203" pitchFamily="34" charset="-122"/>
            </a:endParaRPr>
          </a:p>
        </p:txBody>
      </p:sp>
      <p:sp>
        <p:nvSpPr>
          <p:cNvPr id="34" name="TextBox 33"/>
          <p:cNvSpPr txBox="1"/>
          <p:nvPr/>
        </p:nvSpPr>
        <p:spPr>
          <a:xfrm>
            <a:off x="744700" y="2574970"/>
            <a:ext cx="1999294" cy="438572"/>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Light" panose="020B0502040204020203" pitchFamily="34" charset="-122"/>
                <a:ea typeface="微软雅黑 Light" panose="020B0502040204020203"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endParaRPr>
          </a:p>
        </p:txBody>
      </p:sp>
      <p:sp>
        <p:nvSpPr>
          <p:cNvPr id="35" name="TextBox 34"/>
          <p:cNvSpPr txBox="1"/>
          <p:nvPr/>
        </p:nvSpPr>
        <p:spPr>
          <a:xfrm>
            <a:off x="6289206" y="3285170"/>
            <a:ext cx="1497685" cy="300175"/>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zh-CN" altLang="en-US" sz="1500" kern="0" dirty="0">
                <a:solidFill>
                  <a:srgbClr val="484849"/>
                </a:solidFill>
                <a:latin typeface="微软雅黑 Light" panose="020B0502040204020203" pitchFamily="34" charset="-122"/>
                <a:ea typeface="微软雅黑 Light" panose="020B0502040204020203" pitchFamily="34" charset="-122"/>
              </a:rPr>
              <a:t>文字内容</a:t>
            </a:r>
            <a:endParaRPr lang="zh-CN" altLang="en-US" sz="1500" kern="0" dirty="0">
              <a:solidFill>
                <a:srgbClr val="484849"/>
              </a:solidFill>
              <a:latin typeface="微软雅黑 Light" panose="020B0502040204020203" pitchFamily="34" charset="-122"/>
              <a:ea typeface="微软雅黑 Light" panose="020B0502040204020203" pitchFamily="34" charset="-122"/>
            </a:endParaRPr>
          </a:p>
        </p:txBody>
      </p:sp>
      <p:sp>
        <p:nvSpPr>
          <p:cNvPr id="36" name="TextBox 35"/>
          <p:cNvSpPr txBox="1"/>
          <p:nvPr/>
        </p:nvSpPr>
        <p:spPr>
          <a:xfrm>
            <a:off x="6289206" y="3580332"/>
            <a:ext cx="1999294" cy="438572"/>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Light" panose="020B0502040204020203" pitchFamily="34" charset="-122"/>
                <a:ea typeface="微软雅黑 Light" panose="020B0502040204020203"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endParaRPr>
          </a:p>
        </p:txBody>
      </p:sp>
      <p:sp>
        <p:nvSpPr>
          <p:cNvPr id="37" name="TextBox 36"/>
          <p:cNvSpPr txBox="1"/>
          <p:nvPr/>
        </p:nvSpPr>
        <p:spPr>
          <a:xfrm>
            <a:off x="1322509" y="3345567"/>
            <a:ext cx="1497685" cy="300175"/>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lang="zh-CN" altLang="en-US" sz="1500" kern="0" dirty="0">
                <a:solidFill>
                  <a:srgbClr val="484849"/>
                </a:solidFill>
                <a:latin typeface="微软雅黑 Light" panose="020B0502040204020203" pitchFamily="34" charset="-122"/>
                <a:ea typeface="微软雅黑 Light" panose="020B0502040204020203" pitchFamily="34" charset="-122"/>
              </a:rPr>
              <a:t>文字内容</a:t>
            </a:r>
            <a:endParaRPr lang="zh-CN" altLang="en-US" sz="1500" kern="0" dirty="0">
              <a:solidFill>
                <a:srgbClr val="484849"/>
              </a:solidFill>
              <a:latin typeface="微软雅黑 Light" panose="020B0502040204020203" pitchFamily="34" charset="-122"/>
              <a:ea typeface="微软雅黑 Light" panose="020B0502040204020203" pitchFamily="34" charset="-122"/>
            </a:endParaRPr>
          </a:p>
        </p:txBody>
      </p:sp>
      <p:sp>
        <p:nvSpPr>
          <p:cNvPr id="38" name="TextBox 37"/>
          <p:cNvSpPr txBox="1"/>
          <p:nvPr/>
        </p:nvSpPr>
        <p:spPr>
          <a:xfrm>
            <a:off x="820900" y="3640729"/>
            <a:ext cx="1999294" cy="438572"/>
          </a:xfrm>
          <a:prstGeom prst="rect">
            <a:avLst/>
          </a:prstGeom>
          <a:noFill/>
        </p:spPr>
        <p:txBody>
          <a:bodyPr wrap="square" lIns="68571" tIns="34285" rIns="68571" bIns="34285"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Light" panose="020B0502040204020203" pitchFamily="34" charset="-122"/>
                <a:ea typeface="微软雅黑 Light" panose="020B0502040204020203"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endParaRPr>
          </a:p>
        </p:txBody>
      </p:sp>
      <p:sp>
        <p:nvSpPr>
          <p:cNvPr id="39" name="TextBox 38"/>
          <p:cNvSpPr txBox="1"/>
          <p:nvPr/>
        </p:nvSpPr>
        <p:spPr>
          <a:xfrm>
            <a:off x="6307300" y="2218370"/>
            <a:ext cx="1497685" cy="300175"/>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lang="zh-CN" altLang="en-US" sz="1500" kern="0" dirty="0">
                <a:solidFill>
                  <a:srgbClr val="484849"/>
                </a:solidFill>
                <a:latin typeface="微软雅黑 Light" panose="020B0502040204020203" pitchFamily="34" charset="-122"/>
                <a:ea typeface="微软雅黑 Light" panose="020B0502040204020203" pitchFamily="34" charset="-122"/>
              </a:rPr>
              <a:t>文字内容</a:t>
            </a:r>
            <a:endParaRPr lang="zh-CN" altLang="en-US" sz="1500" kern="0" dirty="0">
              <a:solidFill>
                <a:srgbClr val="484849"/>
              </a:solidFill>
              <a:latin typeface="微软雅黑 Light" panose="020B0502040204020203" pitchFamily="34" charset="-122"/>
              <a:ea typeface="微软雅黑 Light" panose="020B0502040204020203" pitchFamily="34" charset="-122"/>
            </a:endParaRPr>
          </a:p>
        </p:txBody>
      </p:sp>
      <p:sp>
        <p:nvSpPr>
          <p:cNvPr id="40" name="TextBox 39"/>
          <p:cNvSpPr txBox="1"/>
          <p:nvPr/>
        </p:nvSpPr>
        <p:spPr>
          <a:xfrm>
            <a:off x="6307300" y="2513532"/>
            <a:ext cx="1999294" cy="438572"/>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rPr>
              <a:t>请在这里输入段落文本</a:t>
            </a:r>
            <a:r>
              <a:rPr kumimoji="0" lang="zh-CN" altLang="en-US" sz="1200" b="0" i="0" u="none" strike="noStrike" kern="0" cap="none" spc="0" normalizeH="0" baseline="0" noProof="0" dirty="0" smtClean="0">
                <a:ln>
                  <a:noFill/>
                </a:ln>
                <a:solidFill>
                  <a:srgbClr val="484849"/>
                </a:solidFill>
                <a:effectLst/>
                <a:uLnTx/>
                <a:uFillTx/>
                <a:latin typeface="微软雅黑 Light" panose="020B0502040204020203" pitchFamily="34" charset="-122"/>
                <a:ea typeface="微软雅黑 Light" panose="020B0502040204020203" pitchFamily="34" charset="-122"/>
              </a:rPr>
              <a:t>内容请在这里输入段落文本内容</a:t>
            </a:r>
            <a:endParaRPr kumimoji="0" lang="zh-CN" altLang="en-US" sz="1200" b="0" i="0" u="none" strike="noStrike" kern="0" cap="none" spc="0" normalizeH="0" baseline="0" noProof="0" dirty="0">
              <a:ln>
                <a:noFill/>
              </a:ln>
              <a:solidFill>
                <a:srgbClr val="484849"/>
              </a:solidFill>
              <a:effectLst/>
              <a:uLnTx/>
              <a:uFillTx/>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9" fill="hold" grpId="0" nodeType="afterEffect" p14:presetBounceEnd="40000">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14:bounceEnd="40000">
                                          <p:cBhvr additive="base">
                                            <p:cTn id="13" dur="500" fill="hold"/>
                                            <p:tgtEl>
                                              <p:spTgt spid="25"/>
                                            </p:tgtEl>
                                            <p:attrNameLst>
                                              <p:attrName>ppt_x</p:attrName>
                                            </p:attrNameLst>
                                          </p:cBhvr>
                                          <p:tavLst>
                                            <p:tav tm="0">
                                              <p:val>
                                                <p:strVal val="0-#ppt_w/2"/>
                                              </p:val>
                                            </p:tav>
                                            <p:tav tm="100000">
                                              <p:val>
                                                <p:strVal val="#ppt_x"/>
                                              </p:val>
                                            </p:tav>
                                          </p:tavLst>
                                        </p:anim>
                                        <p:anim calcmode="lin" valueType="num" p14:bounceEnd="40000">
                                          <p:cBhvr additive="base">
                                            <p:cTn id="14" dur="500" fill="hold"/>
                                            <p:tgtEl>
                                              <p:spTgt spid="25"/>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14:presetBounceEnd="4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40000">
                                          <p:cBhvr additive="base">
                                            <p:cTn id="17" dur="500" fill="hold"/>
                                            <p:tgtEl>
                                              <p:spTgt spid="26"/>
                                            </p:tgtEl>
                                            <p:attrNameLst>
                                              <p:attrName>ppt_x</p:attrName>
                                            </p:attrNameLst>
                                          </p:cBhvr>
                                          <p:tavLst>
                                            <p:tav tm="0">
                                              <p:val>
                                                <p:strVal val="1+#ppt_w/2"/>
                                              </p:val>
                                            </p:tav>
                                            <p:tav tm="100000">
                                              <p:val>
                                                <p:strVal val="#ppt_x"/>
                                              </p:val>
                                            </p:tav>
                                          </p:tavLst>
                                        </p:anim>
                                        <p:anim calcmode="lin" valueType="num" p14:bounceEnd="40000">
                                          <p:cBhvr additive="base">
                                            <p:cTn id="18" dur="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2" fill="hold" grpId="0" nodeType="withEffect" p14:presetBounceEnd="40000">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14:bounceEnd="40000">
                                          <p:cBhvr additive="base">
                                            <p:cTn id="21" dur="500" fill="hold"/>
                                            <p:tgtEl>
                                              <p:spTgt spid="23"/>
                                            </p:tgtEl>
                                            <p:attrNameLst>
                                              <p:attrName>ppt_x</p:attrName>
                                            </p:attrNameLst>
                                          </p:cBhvr>
                                          <p:tavLst>
                                            <p:tav tm="0">
                                              <p:val>
                                                <p:strVal val="1+#ppt_w/2"/>
                                              </p:val>
                                            </p:tav>
                                            <p:tav tm="100000">
                                              <p:val>
                                                <p:strVal val="#ppt_x"/>
                                              </p:val>
                                            </p:tav>
                                          </p:tavLst>
                                        </p:anim>
                                        <p:anim calcmode="lin" valueType="num" p14:bounceEnd="40000">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2" presetClass="entr" presetSubtype="6" fill="hold" grpId="0" nodeType="withEffect" p14:presetBounceEnd="40000">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14:bounceEnd="40000">
                                          <p:cBhvr additive="base">
                                            <p:cTn id="25" dur="500" fill="hold"/>
                                            <p:tgtEl>
                                              <p:spTgt spid="28"/>
                                            </p:tgtEl>
                                            <p:attrNameLst>
                                              <p:attrName>ppt_x</p:attrName>
                                            </p:attrNameLst>
                                          </p:cBhvr>
                                          <p:tavLst>
                                            <p:tav tm="0">
                                              <p:val>
                                                <p:strVal val="1+#ppt_w/2"/>
                                              </p:val>
                                            </p:tav>
                                            <p:tav tm="100000">
                                              <p:val>
                                                <p:strVal val="#ppt_x"/>
                                              </p:val>
                                            </p:tav>
                                          </p:tavLst>
                                        </p:anim>
                                        <p:anim calcmode="lin" valueType="num" p14:bounceEnd="40000">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14:presetBounceEnd="40000">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14:bounceEnd="40000">
                                          <p:cBhvr additive="base">
                                            <p:cTn id="29" dur="500" fill="hold"/>
                                            <p:tgtEl>
                                              <p:spTgt spid="27"/>
                                            </p:tgtEl>
                                            <p:attrNameLst>
                                              <p:attrName>ppt_x</p:attrName>
                                            </p:attrNameLst>
                                          </p:cBhvr>
                                          <p:tavLst>
                                            <p:tav tm="0">
                                              <p:val>
                                                <p:strVal val="0-#ppt_w/2"/>
                                              </p:val>
                                            </p:tav>
                                            <p:tav tm="100000">
                                              <p:val>
                                                <p:strVal val="#ppt_x"/>
                                              </p:val>
                                            </p:tav>
                                          </p:tavLst>
                                        </p:anim>
                                        <p:anim calcmode="lin" valueType="num" p14:bounceEnd="40000">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8" fill="hold" grpId="0" nodeType="withEffect" p14:presetBounceEnd="40000">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14:bounceEnd="40000">
                                          <p:cBhvr additive="base">
                                            <p:cTn id="33"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right)">
                                          <p:cBhvr>
                                            <p:cTn id="38" dur="500"/>
                                            <p:tgtEl>
                                              <p:spTgt spid="29"/>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right)">
                                          <p:cBhvr>
                                            <p:cTn id="41" dur="500"/>
                                            <p:tgtEl>
                                              <p:spTgt spid="30"/>
                                            </p:tgtEl>
                                          </p:cBhvr>
                                        </p:animEffect>
                                      </p:childTnLst>
                                    </p:cTn>
                                  </p:par>
                                </p:childTnLst>
                              </p:cTn>
                            </p:par>
                            <p:par>
                              <p:cTn id="42" fill="hold">
                                <p:stCondLst>
                                  <p:cond delay="1500"/>
                                </p:stCondLst>
                                <p:childTnLst>
                                  <p:par>
                                    <p:cTn id="43" presetID="22" presetClass="entr" presetSubtype="2"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right)">
                                          <p:cBhvr>
                                            <p:cTn id="45" dur="500"/>
                                            <p:tgtEl>
                                              <p:spTgt spid="31"/>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right)">
                                          <p:cBhvr>
                                            <p:cTn id="48" dur="500"/>
                                            <p:tgtEl>
                                              <p:spTgt spid="32"/>
                                            </p:tgtEl>
                                          </p:cBhvr>
                                        </p:animEffect>
                                      </p:childTnLst>
                                    </p:cTn>
                                  </p:par>
                                </p:childTnLst>
                              </p:cTn>
                            </p:par>
                            <p:par>
                              <p:cTn id="49" fill="hold">
                                <p:stCondLst>
                                  <p:cond delay="2000"/>
                                </p:stCondLst>
                                <p:childTnLst>
                                  <p:par>
                                    <p:cTn id="50" presetID="22" presetClass="entr" presetSubtype="2"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right)">
                                          <p:cBhvr>
                                            <p:cTn id="52" dur="500"/>
                                            <p:tgtEl>
                                              <p:spTgt spid="33"/>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right)">
                                          <p:cBhvr>
                                            <p:cTn id="55" dur="500"/>
                                            <p:tgtEl>
                                              <p:spTgt spid="34"/>
                                            </p:tgtEl>
                                          </p:cBhvr>
                                        </p:animEffect>
                                      </p:childTnLst>
                                    </p:cTn>
                                  </p:par>
                                </p:childTnLst>
                              </p:cTn>
                            </p:par>
                            <p:par>
                              <p:cTn id="56" fill="hold">
                                <p:stCondLst>
                                  <p:cond delay="2500"/>
                                </p:stCondLst>
                                <p:childTnLst>
                                  <p:par>
                                    <p:cTn id="57" presetID="22" presetClass="entr" presetSubtype="2"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right)">
                                          <p:cBhvr>
                                            <p:cTn id="59" dur="500"/>
                                            <p:tgtEl>
                                              <p:spTgt spid="35"/>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right)">
                                          <p:cBhvr>
                                            <p:cTn id="62" dur="500"/>
                                            <p:tgtEl>
                                              <p:spTgt spid="36"/>
                                            </p:tgtEl>
                                          </p:cBhvr>
                                        </p:animEffect>
                                      </p:childTnLst>
                                    </p:cTn>
                                  </p:par>
                                </p:childTnLst>
                              </p:cTn>
                            </p:par>
                            <p:par>
                              <p:cTn id="63" fill="hold">
                                <p:stCondLst>
                                  <p:cond delay="3000"/>
                                </p:stCondLst>
                                <p:childTnLst>
                                  <p:par>
                                    <p:cTn id="64" presetID="22" presetClass="entr" presetSubtype="2"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wipe(right)">
                                          <p:cBhvr>
                                            <p:cTn id="66" dur="500"/>
                                            <p:tgtEl>
                                              <p:spTgt spid="37"/>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right)">
                                          <p:cBhvr>
                                            <p:cTn id="69" dur="500"/>
                                            <p:tgtEl>
                                              <p:spTgt spid="38"/>
                                            </p:tgtEl>
                                          </p:cBhvr>
                                        </p:animEffect>
                                      </p:childTnLst>
                                    </p:cTn>
                                  </p:par>
                                </p:childTnLst>
                              </p:cTn>
                            </p:par>
                            <p:par>
                              <p:cTn id="70" fill="hold">
                                <p:stCondLst>
                                  <p:cond delay="3500"/>
                                </p:stCondLst>
                                <p:childTnLst>
                                  <p:par>
                                    <p:cTn id="71" presetID="22" presetClass="entr" presetSubtype="2" fill="hold" grpId="0" nodeType="after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right)">
                                          <p:cBhvr>
                                            <p:cTn id="73" dur="500"/>
                                            <p:tgtEl>
                                              <p:spTgt spid="39"/>
                                            </p:tgtEl>
                                          </p:cBhvr>
                                        </p:animEffect>
                                      </p:childTnLst>
                                    </p:cTn>
                                  </p:par>
                                  <p:par>
                                    <p:cTn id="74" presetID="22" presetClass="entr" presetSubtype="2"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right)">
                                          <p:cBhvr>
                                            <p:cTn id="7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p:bldP spid="30" grpId="0"/>
          <p:bldP spid="31" grpId="0"/>
          <p:bldP spid="32" grpId="0"/>
          <p:bldP spid="33" grpId="0"/>
          <p:bldP spid="34" grpId="0"/>
          <p:bldP spid="35" grpId="0"/>
          <p:bldP spid="36" grpId="0"/>
          <p:bldP spid="37" grpId="0"/>
          <p:bldP spid="38" grpId="0"/>
          <p:bldP spid="39" grpId="0"/>
          <p:bldP spid="4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 presetClass="entr" presetSubtype="9"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1+#ppt_w/2"/>
                                              </p:val>
                                            </p:tav>
                                            <p:tav tm="100000">
                                              <p:val>
                                                <p:strVal val="#ppt_x"/>
                                              </p:val>
                                            </p:tav>
                                          </p:tavLst>
                                        </p:anim>
                                        <p:anim calcmode="lin" valueType="num">
                                          <p:cBhvr additive="base">
                                            <p:cTn id="18" dur="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0-#ppt_w/2"/>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right)">
                                          <p:cBhvr>
                                            <p:cTn id="38" dur="500"/>
                                            <p:tgtEl>
                                              <p:spTgt spid="29"/>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right)">
                                          <p:cBhvr>
                                            <p:cTn id="41" dur="500"/>
                                            <p:tgtEl>
                                              <p:spTgt spid="30"/>
                                            </p:tgtEl>
                                          </p:cBhvr>
                                        </p:animEffect>
                                      </p:childTnLst>
                                    </p:cTn>
                                  </p:par>
                                </p:childTnLst>
                              </p:cTn>
                            </p:par>
                            <p:par>
                              <p:cTn id="42" fill="hold">
                                <p:stCondLst>
                                  <p:cond delay="1500"/>
                                </p:stCondLst>
                                <p:childTnLst>
                                  <p:par>
                                    <p:cTn id="43" presetID="22" presetClass="entr" presetSubtype="2"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right)">
                                          <p:cBhvr>
                                            <p:cTn id="45" dur="500"/>
                                            <p:tgtEl>
                                              <p:spTgt spid="31"/>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right)">
                                          <p:cBhvr>
                                            <p:cTn id="48" dur="500"/>
                                            <p:tgtEl>
                                              <p:spTgt spid="32"/>
                                            </p:tgtEl>
                                          </p:cBhvr>
                                        </p:animEffect>
                                      </p:childTnLst>
                                    </p:cTn>
                                  </p:par>
                                </p:childTnLst>
                              </p:cTn>
                            </p:par>
                            <p:par>
                              <p:cTn id="49" fill="hold">
                                <p:stCondLst>
                                  <p:cond delay="2000"/>
                                </p:stCondLst>
                                <p:childTnLst>
                                  <p:par>
                                    <p:cTn id="50" presetID="22" presetClass="entr" presetSubtype="2"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right)">
                                          <p:cBhvr>
                                            <p:cTn id="52" dur="500"/>
                                            <p:tgtEl>
                                              <p:spTgt spid="33"/>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right)">
                                          <p:cBhvr>
                                            <p:cTn id="55" dur="500"/>
                                            <p:tgtEl>
                                              <p:spTgt spid="34"/>
                                            </p:tgtEl>
                                          </p:cBhvr>
                                        </p:animEffect>
                                      </p:childTnLst>
                                    </p:cTn>
                                  </p:par>
                                </p:childTnLst>
                              </p:cTn>
                            </p:par>
                            <p:par>
                              <p:cTn id="56" fill="hold">
                                <p:stCondLst>
                                  <p:cond delay="2500"/>
                                </p:stCondLst>
                                <p:childTnLst>
                                  <p:par>
                                    <p:cTn id="57" presetID="22" presetClass="entr" presetSubtype="2"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right)">
                                          <p:cBhvr>
                                            <p:cTn id="59" dur="500"/>
                                            <p:tgtEl>
                                              <p:spTgt spid="35"/>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right)">
                                          <p:cBhvr>
                                            <p:cTn id="62" dur="500"/>
                                            <p:tgtEl>
                                              <p:spTgt spid="36"/>
                                            </p:tgtEl>
                                          </p:cBhvr>
                                        </p:animEffect>
                                      </p:childTnLst>
                                    </p:cTn>
                                  </p:par>
                                </p:childTnLst>
                              </p:cTn>
                            </p:par>
                            <p:par>
                              <p:cTn id="63" fill="hold">
                                <p:stCondLst>
                                  <p:cond delay="3000"/>
                                </p:stCondLst>
                                <p:childTnLst>
                                  <p:par>
                                    <p:cTn id="64" presetID="22" presetClass="entr" presetSubtype="2"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wipe(right)">
                                          <p:cBhvr>
                                            <p:cTn id="66" dur="500"/>
                                            <p:tgtEl>
                                              <p:spTgt spid="37"/>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right)">
                                          <p:cBhvr>
                                            <p:cTn id="69" dur="500"/>
                                            <p:tgtEl>
                                              <p:spTgt spid="38"/>
                                            </p:tgtEl>
                                          </p:cBhvr>
                                        </p:animEffect>
                                      </p:childTnLst>
                                    </p:cTn>
                                  </p:par>
                                </p:childTnLst>
                              </p:cTn>
                            </p:par>
                            <p:par>
                              <p:cTn id="70" fill="hold">
                                <p:stCondLst>
                                  <p:cond delay="3500"/>
                                </p:stCondLst>
                                <p:childTnLst>
                                  <p:par>
                                    <p:cTn id="71" presetID="22" presetClass="entr" presetSubtype="2" fill="hold" grpId="0" nodeType="after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right)">
                                          <p:cBhvr>
                                            <p:cTn id="73" dur="500"/>
                                            <p:tgtEl>
                                              <p:spTgt spid="39"/>
                                            </p:tgtEl>
                                          </p:cBhvr>
                                        </p:animEffect>
                                      </p:childTnLst>
                                    </p:cTn>
                                  </p:par>
                                  <p:par>
                                    <p:cTn id="74" presetID="22" presetClass="entr" presetSubtype="2" fill="hold" grpId="0"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wipe(right)">
                                          <p:cBhvr>
                                            <p:cTn id="7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p:bldP spid="30" grpId="0"/>
          <p:bldP spid="31" grpId="0"/>
          <p:bldP spid="32" grpId="0"/>
          <p:bldP spid="33" grpId="0"/>
          <p:bldP spid="34" grpId="0"/>
          <p:bldP spid="35" grpId="0"/>
          <p:bldP spid="36" grpId="0"/>
          <p:bldP spid="37" grpId="0"/>
          <p:bldP spid="38" grpId="0"/>
          <p:bldP spid="39" grpId="0"/>
          <p:bldP spid="4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p:nvPr/>
        </p:nvSpPr>
        <p:spPr>
          <a:xfrm>
            <a:off x="-10886" y="1124744"/>
            <a:ext cx="2295000" cy="2297125"/>
          </a:xfrm>
          <a:prstGeom prst="rect">
            <a:avLst/>
          </a:prstGeom>
          <a:blipFill>
            <a:blip r:embed="rId2"/>
            <a:srcRect/>
            <a:stretch>
              <a:fillRect t="-9764"/>
            </a:stretch>
          </a:blipFill>
          <a:ln w="6350" cap="flat" cmpd="sng" algn="ctr">
            <a:solidFill>
              <a:sysClr val="window" lastClr="FFFFFF"/>
            </a:solidFill>
            <a:prstDash val="solid"/>
            <a:miter lim="800000"/>
          </a:ln>
          <a:effectLst/>
        </p:spPr>
        <p:txBody>
          <a:bodyPr lIns="68570" tIns="34287" rIns="68570" bIns="34287" rtlCol="0" anchor="ctr"/>
          <a:lstStyle/>
          <a:p>
            <a:pPr marL="0" marR="0" lvl="0" indent="0" defTabSz="913765" eaLnBrk="1" fontAlgn="auto" latinLnBrk="0" hangingPunct="1">
              <a:lnSpc>
                <a:spcPct val="100000"/>
              </a:lnSpc>
              <a:spcBef>
                <a:spcPts val="0"/>
              </a:spcBef>
              <a:spcAft>
                <a:spcPts val="0"/>
              </a:spcAft>
              <a:buClrTx/>
              <a:buSzTx/>
              <a:buFontTx/>
              <a:buNone/>
              <a:defRPr/>
            </a:pPr>
            <a:endParaRPr kumimoji="0" lang="id-ID" sz="900" b="0" i="0" u="none" strike="noStrike" kern="0" cap="none" spc="0" normalizeH="0" baseline="0" noProof="0">
              <a:ln>
                <a:noFill/>
              </a:ln>
              <a:solidFill>
                <a:sysClr val="window" lastClr="FFFFFF"/>
              </a:solidFill>
              <a:effectLst/>
              <a:uLnTx/>
              <a:uFillTx/>
              <a:latin typeface="微软雅黑 Light" panose="020B0502040204020203" pitchFamily="34" charset="-122"/>
              <a:ea typeface="微软雅黑 Light" panose="020B0502040204020203" pitchFamily="34" charset="-122"/>
              <a:cs typeface="Helvetica Neue"/>
            </a:endParaRPr>
          </a:p>
        </p:txBody>
      </p:sp>
      <p:sp>
        <p:nvSpPr>
          <p:cNvPr id="10" name="Rectangle 5"/>
          <p:cNvSpPr/>
          <p:nvPr/>
        </p:nvSpPr>
        <p:spPr>
          <a:xfrm>
            <a:off x="2288489" y="1124744"/>
            <a:ext cx="2295000" cy="2297125"/>
          </a:xfrm>
          <a:prstGeom prst="rect">
            <a:avLst/>
          </a:prstGeom>
          <a:blipFill>
            <a:blip r:embed="rId3"/>
            <a:srcRect/>
            <a:stretch>
              <a:fillRect t="2" b="-11316"/>
            </a:stretch>
          </a:blipFill>
          <a:ln w="6350" cap="flat" cmpd="sng" algn="ctr">
            <a:solidFill>
              <a:sysClr val="window" lastClr="FFFFFF"/>
            </a:solidFill>
            <a:prstDash val="solid"/>
            <a:miter lim="800000"/>
          </a:ln>
          <a:effectLst/>
        </p:spPr>
        <p:txBody>
          <a:bodyPr lIns="68570" tIns="34287" rIns="68570" bIns="34287" rtlCol="0" anchor="ctr"/>
          <a:lstStyle/>
          <a:p>
            <a:pPr marL="0" marR="0" lvl="0" indent="0" defTabSz="913765" eaLnBrk="1" fontAlgn="auto" latinLnBrk="0" hangingPunct="1">
              <a:lnSpc>
                <a:spcPct val="100000"/>
              </a:lnSpc>
              <a:spcBef>
                <a:spcPts val="0"/>
              </a:spcBef>
              <a:spcAft>
                <a:spcPts val="0"/>
              </a:spcAft>
              <a:buClrTx/>
              <a:buSzTx/>
              <a:buFontTx/>
              <a:buNone/>
              <a:defRPr/>
            </a:pPr>
            <a:endParaRPr kumimoji="0" lang="id-ID" sz="900" b="0" i="0" u="none" strike="noStrike" kern="0" cap="none" spc="0" normalizeH="0" baseline="0" noProof="0">
              <a:ln>
                <a:noFill/>
              </a:ln>
              <a:solidFill>
                <a:sysClr val="window" lastClr="FFFFFF"/>
              </a:solidFill>
              <a:effectLst/>
              <a:uLnTx/>
              <a:uFillTx/>
              <a:latin typeface="微软雅黑 Light" panose="020B0502040204020203" pitchFamily="34" charset="-122"/>
              <a:ea typeface="微软雅黑 Light" panose="020B0502040204020203" pitchFamily="34" charset="-122"/>
              <a:cs typeface="Helvetica Neue"/>
            </a:endParaRPr>
          </a:p>
        </p:txBody>
      </p:sp>
      <p:sp>
        <p:nvSpPr>
          <p:cNvPr id="11" name="Rectangle 6"/>
          <p:cNvSpPr/>
          <p:nvPr/>
        </p:nvSpPr>
        <p:spPr>
          <a:xfrm>
            <a:off x="4580067" y="1124744"/>
            <a:ext cx="2295000" cy="2297125"/>
          </a:xfrm>
          <a:prstGeom prst="rect">
            <a:avLst/>
          </a:prstGeom>
          <a:blipFill>
            <a:blip r:embed="rId4"/>
            <a:stretch>
              <a:fillRect/>
            </a:stretch>
          </a:blipFill>
          <a:ln w="12700" cap="flat" cmpd="sng" algn="ctr">
            <a:solidFill>
              <a:sysClr val="window" lastClr="FFFFFF"/>
            </a:solidFill>
            <a:prstDash val="solid"/>
            <a:miter lim="800000"/>
          </a:ln>
          <a:effectLst/>
        </p:spPr>
        <p:txBody>
          <a:bodyPr lIns="68570" tIns="34287" rIns="68570" bIns="34287" rtlCol="0" anchor="ctr"/>
          <a:lstStyle/>
          <a:p>
            <a:pPr marL="0" marR="0" lvl="0" indent="0" defTabSz="913765"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ysClr val="window" lastClr="FFFFFF"/>
              </a:solidFill>
              <a:effectLst/>
              <a:uLnTx/>
              <a:uFillTx/>
              <a:latin typeface="Calibri" panose="020F0502020204030204"/>
              <a:ea typeface="微软雅黑 Light" panose="020B0502040204020203" pitchFamily="34" charset="-122"/>
            </a:endParaRPr>
          </a:p>
        </p:txBody>
      </p:sp>
      <p:sp>
        <p:nvSpPr>
          <p:cNvPr id="12" name="Rectangle 7"/>
          <p:cNvSpPr/>
          <p:nvPr/>
        </p:nvSpPr>
        <p:spPr>
          <a:xfrm>
            <a:off x="6875387" y="1124744"/>
            <a:ext cx="2295000" cy="2297125"/>
          </a:xfrm>
          <a:prstGeom prst="rect">
            <a:avLst/>
          </a:prstGeom>
          <a:blipFill>
            <a:blip r:embed="rId5"/>
            <a:srcRect/>
            <a:stretch>
              <a:fillRect b="-14704"/>
            </a:stretch>
          </a:blipFill>
          <a:ln w="12700" cap="flat" cmpd="sng" algn="ctr">
            <a:solidFill>
              <a:sysClr val="window" lastClr="FFFFFF"/>
            </a:solidFill>
            <a:prstDash val="solid"/>
            <a:miter lim="800000"/>
          </a:ln>
          <a:effectLst/>
        </p:spPr>
        <p:txBody>
          <a:bodyPr lIns="68570" tIns="34287" rIns="68570" bIns="34287" rtlCol="0" anchor="ctr"/>
          <a:lstStyle/>
          <a:p>
            <a:pPr marL="0" marR="0" lvl="0" indent="0" defTabSz="913765"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sysClr val="window" lastClr="FFFFFF"/>
              </a:solidFill>
              <a:effectLst/>
              <a:uLnTx/>
              <a:uFillTx/>
              <a:latin typeface="Calibri" panose="020F0502020204030204"/>
              <a:ea typeface="微软雅黑 Light" panose="020B0502040204020203" pitchFamily="34" charset="-122"/>
            </a:endParaRPr>
          </a:p>
        </p:txBody>
      </p:sp>
      <p:sp>
        <p:nvSpPr>
          <p:cNvPr id="13" name="Content Placeholder 2"/>
          <p:cNvSpPr txBox="1"/>
          <p:nvPr/>
        </p:nvSpPr>
        <p:spPr>
          <a:xfrm>
            <a:off x="5718042" y="3559688"/>
            <a:ext cx="2582848" cy="211982"/>
          </a:xfrm>
          <a:prstGeom prst="rect">
            <a:avLst/>
          </a:prstGeom>
        </p:spPr>
        <p:txBody>
          <a:bodyPr lIns="68570" tIns="34287" rIns="68570" bIns="34287"/>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marL="0" marR="0" lvl="0" indent="0" defTabSz="457200" rtl="0" eaLnBrk="1" fontAlgn="auto" latinLnBrk="0" hangingPunct="1">
              <a:lnSpc>
                <a:spcPct val="80000"/>
              </a:lnSpc>
              <a:spcBef>
                <a:spcPct val="20000"/>
              </a:spcBef>
              <a:spcAft>
                <a:spcPts val="600"/>
              </a:spcAft>
              <a:buClr>
                <a:srgbClr val="202F3D">
                  <a:lumMod val="75000"/>
                </a:srgbClr>
              </a:buClr>
              <a:buSzPct val="145000"/>
              <a:buFont typeface="Arial" panose="020B0604020202020204"/>
              <a:buNone/>
              <a:defRPr/>
            </a:pPr>
            <a:r>
              <a:rPr kumimoji="0" lang="zh-CN" altLang="en-US" sz="1500" b="0" i="0" u="none" strike="noStrike" kern="1200" cap="none" spc="0" normalizeH="0" baseline="0" noProof="0" dirty="0" smtClean="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在此输入相关标题文字</a:t>
            </a:r>
            <a:endParaRPr kumimoji="0" lang="en-US" sz="1500" b="0" i="0" u="none" strike="noStrike" kern="1200" cap="none" spc="0" normalizeH="0" baseline="0" noProof="0" dirty="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4" name="矩形 13"/>
          <p:cNvSpPr/>
          <p:nvPr/>
        </p:nvSpPr>
        <p:spPr>
          <a:xfrm>
            <a:off x="2362200" y="3771670"/>
            <a:ext cx="6015310" cy="978729"/>
          </a:xfrm>
          <a:prstGeom prst="rect">
            <a:avLst/>
          </a:prstGeom>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在此录入上述图表的综合描述说明，在此录入上述图表的综合描述</a:t>
            </a:r>
            <a:r>
              <a:rPr kumimoji="0" lang="zh-CN" altLang="en-US" sz="800" b="0" i="0" u="none" strike="noStrike" kern="0" cap="none" spc="0" normalizeH="0" baseline="0" noProof="0" dirty="0" smtClean="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rPr>
              <a:t>说明</a:t>
            </a:r>
            <a:r>
              <a:rPr kumimoji="0" lang="zh-CN" altLang="en-US" sz="800" b="0" i="0" u="none" strike="noStrike" kern="0" cap="none" spc="0" normalizeH="0" baseline="0" noProof="0" dirty="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a:t>
            </a:r>
            <a:r>
              <a:rPr kumimoji="0" lang="zh-CN" altLang="en-US" sz="800" b="0" i="0" u="none" strike="noStrike" kern="0" cap="none" spc="0" normalizeH="0" baseline="0" noProof="0" dirty="0" smtClean="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rPr>
              <a:t>说明</a:t>
            </a:r>
            <a:r>
              <a:rPr kumimoji="0" lang="zh-CN" altLang="en-US" sz="800" b="0" i="0" u="none" strike="noStrike" kern="0" cap="none" spc="0" normalizeH="0" baseline="0" noProof="0" dirty="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rPr>
              <a:t>在此录入上述图表的综合描述说明，在此录入上述图表的综合描述说明在此录入上述图表的综合描述</a:t>
            </a:r>
            <a:r>
              <a:rPr kumimoji="0" lang="zh-CN" altLang="en-US" sz="800" b="0" i="0" u="none" strike="noStrike" kern="0" cap="none" spc="0" normalizeH="0" baseline="0" noProof="0" dirty="0" smtClean="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rPr>
              <a:t>说明在此</a:t>
            </a:r>
            <a:r>
              <a:rPr kumimoji="0" lang="zh-CN" altLang="en-US" sz="800" b="0" i="0" u="none" strike="noStrike" kern="0" cap="none" spc="0" normalizeH="0" baseline="0" noProof="0" dirty="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rPr>
              <a:t>录入上述图表的综合描述说明，在此录入上述图表的综合描述说明在此录入上述图表的综合描述</a:t>
            </a:r>
            <a:r>
              <a:rPr kumimoji="0" lang="zh-CN" altLang="en-US" sz="800" b="0" i="0" u="none" strike="noStrike" kern="0" cap="none" spc="0" normalizeH="0" baseline="0" noProof="0" dirty="0" smtClean="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rPr>
              <a:t>说明在此</a:t>
            </a:r>
            <a:r>
              <a:rPr kumimoji="0" lang="zh-CN" altLang="en-US" sz="800" b="0" i="0" u="none" strike="noStrike" kern="0" cap="none" spc="0" normalizeH="0" baseline="0" noProof="0" dirty="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rPr>
              <a:t>录入上述图表的综合描述说明，在此录入上述图表的综合描述说明在此录入上述图表的综合描述</a:t>
            </a:r>
            <a:r>
              <a:rPr kumimoji="0" lang="zh-CN" altLang="en-US" sz="800" b="0" i="0" u="none" strike="noStrike" kern="0" cap="none" spc="0" normalizeH="0" baseline="0" noProof="0" dirty="0" smtClean="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rPr>
              <a:t>说明在此</a:t>
            </a:r>
            <a:r>
              <a:rPr kumimoji="0" lang="zh-CN" altLang="en-US" sz="800" b="0" i="0" u="none" strike="noStrike" kern="0" cap="none" spc="0" normalizeH="0" baseline="0" noProof="0" dirty="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rPr>
              <a:t>录入上述图表的综合描述说明，在此录入上述图表的综合描述说明在此录入上述图表的综合描述说明</a:t>
            </a:r>
            <a:endParaRPr kumimoji="0" lang="zh-CN" altLang="en-US" sz="800" b="0" i="0" u="none" strike="noStrike" kern="0" cap="none" spc="0" normalizeH="0" baseline="0" noProof="0" dirty="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endParaRPr>
          </a:p>
          <a:p>
            <a:pPr marL="0" marR="0" lvl="0" indent="0" defTabSz="914400" eaLnBrk="1" fontAlgn="auto" latinLnBrk="0" hangingPunct="1">
              <a:lnSpc>
                <a:spcPct val="120000"/>
              </a:lnSpc>
              <a:spcBef>
                <a:spcPts val="0"/>
              </a:spcBef>
              <a:spcAft>
                <a:spcPts val="0"/>
              </a:spcAft>
              <a:buClrTx/>
              <a:buSzTx/>
              <a:buFontTx/>
              <a:buNone/>
              <a:defRPr/>
            </a:pPr>
            <a:endParaRPr kumimoji="0" lang="zh-CN" altLang="en-US" sz="800" b="0" i="0" u="none" strike="noStrike" kern="0" cap="none" spc="0" normalizeH="0" baseline="0" noProof="0" dirty="0">
              <a:ln>
                <a:noFill/>
              </a:ln>
              <a:solidFill>
                <a:srgbClr val="7F7F7F">
                  <a:lumMod val="75000"/>
                </a:srgbClr>
              </a:solidFill>
              <a:effectLst/>
              <a:uLnTx/>
              <a:uFillTx/>
              <a:latin typeface="微软雅黑 Light" panose="020B0502040204020203" pitchFamily="34" charset="-122"/>
              <a:ea typeface="微软雅黑 Light" panose="020B0502040204020203" pitchFamily="34" charset="-122"/>
              <a:sym typeface="方正兰亭黑_GBK" panose="02000000000000000000" pitchFamily="2" charset="-122"/>
            </a:endParaRPr>
          </a:p>
        </p:txBody>
      </p:sp>
      <p:pic>
        <p:nvPicPr>
          <p:cNvPr id="16" name="Picture 5" descr="C:\Users\Administrator\Desktop\老年人重阳节\菊花.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648652"/>
            <a:ext cx="2600325" cy="1833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8)">
                                      <p:cBhvr>
                                        <p:cTn id="7" dur="2000"/>
                                        <p:tgtEl>
                                          <p:spTgt spid="9"/>
                                        </p:tgtEl>
                                      </p:cBhvr>
                                    </p:animEffect>
                                  </p:childTnLst>
                                </p:cTn>
                              </p:par>
                              <p:par>
                                <p:cTn id="8" presetID="21" presetClass="entr" presetSubtype="8" fill="hold" grpId="0" nodeType="withEffect">
                                  <p:stCondLst>
                                    <p:cond delay="300"/>
                                  </p:stCondLst>
                                  <p:childTnLst>
                                    <p:set>
                                      <p:cBhvr>
                                        <p:cTn id="9" dur="1" fill="hold">
                                          <p:stCondLst>
                                            <p:cond delay="0"/>
                                          </p:stCondLst>
                                        </p:cTn>
                                        <p:tgtEl>
                                          <p:spTgt spid="10"/>
                                        </p:tgtEl>
                                        <p:attrNameLst>
                                          <p:attrName>style.visibility</p:attrName>
                                        </p:attrNameLst>
                                      </p:cBhvr>
                                      <p:to>
                                        <p:strVal val="visible"/>
                                      </p:to>
                                    </p:set>
                                    <p:animEffect transition="in" filter="wheel(8)">
                                      <p:cBhvr>
                                        <p:cTn id="10" dur="2000"/>
                                        <p:tgtEl>
                                          <p:spTgt spid="10"/>
                                        </p:tgtEl>
                                      </p:cBhvr>
                                    </p:animEffect>
                                  </p:childTnLst>
                                </p:cTn>
                              </p:par>
                              <p:par>
                                <p:cTn id="11" presetID="21" presetClass="entr" presetSubtype="8" fill="hold" grpId="0" nodeType="withEffect">
                                  <p:stCondLst>
                                    <p:cond delay="600"/>
                                  </p:stCondLst>
                                  <p:childTnLst>
                                    <p:set>
                                      <p:cBhvr>
                                        <p:cTn id="12" dur="1" fill="hold">
                                          <p:stCondLst>
                                            <p:cond delay="0"/>
                                          </p:stCondLst>
                                        </p:cTn>
                                        <p:tgtEl>
                                          <p:spTgt spid="11"/>
                                        </p:tgtEl>
                                        <p:attrNameLst>
                                          <p:attrName>style.visibility</p:attrName>
                                        </p:attrNameLst>
                                      </p:cBhvr>
                                      <p:to>
                                        <p:strVal val="visible"/>
                                      </p:to>
                                    </p:set>
                                    <p:animEffect transition="in" filter="wheel(8)">
                                      <p:cBhvr>
                                        <p:cTn id="13" dur="2000"/>
                                        <p:tgtEl>
                                          <p:spTgt spid="11"/>
                                        </p:tgtEl>
                                      </p:cBhvr>
                                    </p:animEffect>
                                  </p:childTnLst>
                                </p:cTn>
                              </p:par>
                              <p:par>
                                <p:cTn id="14" presetID="21" presetClass="entr" presetSubtype="8" fill="hold" grpId="0" nodeType="withEffect">
                                  <p:stCondLst>
                                    <p:cond delay="1100"/>
                                  </p:stCondLst>
                                  <p:childTnLst>
                                    <p:set>
                                      <p:cBhvr>
                                        <p:cTn id="15" dur="1" fill="hold">
                                          <p:stCondLst>
                                            <p:cond delay="0"/>
                                          </p:stCondLst>
                                        </p:cTn>
                                        <p:tgtEl>
                                          <p:spTgt spid="12"/>
                                        </p:tgtEl>
                                        <p:attrNameLst>
                                          <p:attrName>style.visibility</p:attrName>
                                        </p:attrNameLst>
                                      </p:cBhvr>
                                      <p:to>
                                        <p:strVal val="visible"/>
                                      </p:to>
                                    </p:set>
                                    <p:animEffect transition="in" filter="wheel(8)">
                                      <p:cBhvr>
                                        <p:cTn id="16" dur="2000"/>
                                        <p:tgtEl>
                                          <p:spTgt spid="12"/>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75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40441" y="2768535"/>
            <a:ext cx="2043469" cy="13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3909" y="2777343"/>
            <a:ext cx="2017043" cy="1344695"/>
          </a:xfrm>
          <a:prstGeom prst="rect">
            <a:avLst/>
          </a:prstGeom>
          <a:blipFill>
            <a:blip r:embed="rId4"/>
            <a:stretch>
              <a:fillRect/>
            </a:stretch>
          </a:blipFill>
          <a:ln>
            <a:noFill/>
          </a:ln>
          <a:effectLst/>
        </p:spPr>
      </p:pic>
      <p:sp>
        <p:nvSpPr>
          <p:cNvPr id="5" name="矩形 4"/>
          <p:cNvSpPr>
            <a:spLocks noChangeArrowheads="1"/>
          </p:cNvSpPr>
          <p:nvPr/>
        </p:nvSpPr>
        <p:spPr bwMode="auto">
          <a:xfrm>
            <a:off x="541432" y="1257031"/>
            <a:ext cx="2008536" cy="1440445"/>
          </a:xfrm>
          <a:prstGeom prst="rect">
            <a:avLst/>
          </a:prstGeom>
          <a:solidFill>
            <a:srgbClr val="D2761A">
              <a:alpha val="58000"/>
            </a:srgbClr>
          </a:solidFill>
          <a:ln w="3175">
            <a:noFill/>
            <a:miter lim="800000"/>
          </a:ln>
        </p:spPr>
        <p:txBody>
          <a:bodyPr lIns="180036" tIns="45729" rIns="180036" bIns="45729" anchor="ctr"/>
          <a:lstStyle/>
          <a:p>
            <a:pPr>
              <a:lnSpc>
                <a:spcPct val="130000"/>
              </a:lnSpc>
              <a:spcAft>
                <a:spcPts val="600"/>
              </a:spcAft>
            </a:pPr>
            <a:endParaRPr lang="zh-CN" altLang="en-US" sz="1100" dirty="0">
              <a:solidFill>
                <a:schemeClr val="bg1"/>
              </a:solidFill>
              <a:latin typeface="微软雅黑 Light" panose="020B0502040204020203" pitchFamily="34" charset="-122"/>
              <a:ea typeface="微软雅黑 Light" panose="020B0502040204020203" pitchFamily="34" charset="-122"/>
            </a:endParaRPr>
          </a:p>
        </p:txBody>
      </p:sp>
      <p:sp>
        <p:nvSpPr>
          <p:cNvPr id="6" name="矩形 15"/>
          <p:cNvSpPr>
            <a:spLocks noChangeArrowheads="1"/>
          </p:cNvSpPr>
          <p:nvPr/>
        </p:nvSpPr>
        <p:spPr bwMode="auto">
          <a:xfrm>
            <a:off x="6595620" y="2768535"/>
            <a:ext cx="1898980" cy="1353503"/>
          </a:xfrm>
          <a:prstGeom prst="rect">
            <a:avLst/>
          </a:prstGeom>
          <a:solidFill>
            <a:srgbClr val="D2761A">
              <a:alpha val="58000"/>
            </a:srgbClr>
          </a:solidFill>
          <a:ln w="3175">
            <a:noFill/>
            <a:miter lim="800000"/>
          </a:ln>
        </p:spPr>
        <p:txBody>
          <a:bodyPr lIns="180036" tIns="45729" rIns="180036" bIns="45729" anchor="ctr"/>
          <a:lstStyle/>
          <a:p>
            <a:pPr>
              <a:lnSpc>
                <a:spcPct val="130000"/>
              </a:lnSpc>
              <a:spcAft>
                <a:spcPts val="600"/>
              </a:spcAft>
            </a:pPr>
            <a:endParaRPr lang="zh-CN" altLang="en-US" sz="1100" dirty="0">
              <a:solidFill>
                <a:schemeClr val="bg1"/>
              </a:solidFill>
              <a:latin typeface="微软雅黑 Light" panose="020B0502040204020203" pitchFamily="34" charset="-122"/>
              <a:ea typeface="微软雅黑 Light" panose="020B0502040204020203" pitchFamily="34" charset="-122"/>
            </a:endParaRPr>
          </a:p>
        </p:txBody>
      </p:sp>
      <p:sp>
        <p:nvSpPr>
          <p:cNvPr id="7" name="矩形 12"/>
          <p:cNvSpPr>
            <a:spLocks noChangeArrowheads="1"/>
          </p:cNvSpPr>
          <p:nvPr/>
        </p:nvSpPr>
        <p:spPr bwMode="auto">
          <a:xfrm>
            <a:off x="4583910" y="1261657"/>
            <a:ext cx="4010721" cy="1440445"/>
          </a:xfrm>
          <a:prstGeom prst="rect">
            <a:avLst/>
          </a:prstGeom>
          <a:noFill/>
          <a:ln w="9525">
            <a:noFill/>
            <a:miter lim="800000"/>
          </a:ln>
        </p:spPr>
        <p:txBody>
          <a:bodyPr lIns="180036" tIns="45729" rIns="91458" bIns="45729" anchor="ctr"/>
          <a:lstStyle/>
          <a:p>
            <a:pPr>
              <a:lnSpc>
                <a:spcPct val="130000"/>
              </a:lnSpc>
              <a:spcAft>
                <a:spcPts val="600"/>
              </a:spcAft>
            </a:pPr>
            <a:r>
              <a:rPr lang="zh-CN" altLang="en-US" dirty="0" smtClean="0">
                <a:solidFill>
                  <a:schemeClr val="tx1">
                    <a:lumMod val="65000"/>
                    <a:lumOff val="35000"/>
                  </a:schemeClr>
                </a:solidFill>
                <a:latin typeface="微软雅黑 Light" panose="020B0502040204020203" pitchFamily="34" charset="-122"/>
                <a:ea typeface="微软雅黑 Light" panose="020B0502040204020203" pitchFamily="34" charset="-122"/>
              </a:rPr>
              <a:t>添加标题</a:t>
            </a:r>
            <a:endParaRPr lang="en-US" dirty="0">
              <a:solidFill>
                <a:schemeClr val="tx1">
                  <a:lumMod val="65000"/>
                  <a:lumOff val="35000"/>
                </a:schemeClr>
              </a:solidFill>
              <a:latin typeface="微软雅黑 Light" panose="020B0502040204020203" pitchFamily="34" charset="-122"/>
              <a:ea typeface="微软雅黑 Light" panose="020B0502040204020203" pitchFamily="34" charset="-122"/>
            </a:endParaRPr>
          </a:p>
          <a:p>
            <a:pPr algn="just">
              <a:lnSpc>
                <a:spcPct val="130000"/>
              </a:lnSpc>
              <a:spcAft>
                <a:spcPts val="600"/>
              </a:spcAft>
            </a:pPr>
            <a:r>
              <a:rPr lang="zh-CN" altLang="en-US" sz="1200" dirty="0">
                <a:solidFill>
                  <a:schemeClr val="tx1">
                    <a:lumMod val="65000"/>
                    <a:lumOff val="35000"/>
                  </a:schemeClr>
                </a:solidFill>
                <a:latin typeface="微软雅黑 Light" panose="020B0502040204020203" pitchFamily="34" charset="-122"/>
                <a:ea typeface="微软雅黑 Light" panose="020B0502040204020203" pitchFamily="34" charset="-122"/>
              </a:rPr>
              <a:t>单击此处添加对图片的说明文字单击此处添加对图片的说明文字单击此处添加对图片的说明文字</a:t>
            </a:r>
            <a:r>
              <a:rPr lang="en-US" altLang="zh-CN" sz="1200" dirty="0">
                <a:solidFill>
                  <a:schemeClr val="tx1">
                    <a:lumMod val="65000"/>
                    <a:lumOff val="35000"/>
                  </a:schemeClr>
                </a:solidFill>
                <a:latin typeface="微软雅黑 Light" panose="020B0502040204020203" pitchFamily="34" charset="-122"/>
                <a:ea typeface="微软雅黑 Light" panose="020B0502040204020203" pitchFamily="34" charset="-122"/>
              </a:rPr>
              <a:t>.</a:t>
            </a:r>
            <a:endParaRPr lang="zh-CN" altLang="en-US" sz="11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sp>
        <p:nvSpPr>
          <p:cNvPr id="8" name="矩形 16"/>
          <p:cNvSpPr>
            <a:spLocks noChangeArrowheads="1"/>
          </p:cNvSpPr>
          <p:nvPr/>
        </p:nvSpPr>
        <p:spPr bwMode="auto">
          <a:xfrm>
            <a:off x="522379" y="2716605"/>
            <a:ext cx="2018062" cy="1453309"/>
          </a:xfrm>
          <a:prstGeom prst="rect">
            <a:avLst/>
          </a:prstGeom>
          <a:noFill/>
          <a:ln w="9525">
            <a:noFill/>
            <a:miter lim="800000"/>
          </a:ln>
        </p:spPr>
        <p:txBody>
          <a:bodyPr lIns="180036" tIns="45729" rIns="180036" bIns="45729" anchor="ctr"/>
          <a:lstStyle/>
          <a:p>
            <a:pPr>
              <a:lnSpc>
                <a:spcPct val="130000"/>
              </a:lnSpc>
              <a:spcAft>
                <a:spcPts val="600"/>
              </a:spcAft>
            </a:pPr>
            <a:r>
              <a:rPr lang="zh-CN" altLang="en-US" dirty="0" smtClean="0">
                <a:solidFill>
                  <a:schemeClr val="tx1">
                    <a:lumMod val="65000"/>
                    <a:lumOff val="35000"/>
                  </a:schemeClr>
                </a:solidFill>
                <a:latin typeface="微软雅黑 Light" panose="020B0502040204020203" pitchFamily="34" charset="-122"/>
                <a:ea typeface="微软雅黑 Light" panose="020B0502040204020203" pitchFamily="34" charset="-122"/>
              </a:rPr>
              <a:t>添加标题</a:t>
            </a:r>
            <a:endParaRPr lang="en-US" dirty="0">
              <a:solidFill>
                <a:schemeClr val="tx1">
                  <a:lumMod val="65000"/>
                  <a:lumOff val="35000"/>
                </a:schemeClr>
              </a:solidFill>
              <a:latin typeface="微软雅黑 Light" panose="020B0502040204020203" pitchFamily="34" charset="-122"/>
              <a:ea typeface="微软雅黑 Light" panose="020B0502040204020203" pitchFamily="34" charset="-122"/>
            </a:endParaRPr>
          </a:p>
          <a:p>
            <a:pPr algn="just">
              <a:lnSpc>
                <a:spcPct val="130000"/>
              </a:lnSpc>
              <a:spcAft>
                <a:spcPts val="600"/>
              </a:spcAft>
            </a:pPr>
            <a:r>
              <a:rPr lang="zh-CN" altLang="en-US" sz="1200" dirty="0">
                <a:solidFill>
                  <a:schemeClr val="tx1">
                    <a:lumMod val="65000"/>
                    <a:lumOff val="35000"/>
                  </a:schemeClr>
                </a:solidFill>
                <a:latin typeface="微软雅黑 Light" panose="020B0502040204020203" pitchFamily="34" charset="-122"/>
                <a:ea typeface="微软雅黑 Light" panose="020B0502040204020203" pitchFamily="34" charset="-122"/>
              </a:rPr>
              <a:t>单击此处添加对图片的说明文字单击此处添加对图片的说明文字</a:t>
            </a:r>
            <a:r>
              <a:rPr lang="en-US" altLang="zh-CN" sz="1200" dirty="0">
                <a:solidFill>
                  <a:schemeClr val="tx1">
                    <a:lumMod val="65000"/>
                    <a:lumOff val="35000"/>
                  </a:schemeClr>
                </a:solidFill>
                <a:latin typeface="微软雅黑 Light" panose="020B0502040204020203" pitchFamily="34" charset="-122"/>
                <a:ea typeface="微软雅黑 Light" panose="020B0502040204020203" pitchFamily="34" charset="-122"/>
              </a:rPr>
              <a:t>.</a:t>
            </a:r>
            <a:endParaRPr lang="zh-CN" altLang="en-US" sz="1100" dirty="0">
              <a:solidFill>
                <a:schemeClr val="tx1">
                  <a:lumMod val="65000"/>
                  <a:lumOff val="35000"/>
                </a:schemeClr>
              </a:solidFill>
              <a:latin typeface="微软雅黑 Light" panose="020B0502040204020203" pitchFamily="34" charset="-122"/>
              <a:ea typeface="微软雅黑 Light" panose="020B0502040204020203" pitchFamily="34" charset="-122"/>
            </a:endParaRPr>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49968" y="1257030"/>
            <a:ext cx="2033941" cy="1440445"/>
          </a:xfrm>
          <a:prstGeom prst="rect">
            <a:avLst/>
          </a:prstGeom>
          <a:blipFill>
            <a:blip r:embed="rId5"/>
            <a:stretch>
              <a:fillRect/>
            </a:stretch>
          </a:blipFill>
          <a:ln>
            <a:noFill/>
          </a:ln>
          <a:effectLst/>
        </p:spPr>
      </p:pic>
      <p:sp>
        <p:nvSpPr>
          <p:cNvPr id="10" name="TextBox 9"/>
          <p:cNvSpPr txBox="1"/>
          <p:nvPr/>
        </p:nvSpPr>
        <p:spPr>
          <a:xfrm>
            <a:off x="666801" y="2039144"/>
            <a:ext cx="1733500" cy="484748"/>
          </a:xfrm>
          <a:prstGeom prst="rect">
            <a:avLst/>
          </a:prstGeom>
          <a:noFill/>
        </p:spPr>
        <p:txBody>
          <a:bodyPr wrap="square" lIns="0" tIns="0" rIns="0" bIns="0" rtlCol="0">
            <a:spAutoFit/>
          </a:bodyPr>
          <a:lstStyle>
            <a:defPPr>
              <a:defRPr lang="zh-CN"/>
            </a:defPPr>
            <a:lvl1pPr algn="just">
              <a:lnSpc>
                <a:spcPts val="14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700" dirty="0">
                <a:solidFill>
                  <a:schemeClr val="bg1"/>
                </a:solidFill>
                <a:ea typeface="微软雅黑 Light" panose="020B0502040204020203" pitchFamily="34" charset="-122"/>
              </a:rPr>
              <a:t>详写内容</a:t>
            </a:r>
            <a:r>
              <a:rPr lang="en-US" altLang="zh-CN" sz="700" dirty="0">
                <a:solidFill>
                  <a:schemeClr val="bg1"/>
                </a:solidFill>
                <a:ea typeface="微软雅黑 Light" panose="020B0502040204020203" pitchFamily="34" charset="-122"/>
              </a:rPr>
              <a:t>……</a:t>
            </a:r>
            <a:r>
              <a:rPr lang="zh-CN" altLang="en-US" sz="700" dirty="0">
                <a:solidFill>
                  <a:schemeClr val="bg1"/>
                </a:solidFill>
                <a:ea typeface="微软雅黑 Light" panose="020B0502040204020203" pitchFamily="34" charset="-122"/>
              </a:rPr>
              <a:t>点击输入本栏的具体文字，简明扼要的说明分项内容，点击输入本栏的具体文字，简明扼要的说明分项</a:t>
            </a:r>
            <a:r>
              <a:rPr lang="zh-CN" altLang="en-US" sz="700" dirty="0" smtClean="0">
                <a:solidFill>
                  <a:schemeClr val="bg1"/>
                </a:solidFill>
                <a:ea typeface="微软雅黑 Light" panose="020B0502040204020203" pitchFamily="34" charset="-122"/>
              </a:rPr>
              <a:t>内容</a:t>
            </a:r>
            <a:endParaRPr lang="en-US" altLang="zh-CN" sz="700" dirty="0">
              <a:solidFill>
                <a:schemeClr val="bg1"/>
              </a:solidFill>
              <a:ea typeface="微软雅黑 Light" panose="020B0502040204020203" pitchFamily="34" charset="-122"/>
            </a:endParaRPr>
          </a:p>
        </p:txBody>
      </p:sp>
      <p:sp>
        <p:nvSpPr>
          <p:cNvPr id="11" name="TextBox 10"/>
          <p:cNvSpPr txBox="1"/>
          <p:nvPr/>
        </p:nvSpPr>
        <p:spPr>
          <a:xfrm>
            <a:off x="229394" y="1720269"/>
            <a:ext cx="2492959" cy="289053"/>
          </a:xfrm>
          <a:prstGeom prst="rect">
            <a:avLst/>
          </a:prstGeom>
          <a:noFill/>
        </p:spPr>
        <p:txBody>
          <a:bodyPr wrap="square" lIns="0" tIns="0" rIns="0" bIns="0" rtlCol="0">
            <a:spAutoFit/>
          </a:bodyPr>
          <a:lstStyle/>
          <a:p>
            <a:r>
              <a:rPr lang="zh-CN" altLang="en-US" sz="1700" b="1" dirty="0" smtClean="0">
                <a:solidFill>
                  <a:schemeClr val="bg1"/>
                </a:solidFill>
                <a:latin typeface="微软雅黑 Light" panose="020B0502040204020203" pitchFamily="34" charset="-122"/>
                <a:ea typeface="微软雅黑 Light" panose="020B0502040204020203" pitchFamily="34" charset="-122"/>
              </a:rPr>
              <a:t>概述性文字观点</a:t>
            </a:r>
            <a:endParaRPr lang="zh-CN" altLang="en-US" sz="1700" b="1" dirty="0">
              <a:solidFill>
                <a:schemeClr val="bg1"/>
              </a:solidFill>
              <a:latin typeface="微软雅黑 Light" panose="020B0502040204020203" pitchFamily="34" charset="-122"/>
              <a:ea typeface="微软雅黑 Light" panose="020B0502040204020203" pitchFamily="34" charset="-122"/>
            </a:endParaRPr>
          </a:p>
        </p:txBody>
      </p:sp>
      <p:sp>
        <p:nvSpPr>
          <p:cNvPr id="12" name="TextBox 11"/>
          <p:cNvSpPr txBox="1"/>
          <p:nvPr/>
        </p:nvSpPr>
        <p:spPr>
          <a:xfrm>
            <a:off x="6675490" y="3531601"/>
            <a:ext cx="1733500" cy="484748"/>
          </a:xfrm>
          <a:prstGeom prst="rect">
            <a:avLst/>
          </a:prstGeom>
          <a:noFill/>
        </p:spPr>
        <p:txBody>
          <a:bodyPr wrap="square" lIns="0" tIns="0" rIns="0" bIns="0" rtlCol="0">
            <a:spAutoFit/>
          </a:bodyPr>
          <a:lstStyle>
            <a:defPPr>
              <a:defRPr lang="zh-CN"/>
            </a:defPPr>
            <a:lvl1pPr algn="just">
              <a:lnSpc>
                <a:spcPts val="14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700" dirty="0">
                <a:solidFill>
                  <a:schemeClr val="bg1"/>
                </a:solidFill>
                <a:ea typeface="微软雅黑 Light" panose="020B0502040204020203" pitchFamily="34" charset="-122"/>
              </a:rPr>
              <a:t>详写内容</a:t>
            </a:r>
            <a:r>
              <a:rPr lang="en-US" altLang="zh-CN" sz="700" dirty="0">
                <a:solidFill>
                  <a:schemeClr val="bg1"/>
                </a:solidFill>
                <a:ea typeface="微软雅黑 Light" panose="020B0502040204020203" pitchFamily="34" charset="-122"/>
              </a:rPr>
              <a:t>……</a:t>
            </a:r>
            <a:r>
              <a:rPr lang="zh-CN" altLang="en-US" sz="700" dirty="0">
                <a:solidFill>
                  <a:schemeClr val="bg1"/>
                </a:solidFill>
                <a:ea typeface="微软雅黑 Light" panose="020B0502040204020203" pitchFamily="34" charset="-122"/>
              </a:rPr>
              <a:t>点击输入本栏的具体文字，简明扼要的说明分项内容，点击输入本栏的具体文字，简明扼要的说明分项</a:t>
            </a:r>
            <a:r>
              <a:rPr lang="zh-CN" altLang="en-US" sz="700" dirty="0" smtClean="0">
                <a:solidFill>
                  <a:schemeClr val="bg1"/>
                </a:solidFill>
                <a:ea typeface="微软雅黑 Light" panose="020B0502040204020203" pitchFamily="34" charset="-122"/>
              </a:rPr>
              <a:t>内容</a:t>
            </a:r>
            <a:endParaRPr lang="en-US" altLang="zh-CN" sz="700" dirty="0">
              <a:solidFill>
                <a:schemeClr val="bg1"/>
              </a:solidFill>
              <a:ea typeface="微软雅黑 Light" panose="020B0502040204020203" pitchFamily="34" charset="-122"/>
            </a:endParaRPr>
          </a:p>
        </p:txBody>
      </p:sp>
      <p:sp>
        <p:nvSpPr>
          <p:cNvPr id="13" name="TextBox 12"/>
          <p:cNvSpPr txBox="1"/>
          <p:nvPr/>
        </p:nvSpPr>
        <p:spPr>
          <a:xfrm>
            <a:off x="6295760" y="3181649"/>
            <a:ext cx="2492959" cy="289053"/>
          </a:xfrm>
          <a:prstGeom prst="rect">
            <a:avLst/>
          </a:prstGeom>
          <a:noFill/>
        </p:spPr>
        <p:txBody>
          <a:bodyPr wrap="square" lIns="0" tIns="0" rIns="0" bIns="0" rtlCol="0">
            <a:spAutoFit/>
          </a:bodyPr>
          <a:lstStyle/>
          <a:p>
            <a:r>
              <a:rPr lang="zh-CN" altLang="en-US" sz="1700" b="1" dirty="0" smtClean="0">
                <a:solidFill>
                  <a:schemeClr val="bg1"/>
                </a:solidFill>
                <a:latin typeface="微软雅黑 Light" panose="020B0502040204020203" pitchFamily="34" charset="-122"/>
                <a:ea typeface="微软雅黑 Light" panose="020B0502040204020203" pitchFamily="34" charset="-122"/>
              </a:rPr>
              <a:t>概述性文字观点</a:t>
            </a:r>
            <a:endParaRPr lang="zh-CN" altLang="en-US" sz="1700" b="1" dirty="0">
              <a:solidFill>
                <a:schemeClr val="bg1"/>
              </a:solidFill>
              <a:latin typeface="微软雅黑 Light" panose="020B0502040204020203" pitchFamily="34" charset="-122"/>
              <a:ea typeface="微软雅黑 Light" panose="020B0502040204020203" pitchFamily="34" charset="-122"/>
            </a:endParaRPr>
          </a:p>
        </p:txBody>
      </p:sp>
      <p:pic>
        <p:nvPicPr>
          <p:cNvPr id="15" name="Picture 5" descr="C:\Users\Administrator\Desktop\老年人重阳节\菊花.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648652"/>
            <a:ext cx="2600325" cy="1833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2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anim calcmode="lin" valueType="num">
                                      <p:cBhvr>
                                        <p:cTn id="10" dur="1000" fill="hold"/>
                                        <p:tgtEl>
                                          <p:spTgt spid="9"/>
                                        </p:tgtEl>
                                        <p:attrNameLst>
                                          <p:attrName>ppt_x</p:attrName>
                                        </p:attrNameLst>
                                      </p:cBhvr>
                                      <p:tavLst>
                                        <p:tav tm="0">
                                          <p:val>
                                            <p:fltVal val="0.5"/>
                                          </p:val>
                                        </p:tav>
                                        <p:tav tm="100000">
                                          <p:val>
                                            <p:strVal val="#ppt_x"/>
                                          </p:val>
                                        </p:tav>
                                      </p:tavLst>
                                    </p:anim>
                                    <p:anim calcmode="lin" valueType="num">
                                      <p:cBhvr>
                                        <p:cTn id="11" dur="1000" fill="hold"/>
                                        <p:tgtEl>
                                          <p:spTgt spid="9"/>
                                        </p:tgtEl>
                                        <p:attrNameLst>
                                          <p:attrName>ppt_y</p:attrName>
                                        </p:attrNameLst>
                                      </p:cBhvr>
                                      <p:tavLst>
                                        <p:tav tm="0">
                                          <p:val>
                                            <p:fltVal val="0.5"/>
                                          </p:val>
                                        </p:tav>
                                        <p:tav tm="100000">
                                          <p:val>
                                            <p:strVal val="#ppt_y"/>
                                          </p:val>
                                        </p:tav>
                                      </p:tavLst>
                                    </p:anim>
                                  </p:childTnLst>
                                </p:cTn>
                              </p:par>
                              <p:par>
                                <p:cTn id="12" presetID="53" presetClass="entr" presetSubtype="16" fill="hold" nodeType="withEffect">
                                  <p:stCondLst>
                                    <p:cond delay="60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Effect transition="in" filter="fade">
                                      <p:cBhvr>
                                        <p:cTn id="16" dur="1000"/>
                                        <p:tgtEl>
                                          <p:spTgt spid="3"/>
                                        </p:tgtEl>
                                      </p:cBhvr>
                                    </p:animEffect>
                                  </p:childTnLst>
                                </p:cTn>
                              </p:par>
                              <p:par>
                                <p:cTn id="17" presetID="53" presetClass="entr" presetSubtype="528" fill="hold" nodeType="withEffect">
                                  <p:stCondLst>
                                    <p:cond delay="8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fltVal val="0.5"/>
                                          </p:val>
                                        </p:tav>
                                        <p:tav tm="100000">
                                          <p:val>
                                            <p:strVal val="#ppt_x"/>
                                          </p:val>
                                        </p:tav>
                                      </p:tavLst>
                                    </p:anim>
                                    <p:anim calcmode="lin" valueType="num">
                                      <p:cBhvr>
                                        <p:cTn id="23" dur="1000" fill="hold"/>
                                        <p:tgtEl>
                                          <p:spTgt spid="4"/>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110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fltVal val="0.5"/>
                                          </p:val>
                                        </p:tav>
                                        <p:tav tm="100000">
                                          <p:val>
                                            <p:strVal val="#ppt_x"/>
                                          </p:val>
                                        </p:tav>
                                      </p:tavLst>
                                    </p:anim>
                                    <p:anim calcmode="lin" valueType="num">
                                      <p:cBhvr>
                                        <p:cTn id="30" dur="1000" fill="hold"/>
                                        <p:tgtEl>
                                          <p:spTgt spid="5"/>
                                        </p:tgtEl>
                                        <p:attrNameLst>
                                          <p:attrName>ppt_y</p:attrName>
                                        </p:attrNameLst>
                                      </p:cBhvr>
                                      <p:tavLst>
                                        <p:tav tm="0">
                                          <p:val>
                                            <p:fltVal val="0.5"/>
                                          </p:val>
                                        </p:tav>
                                        <p:tav tm="100000">
                                          <p:val>
                                            <p:strVal val="#ppt_y"/>
                                          </p:val>
                                        </p:tav>
                                      </p:tavLst>
                                    </p:anim>
                                  </p:childTnLst>
                                </p:cTn>
                              </p:par>
                              <p:par>
                                <p:cTn id="31" presetID="53" presetClass="entr" presetSubtype="16" fill="hold" grpId="0" nodeType="withEffect">
                                  <p:stCondLst>
                                    <p:cond delay="140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Effect transition="in" filter="fade">
                                      <p:cBhvr>
                                        <p:cTn id="35" dur="1000"/>
                                        <p:tgtEl>
                                          <p:spTgt spid="6"/>
                                        </p:tgtEl>
                                      </p:cBhvr>
                                    </p:animEffect>
                                  </p:childTnLst>
                                </p:cTn>
                              </p:par>
                            </p:childTnLst>
                          </p:cTn>
                        </p:par>
                        <p:par>
                          <p:cTn id="36" fill="hold">
                            <p:stCondLst>
                              <p:cond delay="12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1000"/>
                                        <p:tgtEl>
                                          <p:spTgt spid="7"/>
                                        </p:tgtEl>
                                      </p:cBhvr>
                                    </p:animEffect>
                                  </p:childTnLst>
                                </p:cTn>
                              </p:par>
                            </p:childTnLst>
                          </p:cTn>
                        </p:par>
                        <p:par>
                          <p:cTn id="40" fill="hold">
                            <p:stCondLst>
                              <p:cond delay="2200"/>
                            </p:stCondLst>
                            <p:childTnLst>
                              <p:par>
                                <p:cTn id="41" presetID="22" presetClass="entr" presetSubtype="1"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up)">
                                      <p:cBhvr>
                                        <p:cTn id="43" dur="1000"/>
                                        <p:tgtEl>
                                          <p:spTgt spid="8"/>
                                        </p:tgtEl>
                                      </p:cBhvr>
                                    </p:animEffect>
                                  </p:childTnLst>
                                </p:cTn>
                              </p:par>
                            </p:childTnLst>
                          </p:cTn>
                        </p:par>
                        <p:par>
                          <p:cTn id="44" fill="hold">
                            <p:stCondLst>
                              <p:cond delay="320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right)">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right)">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5" descr="C:\Users\Administrator\Desktop\老年人重阳节\菊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48652"/>
            <a:ext cx="2600325" cy="1833870"/>
          </a:xfrm>
          <a:prstGeom prst="rect">
            <a:avLst/>
          </a:prstGeom>
          <a:noFill/>
          <a:extLst>
            <a:ext uri="{909E8E84-426E-40DD-AFC4-6F175D3DCCD1}">
              <a14:hiddenFill xmlns:a14="http://schemas.microsoft.com/office/drawing/2010/main">
                <a:solidFill>
                  <a:srgbClr val="FFFFFF"/>
                </a:solidFill>
              </a14:hiddenFill>
            </a:ext>
          </a:extLst>
        </p:spPr>
      </p:pic>
      <p:sp>
        <p:nvSpPr>
          <p:cNvPr id="142" name="矩形 3"/>
          <p:cNvSpPr>
            <a:spLocks noChangeArrowheads="1"/>
          </p:cNvSpPr>
          <p:nvPr/>
        </p:nvSpPr>
        <p:spPr bwMode="auto">
          <a:xfrm>
            <a:off x="570170" y="1028234"/>
            <a:ext cx="1873412" cy="553710"/>
          </a:xfrm>
          <a:prstGeom prst="rect">
            <a:avLst/>
          </a:prstGeom>
          <a:solidFill>
            <a:srgbClr val="D2761A">
              <a:alpha val="60000"/>
            </a:srgbClr>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 typeface="Arial" panose="020B0604020202020204" pitchFamily="34" charset="0"/>
              <a:buNone/>
              <a:defRPr/>
            </a:pPr>
            <a:r>
              <a:rPr kumimoji="0" lang="zh-CN" altLang="en-US" sz="1800" b="0" i="0" u="none" strike="noStrike" kern="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rPr>
              <a:t>更改图片</a:t>
            </a:r>
            <a:endParaRPr kumimoji="0" lang="zh-CN" altLang="en-US" sz="1800" b="0" i="0" u="none" strike="noStrike" kern="0" cap="none" spc="0" normalizeH="0" baseline="0" noProof="0" dirty="0">
              <a:ln>
                <a:noFill/>
              </a:ln>
              <a:solidFill>
                <a:srgbClr val="FFFFFF"/>
              </a:solidFill>
              <a:effectLst/>
              <a:uLnTx/>
              <a:uFillTx/>
              <a:latin typeface="微软雅黑 Light" panose="020B0502040204020203" pitchFamily="34" charset="-122"/>
              <a:ea typeface="微软雅黑 Light" panose="020B0502040204020203" pitchFamily="34" charset="-122"/>
            </a:endParaRPr>
          </a:p>
        </p:txBody>
      </p:sp>
      <p:sp>
        <p:nvSpPr>
          <p:cNvPr id="143" name="矩形 4"/>
          <p:cNvSpPr>
            <a:spLocks noChangeArrowheads="1"/>
          </p:cNvSpPr>
          <p:nvPr/>
        </p:nvSpPr>
        <p:spPr bwMode="auto">
          <a:xfrm>
            <a:off x="570171" y="1711265"/>
            <a:ext cx="1873410" cy="2549182"/>
          </a:xfrm>
          <a:prstGeom prst="rect">
            <a:avLst/>
          </a:prstGeom>
          <a:blipFill dpi="0" rotWithShape="1">
            <a:blip r:embed="rId3"/>
            <a:srcRect/>
            <a:stretch>
              <a:fillRect/>
            </a:stretch>
          </a:blipFill>
          <a:ln>
            <a:noFill/>
          </a:ln>
        </p:spPr>
        <p:txBody>
          <a:bodyPr anchor="ctr"/>
          <a:lstStyle/>
          <a:p>
            <a:pPr algn="ctr" eaLnBrk="1" hangingPunct="1">
              <a:buFont typeface="Arial" panose="020B0604020202020204" pitchFamily="34" charset="0"/>
              <a:buNone/>
            </a:pPr>
            <a:endParaRPr lang="zh-CN" altLang="zh-CN">
              <a:solidFill>
                <a:srgbClr val="FFFFFF"/>
              </a:solidFill>
              <a:latin typeface="微软雅黑 Light" panose="020B0502040204020203" pitchFamily="34" charset="-122"/>
              <a:ea typeface="微软雅黑 Light" panose="020B0502040204020203" pitchFamily="34" charset="-122"/>
            </a:endParaRPr>
          </a:p>
        </p:txBody>
      </p:sp>
      <p:sp>
        <p:nvSpPr>
          <p:cNvPr id="144" name="矩形 5"/>
          <p:cNvSpPr>
            <a:spLocks noChangeArrowheads="1"/>
          </p:cNvSpPr>
          <p:nvPr/>
        </p:nvSpPr>
        <p:spPr bwMode="auto">
          <a:xfrm>
            <a:off x="4602972" y="1028234"/>
            <a:ext cx="1873412" cy="553710"/>
          </a:xfrm>
          <a:prstGeom prst="rect">
            <a:avLst/>
          </a:prstGeom>
          <a:solidFill>
            <a:srgbClr val="D2761A">
              <a:alpha val="60000"/>
            </a:srgbClr>
          </a:solidFill>
          <a:ln>
            <a:noFill/>
          </a:ln>
        </p:spPr>
        <p:txBody>
          <a:bodyPr anchor="ctr"/>
          <a:lstStyle/>
          <a:p>
            <a:pPr algn="ctr" eaLnBrk="1" hangingPunct="1">
              <a:buFont typeface="Arial" panose="020B0604020202020204" pitchFamily="34" charset="0"/>
              <a:buNone/>
            </a:pPr>
            <a:r>
              <a:rPr lang="zh-CN">
                <a:solidFill>
                  <a:srgbClr val="FFFFFF"/>
                </a:solidFill>
                <a:latin typeface="微软雅黑 Light" panose="020B0502040204020203" pitchFamily="34" charset="-122"/>
                <a:ea typeface="微软雅黑 Light" panose="020B0502040204020203" pitchFamily="34" charset="-122"/>
              </a:rPr>
              <a:t>增加图片</a:t>
            </a:r>
            <a:endParaRPr lang="zh-CN">
              <a:solidFill>
                <a:srgbClr val="FFFFFF"/>
              </a:solidFill>
              <a:latin typeface="微软雅黑 Light" panose="020B0502040204020203" pitchFamily="34" charset="-122"/>
              <a:ea typeface="微软雅黑 Light" panose="020B0502040204020203" pitchFamily="34" charset="-122"/>
            </a:endParaRPr>
          </a:p>
        </p:txBody>
      </p:sp>
      <p:sp>
        <p:nvSpPr>
          <p:cNvPr id="145" name="矩形 6"/>
          <p:cNvSpPr>
            <a:spLocks noChangeArrowheads="1"/>
          </p:cNvSpPr>
          <p:nvPr/>
        </p:nvSpPr>
        <p:spPr bwMode="auto">
          <a:xfrm>
            <a:off x="4602973" y="1711265"/>
            <a:ext cx="1873410" cy="2549182"/>
          </a:xfrm>
          <a:prstGeom prst="rect">
            <a:avLst/>
          </a:prstGeom>
          <a:blipFill dpi="0" rotWithShape="1">
            <a:blip r:embed="rId4"/>
            <a:srcRect/>
            <a:stretch>
              <a:fillRect/>
            </a:stretch>
          </a:blipFill>
          <a:ln>
            <a:noFill/>
          </a:ln>
        </p:spPr>
        <p:txBody>
          <a:bodyPr anchor="ctr"/>
          <a:lstStyle/>
          <a:p>
            <a:pPr algn="ctr" eaLnBrk="1" hangingPunct="1">
              <a:buFont typeface="Arial" panose="020B0604020202020204" pitchFamily="34" charset="0"/>
              <a:buNone/>
            </a:pPr>
            <a:endParaRPr lang="zh-CN" altLang="zh-CN">
              <a:solidFill>
                <a:srgbClr val="FFFFFF"/>
              </a:solidFill>
              <a:latin typeface="微软雅黑 Light" panose="020B0502040204020203" pitchFamily="34" charset="-122"/>
              <a:ea typeface="微软雅黑 Light" panose="020B0502040204020203" pitchFamily="34" charset="-122"/>
            </a:endParaRPr>
          </a:p>
        </p:txBody>
      </p:sp>
      <p:sp>
        <p:nvSpPr>
          <p:cNvPr id="146" name="矩形 7"/>
          <p:cNvSpPr>
            <a:spLocks noChangeArrowheads="1"/>
          </p:cNvSpPr>
          <p:nvPr/>
        </p:nvSpPr>
        <p:spPr bwMode="auto">
          <a:xfrm>
            <a:off x="2582022" y="3695234"/>
            <a:ext cx="1873412" cy="553710"/>
          </a:xfrm>
          <a:prstGeom prst="rect">
            <a:avLst/>
          </a:prstGeom>
          <a:solidFill>
            <a:srgbClr val="D2761A">
              <a:alpha val="60000"/>
            </a:srgbClr>
          </a:solidFill>
          <a:ln>
            <a:noFill/>
          </a:ln>
        </p:spPr>
        <p:txBody>
          <a:bodyPr anchor="ctr"/>
          <a:lstStyle/>
          <a:p>
            <a:pPr algn="ctr" eaLnBrk="1" hangingPunct="1">
              <a:buFont typeface="Arial" panose="020B0604020202020204" pitchFamily="34" charset="0"/>
              <a:buNone/>
            </a:pPr>
            <a:r>
              <a:rPr lang="zh-CN">
                <a:solidFill>
                  <a:srgbClr val="FFFFFF"/>
                </a:solidFill>
                <a:latin typeface="微软雅黑 Light" panose="020B0502040204020203" pitchFamily="34" charset="-122"/>
                <a:ea typeface="微软雅黑 Light" panose="020B0502040204020203" pitchFamily="34" charset="-122"/>
              </a:rPr>
              <a:t>更改文字</a:t>
            </a:r>
            <a:endParaRPr lang="zh-CN">
              <a:solidFill>
                <a:srgbClr val="FFFFFF"/>
              </a:solidFill>
              <a:latin typeface="微软雅黑 Light" panose="020B0502040204020203" pitchFamily="34" charset="-122"/>
              <a:ea typeface="微软雅黑 Light" panose="020B0502040204020203" pitchFamily="34" charset="-122"/>
            </a:endParaRPr>
          </a:p>
        </p:txBody>
      </p:sp>
      <p:sp>
        <p:nvSpPr>
          <p:cNvPr id="147" name="矩形 8"/>
          <p:cNvSpPr>
            <a:spLocks noChangeArrowheads="1"/>
          </p:cNvSpPr>
          <p:nvPr/>
        </p:nvSpPr>
        <p:spPr bwMode="auto">
          <a:xfrm>
            <a:off x="2582023" y="1054100"/>
            <a:ext cx="1873410" cy="2549182"/>
          </a:xfrm>
          <a:prstGeom prst="rect">
            <a:avLst/>
          </a:prstGeom>
          <a:blipFill dpi="0" rotWithShape="1">
            <a:blip r:embed="rId5"/>
            <a:srcRect/>
            <a:stretch>
              <a:fillRect/>
            </a:stretch>
          </a:blipFill>
          <a:ln>
            <a:noFill/>
          </a:ln>
        </p:spPr>
        <p:txBody>
          <a:bodyPr anchor="ctr"/>
          <a:lstStyle/>
          <a:p>
            <a:pPr algn="ctr" eaLnBrk="1" hangingPunct="1">
              <a:buFont typeface="Arial" panose="020B0604020202020204" pitchFamily="34" charset="0"/>
              <a:buNone/>
            </a:pPr>
            <a:endParaRPr lang="zh-CN" altLang="zh-CN">
              <a:solidFill>
                <a:srgbClr val="FFFFFF"/>
              </a:solidFill>
              <a:latin typeface="微软雅黑 Light" panose="020B0502040204020203" pitchFamily="34" charset="-122"/>
              <a:ea typeface="微软雅黑 Light" panose="020B0502040204020203" pitchFamily="34" charset="-122"/>
            </a:endParaRPr>
          </a:p>
        </p:txBody>
      </p:sp>
      <p:sp>
        <p:nvSpPr>
          <p:cNvPr id="148" name="矩形 9"/>
          <p:cNvSpPr>
            <a:spLocks noChangeArrowheads="1"/>
          </p:cNvSpPr>
          <p:nvPr/>
        </p:nvSpPr>
        <p:spPr bwMode="auto">
          <a:xfrm>
            <a:off x="6660988" y="3695234"/>
            <a:ext cx="1873412" cy="553710"/>
          </a:xfrm>
          <a:prstGeom prst="rect">
            <a:avLst/>
          </a:prstGeom>
          <a:solidFill>
            <a:srgbClr val="D2761A">
              <a:alpha val="60000"/>
            </a:srgbClr>
          </a:solidFill>
          <a:ln>
            <a:noFill/>
          </a:ln>
        </p:spPr>
        <p:txBody>
          <a:bodyPr anchor="ctr"/>
          <a:lstStyle/>
          <a:p>
            <a:pPr fontAlgn="auto">
              <a:lnSpc>
                <a:spcPct val="100000"/>
              </a:lnSpc>
              <a:spcBef>
                <a:spcPts val="0"/>
              </a:spcBef>
              <a:spcAft>
                <a:spcPts val="0"/>
              </a:spcAft>
              <a:buFont typeface="Arial" panose="020B0604020202020204" pitchFamily="34" charset="0"/>
              <a:buNone/>
            </a:pPr>
            <a:r>
              <a:rPr lang="zh-CN" sz="1800" kern="0" dirty="0">
                <a:solidFill>
                  <a:srgbClr val="FFFFFF"/>
                </a:solidFill>
                <a:ea typeface="微软雅黑 Light" panose="020B0502040204020203" pitchFamily="34" charset="-122"/>
              </a:rPr>
              <a:t>更改色彩</a:t>
            </a:r>
            <a:endParaRPr lang="zh-CN" sz="1800" kern="0" dirty="0">
              <a:solidFill>
                <a:srgbClr val="FFFFFF"/>
              </a:solidFill>
              <a:ea typeface="微软雅黑 Light" panose="020B0502040204020203" pitchFamily="34" charset="-122"/>
            </a:endParaRPr>
          </a:p>
        </p:txBody>
      </p:sp>
      <p:sp>
        <p:nvSpPr>
          <p:cNvPr id="149" name="矩形 10"/>
          <p:cNvSpPr>
            <a:spLocks noChangeArrowheads="1"/>
          </p:cNvSpPr>
          <p:nvPr/>
        </p:nvSpPr>
        <p:spPr bwMode="auto">
          <a:xfrm>
            <a:off x="6660989" y="1054100"/>
            <a:ext cx="1873410" cy="2549182"/>
          </a:xfrm>
          <a:prstGeom prst="rect">
            <a:avLst/>
          </a:prstGeom>
          <a:blipFill dpi="0" rotWithShape="1">
            <a:blip r:embed="rId6"/>
            <a:srcRect/>
            <a:stretch>
              <a:fillRect/>
            </a:stretch>
          </a:blipFill>
          <a:ln>
            <a:noFill/>
          </a:ln>
        </p:spPr>
        <p:txBody>
          <a:bodyPr anchor="ctr"/>
          <a:lstStyle/>
          <a:p>
            <a:pPr algn="ctr" eaLnBrk="1" hangingPunct="1">
              <a:buFont typeface="Arial" panose="020B0604020202020204" pitchFamily="34" charset="0"/>
              <a:buNone/>
            </a:pPr>
            <a:endParaRPr lang="zh-CN" altLang="zh-CN">
              <a:solidFill>
                <a:srgbClr val="FFFFFF"/>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fill="hold"/>
                                        <p:tgtEl>
                                          <p:spTgt spid="142"/>
                                        </p:tgtEl>
                                        <p:attrNameLst>
                                          <p:attrName>ppt_x</p:attrName>
                                        </p:attrNameLst>
                                      </p:cBhvr>
                                      <p:tavLst>
                                        <p:tav tm="0">
                                          <p:val>
                                            <p:strVal val="#ppt_x"/>
                                          </p:val>
                                        </p:tav>
                                        <p:tav tm="100000">
                                          <p:val>
                                            <p:strVal val="#ppt_x"/>
                                          </p:val>
                                        </p:tav>
                                      </p:tavLst>
                                    </p:anim>
                                    <p:anim calcmode="lin" valueType="num">
                                      <p:cBhvr additive="base">
                                        <p:cTn id="8" dur="500" fill="hold"/>
                                        <p:tgtEl>
                                          <p:spTgt spid="14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anim calcmode="lin" valueType="num">
                                      <p:cBhvr additive="base">
                                        <p:cTn id="11" dur="500" fill="hold"/>
                                        <p:tgtEl>
                                          <p:spTgt spid="143"/>
                                        </p:tgtEl>
                                        <p:attrNameLst>
                                          <p:attrName>ppt_x</p:attrName>
                                        </p:attrNameLst>
                                      </p:cBhvr>
                                      <p:tavLst>
                                        <p:tav tm="0">
                                          <p:val>
                                            <p:strVal val="#ppt_x"/>
                                          </p:val>
                                        </p:tav>
                                        <p:tav tm="100000">
                                          <p:val>
                                            <p:strVal val="#ppt_x"/>
                                          </p:val>
                                        </p:tav>
                                      </p:tavLst>
                                    </p:anim>
                                    <p:anim calcmode="lin" valueType="num">
                                      <p:cBhvr additive="base">
                                        <p:cTn id="12" dur="500" fill="hold"/>
                                        <p:tgtEl>
                                          <p:spTgt spid="14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47"/>
                                        </p:tgtEl>
                                        <p:attrNameLst>
                                          <p:attrName>style.visibility</p:attrName>
                                        </p:attrNameLst>
                                      </p:cBhvr>
                                      <p:to>
                                        <p:strVal val="visible"/>
                                      </p:to>
                                    </p:set>
                                    <p:anim calcmode="lin" valueType="num">
                                      <p:cBhvr additive="base">
                                        <p:cTn id="16" dur="500" fill="hold"/>
                                        <p:tgtEl>
                                          <p:spTgt spid="147"/>
                                        </p:tgtEl>
                                        <p:attrNameLst>
                                          <p:attrName>ppt_x</p:attrName>
                                        </p:attrNameLst>
                                      </p:cBhvr>
                                      <p:tavLst>
                                        <p:tav tm="0">
                                          <p:val>
                                            <p:strVal val="#ppt_x"/>
                                          </p:val>
                                        </p:tav>
                                        <p:tav tm="100000">
                                          <p:val>
                                            <p:strVal val="#ppt_x"/>
                                          </p:val>
                                        </p:tav>
                                      </p:tavLst>
                                    </p:anim>
                                    <p:anim calcmode="lin" valueType="num">
                                      <p:cBhvr additive="base">
                                        <p:cTn id="17" dur="500" fill="hold"/>
                                        <p:tgtEl>
                                          <p:spTgt spid="147"/>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6"/>
                                        </p:tgtEl>
                                        <p:attrNameLst>
                                          <p:attrName>style.visibility</p:attrName>
                                        </p:attrNameLst>
                                      </p:cBhvr>
                                      <p:to>
                                        <p:strVal val="visible"/>
                                      </p:to>
                                    </p:set>
                                    <p:anim calcmode="lin" valueType="num">
                                      <p:cBhvr additive="base">
                                        <p:cTn id="20" dur="500" fill="hold"/>
                                        <p:tgtEl>
                                          <p:spTgt spid="146"/>
                                        </p:tgtEl>
                                        <p:attrNameLst>
                                          <p:attrName>ppt_x</p:attrName>
                                        </p:attrNameLst>
                                      </p:cBhvr>
                                      <p:tavLst>
                                        <p:tav tm="0">
                                          <p:val>
                                            <p:strVal val="#ppt_x"/>
                                          </p:val>
                                        </p:tav>
                                        <p:tav tm="100000">
                                          <p:val>
                                            <p:strVal val="#ppt_x"/>
                                          </p:val>
                                        </p:tav>
                                      </p:tavLst>
                                    </p:anim>
                                    <p:anim calcmode="lin" valueType="num">
                                      <p:cBhvr additive="base">
                                        <p:cTn id="21" dur="500" fill="hold"/>
                                        <p:tgtEl>
                                          <p:spTgt spid="146"/>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grpId="0" nodeType="after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additive="base">
                                        <p:cTn id="25" dur="500" fill="hold"/>
                                        <p:tgtEl>
                                          <p:spTgt spid="144"/>
                                        </p:tgtEl>
                                        <p:attrNameLst>
                                          <p:attrName>ppt_x</p:attrName>
                                        </p:attrNameLst>
                                      </p:cBhvr>
                                      <p:tavLst>
                                        <p:tav tm="0">
                                          <p:val>
                                            <p:strVal val="#ppt_x"/>
                                          </p:val>
                                        </p:tav>
                                        <p:tav tm="100000">
                                          <p:val>
                                            <p:strVal val="#ppt_x"/>
                                          </p:val>
                                        </p:tav>
                                      </p:tavLst>
                                    </p:anim>
                                    <p:anim calcmode="lin" valueType="num">
                                      <p:cBhvr additive="base">
                                        <p:cTn id="26" dur="500" fill="hold"/>
                                        <p:tgtEl>
                                          <p:spTgt spid="144"/>
                                        </p:tgtEl>
                                        <p:attrNameLst>
                                          <p:attrName>ppt_y</p:attrName>
                                        </p:attrNameLst>
                                      </p:cBhvr>
                                      <p:tavLst>
                                        <p:tav tm="0">
                                          <p:val>
                                            <p:strVal val="0-#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5"/>
                                        </p:tgtEl>
                                        <p:attrNameLst>
                                          <p:attrName>style.visibility</p:attrName>
                                        </p:attrNameLst>
                                      </p:cBhvr>
                                      <p:to>
                                        <p:strVal val="visible"/>
                                      </p:to>
                                    </p:set>
                                    <p:anim calcmode="lin" valueType="num">
                                      <p:cBhvr additive="base">
                                        <p:cTn id="29" dur="500" fill="hold"/>
                                        <p:tgtEl>
                                          <p:spTgt spid="145"/>
                                        </p:tgtEl>
                                        <p:attrNameLst>
                                          <p:attrName>ppt_x</p:attrName>
                                        </p:attrNameLst>
                                      </p:cBhvr>
                                      <p:tavLst>
                                        <p:tav tm="0">
                                          <p:val>
                                            <p:strVal val="#ppt_x"/>
                                          </p:val>
                                        </p:tav>
                                        <p:tav tm="100000">
                                          <p:val>
                                            <p:strVal val="#ppt_x"/>
                                          </p:val>
                                        </p:tav>
                                      </p:tavLst>
                                    </p:anim>
                                    <p:anim calcmode="lin" valueType="num">
                                      <p:cBhvr additive="base">
                                        <p:cTn id="30" dur="500" fill="hold"/>
                                        <p:tgtEl>
                                          <p:spTgt spid="145"/>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1" fill="hold" grpId="0" nodeType="afterEffect">
                                  <p:stCondLst>
                                    <p:cond delay="0"/>
                                  </p:stCondLst>
                                  <p:childTnLst>
                                    <p:set>
                                      <p:cBhvr>
                                        <p:cTn id="33" dur="1" fill="hold">
                                          <p:stCondLst>
                                            <p:cond delay="0"/>
                                          </p:stCondLst>
                                        </p:cTn>
                                        <p:tgtEl>
                                          <p:spTgt spid="149"/>
                                        </p:tgtEl>
                                        <p:attrNameLst>
                                          <p:attrName>style.visibility</p:attrName>
                                        </p:attrNameLst>
                                      </p:cBhvr>
                                      <p:to>
                                        <p:strVal val="visible"/>
                                      </p:to>
                                    </p:set>
                                    <p:anim calcmode="lin" valueType="num">
                                      <p:cBhvr additive="base">
                                        <p:cTn id="34" dur="500" fill="hold"/>
                                        <p:tgtEl>
                                          <p:spTgt spid="149"/>
                                        </p:tgtEl>
                                        <p:attrNameLst>
                                          <p:attrName>ppt_x</p:attrName>
                                        </p:attrNameLst>
                                      </p:cBhvr>
                                      <p:tavLst>
                                        <p:tav tm="0">
                                          <p:val>
                                            <p:strVal val="#ppt_x"/>
                                          </p:val>
                                        </p:tav>
                                        <p:tav tm="100000">
                                          <p:val>
                                            <p:strVal val="#ppt_x"/>
                                          </p:val>
                                        </p:tav>
                                      </p:tavLst>
                                    </p:anim>
                                    <p:anim calcmode="lin" valueType="num">
                                      <p:cBhvr additive="base">
                                        <p:cTn id="35" dur="500" fill="hold"/>
                                        <p:tgtEl>
                                          <p:spTgt spid="149"/>
                                        </p:tgtEl>
                                        <p:attrNameLst>
                                          <p:attrName>ppt_y</p:attrName>
                                        </p:attrNameLst>
                                      </p:cBhvr>
                                      <p:tavLst>
                                        <p:tav tm="0">
                                          <p:val>
                                            <p:strVal val="0-#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48"/>
                                        </p:tgtEl>
                                        <p:attrNameLst>
                                          <p:attrName>style.visibility</p:attrName>
                                        </p:attrNameLst>
                                      </p:cBhvr>
                                      <p:to>
                                        <p:strVal val="visible"/>
                                      </p:to>
                                    </p:set>
                                    <p:anim calcmode="lin" valueType="num">
                                      <p:cBhvr additive="base">
                                        <p:cTn id="38" dur="500" fill="hold"/>
                                        <p:tgtEl>
                                          <p:spTgt spid="148"/>
                                        </p:tgtEl>
                                        <p:attrNameLst>
                                          <p:attrName>ppt_x</p:attrName>
                                        </p:attrNameLst>
                                      </p:cBhvr>
                                      <p:tavLst>
                                        <p:tav tm="0">
                                          <p:val>
                                            <p:strVal val="#ppt_x"/>
                                          </p:val>
                                        </p:tav>
                                        <p:tav tm="100000">
                                          <p:val>
                                            <p:strVal val="#ppt_x"/>
                                          </p:val>
                                        </p:tav>
                                      </p:tavLst>
                                    </p:anim>
                                    <p:anim calcmode="lin" valueType="num">
                                      <p:cBhvr additive="base">
                                        <p:cTn id="39"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43" grpId="0" animBg="1"/>
      <p:bldP spid="144" grpId="0" animBg="1"/>
      <p:bldP spid="145" grpId="0" animBg="1"/>
      <p:bldP spid="146" grpId="0" animBg="1"/>
      <p:bldP spid="147" grpId="0" animBg="1"/>
      <p:bldP spid="148" grpId="0" animBg="1"/>
      <p:bldP spid="14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0517"/>
            <a:ext cx="9144000" cy="51756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descr="\\Sy\e\熊猫PPT\00001PNG素材\2018png\白云飘飘02.png"/>
          <p:cNvPicPr>
            <a:picLocks noChangeAspect="1" noChangeArrowheads="1"/>
          </p:cNvPicPr>
          <p:nvPr/>
        </p:nvPicPr>
        <p:blipFill rotWithShape="1">
          <a:blip r:embed="rId2" cstate="print">
            <a:grayscl/>
            <a:extLst>
              <a:ext uri="{28A0092B-C50C-407E-A947-70E740481C1C}">
                <a14:useLocalDpi xmlns:a14="http://schemas.microsoft.com/office/drawing/2010/main" val="0"/>
              </a:ext>
            </a:extLst>
          </a:blip>
          <a:srcRect l="50000" t="31972"/>
          <a:stretch>
            <a:fillRect/>
          </a:stretch>
        </p:blipFill>
        <p:spPr bwMode="auto">
          <a:xfrm>
            <a:off x="3459446" y="1773769"/>
            <a:ext cx="1845866" cy="8749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Sy\e\熊猫PPT\00001PNG素材\2018png\白云飘飘02.png"/>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4071" t="18993" r="61592" b="31007"/>
          <a:stretch>
            <a:fillRect/>
          </a:stretch>
        </p:blipFill>
        <p:spPr bwMode="auto">
          <a:xfrm>
            <a:off x="4391904" y="1353344"/>
            <a:ext cx="1579944" cy="801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Administrator\Desktop\老年人重阳节\老年人545.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12000"/>
                    </a14:imgEffect>
                  </a14:imgLayer>
                </a14:imgProps>
              </a:ext>
              <a:ext uri="{28A0092B-C50C-407E-A947-70E740481C1C}">
                <a14:useLocalDpi xmlns:a14="http://schemas.microsoft.com/office/drawing/2010/main" val="0"/>
              </a:ext>
            </a:extLst>
          </a:blip>
          <a:srcRect/>
          <a:stretch>
            <a:fillRect/>
          </a:stretch>
        </p:blipFill>
        <p:spPr bwMode="auto">
          <a:xfrm>
            <a:off x="1275810" y="2115344"/>
            <a:ext cx="2838990" cy="303718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7" descr="C:\Users\Administrator\Desktop\老年人重阳节\云2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6210" y="1917071"/>
            <a:ext cx="1276985" cy="48781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1" descr="\\Sy\e\熊猫PPT\00001PNG素材\2018png\白云飘飘02.png"/>
          <p:cNvPicPr>
            <a:picLocks noChangeAspect="1" noChangeArrowheads="1"/>
          </p:cNvPicPr>
          <p:nvPr/>
        </p:nvPicPr>
        <p:blipFill rotWithShape="1">
          <a:blip r:embed="rId7" cstate="print">
            <a:grayscl/>
            <a:extLst>
              <a:ext uri="{28A0092B-C50C-407E-A947-70E740481C1C}">
                <a14:useLocalDpi xmlns:a14="http://schemas.microsoft.com/office/drawing/2010/main" val="0"/>
              </a:ext>
            </a:extLst>
          </a:blip>
          <a:srcRect l="4071" t="18993" r="61592" b="31007"/>
          <a:stretch>
            <a:fillRect/>
          </a:stretch>
        </p:blipFill>
        <p:spPr bwMode="auto">
          <a:xfrm>
            <a:off x="5258076" y="2020625"/>
            <a:ext cx="2042691" cy="1036328"/>
          </a:xfrm>
          <a:prstGeom prst="rect">
            <a:avLst/>
          </a:prstGeom>
          <a:noFill/>
          <a:extLst>
            <a:ext uri="{909E8E84-426E-40DD-AFC4-6F175D3DCCD1}">
              <a14:hiddenFill xmlns:a14="http://schemas.microsoft.com/office/drawing/2010/main">
                <a:solidFill>
                  <a:srgbClr val="FFFFFF"/>
                </a:solidFill>
              </a14:hiddenFill>
            </a:ext>
          </a:extLst>
        </p:spPr>
      </p:pic>
      <p:sp>
        <p:nvSpPr>
          <p:cNvPr id="36" name="Text Box 127"/>
          <p:cNvSpPr txBox="1">
            <a:spLocks noChangeArrowheads="1"/>
          </p:cNvSpPr>
          <p:nvPr/>
        </p:nvSpPr>
        <p:spPr bwMode="ltGray">
          <a:xfrm>
            <a:off x="963962" y="929019"/>
            <a:ext cx="4010172" cy="707874"/>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p>
            <a:pPr>
              <a:lnSpc>
                <a:spcPct val="100000"/>
              </a:lnSpc>
            </a:pPr>
            <a:r>
              <a:rPr lang="zh-CN" altLang="en-US" sz="4000" b="1" smtClean="0">
                <a:solidFill>
                  <a:srgbClr val="5B1D01"/>
                </a:solidFill>
                <a:ea typeface="微软雅黑 Light" panose="020B0502040204020203" pitchFamily="34" charset="-122"/>
              </a:rPr>
              <a:t>感谢观赏指导</a:t>
            </a:r>
            <a:endParaRPr lang="zh-CN" altLang="en-US" sz="4000" b="1" dirty="0">
              <a:solidFill>
                <a:srgbClr val="5B1D01"/>
              </a:solidFill>
              <a:ea typeface="微软雅黑 Light" panose="020B0502040204020203" pitchFamily="34" charset="-122"/>
            </a:endParaRPr>
          </a:p>
        </p:txBody>
      </p:sp>
      <p:sp>
        <p:nvSpPr>
          <p:cNvPr id="2" name="矩形 1"/>
          <p:cNvSpPr/>
          <p:nvPr/>
        </p:nvSpPr>
        <p:spPr>
          <a:xfrm>
            <a:off x="685800" y="1591599"/>
            <a:ext cx="4572000" cy="295145"/>
          </a:xfrm>
          <a:prstGeom prst="rect">
            <a:avLst/>
          </a:prstGeom>
        </p:spPr>
        <p:txBody>
          <a:bodyPr>
            <a:spAutoFit/>
          </a:bodyPr>
          <a:lstStyle/>
          <a:p>
            <a:r>
              <a:rPr lang="en-US" altLang="zh-CN" sz="1200" dirty="0">
                <a:solidFill>
                  <a:srgbClr val="5B1D01"/>
                </a:solidFill>
                <a:ea typeface="微软雅黑 Light" panose="020B0502040204020203" pitchFamily="34" charset="-122"/>
              </a:rPr>
              <a:t>Thank you for watching and guiding</a:t>
            </a:r>
            <a:endParaRPr lang="zh-CN" altLang="en-US" sz="1200" dirty="0">
              <a:solidFill>
                <a:srgbClr val="5B1D01"/>
              </a:solidFill>
              <a:ea typeface="微软雅黑 Light" panose="020B0502040204020203" pitchFamily="34" charset="-122"/>
            </a:endParaRPr>
          </a:p>
        </p:txBody>
      </p:sp>
      <p:pic>
        <p:nvPicPr>
          <p:cNvPr id="12" name="Picture 5" descr="E:\0000000熊猫PPT\00000.2018png\精美灯笼35461副本.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1200943"/>
            <a:ext cx="3180564" cy="21480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3500" fill="hold"/>
                                        <p:tgtEl>
                                          <p:spTgt spid="7"/>
                                        </p:tgtEl>
                                        <p:attrNameLst>
                                          <p:attrName>ppt_x</p:attrName>
                                        </p:attrNameLst>
                                      </p:cBhvr>
                                      <p:tavLst>
                                        <p:tav tm="0">
                                          <p:val>
                                            <p:strVal val="0-#ppt_w/2"/>
                                          </p:val>
                                        </p:tav>
                                        <p:tav tm="100000">
                                          <p:val>
                                            <p:strVal val="#ppt_x"/>
                                          </p:val>
                                        </p:tav>
                                      </p:tavLst>
                                    </p:anim>
                                    <p:anim calcmode="lin" valueType="num">
                                      <p:cBhvr additive="base">
                                        <p:cTn id="8" dur="3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4200" fill="hold"/>
                                        <p:tgtEl>
                                          <p:spTgt spid="8"/>
                                        </p:tgtEl>
                                        <p:attrNameLst>
                                          <p:attrName>ppt_x</p:attrName>
                                        </p:attrNameLst>
                                      </p:cBhvr>
                                      <p:tavLst>
                                        <p:tav tm="0">
                                          <p:val>
                                            <p:strVal val="0-#ppt_w/2"/>
                                          </p:val>
                                        </p:tav>
                                        <p:tav tm="100000">
                                          <p:val>
                                            <p:strVal val="#ppt_x"/>
                                          </p:val>
                                        </p:tav>
                                      </p:tavLst>
                                    </p:anim>
                                    <p:anim calcmode="lin" valueType="num">
                                      <p:cBhvr additive="base">
                                        <p:cTn id="12" dur="42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2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4500" fill="hold"/>
                                        <p:tgtEl>
                                          <p:spTgt spid="31"/>
                                        </p:tgtEl>
                                        <p:attrNameLst>
                                          <p:attrName>ppt_x</p:attrName>
                                        </p:attrNameLst>
                                      </p:cBhvr>
                                      <p:tavLst>
                                        <p:tav tm="0">
                                          <p:val>
                                            <p:strVal val="0-#ppt_w/2"/>
                                          </p:val>
                                        </p:tav>
                                        <p:tav tm="100000">
                                          <p:val>
                                            <p:strVal val="#ppt_x"/>
                                          </p:val>
                                        </p:tav>
                                      </p:tavLst>
                                    </p:anim>
                                    <p:anim calcmode="lin" valueType="num">
                                      <p:cBhvr additive="base">
                                        <p:cTn id="16" dur="4500" fill="hold"/>
                                        <p:tgtEl>
                                          <p:spTgt spid="31"/>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23" presetClass="entr" presetSubtype="36" fill="hold" grpId="0" nodeType="withEffect">
                                  <p:stCondLst>
                                    <p:cond delay="900"/>
                                  </p:stCondLst>
                                  <p:iterate type="lt">
                                    <p:tmPct val="10000"/>
                                  </p:iterate>
                                  <p:childTnLst>
                                    <p:set>
                                      <p:cBhvr>
                                        <p:cTn id="23" dur="1" fill="hold">
                                          <p:stCondLst>
                                            <p:cond delay="0"/>
                                          </p:stCondLst>
                                        </p:cTn>
                                        <p:tgtEl>
                                          <p:spTgt spid="36"/>
                                        </p:tgtEl>
                                        <p:attrNameLst>
                                          <p:attrName>style.visibility</p:attrName>
                                        </p:attrNameLst>
                                      </p:cBhvr>
                                      <p:to>
                                        <p:strVal val="visible"/>
                                      </p:to>
                                    </p:set>
                                    <p:anim calcmode="lin" valueType="num">
                                      <p:cBhvr>
                                        <p:cTn id="24" dur="600" fill="hold"/>
                                        <p:tgtEl>
                                          <p:spTgt spid="36"/>
                                        </p:tgtEl>
                                        <p:attrNameLst>
                                          <p:attrName>ppt_w</p:attrName>
                                        </p:attrNameLst>
                                      </p:cBhvr>
                                      <p:tavLst>
                                        <p:tav tm="0">
                                          <p:val>
                                            <p:strVal val="(6*min(max(#ppt_w*#ppt_h,.3),1)-7.4)/-.7*#ppt_w"/>
                                          </p:val>
                                        </p:tav>
                                        <p:tav tm="100000">
                                          <p:val>
                                            <p:strVal val="#ppt_w"/>
                                          </p:val>
                                        </p:tav>
                                      </p:tavLst>
                                    </p:anim>
                                    <p:anim calcmode="lin" valueType="num">
                                      <p:cBhvr>
                                        <p:cTn id="25" dur="600" fill="hold"/>
                                        <p:tgtEl>
                                          <p:spTgt spid="36"/>
                                        </p:tgtEl>
                                        <p:attrNameLst>
                                          <p:attrName>ppt_h</p:attrName>
                                        </p:attrNameLst>
                                      </p:cBhvr>
                                      <p:tavLst>
                                        <p:tav tm="0">
                                          <p:val>
                                            <p:strVal val="(6*min(max(#ppt_w*#ppt_h,.3),1)-7.4)/-.7*#ppt_h"/>
                                          </p:val>
                                        </p:tav>
                                        <p:tav tm="100000">
                                          <p:val>
                                            <p:strVal val="#ppt_h"/>
                                          </p:val>
                                        </p:tav>
                                      </p:tavLst>
                                    </p:anim>
                                    <p:anim calcmode="lin" valueType="num">
                                      <p:cBhvr>
                                        <p:cTn id="26" dur="600" fill="hold"/>
                                        <p:tgtEl>
                                          <p:spTgt spid="36"/>
                                        </p:tgtEl>
                                        <p:attrNameLst>
                                          <p:attrName>ppt_x</p:attrName>
                                        </p:attrNameLst>
                                      </p:cBhvr>
                                      <p:tavLst>
                                        <p:tav tm="0">
                                          <p:val>
                                            <p:fltVal val="0.5"/>
                                          </p:val>
                                        </p:tav>
                                        <p:tav tm="100000">
                                          <p:val>
                                            <p:strVal val="#ppt_x"/>
                                          </p:val>
                                        </p:tav>
                                      </p:tavLst>
                                    </p:anim>
                                    <p:anim calcmode="lin" valueType="num">
                                      <p:cBhvr>
                                        <p:cTn id="27" dur="600" fill="hold"/>
                                        <p:tgtEl>
                                          <p:spTgt spid="36"/>
                                        </p:tgtEl>
                                        <p:attrNameLst>
                                          <p:attrName>ppt_y</p:attrName>
                                        </p:attrNameLst>
                                      </p:cBhvr>
                                      <p:tavLst>
                                        <p:tav tm="0">
                                          <p:val>
                                            <p:strVal val="1+(6*min(max(#ppt_w*#ppt_h,.3),1)-7.4)/-.7*#ppt_h/2"/>
                                          </p:val>
                                        </p:tav>
                                        <p:tav tm="100000">
                                          <p:val>
                                            <p:strVal val="#ppt_y"/>
                                          </p:val>
                                        </p:tav>
                                      </p:tavLst>
                                    </p:anim>
                                  </p:childTnLst>
                                </p:cTn>
                              </p:par>
                              <p:par>
                                <p:cTn id="28" presetID="16" presetClass="entr" presetSubtype="21" fill="hold" grpId="0" nodeType="withEffect">
                                  <p:stCondLst>
                                    <p:cond delay="200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900"/>
                                        <p:tgtEl>
                                          <p:spTgt spid="2"/>
                                        </p:tgtEl>
                                      </p:cBhvr>
                                    </p:animEffect>
                                  </p:childTnLst>
                                </p:cTn>
                              </p:par>
                              <p:par>
                                <p:cTn id="31" presetID="53" presetClass="entr" presetSubtype="16" fill="hold" nodeType="withEffect">
                                  <p:stCondLst>
                                    <p:cond delay="26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800" fill="hold"/>
                                        <p:tgtEl>
                                          <p:spTgt spid="13"/>
                                        </p:tgtEl>
                                        <p:attrNameLst>
                                          <p:attrName>ppt_w</p:attrName>
                                        </p:attrNameLst>
                                      </p:cBhvr>
                                      <p:tavLst>
                                        <p:tav tm="0">
                                          <p:val>
                                            <p:fltVal val="0"/>
                                          </p:val>
                                        </p:tav>
                                        <p:tav tm="100000">
                                          <p:val>
                                            <p:strVal val="#ppt_w"/>
                                          </p:val>
                                        </p:tav>
                                      </p:tavLst>
                                    </p:anim>
                                    <p:anim calcmode="lin" valueType="num">
                                      <p:cBhvr>
                                        <p:cTn id="34" dur="800" fill="hold"/>
                                        <p:tgtEl>
                                          <p:spTgt spid="13"/>
                                        </p:tgtEl>
                                        <p:attrNameLst>
                                          <p:attrName>ppt_h</p:attrName>
                                        </p:attrNameLst>
                                      </p:cBhvr>
                                      <p:tavLst>
                                        <p:tav tm="0">
                                          <p:val>
                                            <p:fltVal val="0"/>
                                          </p:val>
                                        </p:tav>
                                        <p:tav tm="100000">
                                          <p:val>
                                            <p:strVal val="#ppt_h"/>
                                          </p:val>
                                        </p:tav>
                                      </p:tavLst>
                                    </p:anim>
                                    <p:animEffect transition="in" filter="fade">
                                      <p:cBhvr>
                                        <p:cTn id="35" dur="800"/>
                                        <p:tgtEl>
                                          <p:spTgt spid="13"/>
                                        </p:tgtEl>
                                      </p:cBhvr>
                                    </p:animEffect>
                                  </p:childTnLst>
                                </p:cTn>
                              </p:par>
                              <p:par>
                                <p:cTn id="36" presetID="42" presetClass="entr" presetSubtype="0" fill="hold" nodeType="withEffect">
                                  <p:stCondLst>
                                    <p:cond delay="35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0517"/>
            <a:ext cx="9144000" cy="5175605"/>
          </a:xfrm>
          <a:prstGeom prst="rect">
            <a:avLst/>
          </a:prstGeom>
          <a:noFill/>
          <a:extLst>
            <a:ext uri="{909E8E84-426E-40DD-AFC4-6F175D3DCCD1}">
              <a14:hiddenFill xmlns:a14="http://schemas.microsoft.com/office/drawing/2010/main">
                <a:solidFill>
                  <a:srgbClr val="FFFFFF"/>
                </a:solidFill>
              </a14:hiddenFill>
            </a:ext>
          </a:extLst>
        </p:spPr>
      </p:pic>
      <p:sp>
        <p:nvSpPr>
          <p:cNvPr id="358718" name="WordArt 318"/>
          <p:cNvSpPr>
            <a:spLocks noChangeArrowheads="1" noChangeShapeType="1" noTextEdit="1"/>
          </p:cNvSpPr>
          <p:nvPr/>
        </p:nvSpPr>
        <p:spPr bwMode="auto">
          <a:xfrm>
            <a:off x="1295400" y="1053306"/>
            <a:ext cx="1143000" cy="5334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zh-CN" altLang="en-US" sz="3600" kern="10" dirty="0">
                <a:solidFill>
                  <a:srgbClr val="5B1D01"/>
                </a:solidFill>
                <a:latin typeface="微软雅黑 Light" panose="020B0502040204020203" pitchFamily="34" charset="-122"/>
                <a:ea typeface="微软雅黑 Light" panose="020B0502040204020203" pitchFamily="34" charset="-122"/>
              </a:rPr>
              <a:t>目录</a:t>
            </a:r>
            <a:endParaRPr lang="zh-CN" altLang="en-US" sz="3600" kern="10" dirty="0">
              <a:solidFill>
                <a:srgbClr val="5B1D01"/>
              </a:solidFill>
              <a:latin typeface="微软雅黑 Light" panose="020B0502040204020203" pitchFamily="34" charset="-122"/>
              <a:ea typeface="微软雅黑 Light" panose="020B0502040204020203" pitchFamily="34" charset="-122"/>
            </a:endParaRPr>
          </a:p>
        </p:txBody>
      </p:sp>
      <p:sp>
        <p:nvSpPr>
          <p:cNvPr id="358719" name="WordArt 319"/>
          <p:cNvSpPr>
            <a:spLocks noChangeArrowheads="1" noChangeShapeType="1" noTextEdit="1"/>
          </p:cNvSpPr>
          <p:nvPr/>
        </p:nvSpPr>
        <p:spPr bwMode="auto">
          <a:xfrm>
            <a:off x="1371600" y="1658144"/>
            <a:ext cx="1143000" cy="1524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n-US" altLang="zh-CN" sz="3600" kern="10">
                <a:solidFill>
                  <a:srgbClr val="5B1D01"/>
                </a:solidFill>
                <a:latin typeface="微软雅黑 Light" panose="020B0502040204020203" pitchFamily="34" charset="-122"/>
                <a:ea typeface="微软雅黑 Light" panose="020B0502040204020203" pitchFamily="34" charset="-122"/>
              </a:rPr>
              <a:t>MU  LU   </a:t>
            </a:r>
            <a:endParaRPr lang="zh-CN" altLang="en-US" sz="3600" kern="10">
              <a:solidFill>
                <a:srgbClr val="5B1D01"/>
              </a:solidFill>
              <a:latin typeface="微软雅黑 Light" panose="020B0502040204020203" pitchFamily="34" charset="-122"/>
              <a:ea typeface="微软雅黑 Light" panose="020B0502040204020203" pitchFamily="34" charset="-122"/>
            </a:endParaRPr>
          </a:p>
        </p:txBody>
      </p:sp>
      <p:sp>
        <p:nvSpPr>
          <p:cNvPr id="13" name="TextBox 12"/>
          <p:cNvSpPr txBox="1"/>
          <p:nvPr/>
        </p:nvSpPr>
        <p:spPr>
          <a:xfrm>
            <a:off x="3465830" y="1003151"/>
            <a:ext cx="2971800" cy="2862322"/>
          </a:xfrm>
          <a:prstGeom prst="rect">
            <a:avLst/>
          </a:prstGeom>
          <a:noFill/>
        </p:spPr>
        <p:txBody>
          <a:bodyPr wrap="square" rtlCol="0">
            <a:spAutoFit/>
          </a:bodyPr>
          <a:lstStyle/>
          <a:p>
            <a:pPr marL="0" marR="0" lvl="0" indent="0" algn="just" defTabSz="914400" eaLnBrk="1" fontAlgn="auto" latinLnBrk="0" hangingPunct="1">
              <a:lnSpc>
                <a:spcPct val="2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5B1D01"/>
                </a:solidFill>
                <a:effectLst/>
                <a:uLnTx/>
                <a:uFillTx/>
                <a:latin typeface="微软雅黑 Light" panose="020B0502040204020203" pitchFamily="34" charset="-122"/>
                <a:ea typeface="微软雅黑 Light" panose="020B0502040204020203" pitchFamily="34" charset="-122"/>
              </a:rPr>
              <a:t>……………</a:t>
            </a:r>
            <a:r>
              <a:rPr lang="zh-CN" altLang="en-US" sz="1500" kern="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1500" kern="0" dirty="0">
                <a:solidFill>
                  <a:srgbClr val="5B1D01"/>
                </a:solidFill>
                <a:latin typeface="微软雅黑 Light" panose="020B0502040204020203" pitchFamily="34" charset="-122"/>
                <a:ea typeface="微软雅黑 Light" panose="020B0502040204020203" pitchFamily="34" charset="-122"/>
              </a:rPr>
              <a:t>简介</a:t>
            </a:r>
            <a:endParaRPr kumimoji="0" lang="en-US" altLang="zh-CN" sz="1500" b="0" i="0" u="none" strike="noStrike" kern="0" cap="none" spc="0" normalizeH="0" baseline="0" noProof="0" dirty="0" smtClean="0">
              <a:ln>
                <a:noFill/>
              </a:ln>
              <a:solidFill>
                <a:srgbClr val="5B1D01"/>
              </a:solidFill>
              <a:effectLst/>
              <a:uLnTx/>
              <a:uFillTx/>
              <a:latin typeface="微软雅黑 Light" panose="020B0502040204020203" pitchFamily="34" charset="-122"/>
              <a:ea typeface="微软雅黑 Light" panose="020B0502040204020203" pitchFamily="34" charset="-122"/>
            </a:endParaRPr>
          </a:p>
          <a:p>
            <a:pPr algn="just" fontAlgn="auto">
              <a:lnSpc>
                <a:spcPct val="200000"/>
              </a:lnSpc>
              <a:spcBef>
                <a:spcPts val="0"/>
              </a:spcBef>
              <a:spcAft>
                <a:spcPts val="0"/>
              </a:spcAft>
              <a:defRPr/>
            </a:pPr>
            <a:r>
              <a:rPr lang="en-US" altLang="zh-CN" sz="1500" kern="0" dirty="0" smtClean="0">
                <a:solidFill>
                  <a:srgbClr val="5B1D01"/>
                </a:solidFill>
                <a:latin typeface="微软雅黑 Light" panose="020B0502040204020203" pitchFamily="34" charset="-122"/>
                <a:ea typeface="微软雅黑 Light" panose="020B0502040204020203" pitchFamily="34" charset="-122"/>
              </a:rPr>
              <a:t>……………</a:t>
            </a:r>
            <a:r>
              <a:rPr lang="zh-CN" altLang="en-US" sz="1500" kern="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1500" kern="0" dirty="0">
                <a:solidFill>
                  <a:srgbClr val="5B1D01"/>
                </a:solidFill>
                <a:latin typeface="微软雅黑 Light" panose="020B0502040204020203" pitchFamily="34" charset="-122"/>
                <a:ea typeface="微软雅黑 Light" panose="020B0502040204020203" pitchFamily="34" charset="-122"/>
              </a:rPr>
              <a:t>起源</a:t>
            </a:r>
            <a:endParaRPr lang="en-US" altLang="zh-CN" sz="1500" kern="0" dirty="0">
              <a:solidFill>
                <a:srgbClr val="5B1D01"/>
              </a:solidFill>
              <a:latin typeface="微软雅黑 Light" panose="020B0502040204020203" pitchFamily="34" charset="-122"/>
              <a:ea typeface="微软雅黑 Light" panose="020B0502040204020203" pitchFamily="34" charset="-122"/>
            </a:endParaRPr>
          </a:p>
          <a:p>
            <a:pPr algn="just" fontAlgn="auto">
              <a:lnSpc>
                <a:spcPct val="200000"/>
              </a:lnSpc>
              <a:spcBef>
                <a:spcPts val="0"/>
              </a:spcBef>
              <a:spcAft>
                <a:spcPts val="0"/>
              </a:spcAft>
              <a:defRPr/>
            </a:pPr>
            <a:r>
              <a:rPr lang="en-US" altLang="zh-CN" sz="1500" kern="0" dirty="0" smtClean="0">
                <a:solidFill>
                  <a:srgbClr val="5B1D01"/>
                </a:solidFill>
                <a:latin typeface="微软雅黑 Light" panose="020B0502040204020203" pitchFamily="34" charset="-122"/>
                <a:ea typeface="微软雅黑 Light" panose="020B0502040204020203" pitchFamily="34" charset="-122"/>
              </a:rPr>
              <a:t>……………</a:t>
            </a:r>
            <a:r>
              <a:rPr lang="zh-CN" altLang="en-US" sz="1500" kern="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1500" kern="0" dirty="0">
                <a:solidFill>
                  <a:srgbClr val="5B1D01"/>
                </a:solidFill>
                <a:latin typeface="微软雅黑 Light" panose="020B0502040204020203" pitchFamily="34" charset="-122"/>
                <a:ea typeface="微软雅黑 Light" panose="020B0502040204020203" pitchFamily="34" charset="-122"/>
              </a:rPr>
              <a:t>传说</a:t>
            </a:r>
            <a:endParaRPr lang="en-US" altLang="zh-CN" sz="1500" kern="0" dirty="0" smtClean="0">
              <a:solidFill>
                <a:srgbClr val="5B1D01"/>
              </a:solidFill>
              <a:latin typeface="微软雅黑 Light" panose="020B0502040204020203" pitchFamily="34" charset="-122"/>
              <a:ea typeface="微软雅黑 Light" panose="020B0502040204020203" pitchFamily="34" charset="-122"/>
            </a:endParaRPr>
          </a:p>
          <a:p>
            <a:pPr algn="just" fontAlgn="auto">
              <a:lnSpc>
                <a:spcPct val="200000"/>
              </a:lnSpc>
              <a:spcBef>
                <a:spcPts val="0"/>
              </a:spcBef>
              <a:spcAft>
                <a:spcPts val="0"/>
              </a:spcAft>
              <a:defRPr/>
            </a:pPr>
            <a:r>
              <a:rPr lang="en-US" altLang="zh-CN" sz="1500" kern="0" dirty="0" smtClean="0">
                <a:solidFill>
                  <a:srgbClr val="5B1D01"/>
                </a:solidFill>
                <a:latin typeface="微软雅黑 Light" panose="020B0502040204020203" pitchFamily="34" charset="-122"/>
                <a:ea typeface="微软雅黑 Light" panose="020B0502040204020203" pitchFamily="34" charset="-122"/>
              </a:rPr>
              <a:t>……………</a:t>
            </a:r>
            <a:r>
              <a:rPr lang="zh-CN" altLang="en-US" sz="1500" kern="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1500" kern="0" dirty="0">
                <a:solidFill>
                  <a:srgbClr val="5B1D01"/>
                </a:solidFill>
                <a:latin typeface="微软雅黑 Light" panose="020B0502040204020203" pitchFamily="34" charset="-122"/>
                <a:ea typeface="微软雅黑 Light" panose="020B0502040204020203" pitchFamily="34" charset="-122"/>
              </a:rPr>
              <a:t>习俗</a:t>
            </a:r>
            <a:endParaRPr lang="en-US" altLang="zh-CN" sz="1500" kern="0" dirty="0" smtClean="0">
              <a:solidFill>
                <a:srgbClr val="5B1D01"/>
              </a:solidFill>
              <a:latin typeface="微软雅黑 Light" panose="020B0502040204020203" pitchFamily="34" charset="-122"/>
              <a:ea typeface="微软雅黑 Light" panose="020B0502040204020203" pitchFamily="34" charset="-122"/>
            </a:endParaRPr>
          </a:p>
          <a:p>
            <a:pPr algn="just" fontAlgn="auto">
              <a:lnSpc>
                <a:spcPct val="200000"/>
              </a:lnSpc>
              <a:spcBef>
                <a:spcPts val="0"/>
              </a:spcBef>
              <a:spcAft>
                <a:spcPts val="0"/>
              </a:spcAft>
              <a:defRPr/>
            </a:pPr>
            <a:r>
              <a:rPr lang="en-US" altLang="zh-CN" sz="1500" kern="0" dirty="0" smtClean="0">
                <a:solidFill>
                  <a:srgbClr val="5B1D01"/>
                </a:solidFill>
                <a:latin typeface="微软雅黑 Light" panose="020B0502040204020203" pitchFamily="34" charset="-122"/>
                <a:ea typeface="微软雅黑 Light" panose="020B0502040204020203" pitchFamily="34" charset="-122"/>
              </a:rPr>
              <a:t>……………</a:t>
            </a:r>
            <a:r>
              <a:rPr lang="zh-CN" altLang="en-US" sz="1500" kern="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1500" kern="0" dirty="0">
                <a:solidFill>
                  <a:srgbClr val="5B1D01"/>
                </a:solidFill>
                <a:latin typeface="微软雅黑 Light" panose="020B0502040204020203" pitchFamily="34" charset="-122"/>
                <a:ea typeface="微软雅黑 Light" panose="020B0502040204020203" pitchFamily="34" charset="-122"/>
              </a:rPr>
              <a:t>诗选</a:t>
            </a:r>
            <a:endParaRPr lang="en-US" altLang="zh-CN" sz="1500" kern="0" dirty="0" smtClean="0">
              <a:solidFill>
                <a:srgbClr val="5B1D01"/>
              </a:solidFill>
              <a:latin typeface="微软雅黑 Light" panose="020B0502040204020203" pitchFamily="34" charset="-122"/>
              <a:ea typeface="微软雅黑 Light" panose="020B0502040204020203" pitchFamily="34" charset="-122"/>
            </a:endParaRPr>
          </a:p>
          <a:p>
            <a:pPr algn="just" fontAlgn="auto">
              <a:lnSpc>
                <a:spcPct val="200000"/>
              </a:lnSpc>
              <a:spcBef>
                <a:spcPts val="0"/>
              </a:spcBef>
              <a:spcAft>
                <a:spcPts val="0"/>
              </a:spcAft>
              <a:defRPr/>
            </a:pPr>
            <a:r>
              <a:rPr lang="en-US" altLang="zh-CN" sz="1500" kern="0" dirty="0" smtClean="0">
                <a:solidFill>
                  <a:srgbClr val="5B1D01"/>
                </a:solidFill>
                <a:latin typeface="微软雅黑 Light" panose="020B0502040204020203" pitchFamily="34" charset="-122"/>
                <a:ea typeface="微软雅黑 Light" panose="020B0502040204020203" pitchFamily="34" charset="-122"/>
              </a:rPr>
              <a:t>……………</a:t>
            </a:r>
            <a:r>
              <a:rPr lang="zh-CN" altLang="en-US" sz="1500" kern="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1500" kern="0" dirty="0">
                <a:solidFill>
                  <a:srgbClr val="5B1D01"/>
                </a:solidFill>
                <a:latin typeface="微软雅黑 Light" panose="020B0502040204020203" pitchFamily="34" charset="-122"/>
                <a:ea typeface="微软雅黑 Light" panose="020B0502040204020203" pitchFamily="34" charset="-122"/>
              </a:rPr>
              <a:t>活动</a:t>
            </a:r>
            <a:endParaRPr lang="en-US" altLang="zh-CN" sz="1500" kern="0" dirty="0">
              <a:solidFill>
                <a:srgbClr val="5B1D01"/>
              </a:solidFill>
              <a:latin typeface="微软雅黑 Light" panose="020B0502040204020203" pitchFamily="34" charset="-122"/>
              <a:ea typeface="微软雅黑 Light" panose="020B0502040204020203" pitchFamily="34" charset="-122"/>
            </a:endParaRPr>
          </a:p>
        </p:txBody>
      </p:sp>
      <p:grpSp>
        <p:nvGrpSpPr>
          <p:cNvPr id="21" name="组合 20"/>
          <p:cNvGrpSpPr/>
          <p:nvPr/>
        </p:nvGrpSpPr>
        <p:grpSpPr>
          <a:xfrm>
            <a:off x="2994204" y="1062712"/>
            <a:ext cx="441146" cy="400110"/>
            <a:chOff x="3527604" y="1200944"/>
            <a:chExt cx="441146" cy="400110"/>
          </a:xfrm>
        </p:grpSpPr>
        <p:sp>
          <p:nvSpPr>
            <p:cNvPr id="6" name="圆角矩形 28"/>
            <p:cNvSpPr>
              <a:spLocks noChangeAspect="1" noChangeArrowheads="1"/>
            </p:cNvSpPr>
            <p:nvPr/>
          </p:nvSpPr>
          <p:spPr bwMode="auto">
            <a:xfrm>
              <a:off x="3557677" y="1210035"/>
              <a:ext cx="381001" cy="381928"/>
            </a:xfrm>
            <a:prstGeom prst="roundRect">
              <a:avLst>
                <a:gd name="adj" fmla="val 16667"/>
              </a:avLst>
            </a:prstGeom>
            <a:solidFill>
              <a:srgbClr val="5B1D01"/>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5B1D01"/>
                </a:solidFill>
                <a:effectLst/>
                <a:latin typeface="Arial" panose="020B0604020202020204" pitchFamily="34" charset="0"/>
                <a:ea typeface="微软雅黑 Light" panose="020B0502040204020203" pitchFamily="34" charset="-122"/>
                <a:cs typeface="宋体" panose="02010600030101010101" pitchFamily="2" charset="-122"/>
              </a:endParaRPr>
            </a:p>
          </p:txBody>
        </p:sp>
        <p:sp>
          <p:nvSpPr>
            <p:cNvPr id="7" name="TextBox 29"/>
            <p:cNvSpPr txBox="1">
              <a:spLocks noChangeArrowheads="1"/>
            </p:cNvSpPr>
            <p:nvPr/>
          </p:nvSpPr>
          <p:spPr bwMode="auto">
            <a:xfrm>
              <a:off x="3527604" y="1200944"/>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anose="02010600030101010101" pitchFamily="2" charset="-122"/>
                </a:rPr>
                <a:t>壹</a:t>
              </a:r>
              <a:endParaRPr kumimoji="0" lang="zh-CN" b="0" i="0" u="none" strike="noStrike" cap="none" normalizeH="0" baseline="0" dirty="0" smtClean="0">
                <a:ln>
                  <a:noFill/>
                </a:ln>
                <a:solidFill>
                  <a:schemeClr val="bg1"/>
                </a:solidFill>
                <a:effectLst/>
                <a:latin typeface="Arial" panose="020B0604020202020204" pitchFamily="34" charset="0"/>
                <a:ea typeface="微软雅黑 Light" panose="020B0502040204020203" pitchFamily="34" charset="-122"/>
                <a:cs typeface="宋体" panose="02010600030101010101" pitchFamily="2" charset="-122"/>
              </a:endParaRPr>
            </a:p>
          </p:txBody>
        </p:sp>
      </p:grpSp>
      <p:grpSp>
        <p:nvGrpSpPr>
          <p:cNvPr id="29" name="组合 28"/>
          <p:cNvGrpSpPr/>
          <p:nvPr/>
        </p:nvGrpSpPr>
        <p:grpSpPr>
          <a:xfrm>
            <a:off x="2994204" y="1519912"/>
            <a:ext cx="441146" cy="400110"/>
            <a:chOff x="3527604" y="1200944"/>
            <a:chExt cx="441146" cy="400110"/>
          </a:xfrm>
        </p:grpSpPr>
        <p:sp>
          <p:nvSpPr>
            <p:cNvPr id="30" name="圆角矩形 28"/>
            <p:cNvSpPr>
              <a:spLocks noChangeAspect="1" noChangeArrowheads="1"/>
            </p:cNvSpPr>
            <p:nvPr/>
          </p:nvSpPr>
          <p:spPr bwMode="auto">
            <a:xfrm>
              <a:off x="3557677" y="1210035"/>
              <a:ext cx="381001" cy="381928"/>
            </a:xfrm>
            <a:prstGeom prst="roundRect">
              <a:avLst>
                <a:gd name="adj" fmla="val 16667"/>
              </a:avLst>
            </a:prstGeom>
            <a:solidFill>
              <a:srgbClr val="5B1D01"/>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5B1D01"/>
                </a:solidFill>
                <a:effectLst/>
                <a:latin typeface="Arial" panose="020B0604020202020204" pitchFamily="34" charset="0"/>
                <a:ea typeface="微软雅黑 Light" panose="020B0502040204020203" pitchFamily="34" charset="-122"/>
                <a:cs typeface="宋体" panose="02010600030101010101" pitchFamily="2" charset="-122"/>
              </a:endParaRPr>
            </a:p>
          </p:txBody>
        </p:sp>
        <p:sp>
          <p:nvSpPr>
            <p:cNvPr id="31" name="TextBox 29"/>
            <p:cNvSpPr txBox="1">
              <a:spLocks noChangeArrowheads="1"/>
            </p:cNvSpPr>
            <p:nvPr/>
          </p:nvSpPr>
          <p:spPr bwMode="auto">
            <a:xfrm>
              <a:off x="3527604" y="1200944"/>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anose="02010600030101010101" pitchFamily="2" charset="-122"/>
                </a:rPr>
                <a:t>贰</a:t>
              </a:r>
              <a:endParaRPr kumimoji="0" 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anose="02010600030101010101" pitchFamily="2" charset="-122"/>
              </a:endParaRPr>
            </a:p>
          </p:txBody>
        </p:sp>
      </p:grpSp>
      <p:grpSp>
        <p:nvGrpSpPr>
          <p:cNvPr id="32" name="组合 31"/>
          <p:cNvGrpSpPr/>
          <p:nvPr/>
        </p:nvGrpSpPr>
        <p:grpSpPr>
          <a:xfrm>
            <a:off x="2994204" y="1977112"/>
            <a:ext cx="441146" cy="400110"/>
            <a:chOff x="3527604" y="1200944"/>
            <a:chExt cx="441146" cy="400110"/>
          </a:xfrm>
        </p:grpSpPr>
        <p:sp>
          <p:nvSpPr>
            <p:cNvPr id="33" name="圆角矩形 28"/>
            <p:cNvSpPr>
              <a:spLocks noChangeAspect="1" noChangeArrowheads="1"/>
            </p:cNvSpPr>
            <p:nvPr/>
          </p:nvSpPr>
          <p:spPr bwMode="auto">
            <a:xfrm>
              <a:off x="3557677" y="1210035"/>
              <a:ext cx="381001" cy="381928"/>
            </a:xfrm>
            <a:prstGeom prst="roundRect">
              <a:avLst>
                <a:gd name="adj" fmla="val 16667"/>
              </a:avLst>
            </a:prstGeom>
            <a:solidFill>
              <a:srgbClr val="5B1D01"/>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5B1D01"/>
                </a:solidFill>
                <a:effectLst/>
                <a:latin typeface="Arial" panose="020B0604020202020204" pitchFamily="34" charset="0"/>
                <a:ea typeface="微软雅黑 Light" panose="020B0502040204020203" pitchFamily="34" charset="-122"/>
                <a:cs typeface="宋体" panose="02010600030101010101" pitchFamily="2" charset="-122"/>
              </a:endParaRPr>
            </a:p>
          </p:txBody>
        </p:sp>
        <p:sp>
          <p:nvSpPr>
            <p:cNvPr id="34" name="TextBox 29"/>
            <p:cNvSpPr txBox="1">
              <a:spLocks noChangeArrowheads="1"/>
            </p:cNvSpPr>
            <p:nvPr/>
          </p:nvSpPr>
          <p:spPr bwMode="auto">
            <a:xfrm>
              <a:off x="3527604" y="1200944"/>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anose="02010600030101010101" pitchFamily="2" charset="-122"/>
                </a:rPr>
                <a:t>叁</a:t>
              </a:r>
              <a:endParaRPr kumimoji="0" 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anose="02010600030101010101" pitchFamily="2" charset="-122"/>
              </a:endParaRPr>
            </a:p>
          </p:txBody>
        </p:sp>
      </p:grpSp>
      <p:grpSp>
        <p:nvGrpSpPr>
          <p:cNvPr id="35" name="组合 34"/>
          <p:cNvGrpSpPr/>
          <p:nvPr/>
        </p:nvGrpSpPr>
        <p:grpSpPr>
          <a:xfrm>
            <a:off x="2994204" y="2434312"/>
            <a:ext cx="441146" cy="400110"/>
            <a:chOff x="3527604" y="1200944"/>
            <a:chExt cx="441146" cy="400110"/>
          </a:xfrm>
        </p:grpSpPr>
        <p:sp>
          <p:nvSpPr>
            <p:cNvPr id="36" name="圆角矩形 28"/>
            <p:cNvSpPr>
              <a:spLocks noChangeAspect="1" noChangeArrowheads="1"/>
            </p:cNvSpPr>
            <p:nvPr/>
          </p:nvSpPr>
          <p:spPr bwMode="auto">
            <a:xfrm>
              <a:off x="3557677" y="1210035"/>
              <a:ext cx="381001" cy="381928"/>
            </a:xfrm>
            <a:prstGeom prst="roundRect">
              <a:avLst>
                <a:gd name="adj" fmla="val 16667"/>
              </a:avLst>
            </a:prstGeom>
            <a:solidFill>
              <a:srgbClr val="5B1D01"/>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5B1D01"/>
                </a:solidFill>
                <a:effectLst/>
                <a:latin typeface="微软雅黑 Light" panose="020B0502040204020203" pitchFamily="34" charset="-122"/>
                <a:ea typeface="微软雅黑 Light" panose="020B0502040204020203" pitchFamily="34" charset="-122"/>
                <a:cs typeface="宋体" panose="02010600030101010101" pitchFamily="2" charset="-122"/>
              </a:endParaRPr>
            </a:p>
          </p:txBody>
        </p:sp>
        <p:sp>
          <p:nvSpPr>
            <p:cNvPr id="37" name="TextBox 29"/>
            <p:cNvSpPr txBox="1">
              <a:spLocks noChangeArrowheads="1"/>
            </p:cNvSpPr>
            <p:nvPr/>
          </p:nvSpPr>
          <p:spPr bwMode="auto">
            <a:xfrm>
              <a:off x="3527604" y="1200944"/>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anose="02010600030101010101" pitchFamily="2" charset="-122"/>
                </a:rPr>
                <a:t>肆</a:t>
              </a:r>
              <a:endParaRPr kumimoji="0" lang="zh-CN"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anose="02010600030101010101" pitchFamily="2" charset="-122"/>
              </a:endParaRPr>
            </a:p>
          </p:txBody>
        </p:sp>
      </p:grpSp>
      <p:grpSp>
        <p:nvGrpSpPr>
          <p:cNvPr id="38" name="组合 37"/>
          <p:cNvGrpSpPr/>
          <p:nvPr/>
        </p:nvGrpSpPr>
        <p:grpSpPr>
          <a:xfrm>
            <a:off x="2994204" y="2891512"/>
            <a:ext cx="441146" cy="400110"/>
            <a:chOff x="3527604" y="1200944"/>
            <a:chExt cx="441146" cy="400110"/>
          </a:xfrm>
        </p:grpSpPr>
        <p:sp>
          <p:nvSpPr>
            <p:cNvPr id="39" name="圆角矩形 28"/>
            <p:cNvSpPr>
              <a:spLocks noChangeAspect="1" noChangeArrowheads="1"/>
            </p:cNvSpPr>
            <p:nvPr/>
          </p:nvSpPr>
          <p:spPr bwMode="auto">
            <a:xfrm>
              <a:off x="3557677" y="1210035"/>
              <a:ext cx="381001" cy="381928"/>
            </a:xfrm>
            <a:prstGeom prst="roundRect">
              <a:avLst>
                <a:gd name="adj" fmla="val 16667"/>
              </a:avLst>
            </a:prstGeom>
            <a:solidFill>
              <a:srgbClr val="5B1D01"/>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5B1D01"/>
                </a:solidFill>
                <a:effectLst/>
                <a:latin typeface="Arial" panose="020B0604020202020204" pitchFamily="34" charset="0"/>
                <a:ea typeface="微软雅黑 Light" panose="020B0502040204020203" pitchFamily="34" charset="-122"/>
                <a:cs typeface="宋体" panose="02010600030101010101" pitchFamily="2" charset="-122"/>
              </a:endParaRPr>
            </a:p>
          </p:txBody>
        </p:sp>
        <p:sp>
          <p:nvSpPr>
            <p:cNvPr id="40" name="TextBox 29"/>
            <p:cNvSpPr txBox="1">
              <a:spLocks noChangeArrowheads="1"/>
            </p:cNvSpPr>
            <p:nvPr/>
          </p:nvSpPr>
          <p:spPr bwMode="auto">
            <a:xfrm>
              <a:off x="3527604" y="1200944"/>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anose="02010600030101010101" pitchFamily="2" charset="-122"/>
                </a:rPr>
                <a:t>伍</a:t>
              </a:r>
              <a:endParaRPr kumimoji="0" lang="zh-CN" b="0" i="0" u="none" strike="noStrike" cap="none" normalizeH="0" baseline="0" dirty="0" smtClean="0">
                <a:ln>
                  <a:noFill/>
                </a:ln>
                <a:solidFill>
                  <a:schemeClr val="bg1"/>
                </a:solidFill>
                <a:effectLst/>
                <a:latin typeface="Arial" panose="020B0604020202020204" pitchFamily="34" charset="0"/>
                <a:ea typeface="微软雅黑 Light" panose="020B0502040204020203" pitchFamily="34" charset="-122"/>
                <a:cs typeface="宋体" panose="02010600030101010101" pitchFamily="2" charset="-122"/>
              </a:endParaRPr>
            </a:p>
          </p:txBody>
        </p:sp>
      </p:grpSp>
      <p:grpSp>
        <p:nvGrpSpPr>
          <p:cNvPr id="41" name="组合 40"/>
          <p:cNvGrpSpPr/>
          <p:nvPr/>
        </p:nvGrpSpPr>
        <p:grpSpPr>
          <a:xfrm>
            <a:off x="2994204" y="3348712"/>
            <a:ext cx="441146" cy="400110"/>
            <a:chOff x="3527604" y="1200944"/>
            <a:chExt cx="441146" cy="400110"/>
          </a:xfrm>
        </p:grpSpPr>
        <p:sp>
          <p:nvSpPr>
            <p:cNvPr id="42" name="圆角矩形 28"/>
            <p:cNvSpPr>
              <a:spLocks noChangeAspect="1" noChangeArrowheads="1"/>
            </p:cNvSpPr>
            <p:nvPr/>
          </p:nvSpPr>
          <p:spPr bwMode="auto">
            <a:xfrm>
              <a:off x="3557677" y="1210035"/>
              <a:ext cx="381001" cy="381928"/>
            </a:xfrm>
            <a:prstGeom prst="roundRect">
              <a:avLst>
                <a:gd name="adj" fmla="val 16667"/>
              </a:avLst>
            </a:prstGeom>
            <a:solidFill>
              <a:srgbClr val="5B1D01"/>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rgbClr val="5B1D01"/>
                </a:solidFill>
                <a:effectLst/>
                <a:latin typeface="Arial" panose="020B0604020202020204" pitchFamily="34" charset="0"/>
                <a:ea typeface="微软雅黑 Light" panose="020B0502040204020203" pitchFamily="34" charset="-122"/>
                <a:cs typeface="宋体" panose="02010600030101010101" pitchFamily="2" charset="-122"/>
              </a:endParaRPr>
            </a:p>
          </p:txBody>
        </p:sp>
        <p:sp>
          <p:nvSpPr>
            <p:cNvPr id="43" name="TextBox 29"/>
            <p:cNvSpPr txBox="1">
              <a:spLocks noChangeArrowheads="1"/>
            </p:cNvSpPr>
            <p:nvPr/>
          </p:nvSpPr>
          <p:spPr bwMode="auto">
            <a:xfrm>
              <a:off x="3527604" y="1200944"/>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b="0" i="0" u="none" strike="noStrike" cap="none" normalizeH="0" baseline="0" dirty="0" smtClean="0">
                  <a:ln>
                    <a:noFill/>
                  </a:ln>
                  <a:solidFill>
                    <a:schemeClr val="bg1"/>
                  </a:solidFill>
                  <a:effectLst/>
                  <a:latin typeface="微软雅黑 Light" panose="020B0502040204020203" pitchFamily="34" charset="-122"/>
                  <a:ea typeface="微软雅黑 Light" panose="020B0502040204020203" pitchFamily="34" charset="-122"/>
                  <a:cs typeface="宋体" panose="02010600030101010101" pitchFamily="2" charset="-122"/>
                </a:rPr>
                <a:t>陆</a:t>
              </a:r>
              <a:endParaRPr kumimoji="0" lang="zh-CN" b="0" i="0" u="none" strike="noStrike" cap="none" normalizeH="0" baseline="0" dirty="0" smtClean="0">
                <a:ln>
                  <a:noFill/>
                </a:ln>
                <a:solidFill>
                  <a:schemeClr val="bg1"/>
                </a:solidFill>
                <a:effectLst/>
                <a:latin typeface="Arial" panose="020B0604020202020204" pitchFamily="34" charset="0"/>
                <a:ea typeface="微软雅黑 Light" panose="020B0502040204020203" pitchFamily="34" charset="-122"/>
                <a:cs typeface="宋体" panose="02010600030101010101" pitchFamily="2" charset="-122"/>
              </a:endParaRPr>
            </a:p>
          </p:txBody>
        </p:sp>
      </p:grpSp>
      <p:sp>
        <p:nvSpPr>
          <p:cNvPr id="46" name="Rectangle 3"/>
          <p:cNvSpPr txBox="1">
            <a:spLocks noChangeArrowheads="1"/>
          </p:cNvSpPr>
          <p:nvPr/>
        </p:nvSpPr>
        <p:spPr>
          <a:xfrm>
            <a:off x="2638425" y="5383213"/>
            <a:ext cx="3657600" cy="542131"/>
          </a:xfrm>
          <a:prstGeom prst="rect">
            <a:avLst/>
          </a:prstGeom>
        </p:spPr>
        <p:txBody>
          <a:bodyPr vert="horz"/>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zh-CN" altLang="en-US" sz="3000" dirty="0" smtClean="0">
                <a:solidFill>
                  <a:srgbClr val="5B1D01"/>
                </a:solidFill>
                <a:latin typeface="微软雅黑 Light" panose="020B0502040204020203" pitchFamily="34" charset="-122"/>
                <a:ea typeface="微软雅黑 Light" panose="020B0502040204020203" pitchFamily="34" charset="-122"/>
              </a:rPr>
              <a:t>字符延长</a:t>
            </a:r>
            <a:endParaRPr lang="zh-CN" sz="3000" dirty="0">
              <a:solidFill>
                <a:srgbClr val="5B1D01"/>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8718"/>
                                        </p:tgtEl>
                                        <p:attrNameLst>
                                          <p:attrName>style.visibility</p:attrName>
                                        </p:attrNameLst>
                                      </p:cBhvr>
                                      <p:to>
                                        <p:strVal val="visible"/>
                                      </p:to>
                                    </p:set>
                                    <p:anim calcmode="lin" valueType="num">
                                      <p:cBhvr>
                                        <p:cTn id="7" dur="500" fill="hold"/>
                                        <p:tgtEl>
                                          <p:spTgt spid="358718"/>
                                        </p:tgtEl>
                                        <p:attrNameLst>
                                          <p:attrName>ppt_w</p:attrName>
                                        </p:attrNameLst>
                                      </p:cBhvr>
                                      <p:tavLst>
                                        <p:tav tm="0">
                                          <p:val>
                                            <p:fltVal val="0"/>
                                          </p:val>
                                        </p:tav>
                                        <p:tav tm="100000">
                                          <p:val>
                                            <p:strVal val="#ppt_w"/>
                                          </p:val>
                                        </p:tav>
                                      </p:tavLst>
                                    </p:anim>
                                    <p:anim calcmode="lin" valueType="num">
                                      <p:cBhvr>
                                        <p:cTn id="8" dur="500" fill="hold"/>
                                        <p:tgtEl>
                                          <p:spTgt spid="358718"/>
                                        </p:tgtEl>
                                        <p:attrNameLst>
                                          <p:attrName>ppt_h</p:attrName>
                                        </p:attrNameLst>
                                      </p:cBhvr>
                                      <p:tavLst>
                                        <p:tav tm="0">
                                          <p:val>
                                            <p:fltVal val="0"/>
                                          </p:val>
                                        </p:tav>
                                        <p:tav tm="100000">
                                          <p:val>
                                            <p:strVal val="#ppt_h"/>
                                          </p:val>
                                        </p:tav>
                                      </p:tavLst>
                                    </p:anim>
                                    <p:animEffect transition="in" filter="fade">
                                      <p:cBhvr>
                                        <p:cTn id="9" dur="500"/>
                                        <p:tgtEl>
                                          <p:spTgt spid="3587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8719"/>
                                        </p:tgtEl>
                                        <p:attrNameLst>
                                          <p:attrName>style.visibility</p:attrName>
                                        </p:attrNameLst>
                                      </p:cBhvr>
                                      <p:to>
                                        <p:strVal val="visible"/>
                                      </p:to>
                                    </p:set>
                                    <p:anim calcmode="lin" valueType="num">
                                      <p:cBhvr>
                                        <p:cTn id="12" dur="500" fill="hold"/>
                                        <p:tgtEl>
                                          <p:spTgt spid="358719"/>
                                        </p:tgtEl>
                                        <p:attrNameLst>
                                          <p:attrName>ppt_w</p:attrName>
                                        </p:attrNameLst>
                                      </p:cBhvr>
                                      <p:tavLst>
                                        <p:tav tm="0">
                                          <p:val>
                                            <p:fltVal val="0"/>
                                          </p:val>
                                        </p:tav>
                                        <p:tav tm="100000">
                                          <p:val>
                                            <p:strVal val="#ppt_w"/>
                                          </p:val>
                                        </p:tav>
                                      </p:tavLst>
                                    </p:anim>
                                    <p:anim calcmode="lin" valueType="num">
                                      <p:cBhvr>
                                        <p:cTn id="13" dur="500" fill="hold"/>
                                        <p:tgtEl>
                                          <p:spTgt spid="358719"/>
                                        </p:tgtEl>
                                        <p:attrNameLst>
                                          <p:attrName>ppt_h</p:attrName>
                                        </p:attrNameLst>
                                      </p:cBhvr>
                                      <p:tavLst>
                                        <p:tav tm="0">
                                          <p:val>
                                            <p:fltVal val="0"/>
                                          </p:val>
                                        </p:tav>
                                        <p:tav tm="100000">
                                          <p:val>
                                            <p:strVal val="#ppt_h"/>
                                          </p:val>
                                        </p:tav>
                                      </p:tavLst>
                                    </p:anim>
                                    <p:animEffect transition="in" filter="fade">
                                      <p:cBhvr>
                                        <p:cTn id="14" dur="500"/>
                                        <p:tgtEl>
                                          <p:spTgt spid="358719"/>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 calcmode="lin" valueType="num">
                                      <p:cBhvr>
                                        <p:cTn id="20" dur="1000" fill="hold"/>
                                        <p:tgtEl>
                                          <p:spTgt spid="21"/>
                                        </p:tgtEl>
                                        <p:attrNameLst>
                                          <p:attrName>style.rotation</p:attrName>
                                        </p:attrNameLst>
                                      </p:cBhvr>
                                      <p:tavLst>
                                        <p:tav tm="0">
                                          <p:val>
                                            <p:fltVal val="90"/>
                                          </p:val>
                                        </p:tav>
                                        <p:tav tm="100000">
                                          <p:val>
                                            <p:fltVal val="0"/>
                                          </p:val>
                                        </p:tav>
                                      </p:tavLst>
                                    </p:anim>
                                    <p:animEffect transition="in" filter="fade">
                                      <p:cBhvr>
                                        <p:cTn id="21" dur="1000"/>
                                        <p:tgtEl>
                                          <p:spTgt spid="21"/>
                                        </p:tgtEl>
                                      </p:cBhvr>
                                    </p:animEffect>
                                  </p:childTnLst>
                                </p:cTn>
                              </p:par>
                              <p:par>
                                <p:cTn id="22" presetID="3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style.rotation</p:attrName>
                                        </p:attrNameLst>
                                      </p:cBhvr>
                                      <p:tavLst>
                                        <p:tav tm="0">
                                          <p:val>
                                            <p:fltVal val="90"/>
                                          </p:val>
                                        </p:tav>
                                        <p:tav tm="100000">
                                          <p:val>
                                            <p:fltVal val="0"/>
                                          </p:val>
                                        </p:tav>
                                      </p:tavLst>
                                    </p:anim>
                                    <p:animEffect transition="in" filter="fade">
                                      <p:cBhvr>
                                        <p:cTn id="27" dur="1000"/>
                                        <p:tgtEl>
                                          <p:spTgt spid="29"/>
                                        </p:tgtEl>
                                      </p:cBhvr>
                                    </p:animEffect>
                                  </p:childTnLst>
                                </p:cTn>
                              </p:par>
                              <p:par>
                                <p:cTn id="28" presetID="31"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1000" fill="hold"/>
                                        <p:tgtEl>
                                          <p:spTgt spid="32"/>
                                        </p:tgtEl>
                                        <p:attrNameLst>
                                          <p:attrName>ppt_w</p:attrName>
                                        </p:attrNameLst>
                                      </p:cBhvr>
                                      <p:tavLst>
                                        <p:tav tm="0">
                                          <p:val>
                                            <p:fltVal val="0"/>
                                          </p:val>
                                        </p:tav>
                                        <p:tav tm="100000">
                                          <p:val>
                                            <p:strVal val="#ppt_w"/>
                                          </p:val>
                                        </p:tav>
                                      </p:tavLst>
                                    </p:anim>
                                    <p:anim calcmode="lin" valueType="num">
                                      <p:cBhvr>
                                        <p:cTn id="31" dur="1000" fill="hold"/>
                                        <p:tgtEl>
                                          <p:spTgt spid="32"/>
                                        </p:tgtEl>
                                        <p:attrNameLst>
                                          <p:attrName>ppt_h</p:attrName>
                                        </p:attrNameLst>
                                      </p:cBhvr>
                                      <p:tavLst>
                                        <p:tav tm="0">
                                          <p:val>
                                            <p:fltVal val="0"/>
                                          </p:val>
                                        </p:tav>
                                        <p:tav tm="100000">
                                          <p:val>
                                            <p:strVal val="#ppt_h"/>
                                          </p:val>
                                        </p:tav>
                                      </p:tavLst>
                                    </p:anim>
                                    <p:anim calcmode="lin" valueType="num">
                                      <p:cBhvr>
                                        <p:cTn id="32" dur="1000" fill="hold"/>
                                        <p:tgtEl>
                                          <p:spTgt spid="32"/>
                                        </p:tgtEl>
                                        <p:attrNameLst>
                                          <p:attrName>style.rotation</p:attrName>
                                        </p:attrNameLst>
                                      </p:cBhvr>
                                      <p:tavLst>
                                        <p:tav tm="0">
                                          <p:val>
                                            <p:fltVal val="90"/>
                                          </p:val>
                                        </p:tav>
                                        <p:tav tm="100000">
                                          <p:val>
                                            <p:fltVal val="0"/>
                                          </p:val>
                                        </p:tav>
                                      </p:tavLst>
                                    </p:anim>
                                    <p:animEffect transition="in" filter="fade">
                                      <p:cBhvr>
                                        <p:cTn id="33" dur="1000"/>
                                        <p:tgtEl>
                                          <p:spTgt spid="32"/>
                                        </p:tgtEl>
                                      </p:cBhvr>
                                    </p:animEffect>
                                  </p:childTnLst>
                                </p:cTn>
                              </p:par>
                              <p:par>
                                <p:cTn id="34" presetID="3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1000" fill="hold"/>
                                        <p:tgtEl>
                                          <p:spTgt spid="35"/>
                                        </p:tgtEl>
                                        <p:attrNameLst>
                                          <p:attrName>ppt_w</p:attrName>
                                        </p:attrNameLst>
                                      </p:cBhvr>
                                      <p:tavLst>
                                        <p:tav tm="0">
                                          <p:val>
                                            <p:fltVal val="0"/>
                                          </p:val>
                                        </p:tav>
                                        <p:tav tm="100000">
                                          <p:val>
                                            <p:strVal val="#ppt_w"/>
                                          </p:val>
                                        </p:tav>
                                      </p:tavLst>
                                    </p:anim>
                                    <p:anim calcmode="lin" valueType="num">
                                      <p:cBhvr>
                                        <p:cTn id="37" dur="1000" fill="hold"/>
                                        <p:tgtEl>
                                          <p:spTgt spid="35"/>
                                        </p:tgtEl>
                                        <p:attrNameLst>
                                          <p:attrName>ppt_h</p:attrName>
                                        </p:attrNameLst>
                                      </p:cBhvr>
                                      <p:tavLst>
                                        <p:tav tm="0">
                                          <p:val>
                                            <p:fltVal val="0"/>
                                          </p:val>
                                        </p:tav>
                                        <p:tav tm="100000">
                                          <p:val>
                                            <p:strVal val="#ppt_h"/>
                                          </p:val>
                                        </p:tav>
                                      </p:tavLst>
                                    </p:anim>
                                    <p:anim calcmode="lin" valueType="num">
                                      <p:cBhvr>
                                        <p:cTn id="38" dur="1000" fill="hold"/>
                                        <p:tgtEl>
                                          <p:spTgt spid="35"/>
                                        </p:tgtEl>
                                        <p:attrNameLst>
                                          <p:attrName>style.rotation</p:attrName>
                                        </p:attrNameLst>
                                      </p:cBhvr>
                                      <p:tavLst>
                                        <p:tav tm="0">
                                          <p:val>
                                            <p:fltVal val="90"/>
                                          </p:val>
                                        </p:tav>
                                        <p:tav tm="100000">
                                          <p:val>
                                            <p:fltVal val="0"/>
                                          </p:val>
                                        </p:tav>
                                      </p:tavLst>
                                    </p:anim>
                                    <p:animEffect transition="in" filter="fade">
                                      <p:cBhvr>
                                        <p:cTn id="39" dur="1000"/>
                                        <p:tgtEl>
                                          <p:spTgt spid="35"/>
                                        </p:tgtEl>
                                      </p:cBhvr>
                                    </p:animEffect>
                                  </p:childTnLst>
                                </p:cTn>
                              </p:par>
                              <p:par>
                                <p:cTn id="40" presetID="31"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1000" fill="hold"/>
                                        <p:tgtEl>
                                          <p:spTgt spid="38"/>
                                        </p:tgtEl>
                                        <p:attrNameLst>
                                          <p:attrName>ppt_w</p:attrName>
                                        </p:attrNameLst>
                                      </p:cBhvr>
                                      <p:tavLst>
                                        <p:tav tm="0">
                                          <p:val>
                                            <p:fltVal val="0"/>
                                          </p:val>
                                        </p:tav>
                                        <p:tav tm="100000">
                                          <p:val>
                                            <p:strVal val="#ppt_w"/>
                                          </p:val>
                                        </p:tav>
                                      </p:tavLst>
                                    </p:anim>
                                    <p:anim calcmode="lin" valueType="num">
                                      <p:cBhvr>
                                        <p:cTn id="43" dur="1000" fill="hold"/>
                                        <p:tgtEl>
                                          <p:spTgt spid="38"/>
                                        </p:tgtEl>
                                        <p:attrNameLst>
                                          <p:attrName>ppt_h</p:attrName>
                                        </p:attrNameLst>
                                      </p:cBhvr>
                                      <p:tavLst>
                                        <p:tav tm="0">
                                          <p:val>
                                            <p:fltVal val="0"/>
                                          </p:val>
                                        </p:tav>
                                        <p:tav tm="100000">
                                          <p:val>
                                            <p:strVal val="#ppt_h"/>
                                          </p:val>
                                        </p:tav>
                                      </p:tavLst>
                                    </p:anim>
                                    <p:anim calcmode="lin" valueType="num">
                                      <p:cBhvr>
                                        <p:cTn id="44" dur="1000" fill="hold"/>
                                        <p:tgtEl>
                                          <p:spTgt spid="38"/>
                                        </p:tgtEl>
                                        <p:attrNameLst>
                                          <p:attrName>style.rotation</p:attrName>
                                        </p:attrNameLst>
                                      </p:cBhvr>
                                      <p:tavLst>
                                        <p:tav tm="0">
                                          <p:val>
                                            <p:fltVal val="90"/>
                                          </p:val>
                                        </p:tav>
                                        <p:tav tm="100000">
                                          <p:val>
                                            <p:fltVal val="0"/>
                                          </p:val>
                                        </p:tav>
                                      </p:tavLst>
                                    </p:anim>
                                    <p:animEffect transition="in" filter="fade">
                                      <p:cBhvr>
                                        <p:cTn id="45" dur="1000"/>
                                        <p:tgtEl>
                                          <p:spTgt spid="38"/>
                                        </p:tgtEl>
                                      </p:cBhvr>
                                    </p:animEffect>
                                  </p:childTnLst>
                                </p:cTn>
                              </p:par>
                              <p:par>
                                <p:cTn id="46" presetID="31"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1000" fill="hold"/>
                                        <p:tgtEl>
                                          <p:spTgt spid="41"/>
                                        </p:tgtEl>
                                        <p:attrNameLst>
                                          <p:attrName>ppt_w</p:attrName>
                                        </p:attrNameLst>
                                      </p:cBhvr>
                                      <p:tavLst>
                                        <p:tav tm="0">
                                          <p:val>
                                            <p:fltVal val="0"/>
                                          </p:val>
                                        </p:tav>
                                        <p:tav tm="100000">
                                          <p:val>
                                            <p:strVal val="#ppt_w"/>
                                          </p:val>
                                        </p:tav>
                                      </p:tavLst>
                                    </p:anim>
                                    <p:anim calcmode="lin" valueType="num">
                                      <p:cBhvr>
                                        <p:cTn id="49" dur="1000" fill="hold"/>
                                        <p:tgtEl>
                                          <p:spTgt spid="41"/>
                                        </p:tgtEl>
                                        <p:attrNameLst>
                                          <p:attrName>ppt_h</p:attrName>
                                        </p:attrNameLst>
                                      </p:cBhvr>
                                      <p:tavLst>
                                        <p:tav tm="0">
                                          <p:val>
                                            <p:fltVal val="0"/>
                                          </p:val>
                                        </p:tav>
                                        <p:tav tm="100000">
                                          <p:val>
                                            <p:strVal val="#ppt_h"/>
                                          </p:val>
                                        </p:tav>
                                      </p:tavLst>
                                    </p:anim>
                                    <p:anim calcmode="lin" valueType="num">
                                      <p:cBhvr>
                                        <p:cTn id="50" dur="1000" fill="hold"/>
                                        <p:tgtEl>
                                          <p:spTgt spid="41"/>
                                        </p:tgtEl>
                                        <p:attrNameLst>
                                          <p:attrName>style.rotation</p:attrName>
                                        </p:attrNameLst>
                                      </p:cBhvr>
                                      <p:tavLst>
                                        <p:tav tm="0">
                                          <p:val>
                                            <p:fltVal val="90"/>
                                          </p:val>
                                        </p:tav>
                                        <p:tav tm="100000">
                                          <p:val>
                                            <p:fltVal val="0"/>
                                          </p:val>
                                        </p:tav>
                                      </p:tavLst>
                                    </p:anim>
                                    <p:animEffect transition="in" filter="fade">
                                      <p:cBhvr>
                                        <p:cTn id="51" dur="1000"/>
                                        <p:tgtEl>
                                          <p:spTgt spid="41"/>
                                        </p:tgtEl>
                                      </p:cBhvr>
                                    </p:animEffect>
                                  </p:childTnLst>
                                </p:cTn>
                              </p:par>
                            </p:childTnLst>
                          </p:cTn>
                        </p:par>
                        <p:par>
                          <p:cTn id="52" fill="hold">
                            <p:stCondLst>
                              <p:cond delay="1500"/>
                            </p:stCondLst>
                            <p:childTnLst>
                              <p:par>
                                <p:cTn id="53" presetID="22" presetClass="entr" presetSubtype="1"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2700"/>
                                        <p:tgtEl>
                                          <p:spTgt spid="13"/>
                                        </p:tgtEl>
                                      </p:cBhvr>
                                    </p:animEffect>
                                  </p:childTnLst>
                                </p:cTn>
                              </p:par>
                            </p:childTnLst>
                          </p:cTn>
                        </p:par>
                        <p:par>
                          <p:cTn id="56" fill="hold">
                            <p:stCondLst>
                              <p:cond delay="4500"/>
                            </p:stCondLst>
                            <p:childTnLst>
                              <p:par>
                                <p:cTn id="57" presetID="22" presetClass="entr" presetSubtype="8"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12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18" grpId="0"/>
      <p:bldP spid="358719" grpId="0"/>
      <p:bldP spid="13"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title"/>
          </p:nvPr>
        </p:nvSpPr>
        <p:spPr>
          <a:xfrm>
            <a:off x="838200" y="1384637"/>
            <a:ext cx="584145" cy="2551930"/>
          </a:xfrm>
        </p:spPr>
        <p:txBody>
          <a:bodyPr vert="eaVert"/>
          <a:lstStyle/>
          <a:p>
            <a:r>
              <a:rPr lang="zh-CN" sz="3000" dirty="0">
                <a:solidFill>
                  <a:srgbClr val="5B1D01"/>
                </a:solidFill>
                <a:latin typeface="微软雅黑 Light" panose="020B0502040204020203" pitchFamily="34" charset="-122"/>
                <a:ea typeface="微软雅黑 Light" panose="020B0502040204020203" pitchFamily="34" charset="-122"/>
              </a:rPr>
              <a:t>重阳节简介</a:t>
            </a:r>
            <a:endParaRPr lang="zh-CN" sz="3000" dirty="0">
              <a:solidFill>
                <a:srgbClr val="5B1D01"/>
              </a:solidFill>
              <a:latin typeface="微软雅黑 Light" panose="020B0502040204020203" pitchFamily="34" charset="-122"/>
              <a:ea typeface="微软雅黑 Light" panose="020B0502040204020203" pitchFamily="34" charset="-122"/>
            </a:endParaRPr>
          </a:p>
        </p:txBody>
      </p:sp>
      <p:sp>
        <p:nvSpPr>
          <p:cNvPr id="5" name="Rectangle 4"/>
          <p:cNvSpPr txBox="1">
            <a:spLocks noChangeArrowheads="1"/>
          </p:cNvSpPr>
          <p:nvPr/>
        </p:nvSpPr>
        <p:spPr>
          <a:xfrm>
            <a:off x="1676400" y="1471180"/>
            <a:ext cx="5638800" cy="22860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None/>
            </a:pPr>
            <a:r>
              <a:rPr lang="zh-CN" altLang="en-US" sz="1300" dirty="0">
                <a:solidFill>
                  <a:srgbClr val="5B1D01"/>
                </a:solidFill>
                <a:latin typeface="微软雅黑 Light" panose="020B0502040204020203" pitchFamily="34" charset="-122"/>
                <a:ea typeface="微软雅黑 Light" panose="020B0502040204020203" pitchFamily="34" charset="-122"/>
              </a:rPr>
              <a:t>    农历九月九日，为传统的重阳节。因为古老的《易经》中把“六”定为阴数，把“九”定为阳数，九月九日，日月并阳，两九相重，故而叫重阳，也叫重九，古人认为是个值得庆贺的吉利日子，并且从很早就开始过此节日。</a:t>
            </a:r>
            <a:br>
              <a:rPr lang="zh-CN" altLang="en-US" sz="1300" dirty="0">
                <a:solidFill>
                  <a:srgbClr val="5B1D01"/>
                </a:solidFill>
                <a:latin typeface="微软雅黑 Light" panose="020B0502040204020203" pitchFamily="34" charset="-122"/>
                <a:ea typeface="微软雅黑 Light" panose="020B0502040204020203" pitchFamily="34" charset="-122"/>
              </a:rPr>
            </a:br>
            <a:br>
              <a:rPr lang="zh-CN" altLang="en-US" sz="1300" dirty="0">
                <a:solidFill>
                  <a:srgbClr val="5B1D01"/>
                </a:solidFill>
                <a:latin typeface="微软雅黑 Light" panose="020B0502040204020203" pitchFamily="34" charset="-122"/>
                <a:ea typeface="微软雅黑 Light" panose="020B0502040204020203" pitchFamily="34" charset="-122"/>
              </a:rPr>
            </a:br>
            <a:r>
              <a:rPr lang="zh-CN" altLang="en-US" sz="1300" dirty="0">
                <a:solidFill>
                  <a:srgbClr val="5B1D01"/>
                </a:solidFill>
                <a:latin typeface="微软雅黑 Light" panose="020B0502040204020203" pitchFamily="34" charset="-122"/>
                <a:ea typeface="微软雅黑 Light" panose="020B0502040204020203" pitchFamily="34" charset="-122"/>
              </a:rPr>
              <a:t>    九九重阳，因为与“久久”同音，九在数字中又是最大数，有长久长寿的含意，况且秋季也是一年收获的黄金季节，重阳佳节，寓意深远，人们对此节历来有着特殊的感情。</a:t>
            </a:r>
            <a:br>
              <a:rPr lang="zh-CN" altLang="en-US" sz="1300" dirty="0">
                <a:solidFill>
                  <a:srgbClr val="5B1D01"/>
                </a:solidFill>
                <a:latin typeface="微软雅黑 Light" panose="020B0502040204020203" pitchFamily="34" charset="-122"/>
                <a:ea typeface="微软雅黑 Light" panose="020B0502040204020203" pitchFamily="34" charset="-122"/>
              </a:rPr>
            </a:br>
            <a:br>
              <a:rPr lang="zh-CN" altLang="en-US" sz="1300" dirty="0">
                <a:solidFill>
                  <a:srgbClr val="5B1D01"/>
                </a:solidFill>
                <a:latin typeface="微软雅黑 Light" panose="020B0502040204020203" pitchFamily="34" charset="-122"/>
                <a:ea typeface="微软雅黑 Light" panose="020B0502040204020203" pitchFamily="34" charset="-122"/>
              </a:rPr>
            </a:br>
            <a:r>
              <a:rPr lang="zh-CN" altLang="en-US" sz="1300" dirty="0">
                <a:solidFill>
                  <a:srgbClr val="5B1D01"/>
                </a:solidFill>
                <a:latin typeface="微软雅黑 Light" panose="020B0502040204020203" pitchFamily="34" charset="-122"/>
                <a:ea typeface="微软雅黑 Light" panose="020B0502040204020203" pitchFamily="34" charset="-122"/>
              </a:rPr>
              <a:t>　　</a:t>
            </a:r>
            <a:endParaRPr lang="zh-CN" altLang="en-US" sz="1300" dirty="0">
              <a:solidFill>
                <a:srgbClr val="5B1D01"/>
              </a:solidFill>
              <a:latin typeface="微软雅黑 Light" panose="020B0502040204020203" pitchFamily="34" charset="-122"/>
              <a:ea typeface="微软雅黑 Light" panose="020B0502040204020203" pitchFamily="34" charset="-122"/>
            </a:endParaRPr>
          </a:p>
        </p:txBody>
      </p:sp>
      <p:pic>
        <p:nvPicPr>
          <p:cNvPr id="4105" name="Picture 9" descr="E:\0000000熊猫PPT\00001PNG素材\中国风\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775" y="1666488"/>
            <a:ext cx="2181225" cy="280880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3"/>
          <p:cNvSpPr txBox="1">
            <a:spLocks noChangeArrowheads="1"/>
          </p:cNvSpPr>
          <p:nvPr/>
        </p:nvSpPr>
        <p:spPr>
          <a:xfrm>
            <a:off x="838200" y="5391944"/>
            <a:ext cx="6781800" cy="1003300"/>
          </a:xfrm>
          <a:prstGeom prst="rect">
            <a:avLst/>
          </a:prstGeom>
        </p:spPr>
        <p:txBody>
          <a:bodyPr vert="horz"/>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zh-CN" sz="3000" dirty="0" smtClean="0">
                <a:solidFill>
                  <a:srgbClr val="5B1D01"/>
                </a:solidFill>
                <a:latin typeface="微软雅黑 Light" panose="020B0502040204020203" pitchFamily="34" charset="-122"/>
                <a:ea typeface="微软雅黑 Light" panose="020B0502040204020203" pitchFamily="34" charset="-122"/>
              </a:rPr>
              <a:t>重阳节简介</a:t>
            </a:r>
            <a:r>
              <a:rPr lang="zh-CN" altLang="en-US" sz="3000" dirty="0" smtClean="0">
                <a:solidFill>
                  <a:srgbClr val="5B1D01"/>
                </a:solidFill>
                <a:latin typeface="微软雅黑 Light" panose="020B0502040204020203" pitchFamily="34" charset="-122"/>
                <a:ea typeface="微软雅黑 Light" panose="020B0502040204020203" pitchFamily="34" charset="-122"/>
              </a:rPr>
              <a:t>：字体为华康俪金黑</a:t>
            </a:r>
            <a:endParaRPr lang="zh-CN" sz="3000" dirty="0">
              <a:solidFill>
                <a:srgbClr val="5B1D01"/>
              </a:solidFill>
              <a:latin typeface="微软雅黑 Light" panose="020B0502040204020203" pitchFamily="34" charset="-122"/>
              <a:ea typeface="微软雅黑 Light" panose="020B0502040204020203" pitchFamily="34" charset="-122"/>
            </a:endParaRPr>
          </a:p>
        </p:txBody>
      </p:sp>
      <p:grpSp>
        <p:nvGrpSpPr>
          <p:cNvPr id="3" name="组合 2"/>
          <p:cNvGrpSpPr/>
          <p:nvPr/>
        </p:nvGrpSpPr>
        <p:grpSpPr>
          <a:xfrm>
            <a:off x="755253" y="1176466"/>
            <a:ext cx="609600" cy="2961714"/>
            <a:chOff x="755253" y="1260243"/>
            <a:chExt cx="609600" cy="2961714"/>
          </a:xfrm>
        </p:grpSpPr>
        <p:sp>
          <p:nvSpPr>
            <p:cNvPr id="2" name="Freeform 5"/>
            <p:cNvSpPr>
              <a:spLocks noEditPoints="1"/>
            </p:cNvSpPr>
            <p:nvPr/>
          </p:nvSpPr>
          <p:spPr bwMode="auto">
            <a:xfrm rot="5400000">
              <a:off x="844946" y="1170550"/>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sp>
          <p:nvSpPr>
            <p:cNvPr id="20" name="Freeform 5"/>
            <p:cNvSpPr>
              <a:spLocks noEditPoints="1"/>
            </p:cNvSpPr>
            <p:nvPr/>
          </p:nvSpPr>
          <p:spPr bwMode="auto">
            <a:xfrm rot="16200000">
              <a:off x="844946" y="3702051"/>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wipe(down)">
                                      <p:cBhvr>
                                        <p:cTn id="11" dur="500"/>
                                        <p:tgtEl>
                                          <p:spTgt spid="410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par>
                          <p:cTn id="18" fill="hold">
                            <p:stCondLst>
                              <p:cond delay="1500"/>
                            </p:stCondLst>
                            <p:childTnLst>
                              <p:par>
                                <p:cTn id="19" presetID="23" presetClass="entr" presetSubtype="16"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par>
                          <p:cTn id="23" fill="hold">
                            <p:stCondLst>
                              <p:cond delay="2200"/>
                            </p:stCondLst>
                            <p:childTnLst>
                              <p:par>
                                <p:cTn id="24" presetID="12" presetClass="entr" presetSubtype="4" fill="hold" grpId="0" nodeType="afterEffect">
                                  <p:stCondLst>
                                    <p:cond delay="0"/>
                                  </p:stCondLst>
                                  <p:iterate type="lt">
                                    <p:tmPct val="15000"/>
                                  </p:iterate>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p:tgtEl>
                                          <p:spTgt spid="5"/>
                                        </p:tgtEl>
                                        <p:attrNameLst>
                                          <p:attrName>ppt_y</p:attrName>
                                        </p:attrNameLst>
                                      </p:cBhvr>
                                      <p:tavLst>
                                        <p:tav tm="0">
                                          <p:val>
                                            <p:strVal val="#ppt_y+#ppt_h*1.125000"/>
                                          </p:val>
                                        </p:tav>
                                        <p:tav tm="100000">
                                          <p:val>
                                            <p:strVal val="#ppt_y"/>
                                          </p:val>
                                        </p:tav>
                                      </p:tavLst>
                                    </p:anim>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title"/>
          </p:nvPr>
        </p:nvSpPr>
        <p:spPr>
          <a:xfrm>
            <a:off x="838200" y="1384637"/>
            <a:ext cx="584145" cy="2551930"/>
          </a:xfrm>
        </p:spPr>
        <p:txBody>
          <a:bodyPr vert="eaVert"/>
          <a:lstStyle/>
          <a:p>
            <a:r>
              <a:rPr lang="zh-CN" sz="300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3000" dirty="0" smtClean="0">
                <a:solidFill>
                  <a:srgbClr val="5B1D01"/>
                </a:solidFill>
                <a:latin typeface="微软雅黑 Light" panose="020B0502040204020203" pitchFamily="34" charset="-122"/>
                <a:ea typeface="微软雅黑 Light" panose="020B0502040204020203" pitchFamily="34" charset="-122"/>
              </a:rPr>
              <a:t>起源</a:t>
            </a:r>
            <a:endParaRPr lang="zh-CN" sz="3000" dirty="0">
              <a:solidFill>
                <a:srgbClr val="5B1D01"/>
              </a:solidFill>
              <a:latin typeface="微软雅黑 Light" panose="020B0502040204020203" pitchFamily="34" charset="-122"/>
              <a:ea typeface="微软雅黑 Light" panose="020B0502040204020203" pitchFamily="34" charset="-122"/>
            </a:endParaRPr>
          </a:p>
        </p:txBody>
      </p:sp>
      <p:sp>
        <p:nvSpPr>
          <p:cNvPr id="5" name="Rectangle 4"/>
          <p:cNvSpPr txBox="1">
            <a:spLocks noChangeArrowheads="1"/>
          </p:cNvSpPr>
          <p:nvPr/>
        </p:nvSpPr>
        <p:spPr>
          <a:xfrm>
            <a:off x="1676400" y="1394980"/>
            <a:ext cx="5638800" cy="3158764"/>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50000"/>
              </a:lnSpc>
              <a:buFontTx/>
              <a:buNone/>
            </a:pPr>
            <a:r>
              <a:rPr lang="zh-CN" altLang="en-US" sz="1100" dirty="0">
                <a:solidFill>
                  <a:srgbClr val="5B1D01"/>
                </a:solidFill>
                <a:latin typeface="微软雅黑 Light" panose="020B0502040204020203" pitchFamily="34" charset="-122"/>
                <a:ea typeface="微软雅黑 Light" panose="020B0502040204020203" pitchFamily="34" charset="-122"/>
              </a:rPr>
              <a:t>九九重阳，早在春秋战国时的</a:t>
            </a:r>
            <a:r>
              <a:rPr lang="en-US" altLang="zh-CN" sz="1100" dirty="0">
                <a:solidFill>
                  <a:srgbClr val="5B1D01"/>
                </a:solidFill>
                <a:latin typeface="微软雅黑 Light" panose="020B0502040204020203" pitchFamily="34" charset="-122"/>
                <a:ea typeface="微软雅黑 Light" panose="020B0502040204020203" pitchFamily="34" charset="-122"/>
              </a:rPr>
              <a:t>《</a:t>
            </a:r>
            <a:r>
              <a:rPr lang="zh-CN" altLang="en-US" sz="1100" dirty="0">
                <a:solidFill>
                  <a:srgbClr val="5B1D01"/>
                </a:solidFill>
                <a:latin typeface="微软雅黑 Light" panose="020B0502040204020203" pitchFamily="34" charset="-122"/>
                <a:ea typeface="微软雅黑 Light" panose="020B0502040204020203" pitchFamily="34" charset="-122"/>
              </a:rPr>
              <a:t>楚词</a:t>
            </a:r>
            <a:r>
              <a:rPr lang="en-US" altLang="zh-CN" sz="1100" dirty="0">
                <a:solidFill>
                  <a:srgbClr val="5B1D01"/>
                </a:solidFill>
                <a:latin typeface="微软雅黑 Light" panose="020B0502040204020203" pitchFamily="34" charset="-122"/>
                <a:ea typeface="微软雅黑 Light" panose="020B0502040204020203" pitchFamily="34" charset="-122"/>
              </a:rPr>
              <a:t>》</a:t>
            </a:r>
            <a:r>
              <a:rPr lang="zh-CN" altLang="en-US" sz="1100" dirty="0">
                <a:solidFill>
                  <a:srgbClr val="5B1D01"/>
                </a:solidFill>
                <a:latin typeface="微软雅黑 Light" panose="020B0502040204020203" pitchFamily="34" charset="-122"/>
                <a:ea typeface="微软雅黑 Light" panose="020B0502040204020203" pitchFamily="34" charset="-122"/>
              </a:rPr>
              <a:t>中已提到了。屈原的</a:t>
            </a:r>
            <a:r>
              <a:rPr lang="en-US" altLang="zh-CN" sz="1100" dirty="0">
                <a:solidFill>
                  <a:srgbClr val="5B1D01"/>
                </a:solidFill>
                <a:latin typeface="微软雅黑 Light" panose="020B0502040204020203" pitchFamily="34" charset="-122"/>
                <a:ea typeface="微软雅黑 Light" panose="020B0502040204020203" pitchFamily="34" charset="-122"/>
              </a:rPr>
              <a:t>《</a:t>
            </a:r>
            <a:r>
              <a:rPr lang="zh-CN" altLang="en-US" sz="1100" dirty="0">
                <a:solidFill>
                  <a:srgbClr val="5B1D01"/>
                </a:solidFill>
                <a:latin typeface="微软雅黑 Light" panose="020B0502040204020203" pitchFamily="34" charset="-122"/>
                <a:ea typeface="微软雅黑 Light" panose="020B0502040204020203" pitchFamily="34" charset="-122"/>
              </a:rPr>
              <a:t>远游</a:t>
            </a:r>
            <a:r>
              <a:rPr lang="en-US" altLang="zh-CN" sz="1100" dirty="0">
                <a:solidFill>
                  <a:srgbClr val="5B1D01"/>
                </a:solidFill>
                <a:latin typeface="微软雅黑 Light" panose="020B0502040204020203" pitchFamily="34" charset="-122"/>
                <a:ea typeface="微软雅黑 Light" panose="020B0502040204020203" pitchFamily="34" charset="-122"/>
              </a:rPr>
              <a:t>》</a:t>
            </a:r>
            <a:r>
              <a:rPr lang="zh-CN" altLang="en-US" sz="1100" dirty="0">
                <a:solidFill>
                  <a:srgbClr val="5B1D01"/>
                </a:solidFill>
                <a:latin typeface="微软雅黑 Light" panose="020B0502040204020203" pitchFamily="34" charset="-122"/>
                <a:ea typeface="微软雅黑 Light" panose="020B0502040204020203" pitchFamily="34" charset="-122"/>
              </a:rPr>
              <a:t>里写道：“集重阳入帝宫兮，造旬始而观清都”。这里的“重阳”是指天，还不是指节日。三国时魏文帝曹丕</a:t>
            </a:r>
            <a:r>
              <a:rPr lang="en-US" altLang="zh-CN" sz="1100" dirty="0">
                <a:solidFill>
                  <a:srgbClr val="5B1D01"/>
                </a:solidFill>
                <a:latin typeface="微软雅黑 Light" panose="020B0502040204020203" pitchFamily="34" charset="-122"/>
                <a:ea typeface="微软雅黑 Light" panose="020B0502040204020203" pitchFamily="34" charset="-122"/>
              </a:rPr>
              <a:t>《</a:t>
            </a:r>
            <a:r>
              <a:rPr lang="zh-CN" altLang="en-US" sz="1100" dirty="0">
                <a:solidFill>
                  <a:srgbClr val="5B1D01"/>
                </a:solidFill>
                <a:latin typeface="微软雅黑 Light" panose="020B0502040204020203" pitchFamily="34" charset="-122"/>
                <a:ea typeface="微软雅黑 Light" panose="020B0502040204020203" pitchFamily="34" charset="-122"/>
              </a:rPr>
              <a:t>九日与钟繇书</a:t>
            </a:r>
            <a:r>
              <a:rPr lang="en-US" altLang="zh-CN" sz="1100" dirty="0">
                <a:solidFill>
                  <a:srgbClr val="5B1D01"/>
                </a:solidFill>
                <a:latin typeface="微软雅黑 Light" panose="020B0502040204020203" pitchFamily="34" charset="-122"/>
                <a:ea typeface="微软雅黑 Light" panose="020B0502040204020203" pitchFamily="34" charset="-122"/>
              </a:rPr>
              <a:t>》</a:t>
            </a:r>
            <a:r>
              <a:rPr lang="zh-CN" altLang="en-US" sz="1100" dirty="0">
                <a:solidFill>
                  <a:srgbClr val="5B1D01"/>
                </a:solidFill>
                <a:latin typeface="微软雅黑 Light" panose="020B0502040204020203" pitchFamily="34" charset="-122"/>
                <a:ea typeface="微软雅黑 Light" panose="020B0502040204020203" pitchFamily="34" charset="-122"/>
              </a:rPr>
              <a:t>中，则已明确写出重阳的饮宴了：“岁往月来，忽复九月九日。九为阳数，而日月并应，俗嘉其名，以为宜于长久，故以享宴高会。</a:t>
            </a:r>
            <a:r>
              <a:rPr lang="zh-CN" altLang="en-US" sz="1100" dirty="0" smtClean="0">
                <a:solidFill>
                  <a:srgbClr val="5B1D01"/>
                </a:solidFill>
                <a:latin typeface="微软雅黑 Light" panose="020B0502040204020203" pitchFamily="34" charset="-122"/>
                <a:ea typeface="微软雅黑 Light" panose="020B0502040204020203" pitchFamily="34" charset="-122"/>
              </a:rPr>
              <a:t>”</a:t>
            </a:r>
            <a:endParaRPr lang="zh-CN" altLang="en-US" sz="1100" dirty="0">
              <a:solidFill>
                <a:srgbClr val="5B1D01"/>
              </a:solidFill>
              <a:latin typeface="微软雅黑 Light" panose="020B0502040204020203" pitchFamily="34" charset="-122"/>
              <a:ea typeface="微软雅黑 Light" panose="020B0502040204020203" pitchFamily="34" charset="-122"/>
            </a:endParaRPr>
          </a:p>
          <a:p>
            <a:pPr marL="0" indent="0">
              <a:lnSpc>
                <a:spcPct val="150000"/>
              </a:lnSpc>
              <a:buFontTx/>
              <a:buNone/>
            </a:pPr>
            <a:r>
              <a:rPr lang="zh-CN" altLang="en-US" sz="1100" dirty="0">
                <a:solidFill>
                  <a:srgbClr val="5B1D01"/>
                </a:solidFill>
                <a:latin typeface="微软雅黑 Light" panose="020B0502040204020203" pitchFamily="34" charset="-122"/>
                <a:ea typeface="微软雅黑 Light" panose="020B0502040204020203" pitchFamily="34" charset="-122"/>
              </a:rPr>
              <a:t>　　晋代文人陶渊明在</a:t>
            </a:r>
            <a:r>
              <a:rPr lang="en-US" altLang="zh-CN" sz="1100" dirty="0">
                <a:solidFill>
                  <a:srgbClr val="5B1D01"/>
                </a:solidFill>
                <a:latin typeface="微软雅黑 Light" panose="020B0502040204020203" pitchFamily="34" charset="-122"/>
                <a:ea typeface="微软雅黑 Light" panose="020B0502040204020203" pitchFamily="34" charset="-122"/>
              </a:rPr>
              <a:t>《</a:t>
            </a:r>
            <a:r>
              <a:rPr lang="zh-CN" altLang="en-US" sz="1100" dirty="0">
                <a:solidFill>
                  <a:srgbClr val="5B1D01"/>
                </a:solidFill>
                <a:latin typeface="微软雅黑 Light" panose="020B0502040204020203" pitchFamily="34" charset="-122"/>
                <a:ea typeface="微软雅黑 Light" panose="020B0502040204020203" pitchFamily="34" charset="-122"/>
              </a:rPr>
              <a:t>九日闲居</a:t>
            </a:r>
            <a:r>
              <a:rPr lang="en-US" altLang="zh-CN" sz="1100" dirty="0">
                <a:solidFill>
                  <a:srgbClr val="5B1D01"/>
                </a:solidFill>
                <a:latin typeface="微软雅黑 Light" panose="020B0502040204020203" pitchFamily="34" charset="-122"/>
                <a:ea typeface="微软雅黑 Light" panose="020B0502040204020203" pitchFamily="34" charset="-122"/>
              </a:rPr>
              <a:t>》</a:t>
            </a:r>
            <a:r>
              <a:rPr lang="zh-CN" altLang="en-US" sz="1100" dirty="0">
                <a:solidFill>
                  <a:srgbClr val="5B1D01"/>
                </a:solidFill>
                <a:latin typeface="微软雅黑 Light" panose="020B0502040204020203" pitchFamily="34" charset="-122"/>
                <a:ea typeface="微软雅黑 Light" panose="020B0502040204020203" pitchFamily="34" charset="-122"/>
              </a:rPr>
              <a:t>诗序文中说：“余闲居，爱重九之名。秋菊盈园，而持醪靡由，空服九华，寄怀于言”。这里同时提到菊花和酒。大概在魏晋时期，重阳日已有了饮酒、赏菊的做法。到了唐代重阳被正式定为民间的节日</a:t>
            </a:r>
            <a:r>
              <a:rPr lang="zh-CN" altLang="en-US" sz="1100" dirty="0" smtClean="0">
                <a:solidFill>
                  <a:srgbClr val="5B1D01"/>
                </a:solidFill>
                <a:latin typeface="微软雅黑 Light" panose="020B0502040204020203" pitchFamily="34" charset="-122"/>
                <a:ea typeface="微软雅黑 Light" panose="020B0502040204020203" pitchFamily="34" charset="-122"/>
              </a:rPr>
              <a:t>。</a:t>
            </a:r>
            <a:endParaRPr lang="zh-CN" altLang="en-US" sz="1100" dirty="0">
              <a:solidFill>
                <a:srgbClr val="5B1D01"/>
              </a:solidFill>
              <a:latin typeface="微软雅黑 Light" panose="020B0502040204020203" pitchFamily="34" charset="-122"/>
              <a:ea typeface="微软雅黑 Light" panose="020B0502040204020203" pitchFamily="34" charset="-122"/>
            </a:endParaRPr>
          </a:p>
          <a:p>
            <a:pPr marL="0" indent="0">
              <a:lnSpc>
                <a:spcPct val="150000"/>
              </a:lnSpc>
              <a:buFontTx/>
              <a:buNone/>
            </a:pPr>
            <a:r>
              <a:rPr lang="zh-CN" altLang="en-US" sz="1100" dirty="0">
                <a:solidFill>
                  <a:srgbClr val="5B1D01"/>
                </a:solidFill>
                <a:latin typeface="微软雅黑 Light" panose="020B0502040204020203" pitchFamily="34" charset="-122"/>
                <a:ea typeface="微软雅黑 Light" panose="020B0502040204020203" pitchFamily="34" charset="-122"/>
              </a:rPr>
              <a:t>　　到明代，九月重阳，皇宫上下要一起吃花糕以庆贺，皇帝要亲自到万岁山登高，以畅秋志，此风俗一直流传到清代。</a:t>
            </a:r>
            <a:endParaRPr lang="zh-CN" altLang="en-US" sz="1100" dirty="0">
              <a:solidFill>
                <a:srgbClr val="5B1D01"/>
              </a:solidFill>
              <a:latin typeface="微软雅黑 Light" panose="020B0502040204020203" pitchFamily="34" charset="-122"/>
              <a:ea typeface="微软雅黑 Light" panose="020B0502040204020203" pitchFamily="34" charset="-122"/>
            </a:endParaRPr>
          </a:p>
        </p:txBody>
      </p:sp>
      <p:pic>
        <p:nvPicPr>
          <p:cNvPr id="4105" name="Picture 9" descr="E:\0000000熊猫PPT\00001PNG素材\中国风\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775" y="1666488"/>
            <a:ext cx="2181225" cy="280880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755253" y="1176466"/>
            <a:ext cx="609600" cy="2961714"/>
            <a:chOff x="755253" y="1260243"/>
            <a:chExt cx="609600" cy="2961714"/>
          </a:xfrm>
        </p:grpSpPr>
        <p:sp>
          <p:nvSpPr>
            <p:cNvPr id="2" name="Freeform 5"/>
            <p:cNvSpPr>
              <a:spLocks noEditPoints="1"/>
            </p:cNvSpPr>
            <p:nvPr/>
          </p:nvSpPr>
          <p:spPr bwMode="auto">
            <a:xfrm rot="5400000">
              <a:off x="844946" y="1170550"/>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sp>
          <p:nvSpPr>
            <p:cNvPr id="20" name="Freeform 5"/>
            <p:cNvSpPr>
              <a:spLocks noEditPoints="1"/>
            </p:cNvSpPr>
            <p:nvPr/>
          </p:nvSpPr>
          <p:spPr bwMode="auto">
            <a:xfrm rot="16200000">
              <a:off x="844946" y="3702051"/>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gr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wipe(down)">
                                      <p:cBhvr>
                                        <p:cTn id="11" dur="500"/>
                                        <p:tgtEl>
                                          <p:spTgt spid="410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par>
                          <p:cTn id="18" fill="hold">
                            <p:stCondLst>
                              <p:cond delay="1500"/>
                            </p:stCondLst>
                            <p:childTnLst>
                              <p:par>
                                <p:cTn id="19" presetID="23" presetClass="entr" presetSubtype="16"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par>
                          <p:cTn id="23" fill="hold">
                            <p:stCondLst>
                              <p:cond delay="2200"/>
                            </p:stCondLst>
                            <p:childTnLst>
                              <p:par>
                                <p:cTn id="24" presetID="21" presetClass="entr" presetSubtype="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title"/>
          </p:nvPr>
        </p:nvSpPr>
        <p:spPr>
          <a:xfrm>
            <a:off x="838200" y="1384637"/>
            <a:ext cx="584145" cy="2551930"/>
          </a:xfrm>
        </p:spPr>
        <p:txBody>
          <a:bodyPr vert="eaVert"/>
          <a:lstStyle/>
          <a:p>
            <a:r>
              <a:rPr lang="zh-CN" sz="300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3000" dirty="0" smtClean="0">
                <a:solidFill>
                  <a:srgbClr val="5B1D01"/>
                </a:solidFill>
                <a:latin typeface="微软雅黑 Light" panose="020B0502040204020203" pitchFamily="34" charset="-122"/>
                <a:ea typeface="微软雅黑 Light" panose="020B0502040204020203" pitchFamily="34" charset="-122"/>
              </a:rPr>
              <a:t>传说</a:t>
            </a:r>
            <a:endParaRPr lang="zh-CN" sz="3000" dirty="0">
              <a:solidFill>
                <a:srgbClr val="5B1D01"/>
              </a:solidFill>
              <a:latin typeface="微软雅黑 Light" panose="020B0502040204020203" pitchFamily="34" charset="-122"/>
              <a:ea typeface="微软雅黑 Light" panose="020B0502040204020203" pitchFamily="34" charset="-122"/>
            </a:endParaRPr>
          </a:p>
        </p:txBody>
      </p:sp>
      <p:sp>
        <p:nvSpPr>
          <p:cNvPr id="5" name="Rectangle 4"/>
          <p:cNvSpPr txBox="1">
            <a:spLocks noChangeArrowheads="1"/>
          </p:cNvSpPr>
          <p:nvPr/>
        </p:nvSpPr>
        <p:spPr>
          <a:xfrm>
            <a:off x="1676400" y="1353344"/>
            <a:ext cx="5638800" cy="4301764"/>
          </a:xfrm>
          <a:prstGeom prst="rect">
            <a:avLst/>
          </a:prstGeom>
        </p:spPr>
        <p:txBody>
          <a:bodyPr/>
          <a:lstStyle>
            <a:defPPr>
              <a:defRPr lang="en-US"/>
            </a:defPPr>
            <a:lvl1pPr marL="0" indent="0" algn="l">
              <a:lnSpc>
                <a:spcPct val="150000"/>
              </a:lnSpc>
              <a:spcBef>
                <a:spcPct val="20000"/>
              </a:spcBef>
              <a:buFontTx/>
              <a:buNone/>
              <a:defRPr sz="1100">
                <a:solidFill>
                  <a:srgbClr val="5B1D01"/>
                </a:solidFill>
              </a:defRPr>
            </a:lvl1pPr>
            <a:lvl2pPr marL="742950" indent="-285750" algn="l">
              <a:spcBef>
                <a:spcPct val="20000"/>
              </a:spcBef>
              <a:buChar char="–"/>
              <a:defRPr sz="2800">
                <a:solidFill>
                  <a:schemeClr val="tx1"/>
                </a:solidFill>
                <a:latin typeface="+mn-lt"/>
                <a:ea typeface="+mn-ea"/>
              </a:defRPr>
            </a:lvl2pPr>
            <a:lvl3pPr marL="1143000" indent="-228600" algn="l">
              <a:spcBef>
                <a:spcPct val="20000"/>
              </a:spcBef>
              <a:buChar char="•"/>
              <a:defRPr sz="2400">
                <a:solidFill>
                  <a:schemeClr val="tx1"/>
                </a:solidFill>
                <a:latin typeface="+mn-lt"/>
                <a:ea typeface="+mn-ea"/>
              </a:defRPr>
            </a:lvl3pPr>
            <a:lvl4pPr marL="1600200" indent="-228600" algn="l">
              <a:spcBef>
                <a:spcPct val="20000"/>
              </a:spcBef>
              <a:buChar char="–"/>
              <a:defRPr>
                <a:solidFill>
                  <a:schemeClr val="tx1"/>
                </a:solidFill>
                <a:latin typeface="+mn-lt"/>
                <a:ea typeface="+mn-ea"/>
              </a:defRPr>
            </a:lvl4pPr>
            <a:lvl5pPr marL="2057400" indent="-228600" algn="l">
              <a:spcBef>
                <a:spcPct val="20000"/>
              </a:spcBef>
              <a:buChar char="»"/>
              <a:defRPr>
                <a:solidFill>
                  <a:schemeClr val="tx1"/>
                </a:solidFill>
                <a:latin typeface="+mn-lt"/>
                <a:ea typeface="+mn-ea"/>
              </a:defRPr>
            </a:lvl5pPr>
            <a:lvl6pPr marL="2514600" indent="-228600" fontAlgn="base">
              <a:spcBef>
                <a:spcPct val="20000"/>
              </a:spcBef>
              <a:spcAft>
                <a:spcPct val="0"/>
              </a:spcAft>
              <a:buChar char="»"/>
              <a:defRPr>
                <a:solidFill>
                  <a:schemeClr val="tx1"/>
                </a:solidFill>
                <a:latin typeface="+mn-lt"/>
                <a:ea typeface="+mn-ea"/>
              </a:defRPr>
            </a:lvl6pPr>
            <a:lvl7pPr marL="2971800" indent="-228600" fontAlgn="base">
              <a:spcBef>
                <a:spcPct val="20000"/>
              </a:spcBef>
              <a:spcAft>
                <a:spcPct val="0"/>
              </a:spcAft>
              <a:buChar char="»"/>
              <a:defRPr>
                <a:solidFill>
                  <a:schemeClr val="tx1"/>
                </a:solidFill>
                <a:latin typeface="+mn-lt"/>
                <a:ea typeface="+mn-ea"/>
              </a:defRPr>
            </a:lvl7pPr>
            <a:lvl8pPr marL="3429000" indent="-228600" fontAlgn="base">
              <a:spcBef>
                <a:spcPct val="20000"/>
              </a:spcBef>
              <a:spcAft>
                <a:spcPct val="0"/>
              </a:spcAft>
              <a:buChar char="»"/>
              <a:defRPr>
                <a:solidFill>
                  <a:schemeClr val="tx1"/>
                </a:solidFill>
                <a:latin typeface="+mn-lt"/>
                <a:ea typeface="+mn-ea"/>
              </a:defRPr>
            </a:lvl8pPr>
            <a:lvl9pPr marL="3886200" indent="-228600" fontAlgn="base">
              <a:spcBef>
                <a:spcPct val="20000"/>
              </a:spcBef>
              <a:spcAft>
                <a:spcPct val="0"/>
              </a:spcAft>
              <a:buChar char="»"/>
              <a:defRPr>
                <a:solidFill>
                  <a:schemeClr val="tx1"/>
                </a:solidFill>
                <a:latin typeface="+mn-lt"/>
                <a:ea typeface="+mn-ea"/>
              </a:defRPr>
            </a:lvl9pPr>
          </a:lstStyle>
          <a:p>
            <a:r>
              <a:rPr lang="zh-CN" altLang="en-US" sz="900" dirty="0">
                <a:ea typeface="微软雅黑 Light" panose="020B0502040204020203" pitchFamily="34" charset="-122"/>
              </a:rPr>
              <a:t>相传在东汉时期，汝河有个瘟魔，只要它一出现，家家就有人病倒，天天有人丧命，这一带的百姓受尽了瘟魔的蹂躏。 </a:t>
            </a:r>
            <a:br>
              <a:rPr lang="zh-CN" altLang="en-US" sz="900" dirty="0">
                <a:ea typeface="微软雅黑 Light" panose="020B0502040204020203" pitchFamily="34" charset="-122"/>
              </a:rPr>
            </a:br>
            <a:r>
              <a:rPr lang="zh-CN" altLang="en-US" sz="900" dirty="0">
                <a:ea typeface="微软雅黑 Light" panose="020B0502040204020203" pitchFamily="34" charset="-122"/>
              </a:rPr>
              <a:t>　　一场瘟疫夺走了青年恒景的父母，他自己也因病差点儿丧了命。病愈之后，他辞别了心爱的妻子和父老乡亲，决心出去访仙学艺，为民除掉瘟魔。恒景四处访师寻道，访遍各地的名山高士，终于打听到在东方有一座最古老的山，山上有一个法力无边的仙长，恒景不畏艰险和路途的遥远，在仙鹤指引下，终于找到了那座高山，找到了那个有着神奇法力的仙长，仙长为他的精神所感动，终于收留了恒景，并且教给他降妖剑术，还赠他一把降妖宝剑。恒景废寝忘食苦练，终于练出了一身非凡的武艺。 </a:t>
            </a:r>
            <a:br>
              <a:rPr lang="zh-CN" altLang="en-US" sz="900" dirty="0">
                <a:ea typeface="微软雅黑 Light" panose="020B0502040204020203" pitchFamily="34" charset="-122"/>
              </a:rPr>
            </a:br>
            <a:r>
              <a:rPr lang="zh-CN" altLang="en-US" sz="900" dirty="0">
                <a:ea typeface="微软雅黑 Light" panose="020B0502040204020203" pitchFamily="34" charset="-122"/>
              </a:rPr>
              <a:t>　　这一天仙长把恒景叫到跟前说：“明天是九月初九，瘟魔又要出来作恶，你本领已经学成，应该回去为民除害了”。仙长送给恒景一包茱萸叶，一盅菊花酒，并且密授避邪用法，让恒景骑着仙鹤赶回家去。 </a:t>
            </a:r>
            <a:br>
              <a:rPr lang="zh-CN" altLang="en-US" sz="900" dirty="0">
                <a:ea typeface="微软雅黑 Light" panose="020B0502040204020203" pitchFamily="34" charset="-122"/>
              </a:rPr>
            </a:br>
            <a:r>
              <a:rPr lang="zh-CN" altLang="en-US" sz="900" dirty="0">
                <a:ea typeface="微软雅黑 Light" panose="020B0502040204020203" pitchFamily="34" charset="-122"/>
              </a:rPr>
              <a:t>　　恒景回到家乡，在九月初九的早晨，按仙长的叮嘱把乡亲们领到了附近的一座山上，发给每人一片茱萸叶，一盅菊花酒，做好了降魔的准备。中午时分，随着几声怪叫，瘟魔冲出汝河，但是瘟魔刚扑到山下，突然闻到阵阵茱萸奇香和菊花酒气，便戛然止步，脸色突变，这时恒景手持降妖宝剑追下山来，几个回合就把温魔刺死剑下，从此九月初九登高避疫的风俗年复一年地流传下来</a:t>
            </a:r>
            <a:r>
              <a:rPr lang="zh-CN" altLang="en-US" sz="900" dirty="0" smtClean="0">
                <a:ea typeface="微软雅黑 Light" panose="020B0502040204020203" pitchFamily="34" charset="-122"/>
              </a:rPr>
              <a:t>。</a:t>
            </a:r>
            <a:endParaRPr lang="zh-CN" altLang="en-US" sz="900" dirty="0">
              <a:ea typeface="微软雅黑 Light" panose="020B0502040204020203" pitchFamily="34" charset="-122"/>
            </a:endParaRPr>
          </a:p>
        </p:txBody>
      </p:sp>
      <p:pic>
        <p:nvPicPr>
          <p:cNvPr id="4105" name="Picture 9" descr="E:\0000000熊猫PPT\00001PNG素材\中国风\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775" y="1666488"/>
            <a:ext cx="2181225" cy="280880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755253" y="1176466"/>
            <a:ext cx="609600" cy="2961714"/>
            <a:chOff x="755253" y="1260243"/>
            <a:chExt cx="609600" cy="2961714"/>
          </a:xfrm>
        </p:grpSpPr>
        <p:sp>
          <p:nvSpPr>
            <p:cNvPr id="2" name="Freeform 5"/>
            <p:cNvSpPr>
              <a:spLocks noEditPoints="1"/>
            </p:cNvSpPr>
            <p:nvPr/>
          </p:nvSpPr>
          <p:spPr bwMode="auto">
            <a:xfrm rot="5400000">
              <a:off x="844946" y="1170550"/>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sp>
          <p:nvSpPr>
            <p:cNvPr id="20" name="Freeform 5"/>
            <p:cNvSpPr>
              <a:spLocks noEditPoints="1"/>
            </p:cNvSpPr>
            <p:nvPr/>
          </p:nvSpPr>
          <p:spPr bwMode="auto">
            <a:xfrm rot="16200000">
              <a:off x="844946" y="3702051"/>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grpSp>
      <p:sp>
        <p:nvSpPr>
          <p:cNvPr id="13" name="Rectangle 3"/>
          <p:cNvSpPr txBox="1">
            <a:spLocks noChangeArrowheads="1"/>
          </p:cNvSpPr>
          <p:nvPr/>
        </p:nvSpPr>
        <p:spPr>
          <a:xfrm>
            <a:off x="2638425" y="5383213"/>
            <a:ext cx="3657600" cy="542131"/>
          </a:xfrm>
          <a:prstGeom prst="rect">
            <a:avLst/>
          </a:prstGeom>
        </p:spPr>
        <p:txBody>
          <a:bodyPr vert="horz"/>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zh-CN" altLang="en-US" sz="3000" dirty="0" smtClean="0">
                <a:solidFill>
                  <a:srgbClr val="5B1D01"/>
                </a:solidFill>
                <a:latin typeface="微软雅黑 Light" panose="020B0502040204020203" pitchFamily="34" charset="-122"/>
                <a:ea typeface="微软雅黑 Light" panose="020B0502040204020203" pitchFamily="34" charset="-122"/>
              </a:rPr>
              <a:t>字符延长</a:t>
            </a:r>
            <a:endParaRPr lang="zh-CN" sz="3000" dirty="0">
              <a:solidFill>
                <a:srgbClr val="5B1D01"/>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wipe(down)">
                                      <p:cBhvr>
                                        <p:cTn id="11" dur="500"/>
                                        <p:tgtEl>
                                          <p:spTgt spid="410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par>
                          <p:cTn id="18" fill="hold">
                            <p:stCondLst>
                              <p:cond delay="1500"/>
                            </p:stCondLst>
                            <p:childTnLst>
                              <p:par>
                                <p:cTn id="19" presetID="23" presetClass="entr" presetSubtype="16"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childTnLst>
                          </p:cTn>
                        </p:par>
                        <p:par>
                          <p:cTn id="23" fill="hold">
                            <p:stCondLst>
                              <p:cond delay="2200"/>
                            </p:stCondLst>
                            <p:childTnLst>
                              <p:par>
                                <p:cTn id="24" presetID="14" presetClass="entr" presetSubtype="1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par>
                          <p:cTn id="27" fill="hold">
                            <p:stCondLst>
                              <p:cond delay="27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12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title"/>
          </p:nvPr>
        </p:nvSpPr>
        <p:spPr>
          <a:xfrm>
            <a:off x="838200" y="1384637"/>
            <a:ext cx="584145" cy="2551930"/>
          </a:xfrm>
        </p:spPr>
        <p:txBody>
          <a:bodyPr vert="eaVert"/>
          <a:lstStyle/>
          <a:p>
            <a:r>
              <a:rPr lang="zh-CN" sz="300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3000" dirty="0" smtClean="0">
                <a:solidFill>
                  <a:srgbClr val="5B1D01"/>
                </a:solidFill>
                <a:latin typeface="微软雅黑 Light" panose="020B0502040204020203" pitchFamily="34" charset="-122"/>
                <a:ea typeface="微软雅黑 Light" panose="020B0502040204020203" pitchFamily="34" charset="-122"/>
              </a:rPr>
              <a:t>习俗</a:t>
            </a:r>
            <a:endParaRPr lang="zh-CN" sz="3000" dirty="0">
              <a:solidFill>
                <a:srgbClr val="5B1D01"/>
              </a:solidFill>
              <a:latin typeface="微软雅黑 Light" panose="020B0502040204020203" pitchFamily="34" charset="-122"/>
              <a:ea typeface="微软雅黑 Light" panose="020B0502040204020203" pitchFamily="34" charset="-122"/>
            </a:endParaRPr>
          </a:p>
        </p:txBody>
      </p:sp>
      <p:pic>
        <p:nvPicPr>
          <p:cNvPr id="4105" name="Picture 9" descr="E:\0000000熊猫PPT\00001PNG素材\中国风\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775" y="1666488"/>
            <a:ext cx="2181225" cy="280880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755253" y="1176466"/>
            <a:ext cx="609600" cy="2961714"/>
            <a:chOff x="755253" y="1260243"/>
            <a:chExt cx="609600" cy="2961714"/>
          </a:xfrm>
        </p:grpSpPr>
        <p:sp>
          <p:nvSpPr>
            <p:cNvPr id="2" name="Freeform 5"/>
            <p:cNvSpPr>
              <a:spLocks noEditPoints="1"/>
            </p:cNvSpPr>
            <p:nvPr/>
          </p:nvSpPr>
          <p:spPr bwMode="auto">
            <a:xfrm rot="5400000">
              <a:off x="844946" y="1170550"/>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sp>
          <p:nvSpPr>
            <p:cNvPr id="20" name="Freeform 5"/>
            <p:cNvSpPr>
              <a:spLocks noEditPoints="1"/>
            </p:cNvSpPr>
            <p:nvPr/>
          </p:nvSpPr>
          <p:spPr bwMode="auto">
            <a:xfrm rot="16200000">
              <a:off x="844946" y="3702051"/>
              <a:ext cx="430213" cy="609600"/>
            </a:xfrm>
            <a:custGeom>
              <a:avLst/>
              <a:gdLst>
                <a:gd name="T0" fmla="*/ 307386 w 676"/>
                <a:gd name="T1" fmla="*/ 167201 h 937"/>
                <a:gd name="T2" fmla="*/ 251382 w 676"/>
                <a:gd name="T3" fmla="*/ 152888 h 937"/>
                <a:gd name="T4" fmla="*/ 225925 w 676"/>
                <a:gd name="T5" fmla="*/ 214694 h 937"/>
                <a:gd name="T6" fmla="*/ 288294 w 676"/>
                <a:gd name="T7" fmla="*/ 268692 h 937"/>
                <a:gd name="T8" fmla="*/ 383119 w 676"/>
                <a:gd name="T9" fmla="*/ 230958 h 937"/>
                <a:gd name="T10" fmla="*/ 381209 w 676"/>
                <a:gd name="T11" fmla="*/ 112552 h 937"/>
                <a:gd name="T12" fmla="*/ 296567 w 676"/>
                <a:gd name="T13" fmla="*/ 13012 h 937"/>
                <a:gd name="T14" fmla="*/ 157830 w 676"/>
                <a:gd name="T15" fmla="*/ 134021 h 937"/>
                <a:gd name="T16" fmla="*/ 159739 w 676"/>
                <a:gd name="T17" fmla="*/ 441098 h 937"/>
                <a:gd name="T18" fmla="*/ 354480 w 676"/>
                <a:gd name="T19" fmla="*/ 493145 h 937"/>
                <a:gd name="T20" fmla="*/ 347480 w 676"/>
                <a:gd name="T21" fmla="*/ 310981 h 937"/>
                <a:gd name="T22" fmla="*/ 224653 w 676"/>
                <a:gd name="T23" fmla="*/ 341558 h 937"/>
                <a:gd name="T24" fmla="*/ 286384 w 676"/>
                <a:gd name="T25" fmla="*/ 427436 h 937"/>
                <a:gd name="T26" fmla="*/ 309295 w 676"/>
                <a:gd name="T27" fmla="*/ 377340 h 937"/>
                <a:gd name="T28" fmla="*/ 283202 w 676"/>
                <a:gd name="T29" fmla="*/ 375389 h 937"/>
                <a:gd name="T30" fmla="*/ 256473 w 676"/>
                <a:gd name="T31" fmla="*/ 361726 h 937"/>
                <a:gd name="T32" fmla="*/ 345571 w 676"/>
                <a:gd name="T33" fmla="*/ 349365 h 937"/>
                <a:gd name="T34" fmla="*/ 365936 w 676"/>
                <a:gd name="T35" fmla="*/ 442399 h 937"/>
                <a:gd name="T36" fmla="*/ 327751 w 676"/>
                <a:gd name="T37" fmla="*/ 475579 h 937"/>
                <a:gd name="T38" fmla="*/ 245018 w 676"/>
                <a:gd name="T39" fmla="*/ 519168 h 937"/>
                <a:gd name="T40" fmla="*/ 194741 w 676"/>
                <a:gd name="T41" fmla="*/ 412472 h 937"/>
                <a:gd name="T42" fmla="*/ 85279 w 676"/>
                <a:gd name="T43" fmla="*/ 282355 h 937"/>
                <a:gd name="T44" fmla="*/ 196014 w 676"/>
                <a:gd name="T45" fmla="*/ 158093 h 937"/>
                <a:gd name="T46" fmla="*/ 285112 w 676"/>
                <a:gd name="T47" fmla="*/ 52047 h 937"/>
                <a:gd name="T48" fmla="*/ 347480 w 676"/>
                <a:gd name="T49" fmla="*/ 122961 h 937"/>
                <a:gd name="T50" fmla="*/ 301022 w 676"/>
                <a:gd name="T51" fmla="*/ 233561 h 937"/>
                <a:gd name="T52" fmla="*/ 268565 w 676"/>
                <a:gd name="T53" fmla="*/ 189971 h 937"/>
                <a:gd name="T54" fmla="*/ 291476 w 676"/>
                <a:gd name="T55" fmla="*/ 188020 h 937"/>
                <a:gd name="T56" fmla="*/ 307386 w 676"/>
                <a:gd name="T57" fmla="*/ 167201 h 937"/>
                <a:gd name="T58" fmla="*/ 204288 w 676"/>
                <a:gd name="T59" fmla="*/ 340908 h 937"/>
                <a:gd name="T60" fmla="*/ 214470 w 676"/>
                <a:gd name="T61" fmla="*/ 228356 h 937"/>
                <a:gd name="T62" fmla="*/ 214470 w 676"/>
                <a:gd name="T63" fmla="*/ 201882 h 937"/>
                <a:gd name="T64" fmla="*/ 204924 w 676"/>
                <a:gd name="T65" fmla="*/ 363678 h 937"/>
                <a:gd name="T66" fmla="*/ 204288 w 676"/>
                <a:gd name="T67" fmla="*/ 340908 h 9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6" h="937">
                  <a:moveTo>
                    <a:pt x="483" y="257"/>
                  </a:moveTo>
                  <a:cubicBezTo>
                    <a:pt x="467" y="226"/>
                    <a:pt x="420" y="219"/>
                    <a:pt x="395" y="235"/>
                  </a:cubicBezTo>
                  <a:cubicBezTo>
                    <a:pt x="361" y="257"/>
                    <a:pt x="350" y="295"/>
                    <a:pt x="355" y="330"/>
                  </a:cubicBezTo>
                  <a:cubicBezTo>
                    <a:pt x="361" y="373"/>
                    <a:pt x="388" y="405"/>
                    <a:pt x="453" y="413"/>
                  </a:cubicBezTo>
                  <a:cubicBezTo>
                    <a:pt x="506" y="417"/>
                    <a:pt x="560" y="402"/>
                    <a:pt x="602" y="355"/>
                  </a:cubicBezTo>
                  <a:cubicBezTo>
                    <a:pt x="641" y="320"/>
                    <a:pt x="662" y="221"/>
                    <a:pt x="599" y="173"/>
                  </a:cubicBezTo>
                  <a:cubicBezTo>
                    <a:pt x="633" y="110"/>
                    <a:pt x="544" y="32"/>
                    <a:pt x="466" y="20"/>
                  </a:cubicBezTo>
                  <a:cubicBezTo>
                    <a:pt x="317" y="0"/>
                    <a:pt x="244" y="91"/>
                    <a:pt x="248" y="206"/>
                  </a:cubicBezTo>
                  <a:cubicBezTo>
                    <a:pt x="0" y="247"/>
                    <a:pt x="14" y="629"/>
                    <a:pt x="251" y="678"/>
                  </a:cubicBezTo>
                  <a:cubicBezTo>
                    <a:pt x="202" y="862"/>
                    <a:pt x="545" y="937"/>
                    <a:pt x="557" y="758"/>
                  </a:cubicBezTo>
                  <a:cubicBezTo>
                    <a:pt x="676" y="719"/>
                    <a:pt x="650" y="516"/>
                    <a:pt x="546" y="478"/>
                  </a:cubicBezTo>
                  <a:cubicBezTo>
                    <a:pt x="468" y="446"/>
                    <a:pt x="372" y="478"/>
                    <a:pt x="353" y="525"/>
                  </a:cubicBezTo>
                  <a:cubicBezTo>
                    <a:pt x="323" y="584"/>
                    <a:pt x="358" y="674"/>
                    <a:pt x="450" y="657"/>
                  </a:cubicBezTo>
                  <a:cubicBezTo>
                    <a:pt x="483" y="650"/>
                    <a:pt x="498" y="610"/>
                    <a:pt x="486" y="580"/>
                  </a:cubicBezTo>
                  <a:cubicBezTo>
                    <a:pt x="475" y="558"/>
                    <a:pt x="441" y="561"/>
                    <a:pt x="445" y="577"/>
                  </a:cubicBezTo>
                  <a:cubicBezTo>
                    <a:pt x="461" y="631"/>
                    <a:pt x="384" y="618"/>
                    <a:pt x="403" y="556"/>
                  </a:cubicBezTo>
                  <a:cubicBezTo>
                    <a:pt x="424" y="504"/>
                    <a:pt x="497" y="501"/>
                    <a:pt x="543" y="537"/>
                  </a:cubicBezTo>
                  <a:cubicBezTo>
                    <a:pt x="588" y="568"/>
                    <a:pt x="593" y="632"/>
                    <a:pt x="575" y="680"/>
                  </a:cubicBezTo>
                  <a:cubicBezTo>
                    <a:pt x="565" y="704"/>
                    <a:pt x="546" y="718"/>
                    <a:pt x="515" y="731"/>
                  </a:cubicBezTo>
                  <a:cubicBezTo>
                    <a:pt x="517" y="795"/>
                    <a:pt x="447" y="818"/>
                    <a:pt x="385" y="798"/>
                  </a:cubicBezTo>
                  <a:cubicBezTo>
                    <a:pt x="309" y="764"/>
                    <a:pt x="293" y="703"/>
                    <a:pt x="306" y="634"/>
                  </a:cubicBezTo>
                  <a:cubicBezTo>
                    <a:pt x="192" y="616"/>
                    <a:pt x="138" y="546"/>
                    <a:pt x="134" y="434"/>
                  </a:cubicBezTo>
                  <a:cubicBezTo>
                    <a:pt x="131" y="329"/>
                    <a:pt x="183" y="261"/>
                    <a:pt x="308" y="243"/>
                  </a:cubicBezTo>
                  <a:cubicBezTo>
                    <a:pt x="291" y="134"/>
                    <a:pt x="333" y="65"/>
                    <a:pt x="448" y="80"/>
                  </a:cubicBezTo>
                  <a:cubicBezTo>
                    <a:pt x="505" y="91"/>
                    <a:pt x="557" y="121"/>
                    <a:pt x="546" y="189"/>
                  </a:cubicBezTo>
                  <a:cubicBezTo>
                    <a:pt x="602" y="239"/>
                    <a:pt x="578" y="362"/>
                    <a:pt x="473" y="359"/>
                  </a:cubicBezTo>
                  <a:cubicBezTo>
                    <a:pt x="420" y="361"/>
                    <a:pt x="402" y="320"/>
                    <a:pt x="422" y="292"/>
                  </a:cubicBezTo>
                  <a:cubicBezTo>
                    <a:pt x="427" y="282"/>
                    <a:pt x="442" y="280"/>
                    <a:pt x="458" y="289"/>
                  </a:cubicBezTo>
                  <a:cubicBezTo>
                    <a:pt x="478" y="296"/>
                    <a:pt x="490" y="271"/>
                    <a:pt x="483" y="257"/>
                  </a:cubicBezTo>
                  <a:close/>
                  <a:moveTo>
                    <a:pt x="321" y="524"/>
                  </a:moveTo>
                  <a:cubicBezTo>
                    <a:pt x="235" y="472"/>
                    <a:pt x="246" y="392"/>
                    <a:pt x="337" y="351"/>
                  </a:cubicBezTo>
                  <a:cubicBezTo>
                    <a:pt x="337" y="333"/>
                    <a:pt x="337" y="323"/>
                    <a:pt x="337" y="310"/>
                  </a:cubicBezTo>
                  <a:cubicBezTo>
                    <a:pt x="201" y="347"/>
                    <a:pt x="176" y="516"/>
                    <a:pt x="322" y="559"/>
                  </a:cubicBezTo>
                  <a:cubicBezTo>
                    <a:pt x="322" y="541"/>
                    <a:pt x="322" y="536"/>
                    <a:pt x="321" y="524"/>
                  </a:cubicBezTo>
                  <a:close/>
                </a:path>
              </a:pathLst>
            </a:custGeom>
            <a:solidFill>
              <a:srgbClr val="5B1D01"/>
            </a:solidFill>
            <a:ln>
              <a:noFill/>
            </a:ln>
          </p:spPr>
          <p:txBody>
            <a:bodyPr vert="horz" wrap="square" lIns="91440" tIns="45720" rIns="91440" bIns="45720" numCol="1" anchor="t" anchorCtr="0" compatLnSpc="1"/>
            <a:lstStyle/>
            <a:p>
              <a:endParaRPr lang="zh-CN" altLang="en-US">
                <a:ea typeface="微软雅黑 Light" panose="020B0502040204020203" pitchFamily="34" charset="-122"/>
              </a:endParaRPr>
            </a:p>
          </p:txBody>
        </p:sp>
      </p:grpSp>
      <p:sp>
        <p:nvSpPr>
          <p:cNvPr id="10" name="Rectangle 4"/>
          <p:cNvSpPr txBox="1">
            <a:spLocks noChangeArrowheads="1"/>
          </p:cNvSpPr>
          <p:nvPr/>
        </p:nvSpPr>
        <p:spPr>
          <a:xfrm>
            <a:off x="2209800" y="1124744"/>
            <a:ext cx="4953000" cy="38100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zh-CN" dirty="0" smtClean="0">
                <a:solidFill>
                  <a:srgbClr val="5B1D01"/>
                </a:solidFill>
                <a:latin typeface="微软雅黑 Light" panose="020B0502040204020203" pitchFamily="34" charset="-122"/>
                <a:ea typeface="微软雅黑 Light" panose="020B0502040204020203" pitchFamily="34" charset="-122"/>
              </a:rPr>
              <a:t>金秋送爽，丹桂飘香，农历九月初九日的重阳佳节，活动丰富，情趣盎然，有登高、赏菊、喝菊花酒、吃重阳糕、插茱萸等等。 </a:t>
            </a:r>
            <a:endParaRPr lang="zh-CN" dirty="0">
              <a:solidFill>
                <a:srgbClr val="5B1D01"/>
              </a:solidFill>
              <a:latin typeface="微软雅黑 Light" panose="020B0502040204020203" pitchFamily="34" charset="-122"/>
              <a:ea typeface="微软雅黑 Light" panose="020B0502040204020203"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wipe(down)">
                                      <p:cBhvr>
                                        <p:cTn id="11" dur="500"/>
                                        <p:tgtEl>
                                          <p:spTgt spid="410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par>
                          <p:cTn id="18" fill="hold">
                            <p:stCondLst>
                              <p:cond delay="1500"/>
                            </p:stCondLst>
                            <p:childTnLst>
                              <p:par>
                                <p:cTn id="19" presetID="23" presetClass="entr" presetSubtype="16"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childTnLst>
                                </p:cTn>
                              </p:par>
                              <p:par>
                                <p:cTn id="23" presetID="38" presetClass="entr" presetSubtype="0" accel="50000" fill="hold" grpId="0" nodeType="withEffect">
                                  <p:stCondLst>
                                    <p:cond delay="0"/>
                                  </p:stCondLst>
                                  <p:iterate type="lt">
                                    <p:tmPct val="12000"/>
                                  </p:iterate>
                                  <p:childTnLst>
                                    <p:set>
                                      <p:cBhvr>
                                        <p:cTn id="24" dur="1" fill="hold">
                                          <p:stCondLst>
                                            <p:cond delay="0"/>
                                          </p:stCondLst>
                                        </p:cTn>
                                        <p:tgtEl>
                                          <p:spTgt spid="10">
                                            <p:txEl>
                                              <p:pRg st="0" end="0"/>
                                            </p:txEl>
                                          </p:spTgt>
                                        </p:tgtEl>
                                        <p:attrNameLst>
                                          <p:attrName>style.visibility</p:attrName>
                                        </p:attrNameLst>
                                      </p:cBhvr>
                                      <p:to>
                                        <p:strVal val="visible"/>
                                      </p:to>
                                    </p:set>
                                    <p:set>
                                      <p:cBhvr>
                                        <p:cTn id="25" dur="455" fill="hold">
                                          <p:stCondLst>
                                            <p:cond delay="0"/>
                                          </p:stCondLst>
                                        </p:cTn>
                                        <p:tgtEl>
                                          <p:spTgt spid="10">
                                            <p:txEl>
                                              <p:pRg st="0" end="0"/>
                                            </p:txEl>
                                          </p:spTgt>
                                        </p:tgtEl>
                                        <p:attrNameLst>
                                          <p:attrName>style.rotation</p:attrName>
                                        </p:attrNameLst>
                                      </p:cBhvr>
                                      <p:to>
                                        <p:strVal val="-45.0"/>
                                      </p:to>
                                    </p:set>
                                    <p:anim calcmode="lin" valueType="num">
                                      <p:cBhvr>
                                        <p:cTn id="26" dur="455" fill="hold">
                                          <p:stCondLst>
                                            <p:cond delay="455"/>
                                          </p:stCondLst>
                                        </p:cTn>
                                        <p:tgtEl>
                                          <p:spTgt spid="1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27" dur="455" fill="hold">
                                          <p:stCondLst>
                                            <p:cond delay="0"/>
                                          </p:stCondLst>
                                        </p:cTn>
                                        <p:tgtEl>
                                          <p:spTgt spid="10">
                                            <p:txEl>
                                              <p:pRg st="0" end="0"/>
                                            </p:txEl>
                                          </p:spTgt>
                                        </p:tgtEl>
                                        <p:attrNameLst>
                                          <p:attrName>ppt_y</p:attrName>
                                        </p:attrNameLst>
                                      </p:cBhvr>
                                      <p:tavLst>
                                        <p:tav tm="0">
                                          <p:val>
                                            <p:strVal val="#ppt_y-1"/>
                                          </p:val>
                                        </p:tav>
                                        <p:tav tm="100000">
                                          <p:val>
                                            <p:strVal val="#ppt_y-(0.354*#ppt_w-0.172*#ppt_h)"/>
                                          </p:val>
                                        </p:tav>
                                      </p:tavLst>
                                    </p:anim>
                                    <p:anim calcmode="lin" valueType="num">
                                      <p:cBhvr>
                                        <p:cTn id="28" dur="156" decel="50000" autoRev="1" fill="hold">
                                          <p:stCondLst>
                                            <p:cond delay="455"/>
                                          </p:stCondLst>
                                        </p:cTn>
                                        <p:tgtEl>
                                          <p:spTgt spid="1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9" dur="136" fill="hold">
                                          <p:stCondLst>
                                            <p:cond delay="864"/>
                                          </p:stCondLst>
                                        </p:cTn>
                                        <p:tgtEl>
                                          <p:spTgt spid="10">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utoUpdateAnimBg="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title"/>
          </p:nvPr>
        </p:nvSpPr>
        <p:spPr>
          <a:xfrm>
            <a:off x="457200" y="362744"/>
            <a:ext cx="2819400" cy="578307"/>
          </a:xfrm>
        </p:spPr>
        <p:txBody>
          <a:bodyPr vert="horz"/>
          <a:lstStyle/>
          <a:p>
            <a:pPr algn="l"/>
            <a:r>
              <a:rPr lang="zh-CN" sz="200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2000" dirty="0" smtClean="0">
                <a:solidFill>
                  <a:srgbClr val="5B1D01"/>
                </a:solidFill>
                <a:latin typeface="微软雅黑 Light" panose="020B0502040204020203" pitchFamily="34" charset="-122"/>
                <a:ea typeface="微软雅黑 Light" panose="020B0502040204020203" pitchFamily="34" charset="-122"/>
              </a:rPr>
              <a:t>习俗之一</a:t>
            </a:r>
            <a:endParaRPr lang="zh-CN" sz="2000" dirty="0">
              <a:solidFill>
                <a:srgbClr val="5B1D01"/>
              </a:solidFill>
              <a:latin typeface="微软雅黑 Light" panose="020B0502040204020203" pitchFamily="34" charset="-122"/>
              <a:ea typeface="微软雅黑 Light" panose="020B0502040204020203" pitchFamily="34" charset="-122"/>
            </a:endParaRPr>
          </a:p>
        </p:txBody>
      </p:sp>
      <p:pic>
        <p:nvPicPr>
          <p:cNvPr id="5122" name="Picture 2" descr="C:\Users\Administrator\Desktop\denggao.jpg"/>
          <p:cNvPicPr>
            <a:picLocks noChangeAspect="1" noChangeArrowheads="1"/>
          </p:cNvPicPr>
          <p:nvPr/>
        </p:nvPicPr>
        <p:blipFill rotWithShape="1">
          <a:blip r:embed="rId3">
            <a:extLst>
              <a:ext uri="{28A0092B-C50C-407E-A947-70E740481C1C}">
                <a14:useLocalDpi xmlns:a14="http://schemas.microsoft.com/office/drawing/2010/main" val="0"/>
              </a:ext>
            </a:extLst>
          </a:blip>
          <a:srcRect r="31250" b="35480"/>
          <a:stretch>
            <a:fillRect/>
          </a:stretch>
        </p:blipFill>
        <p:spPr bwMode="auto">
          <a:xfrm flipH="1">
            <a:off x="5658887" y="1121700"/>
            <a:ext cx="2563324" cy="32796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4"/>
          <p:cNvSpPr txBox="1">
            <a:spLocks noChangeArrowheads="1"/>
          </p:cNvSpPr>
          <p:nvPr/>
        </p:nvSpPr>
        <p:spPr>
          <a:xfrm>
            <a:off x="2209800" y="1098144"/>
            <a:ext cx="2133600" cy="6362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en-US" altLang="zh-CN" sz="4200" dirty="0" smtClean="0">
                <a:solidFill>
                  <a:srgbClr val="5B1D01"/>
                </a:solidFill>
                <a:latin typeface="微软雅黑 Light" panose="020B0502040204020203" pitchFamily="34" charset="-122"/>
                <a:ea typeface="微软雅黑 Light" panose="020B0502040204020203" pitchFamily="34" charset="-122"/>
              </a:rPr>
              <a:t>【</a:t>
            </a:r>
            <a:r>
              <a:rPr lang="zh-CN" altLang="en-US" sz="4200" dirty="0" smtClean="0">
                <a:solidFill>
                  <a:srgbClr val="5B1D01"/>
                </a:solidFill>
                <a:latin typeface="微软雅黑 Light" panose="020B0502040204020203" pitchFamily="34" charset="-122"/>
                <a:ea typeface="微软雅黑 Light" panose="020B0502040204020203" pitchFamily="34" charset="-122"/>
              </a:rPr>
              <a:t>登高</a:t>
            </a:r>
            <a:r>
              <a:rPr lang="en-US" altLang="zh-CN" sz="4200" dirty="0" smtClean="0">
                <a:solidFill>
                  <a:srgbClr val="5B1D01"/>
                </a:solidFill>
                <a:latin typeface="微软雅黑 Light" panose="020B0502040204020203" pitchFamily="34" charset="-122"/>
                <a:ea typeface="微软雅黑 Light" panose="020B0502040204020203" pitchFamily="34" charset="-122"/>
              </a:rPr>
              <a:t>】</a:t>
            </a:r>
            <a:endParaRPr lang="zh-CN" altLang="en-US" sz="4200" dirty="0">
              <a:solidFill>
                <a:srgbClr val="5B1D01"/>
              </a:solidFill>
              <a:latin typeface="微软雅黑 Light" panose="020B0502040204020203" pitchFamily="34" charset="-122"/>
              <a:ea typeface="微软雅黑 Light" panose="020B0502040204020203" pitchFamily="34" charset="-122"/>
            </a:endParaRPr>
          </a:p>
        </p:txBody>
      </p:sp>
      <p:sp>
        <p:nvSpPr>
          <p:cNvPr id="13" name="Rectangle 4"/>
          <p:cNvSpPr txBox="1">
            <a:spLocks noChangeArrowheads="1"/>
          </p:cNvSpPr>
          <p:nvPr/>
        </p:nvSpPr>
        <p:spPr>
          <a:xfrm>
            <a:off x="990600" y="1886744"/>
            <a:ext cx="4419600" cy="24384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lnSpc>
                <a:spcPct val="150000"/>
              </a:lnSpc>
            </a:pPr>
            <a:r>
              <a:rPr lang="zh-CN" sz="1500" dirty="0" smtClean="0">
                <a:latin typeface="微软雅黑 Light" panose="020B0502040204020203" pitchFamily="34" charset="-122"/>
                <a:ea typeface="微软雅黑 Light" panose="020B0502040204020203" pitchFamily="34" charset="-122"/>
              </a:rPr>
              <a:t>    在古代，民间在重阳有登高的风俗，故重阳节又叫“登高节”。相传此风俗始于东汉。唐代文人所写的登高诗很多，大多是写重阳节的习俗；杜甫的七律</a:t>
            </a:r>
            <a:r>
              <a:rPr lang="zh-CN" altLang="zh-CN" sz="1500" dirty="0" smtClean="0">
                <a:latin typeface="微软雅黑 Light" panose="020B0502040204020203" pitchFamily="34" charset="-122"/>
                <a:ea typeface="微软雅黑 Light" panose="020B0502040204020203" pitchFamily="34" charset="-122"/>
              </a:rPr>
              <a:t>《</a:t>
            </a:r>
            <a:r>
              <a:rPr lang="zh-CN" sz="1500" dirty="0" smtClean="0">
                <a:latin typeface="微软雅黑 Light" panose="020B0502040204020203" pitchFamily="34" charset="-122"/>
                <a:ea typeface="微软雅黑 Light" panose="020B0502040204020203" pitchFamily="34" charset="-122"/>
              </a:rPr>
              <a:t>登高</a:t>
            </a:r>
            <a:r>
              <a:rPr lang="zh-CN" altLang="zh-CN" sz="1500" dirty="0" smtClean="0">
                <a:latin typeface="微软雅黑 Light" panose="020B0502040204020203" pitchFamily="34" charset="-122"/>
                <a:ea typeface="微软雅黑 Light" panose="020B0502040204020203" pitchFamily="34" charset="-122"/>
              </a:rPr>
              <a:t>》</a:t>
            </a:r>
            <a:r>
              <a:rPr lang="zh-CN" sz="1500" dirty="0" smtClean="0">
                <a:latin typeface="微软雅黑 Light" panose="020B0502040204020203" pitchFamily="34" charset="-122"/>
                <a:ea typeface="微软雅黑 Light" panose="020B0502040204020203" pitchFamily="34" charset="-122"/>
              </a:rPr>
              <a:t>，就是写重阳登高的名篇。登高所到之处，没有划一的规定，一般是登高山、登高塔。</a:t>
            </a:r>
            <a:endParaRPr lang="zh-CN" sz="1500" dirty="0">
              <a:latin typeface="微软雅黑 Light" panose="020B0502040204020203" pitchFamily="34" charset="-122"/>
              <a:ea typeface="微软雅黑 Light" panose="020B0502040204020203" pitchFamily="34" charset="-122"/>
            </a:endParaRPr>
          </a:p>
        </p:txBody>
      </p:sp>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par>
                          <p:cTn id="13" fill="hold">
                            <p:stCondLst>
                              <p:cond delay="1299"/>
                            </p:stCondLst>
                            <p:childTnLst>
                              <p:par>
                                <p:cTn id="14" presetID="14" presetClass="entr" presetSubtype="10"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randombar(horizontal)">
                                      <p:cBhvr>
                                        <p:cTn id="16" dur="500"/>
                                        <p:tgtEl>
                                          <p:spTgt spid="5122"/>
                                        </p:tgtEl>
                                      </p:cBhvr>
                                    </p:animEffect>
                                  </p:childTnLst>
                                </p:cTn>
                              </p:par>
                            </p:childTnLst>
                          </p:cTn>
                        </p:par>
                        <p:par>
                          <p:cTn id="17" fill="hold">
                            <p:stCondLst>
                              <p:cond delay="1799"/>
                            </p:stCondLst>
                            <p:childTnLst>
                              <p:par>
                                <p:cTn id="18" presetID="42"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2799"/>
                            </p:stCondLst>
                            <p:childTnLst>
                              <p:par>
                                <p:cTn id="24" presetID="47"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32"/>
            <a:ext cx="9144000" cy="51450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52" y="819944"/>
            <a:ext cx="9184021" cy="36656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Grp="1" noChangeArrowheads="1"/>
          </p:cNvSpPr>
          <p:nvPr>
            <p:ph type="title"/>
          </p:nvPr>
        </p:nvSpPr>
        <p:spPr>
          <a:xfrm>
            <a:off x="457200" y="362744"/>
            <a:ext cx="2819400" cy="578307"/>
          </a:xfrm>
        </p:spPr>
        <p:txBody>
          <a:bodyPr vert="horz"/>
          <a:lstStyle/>
          <a:p>
            <a:pPr algn="l"/>
            <a:r>
              <a:rPr lang="zh-CN" sz="2000" dirty="0" smtClean="0">
                <a:solidFill>
                  <a:srgbClr val="5B1D01"/>
                </a:solidFill>
                <a:latin typeface="微软雅黑 Light" panose="020B0502040204020203" pitchFamily="34" charset="-122"/>
                <a:ea typeface="微软雅黑 Light" panose="020B0502040204020203" pitchFamily="34" charset="-122"/>
              </a:rPr>
              <a:t>重阳节</a:t>
            </a:r>
            <a:r>
              <a:rPr lang="zh-CN" altLang="en-US" sz="2000" dirty="0" smtClean="0">
                <a:solidFill>
                  <a:srgbClr val="5B1D01"/>
                </a:solidFill>
                <a:latin typeface="微软雅黑 Light" panose="020B0502040204020203" pitchFamily="34" charset="-122"/>
                <a:ea typeface="微软雅黑 Light" panose="020B0502040204020203" pitchFamily="34" charset="-122"/>
              </a:rPr>
              <a:t>习俗之二</a:t>
            </a:r>
            <a:endParaRPr lang="zh-CN" sz="2000" dirty="0">
              <a:solidFill>
                <a:srgbClr val="5B1D01"/>
              </a:solidFill>
              <a:latin typeface="微软雅黑 Light" panose="020B0502040204020203" pitchFamily="34" charset="-122"/>
              <a:ea typeface="微软雅黑 Light" panose="020B0502040204020203" pitchFamily="34" charset="-122"/>
            </a:endParaRPr>
          </a:p>
        </p:txBody>
      </p:sp>
      <p:sp>
        <p:nvSpPr>
          <p:cNvPr id="10" name="Rectangle 4"/>
          <p:cNvSpPr txBox="1">
            <a:spLocks noChangeArrowheads="1"/>
          </p:cNvSpPr>
          <p:nvPr/>
        </p:nvSpPr>
        <p:spPr>
          <a:xfrm>
            <a:off x="838200" y="1098144"/>
            <a:ext cx="4876800" cy="10172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en-US" altLang="zh-CN" sz="4200" dirty="0" smtClean="0">
                <a:solidFill>
                  <a:srgbClr val="5B1D01"/>
                </a:solidFill>
                <a:latin typeface="微软雅黑 Light" panose="020B0502040204020203" pitchFamily="34" charset="-122"/>
                <a:ea typeface="微软雅黑 Light" panose="020B0502040204020203" pitchFamily="34" charset="-122"/>
              </a:rPr>
              <a:t>【</a:t>
            </a:r>
            <a:r>
              <a:rPr lang="zh-CN" altLang="en-US" sz="4200" dirty="0" smtClean="0">
                <a:solidFill>
                  <a:srgbClr val="5B1D01"/>
                </a:solidFill>
                <a:latin typeface="微软雅黑 Light" panose="020B0502040204020203" pitchFamily="34" charset="-122"/>
                <a:ea typeface="微软雅黑 Light" panose="020B0502040204020203" pitchFamily="34" charset="-122"/>
              </a:rPr>
              <a:t>吃重阳糕</a:t>
            </a:r>
            <a:r>
              <a:rPr lang="en-US" altLang="zh-CN" sz="4200" dirty="0" smtClean="0">
                <a:solidFill>
                  <a:srgbClr val="5B1D01"/>
                </a:solidFill>
                <a:latin typeface="微软雅黑 Light" panose="020B0502040204020203" pitchFamily="34" charset="-122"/>
                <a:ea typeface="微软雅黑 Light" panose="020B0502040204020203" pitchFamily="34" charset="-122"/>
              </a:rPr>
              <a:t>】</a:t>
            </a:r>
            <a:endParaRPr lang="zh-CN" altLang="en-US" sz="4200" dirty="0">
              <a:solidFill>
                <a:srgbClr val="5B1D01"/>
              </a:solidFill>
              <a:latin typeface="微软雅黑 Light" panose="020B0502040204020203" pitchFamily="34" charset="-122"/>
              <a:ea typeface="微软雅黑 Light" panose="020B0502040204020203" pitchFamily="34" charset="-122"/>
            </a:endParaRPr>
          </a:p>
        </p:txBody>
      </p:sp>
      <p:sp>
        <p:nvSpPr>
          <p:cNvPr id="11" name="Rectangle 4"/>
          <p:cNvSpPr txBox="1">
            <a:spLocks noChangeArrowheads="1"/>
          </p:cNvSpPr>
          <p:nvPr/>
        </p:nvSpPr>
        <p:spPr>
          <a:xfrm>
            <a:off x="990600" y="1886744"/>
            <a:ext cx="4419600" cy="24384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lnSpc>
                <a:spcPct val="150000"/>
              </a:lnSpc>
            </a:pPr>
            <a:r>
              <a:rPr lang="zh-CN" altLang="en-US" sz="1300" dirty="0">
                <a:solidFill>
                  <a:srgbClr val="000000"/>
                </a:solidFill>
                <a:latin typeface="微软雅黑 Light" panose="020B0502040204020203" pitchFamily="34" charset="-122"/>
                <a:ea typeface="微软雅黑 Light" panose="020B0502040204020203" pitchFamily="34" charset="-122"/>
              </a:rPr>
              <a:t>据史料记载，重阳糕又称花糕、菊糕、五色糕，制无定法，较为随意。 九月九日天明时，以片糕搭儿女头额，口中念念有词，祝愿子女百事俱高，乃古人九月作糕的本意。讲究的重阳糕要作成九层，像座宝塔，上面还作成两只小羊，以符合重阳（羊）之义。有的还在重阳糕上插一小红纸旗，并点蜡烛灯。这大概是用“点灯”、“吃糕”代替“登高”的意思，用小红纸旗代替茱萸。</a:t>
            </a:r>
            <a:endParaRPr lang="zh-CN" altLang="en-US" sz="1300" dirty="0">
              <a:solidFill>
                <a:srgbClr val="000000"/>
              </a:solidFill>
              <a:latin typeface="微软雅黑 Light" panose="020B0502040204020203" pitchFamily="34" charset="-122"/>
              <a:ea typeface="微软雅黑 Light" panose="020B0502040204020203" pitchFamily="34" charset="-122"/>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5325716" y="1371600"/>
            <a:ext cx="3361084" cy="27798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arn(inVertical)">
                                      <p:cBhvr>
                                        <p:cTn id="7" dur="500"/>
                                        <p:tgtEl>
                                          <p:spTgt spid="4106"/>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par>
                          <p:cTn id="13" fill="hold">
                            <p:stCondLst>
                              <p:cond delay="1299"/>
                            </p:stCondLst>
                            <p:childTnLst>
                              <p:par>
                                <p:cTn id="14" presetID="31" presetClass="entr" presetSubtype="0"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p:cTn id="16" dur="1000" fill="hold"/>
                                        <p:tgtEl>
                                          <p:spTgt spid="5122"/>
                                        </p:tgtEl>
                                        <p:attrNameLst>
                                          <p:attrName>ppt_w</p:attrName>
                                        </p:attrNameLst>
                                      </p:cBhvr>
                                      <p:tavLst>
                                        <p:tav tm="0">
                                          <p:val>
                                            <p:fltVal val="0"/>
                                          </p:val>
                                        </p:tav>
                                        <p:tav tm="100000">
                                          <p:val>
                                            <p:strVal val="#ppt_w"/>
                                          </p:val>
                                        </p:tav>
                                      </p:tavLst>
                                    </p:anim>
                                    <p:anim calcmode="lin" valueType="num">
                                      <p:cBhvr>
                                        <p:cTn id="17" dur="1000" fill="hold"/>
                                        <p:tgtEl>
                                          <p:spTgt spid="5122"/>
                                        </p:tgtEl>
                                        <p:attrNameLst>
                                          <p:attrName>ppt_h</p:attrName>
                                        </p:attrNameLst>
                                      </p:cBhvr>
                                      <p:tavLst>
                                        <p:tav tm="0">
                                          <p:val>
                                            <p:fltVal val="0"/>
                                          </p:val>
                                        </p:tav>
                                        <p:tav tm="100000">
                                          <p:val>
                                            <p:strVal val="#ppt_h"/>
                                          </p:val>
                                        </p:tav>
                                      </p:tavLst>
                                    </p:anim>
                                    <p:anim calcmode="lin" valueType="num">
                                      <p:cBhvr>
                                        <p:cTn id="18" dur="1000" fill="hold"/>
                                        <p:tgtEl>
                                          <p:spTgt spid="5122"/>
                                        </p:tgtEl>
                                        <p:attrNameLst>
                                          <p:attrName>style.rotation</p:attrName>
                                        </p:attrNameLst>
                                      </p:cBhvr>
                                      <p:tavLst>
                                        <p:tav tm="0">
                                          <p:val>
                                            <p:fltVal val="90"/>
                                          </p:val>
                                        </p:tav>
                                        <p:tav tm="100000">
                                          <p:val>
                                            <p:fltVal val="0"/>
                                          </p:val>
                                        </p:tav>
                                      </p:tavLst>
                                    </p:anim>
                                    <p:animEffect transition="in" filter="fade">
                                      <p:cBhvr>
                                        <p:cTn id="19" dur="1000"/>
                                        <p:tgtEl>
                                          <p:spTgt spid="5122"/>
                                        </p:tgtEl>
                                      </p:cBhvr>
                                    </p:animEffect>
                                  </p:childTnLst>
                                </p:cTn>
                              </p:par>
                            </p:childTnLst>
                          </p:cTn>
                        </p:par>
                        <p:par>
                          <p:cTn id="20" fill="hold">
                            <p:stCondLst>
                              <p:cond delay="2299"/>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799"/>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tags/tag1.xml><?xml version="1.0" encoding="utf-8"?>
<p:tagLst xmlns:p="http://schemas.openxmlformats.org/presentationml/2006/main">
  <p:tag name="MH" val="20151204212322"/>
  <p:tag name="MH_LIBRARY" val="GRAPHIC"/>
  <p:tag name="MH_ORDER" val="矩形 1"/>
</p:tagLst>
</file>

<file path=ppt/tags/tag2.xml><?xml version="1.0" encoding="utf-8"?>
<p:tagLst xmlns:p="http://schemas.openxmlformats.org/presentationml/2006/main">
  <p:tag name="MH" val="20151204212322"/>
  <p:tag name="MH_LIBRARY" val="GRAPHIC"/>
  <p:tag name="MH_ORDER" val="矩形 1"/>
</p:tagLst>
</file>

<file path=ppt/tags/tag3.xml><?xml version="1.0" encoding="utf-8"?>
<p:tagLst xmlns:p="http://schemas.openxmlformats.org/presentationml/2006/main">
  <p:tag name="MH" val="20151204212322"/>
  <p:tag name="MH_LIBRARY" val="GRAPHIC"/>
  <p:tag name="MH_ORDER" val="等腰三角形 7"/>
</p:tagLst>
</file>

<file path=ppt/tags/tag4.xml><?xml version="1.0" encoding="utf-8"?>
<p:tagLst xmlns:p="http://schemas.openxmlformats.org/presentationml/2006/main">
  <p:tag name="MH" val="20151204212322"/>
  <p:tag name="MH_LIBRARY" val="GRAPHIC"/>
  <p:tag name="MH_ORDER" val="Freeform 12"/>
</p:tagLst>
</file>

<file path=ppt/tags/tag5.xml><?xml version="1.0" encoding="utf-8"?>
<p:tagLst xmlns:p="http://schemas.openxmlformats.org/presentationml/2006/main">
  <p:tag name="ISPRING_RESOURCE_PATHS_HASH_PRESENTER" val="e4ca271398c49992e5d167fc1426aab25c4542f"/>
  <p:tag name="ISPRING_PRESENTATION_TITLE" val="PowerPoint 演示文稿"/>
</p:tagLst>
</file>

<file path=ppt/theme/theme1.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outerShdw dist="35921" dir="2700000" algn="ctr" rotWithShape="0">
            <a:srgbClr val="000000">
              <a:alpha val="39999"/>
            </a:srgbClr>
          </a:outerShdw>
        </a:effectLst>
      </a:spPr>
      <a:bodyPr vert="horz" wrap="square" lIns="91440" tIns="45720" rIns="91440" bIns="45720" numCol="1" anchor="ctr" anchorCtr="0" compatLnSpc="1"/>
      <a:lstStyle>
        <a:defPPr marL="0" marR="0" indent="0" algn="ctr" defTabSz="914400" rtl="0" eaLnBrk="1" fontAlgn="base" latinLnBrk="0" hangingPunct="1">
          <a:lnSpc>
            <a:spcPct val="120000"/>
          </a:lnSpc>
          <a:spcBef>
            <a:spcPct val="0"/>
          </a:spcBef>
          <a:spcAft>
            <a:spcPct val="0"/>
          </a:spcAft>
          <a:buClrTx/>
          <a:buSzTx/>
          <a:buFontTx/>
          <a:buNone/>
          <a:defRPr kumimoji="0" lang="en-US" sz="2000" b="0" i="0" u="none" strike="noStrike" cap="none" normalizeH="0" baseline="0" smtClean="0">
            <a:ln>
              <a:noFill/>
            </a:ln>
            <a:solidFill>
              <a:srgbClr val="4D4D4D"/>
            </a:solidFill>
            <a:effectLst/>
            <a:latin typeface="微软雅黑" panose="020B0503020204020204" pitchFamily="34" charset="-122"/>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outerShdw dist="35921" dir="2700000" algn="ctr" rotWithShape="0">
            <a:srgbClr val="000000">
              <a:alpha val="39999"/>
            </a:srgbClr>
          </a:outerShdw>
        </a:effectLst>
      </a:spPr>
      <a:bodyPr vert="horz" wrap="square" lIns="91440" tIns="45720" rIns="91440" bIns="45720" numCol="1" anchor="ctr" anchorCtr="0" compatLnSpc="1"/>
      <a:lstStyle>
        <a:defPPr marL="0" marR="0" indent="0" algn="ctr" defTabSz="914400" rtl="0" eaLnBrk="1" fontAlgn="base" latinLnBrk="0" hangingPunct="1">
          <a:lnSpc>
            <a:spcPct val="120000"/>
          </a:lnSpc>
          <a:spcBef>
            <a:spcPct val="0"/>
          </a:spcBef>
          <a:spcAft>
            <a:spcPct val="0"/>
          </a:spcAft>
          <a:buClrTx/>
          <a:buSzTx/>
          <a:buFontTx/>
          <a:buNone/>
          <a:defRPr kumimoji="0" lang="en-US" sz="2000" b="0" i="0" u="none" strike="noStrike" cap="none" normalizeH="0" baseline="0" smtClean="0">
            <a:ln>
              <a:noFill/>
            </a:ln>
            <a:solidFill>
              <a:srgbClr val="4D4D4D"/>
            </a:solidFill>
            <a:effectLst/>
            <a:latin typeface="微软雅黑" panose="020B0503020204020204" pitchFamily="34" charset="-122"/>
            <a:ea typeface="微软雅黑" panose="020B0503020204020204" pitchFamily="34"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pyright(c)2007-2011 NordriDesign™ 小A">
  <a:themeElements>
    <a:clrScheme name="Copyright(c)2007-2011 NordriDesign™ 小A 4">
      <a:dk1>
        <a:srgbClr val="000000"/>
      </a:dk1>
      <a:lt1>
        <a:srgbClr val="FFFFFF"/>
      </a:lt1>
      <a:dk2>
        <a:srgbClr val="FFFFFF"/>
      </a:dk2>
      <a:lt2>
        <a:srgbClr val="B2B2B2"/>
      </a:lt2>
      <a:accent1>
        <a:srgbClr val="3399FF"/>
      </a:accent1>
      <a:accent2>
        <a:srgbClr val="0875F8"/>
      </a:accent2>
      <a:accent3>
        <a:srgbClr val="FFFFFF"/>
      </a:accent3>
      <a:accent4>
        <a:srgbClr val="000000"/>
      </a:accent4>
      <a:accent5>
        <a:srgbClr val="ADCAFF"/>
      </a:accent5>
      <a:accent6>
        <a:srgbClr val="0669E1"/>
      </a:accent6>
      <a:hlink>
        <a:srgbClr val="0E58C4"/>
      </a:hlink>
      <a:folHlink>
        <a:srgbClr val="B2B2B2"/>
      </a:folHlink>
    </a:clrScheme>
    <a:fontScheme name="Copyright(c)2007-2011 NordriDesign™ 小A">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outerShdw dist="35921" dir="2700000" algn="ctr" rotWithShape="0">
            <a:srgbClr val="000000">
              <a:alpha val="39999"/>
            </a:srgbClr>
          </a:outerShdw>
        </a:effectLst>
      </a:spPr>
      <a:bodyPr vert="horz" wrap="square" lIns="91440" tIns="45720" rIns="91440" bIns="45720" numCol="1" anchor="ctr" anchorCtr="0" compatLnSpc="1"/>
      <a:lstStyle>
        <a:defPPr marL="0" marR="0" indent="0" algn="ctr" defTabSz="914400" rtl="0" eaLnBrk="1" fontAlgn="base" latinLnBrk="0" hangingPunct="1">
          <a:lnSpc>
            <a:spcPct val="120000"/>
          </a:lnSpc>
          <a:spcBef>
            <a:spcPct val="0"/>
          </a:spcBef>
          <a:spcAft>
            <a:spcPct val="0"/>
          </a:spcAft>
          <a:buClrTx/>
          <a:buSzTx/>
          <a:buFontTx/>
          <a:buNone/>
          <a:defRPr kumimoji="0" lang="en-US" sz="2000" b="0" i="0" u="none" strike="noStrike" cap="none" normalizeH="0" baseline="0" smtClean="0">
            <a:ln>
              <a:noFill/>
            </a:ln>
            <a:solidFill>
              <a:srgbClr val="4D4D4D"/>
            </a:solidFill>
            <a:effectLst/>
            <a:latin typeface="微软雅黑" panose="020B0503020204020204" pitchFamily="34" charset="-122"/>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outerShdw dist="35921" dir="2700000" algn="ctr" rotWithShape="0">
            <a:srgbClr val="000000">
              <a:alpha val="39999"/>
            </a:srgbClr>
          </a:outerShdw>
        </a:effectLst>
      </a:spPr>
      <a:bodyPr vert="horz" wrap="square" lIns="91440" tIns="45720" rIns="91440" bIns="45720" numCol="1" anchor="ctr" anchorCtr="0" compatLnSpc="1"/>
      <a:lstStyle>
        <a:defPPr marL="0" marR="0" indent="0" algn="ctr" defTabSz="914400" rtl="0" eaLnBrk="1" fontAlgn="base" latinLnBrk="0" hangingPunct="1">
          <a:lnSpc>
            <a:spcPct val="120000"/>
          </a:lnSpc>
          <a:spcBef>
            <a:spcPct val="0"/>
          </a:spcBef>
          <a:spcAft>
            <a:spcPct val="0"/>
          </a:spcAft>
          <a:buClrTx/>
          <a:buSzTx/>
          <a:buFontTx/>
          <a:buNone/>
          <a:defRPr kumimoji="0" lang="en-US" sz="2000" b="0" i="0" u="none" strike="noStrike" cap="none" normalizeH="0" baseline="0" smtClean="0">
            <a:ln>
              <a:noFill/>
            </a:ln>
            <a:solidFill>
              <a:srgbClr val="4D4D4D"/>
            </a:solidFill>
            <a:effectLst/>
            <a:latin typeface="微软雅黑" panose="020B0503020204020204" pitchFamily="34" charset="-122"/>
            <a:ea typeface="微软雅黑" panose="020B0503020204020204" pitchFamily="34" charset="-122"/>
          </a:defRPr>
        </a:defPPr>
      </a:lstStyle>
    </a:lnDef>
  </a:objectDefaults>
  <a:extraClrSchemeLst>
    <a:extraClrScheme>
      <a:clrScheme name="Copyright(c)2007-2011 NordriDesign™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
      <a:clrScheme name="Copyright(c)2007-2011 NordriDesign™ 小A 2">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
      <a:clrScheme name="Copyright(c)2007-2011 NordriDesign™ 小A 3">
        <a:dk1>
          <a:srgbClr val="000000"/>
        </a:dk1>
        <a:lt1>
          <a:srgbClr val="FFFFFF"/>
        </a:lt1>
        <a:dk2>
          <a:srgbClr val="FFFFFF"/>
        </a:dk2>
        <a:lt2>
          <a:srgbClr val="B2B2B2"/>
        </a:lt2>
        <a:accent1>
          <a:srgbClr val="3399FF"/>
        </a:accent1>
        <a:accent2>
          <a:srgbClr val="0875F8"/>
        </a:accent2>
        <a:accent3>
          <a:srgbClr val="FFFFFF"/>
        </a:accent3>
        <a:accent4>
          <a:srgbClr val="000000"/>
        </a:accent4>
        <a:accent5>
          <a:srgbClr val="ADCAFF"/>
        </a:accent5>
        <a:accent6>
          <a:srgbClr val="0669E1"/>
        </a:accent6>
        <a:hlink>
          <a:srgbClr val="B2B2B2"/>
        </a:hlink>
        <a:folHlink>
          <a:srgbClr val="5F5F5F"/>
        </a:folHlink>
      </a:clrScheme>
      <a:clrMap bg1="lt1" tx1="dk1" bg2="lt2" tx2="dk2" accent1="accent1" accent2="accent2" accent3="accent3" accent4="accent4" accent5="accent5" accent6="accent6" hlink="hlink" folHlink="folHlink"/>
    </a:extraClrScheme>
    <a:extraClrScheme>
      <a:clrScheme name="Copyright(c)2007-2011 NordriDesign™ 小A 4">
        <a:dk1>
          <a:srgbClr val="000000"/>
        </a:dk1>
        <a:lt1>
          <a:srgbClr val="FFFFFF"/>
        </a:lt1>
        <a:dk2>
          <a:srgbClr val="FFFFFF"/>
        </a:dk2>
        <a:lt2>
          <a:srgbClr val="B2B2B2"/>
        </a:lt2>
        <a:accent1>
          <a:srgbClr val="3399FF"/>
        </a:accent1>
        <a:accent2>
          <a:srgbClr val="0875F8"/>
        </a:accent2>
        <a:accent3>
          <a:srgbClr val="FFFFFF"/>
        </a:accent3>
        <a:accent4>
          <a:srgbClr val="000000"/>
        </a:accent4>
        <a:accent5>
          <a:srgbClr val="ADCAFF"/>
        </a:accent5>
        <a:accent6>
          <a:srgbClr val="0669E1"/>
        </a:accent6>
        <a:hlink>
          <a:srgbClr val="0E58C4"/>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outerShdw dist="35921" dir="2700000" algn="ctr" rotWithShape="0">
            <a:srgbClr val="000000">
              <a:alpha val="39999"/>
            </a:srgbClr>
          </a:outerShdw>
        </a:effectLst>
      </a:spPr>
      <a:bodyPr vert="horz" wrap="square" lIns="91440" tIns="45720" rIns="91440" bIns="45720" numCol="1" anchor="ctr" anchorCtr="0" compatLnSpc="1"/>
      <a:lstStyle>
        <a:defPPr marL="0" marR="0" indent="0" algn="ctr" defTabSz="914400" rtl="0" eaLnBrk="1" fontAlgn="base" latinLnBrk="0" hangingPunct="1">
          <a:lnSpc>
            <a:spcPct val="120000"/>
          </a:lnSpc>
          <a:spcBef>
            <a:spcPct val="0"/>
          </a:spcBef>
          <a:spcAft>
            <a:spcPct val="0"/>
          </a:spcAft>
          <a:buClrTx/>
          <a:buSzTx/>
          <a:buFontTx/>
          <a:buNone/>
          <a:defRPr kumimoji="0" lang="en-US" sz="2000" b="0" i="0" u="none" strike="noStrike" cap="none" normalizeH="0" baseline="0" smtClean="0">
            <a:ln>
              <a:noFill/>
            </a:ln>
            <a:solidFill>
              <a:srgbClr val="4D4D4D"/>
            </a:solidFill>
            <a:effectLst/>
            <a:latin typeface="微软雅黑" panose="020B0503020204020204" pitchFamily="34" charset="-122"/>
            <a:ea typeface="微软雅黑" panose="020B0503020204020204" pitchFamily="34" charset="-122"/>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outerShdw dist="35921" dir="2700000" algn="ctr" rotWithShape="0">
            <a:srgbClr val="000000">
              <a:alpha val="39999"/>
            </a:srgbClr>
          </a:outerShdw>
        </a:effectLst>
      </a:spPr>
      <a:bodyPr vert="horz" wrap="square" lIns="91440" tIns="45720" rIns="91440" bIns="45720" numCol="1" anchor="ctr" anchorCtr="0" compatLnSpc="1"/>
      <a:lstStyle>
        <a:defPPr marL="0" marR="0" indent="0" algn="ctr" defTabSz="914400" rtl="0" eaLnBrk="1" fontAlgn="base" latinLnBrk="0" hangingPunct="1">
          <a:lnSpc>
            <a:spcPct val="120000"/>
          </a:lnSpc>
          <a:spcBef>
            <a:spcPct val="0"/>
          </a:spcBef>
          <a:spcAft>
            <a:spcPct val="0"/>
          </a:spcAft>
          <a:buClrTx/>
          <a:buSzTx/>
          <a:buFontTx/>
          <a:buNone/>
          <a:defRPr kumimoji="0" lang="en-US" sz="2000" b="0" i="0" u="none" strike="noStrike" cap="none" normalizeH="0" baseline="0" smtClean="0">
            <a:ln>
              <a:noFill/>
            </a:ln>
            <a:solidFill>
              <a:srgbClr val="4D4D4D"/>
            </a:solidFill>
            <a:effectLst/>
            <a:latin typeface="微软雅黑" panose="020B0503020204020204" pitchFamily="34" charset="-122"/>
            <a:ea typeface="微软雅黑" panose="020B0503020204020204" pitchFamily="34"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3960</Words>
  <Application>WPS 演示</Application>
  <PresentationFormat>自定义</PresentationFormat>
  <Paragraphs>225</Paragraphs>
  <Slides>27</Slides>
  <Notes>27</Notes>
  <HiddenSlides>0</HiddenSlides>
  <MMClips>0</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27</vt:i4>
      </vt:variant>
    </vt:vector>
  </HeadingPairs>
  <TitlesOfParts>
    <vt:vector size="45" baseType="lpstr">
      <vt:lpstr>Arial</vt:lpstr>
      <vt:lpstr>宋体</vt:lpstr>
      <vt:lpstr>Wingdings</vt:lpstr>
      <vt:lpstr>微软雅黑</vt:lpstr>
      <vt:lpstr>Verdana</vt:lpstr>
      <vt:lpstr>微软雅黑 Light</vt:lpstr>
      <vt:lpstr>Arial Unicode MS</vt:lpstr>
      <vt:lpstr>Helvetica Neue</vt:lpstr>
      <vt:lpstr>FontAwesome</vt:lpstr>
      <vt:lpstr>方正兰亭黑_GBK</vt:lpstr>
      <vt:lpstr>Arial</vt:lpstr>
      <vt:lpstr>Calibri</vt:lpstr>
      <vt:lpstr>Impact</vt:lpstr>
      <vt:lpstr>Palatino Linotype</vt:lpstr>
      <vt:lpstr>Segoe Print</vt:lpstr>
      <vt:lpstr>sample</vt:lpstr>
      <vt:lpstr>Copyright(c)2007-2011 NordriDesign™ 小A</vt:lpstr>
      <vt:lpstr>默认设计模板</vt:lpstr>
      <vt:lpstr>PowerPoint 演示文稿</vt:lpstr>
      <vt:lpstr>PowerPoint 演示文稿</vt:lpstr>
      <vt:lpstr>PowerPoint 演示文稿</vt:lpstr>
      <vt:lpstr>重阳节简介</vt:lpstr>
      <vt:lpstr>重阳节起源</vt:lpstr>
      <vt:lpstr>重阳节传说</vt:lpstr>
      <vt:lpstr>重阳节习俗</vt:lpstr>
      <vt:lpstr>重阳节习俗之一</vt:lpstr>
      <vt:lpstr>重阳节习俗之二</vt:lpstr>
      <vt:lpstr>重阳节习俗之三</vt:lpstr>
      <vt:lpstr>重阳节习俗之四</vt:lpstr>
      <vt:lpstr>重阳节诗选</vt:lpstr>
      <vt:lpstr>PowerPoint 演示文稿</vt:lpstr>
      <vt:lpstr>PowerPoint 演示文稿</vt:lpstr>
      <vt:lpstr>重阳节活动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7</cp:revision>
  <dcterms:created xsi:type="dcterms:W3CDTF">2004-08-26T06:30:00Z</dcterms:created>
  <dcterms:modified xsi:type="dcterms:W3CDTF">2020-10-20T07:55:52Z</dcterms:modified>
  <cp:category/>
  <dc:description/>
  <cp:contentStatus/>
  <dc:identifier/>
  <cp:keywords/>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