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6" r:id="rId3"/>
    <p:sldId id="257" r:id="rId5"/>
    <p:sldId id="258" r:id="rId6"/>
    <p:sldId id="263" r:id="rId7"/>
    <p:sldId id="266" r:id="rId8"/>
    <p:sldId id="267" r:id="rId9"/>
    <p:sldId id="274" r:id="rId10"/>
    <p:sldId id="259" r:id="rId11"/>
    <p:sldId id="273" r:id="rId12"/>
    <p:sldId id="275" r:id="rId13"/>
    <p:sldId id="276" r:id="rId14"/>
    <p:sldId id="277" r:id="rId15"/>
    <p:sldId id="260" r:id="rId16"/>
    <p:sldId id="278" r:id="rId17"/>
    <p:sldId id="279" r:id="rId18"/>
    <p:sldId id="280" r:id="rId19"/>
    <p:sldId id="281" r:id="rId20"/>
    <p:sldId id="261" r:id="rId21"/>
    <p:sldId id="282" r:id="rId22"/>
    <p:sldId id="283" r:id="rId23"/>
    <p:sldId id="284" r:id="rId24"/>
    <p:sldId id="262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1B94BB4-D5C1-47C2-8242-FFA80BB024CC}">
          <p14:sldIdLst>
            <p14:sldId id="256"/>
            <p14:sldId id="257"/>
            <p14:sldId id="258"/>
            <p14:sldId id="263"/>
            <p14:sldId id="266"/>
            <p14:sldId id="267"/>
            <p14:sldId id="274"/>
            <p14:sldId id="259"/>
            <p14:sldId id="273"/>
            <p14:sldId id="275"/>
            <p14:sldId id="276"/>
            <p14:sldId id="277"/>
            <p14:sldId id="260"/>
            <p14:sldId id="278"/>
            <p14:sldId id="279"/>
            <p14:sldId id="280"/>
            <p14:sldId id="281"/>
            <p14:sldId id="261"/>
            <p14:sldId id="282"/>
            <p14:sldId id="283"/>
            <p14:sldId id="284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137"/>
    <a:srgbClr val="2F5463"/>
    <a:srgbClr val="1E4554"/>
    <a:srgbClr val="F16623"/>
    <a:srgbClr val="88A2B0"/>
    <a:srgbClr val="87A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8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02741-8EDC-481E-97AC-28439F446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B657-73F0-4F63-9B11-A007DF09E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61-490D-4EF2-A785-239E386DB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FB4-3B9E-4642-A052-CB10A9AB5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61-490D-4EF2-A785-239E386DB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FB4-3B9E-4642-A052-CB10A9AB5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61-490D-4EF2-A785-239E386DB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FB4-3B9E-4642-A052-CB10A9AB5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61-490D-4EF2-A785-239E386DB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FB4-3B9E-4642-A052-CB10A9AB5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61-490D-4EF2-A785-239E386DB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FB4-3B9E-4642-A052-CB10A9AB5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61-490D-4EF2-A785-239E386DB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FB4-3B9E-4642-A052-CB10A9AB5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61-490D-4EF2-A785-239E386DB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FB4-3B9E-4642-A052-CB10A9AB5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61-490D-4EF2-A785-239E386DB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FB4-3B9E-4642-A052-CB10A9AB5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61-490D-4EF2-A785-239E386DB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FB4-3B9E-4642-A052-CB10A9AB5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61-490D-4EF2-A785-239E386DB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FB4-3B9E-4642-A052-CB10A9AB5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61-490D-4EF2-A785-239E386DB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4FB4-3B9E-4642-A052-CB10A9AB5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4554"/>
            </a:gs>
            <a:gs pos="100000">
              <a:srgbClr val="88A2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51161-490D-4EF2-A785-239E386DB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14FB4-3B9E-4642-A052-CB10A9AB50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1.xml.rels><?xml version='1.0' encoding='UTF-8' standalone='yes'?>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image" Target="../media/image2.png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8" Type="http://schemas.openxmlformats.org/officeDocument/2006/relationships/notesSlide" Target="../notesSlides/notesSlide11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5" Type="http://schemas.openxmlformats.org/officeDocument/2006/relationships/tags" Target="../tags/tag40.xml"/><Relationship Id="rId14" Type="http://schemas.openxmlformats.org/officeDocument/2006/relationships/image" Target="../media/image5.png"/><Relationship Id="rId13" Type="http://schemas.openxmlformats.org/officeDocument/2006/relationships/tags" Target="../tags/tag39.xml"/><Relationship Id="rId12" Type="http://schemas.openxmlformats.org/officeDocument/2006/relationships/image" Target="../media/image4.png"/><Relationship Id="rId11" Type="http://schemas.openxmlformats.org/officeDocument/2006/relationships/tags" Target="../tags/tag38.xml"/><Relationship Id="rId10" Type="http://schemas.openxmlformats.org/officeDocument/2006/relationships/image" Target="../media/image3.png"/><Relationship Id="rId1" Type="http://schemas.openxmlformats.org/officeDocument/2006/relationships/tags" Target="../tags/tag30.xml"/></Relationships>
</file>

<file path=ppt/slides/_rels/slide1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5.xml.rels><?xml version='1.0' encoding='UTF-8' standalone='yes'?>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0" Type="http://schemas.openxmlformats.org/officeDocument/2006/relationships/notesSlide" Target="../notesSlides/notesSlide15.xml"/><Relationship Id="rId2" Type="http://schemas.openxmlformats.org/officeDocument/2006/relationships/tags" Target="../tags/tag48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47.xml"/></Relationships>
</file>

<file path=ppt/slides/_rels/slide16.xml.rels><?xml version='1.0' encoding='UTF-8' standalone='yes'?>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7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9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'1.0' encoding='UTF-8' standalone='yes'?>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21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4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6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7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9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981449" y="1"/>
            <a:ext cx="4246563" cy="4241801"/>
            <a:chOff x="3956050" y="-1931988"/>
            <a:chExt cx="4246563" cy="4241801"/>
          </a:xfrm>
        </p:grpSpPr>
        <p:sp>
          <p:nvSpPr>
            <p:cNvPr id="39" name="Freeform 35"/>
            <p:cNvSpPr/>
            <p:nvPr/>
          </p:nvSpPr>
          <p:spPr bwMode="auto">
            <a:xfrm>
              <a:off x="3956050" y="-1931988"/>
              <a:ext cx="4246563" cy="4241801"/>
            </a:xfrm>
            <a:custGeom>
              <a:avLst/>
              <a:gdLst>
                <a:gd name="T0" fmla="*/ 944 w 1000"/>
                <a:gd name="T1" fmla="*/ 601 h 999"/>
                <a:gd name="T2" fmla="*/ 398 w 1000"/>
                <a:gd name="T3" fmla="*/ 943 h 999"/>
                <a:gd name="T4" fmla="*/ 56 w 1000"/>
                <a:gd name="T5" fmla="*/ 398 h 999"/>
                <a:gd name="T6" fmla="*/ 601 w 1000"/>
                <a:gd name="T7" fmla="*/ 56 h 999"/>
                <a:gd name="T8" fmla="*/ 944 w 1000"/>
                <a:gd name="T9" fmla="*/ 601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0" h="999">
                  <a:moveTo>
                    <a:pt x="944" y="601"/>
                  </a:moveTo>
                  <a:cubicBezTo>
                    <a:pt x="888" y="846"/>
                    <a:pt x="643" y="999"/>
                    <a:pt x="398" y="943"/>
                  </a:cubicBezTo>
                  <a:cubicBezTo>
                    <a:pt x="153" y="887"/>
                    <a:pt x="0" y="643"/>
                    <a:pt x="56" y="398"/>
                  </a:cubicBezTo>
                  <a:cubicBezTo>
                    <a:pt x="112" y="153"/>
                    <a:pt x="356" y="0"/>
                    <a:pt x="601" y="56"/>
                  </a:cubicBezTo>
                  <a:cubicBezTo>
                    <a:pt x="846" y="112"/>
                    <a:pt x="1000" y="356"/>
                    <a:pt x="944" y="60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4197350" y="-1677988"/>
              <a:ext cx="3817938" cy="3698876"/>
            </a:xfrm>
            <a:custGeom>
              <a:avLst/>
              <a:gdLst>
                <a:gd name="T0" fmla="*/ 192 w 899"/>
                <a:gd name="T1" fmla="*/ 146 h 871"/>
                <a:gd name="T2" fmla="*/ 438 w 899"/>
                <a:gd name="T3" fmla="*/ 141 h 871"/>
                <a:gd name="T4" fmla="*/ 543 w 899"/>
                <a:gd name="T5" fmla="*/ 72 h 871"/>
                <a:gd name="T6" fmla="*/ 399 w 899"/>
                <a:gd name="T7" fmla="*/ 59 h 871"/>
                <a:gd name="T8" fmla="*/ 403 w 899"/>
                <a:gd name="T9" fmla="*/ 40 h 871"/>
                <a:gd name="T10" fmla="*/ 586 w 899"/>
                <a:gd name="T11" fmla="*/ 114 h 871"/>
                <a:gd name="T12" fmla="*/ 636 w 899"/>
                <a:gd name="T13" fmla="*/ 98 h 871"/>
                <a:gd name="T14" fmla="*/ 626 w 899"/>
                <a:gd name="T15" fmla="*/ 183 h 871"/>
                <a:gd name="T16" fmla="*/ 738 w 899"/>
                <a:gd name="T17" fmla="*/ 275 h 871"/>
                <a:gd name="T18" fmla="*/ 751 w 899"/>
                <a:gd name="T19" fmla="*/ 235 h 871"/>
                <a:gd name="T20" fmla="*/ 749 w 899"/>
                <a:gd name="T21" fmla="*/ 162 h 871"/>
                <a:gd name="T22" fmla="*/ 648 w 899"/>
                <a:gd name="T23" fmla="*/ 74 h 871"/>
                <a:gd name="T24" fmla="*/ 870 w 899"/>
                <a:gd name="T25" fmla="*/ 291 h 871"/>
                <a:gd name="T26" fmla="*/ 737 w 899"/>
                <a:gd name="T27" fmla="*/ 786 h 871"/>
                <a:gd name="T28" fmla="*/ 713 w 899"/>
                <a:gd name="T29" fmla="*/ 761 h 871"/>
                <a:gd name="T30" fmla="*/ 800 w 899"/>
                <a:gd name="T31" fmla="*/ 651 h 871"/>
                <a:gd name="T32" fmla="*/ 777 w 899"/>
                <a:gd name="T33" fmla="*/ 576 h 871"/>
                <a:gd name="T34" fmla="*/ 680 w 899"/>
                <a:gd name="T35" fmla="*/ 555 h 871"/>
                <a:gd name="T36" fmla="*/ 571 w 899"/>
                <a:gd name="T37" fmla="*/ 406 h 871"/>
                <a:gd name="T38" fmla="*/ 514 w 899"/>
                <a:gd name="T39" fmla="*/ 353 h 871"/>
                <a:gd name="T40" fmla="*/ 409 w 899"/>
                <a:gd name="T41" fmla="*/ 382 h 871"/>
                <a:gd name="T42" fmla="*/ 333 w 899"/>
                <a:gd name="T43" fmla="*/ 458 h 871"/>
                <a:gd name="T44" fmla="*/ 367 w 899"/>
                <a:gd name="T45" fmla="*/ 663 h 871"/>
                <a:gd name="T46" fmla="*/ 255 w 899"/>
                <a:gd name="T47" fmla="*/ 681 h 871"/>
                <a:gd name="T48" fmla="*/ 171 w 899"/>
                <a:gd name="T49" fmla="*/ 579 h 871"/>
                <a:gd name="T50" fmla="*/ 68 w 899"/>
                <a:gd name="T51" fmla="*/ 551 h 871"/>
                <a:gd name="T52" fmla="*/ 370 w 899"/>
                <a:gd name="T53" fmla="*/ 421 h 871"/>
                <a:gd name="T54" fmla="*/ 765 w 899"/>
                <a:gd name="T55" fmla="*/ 221 h 871"/>
                <a:gd name="T56" fmla="*/ 705 w 899"/>
                <a:gd name="T57" fmla="*/ 108 h 871"/>
                <a:gd name="T58" fmla="*/ 323 w 899"/>
                <a:gd name="T59" fmla="*/ 44 h 871"/>
                <a:gd name="T60" fmla="*/ 601 w 899"/>
                <a:gd name="T61" fmla="*/ 147 h 871"/>
                <a:gd name="T62" fmla="*/ 775 w 899"/>
                <a:gd name="T63" fmla="*/ 213 h 871"/>
                <a:gd name="T64" fmla="*/ 414 w 899"/>
                <a:gd name="T65" fmla="*/ 180 h 871"/>
                <a:gd name="T66" fmla="*/ 428 w 899"/>
                <a:gd name="T67" fmla="*/ 212 h 871"/>
                <a:gd name="T68" fmla="*/ 411 w 899"/>
                <a:gd name="T69" fmla="*/ 245 h 871"/>
                <a:gd name="T70" fmla="*/ 418 w 899"/>
                <a:gd name="T71" fmla="*/ 268 h 871"/>
                <a:gd name="T72" fmla="*/ 155 w 899"/>
                <a:gd name="T73" fmla="*/ 159 h 871"/>
                <a:gd name="T74" fmla="*/ 866 w 899"/>
                <a:gd name="T75" fmla="*/ 335 h 871"/>
                <a:gd name="T76" fmla="*/ 804 w 899"/>
                <a:gd name="T77" fmla="*/ 344 h 871"/>
                <a:gd name="T78" fmla="*/ 879 w 899"/>
                <a:gd name="T79" fmla="*/ 376 h 871"/>
                <a:gd name="T80" fmla="*/ 349 w 899"/>
                <a:gd name="T81" fmla="*/ 303 h 871"/>
                <a:gd name="T82" fmla="*/ 679 w 899"/>
                <a:gd name="T83" fmla="*/ 464 h 871"/>
                <a:gd name="T84" fmla="*/ 762 w 899"/>
                <a:gd name="T85" fmla="*/ 517 h 871"/>
                <a:gd name="T86" fmla="*/ 734 w 899"/>
                <a:gd name="T87" fmla="*/ 395 h 871"/>
                <a:gd name="T88" fmla="*/ 222 w 899"/>
                <a:gd name="T89" fmla="*/ 371 h 871"/>
                <a:gd name="T90" fmla="*/ 287 w 899"/>
                <a:gd name="T91" fmla="*/ 428 h 871"/>
                <a:gd name="T92" fmla="*/ 301 w 899"/>
                <a:gd name="T93" fmla="*/ 362 h 871"/>
                <a:gd name="T94" fmla="*/ 224 w 899"/>
                <a:gd name="T95" fmla="*/ 406 h 871"/>
                <a:gd name="T96" fmla="*/ 458 w 899"/>
                <a:gd name="T97" fmla="*/ 358 h 871"/>
                <a:gd name="T98" fmla="*/ 28 w 899"/>
                <a:gd name="T99" fmla="*/ 286 h 871"/>
                <a:gd name="T100" fmla="*/ 784 w 899"/>
                <a:gd name="T101" fmla="*/ 514 h 871"/>
                <a:gd name="T102" fmla="*/ 160 w 899"/>
                <a:gd name="T103" fmla="*/ 420 h 871"/>
                <a:gd name="T104" fmla="*/ 820 w 899"/>
                <a:gd name="T105" fmla="*/ 557 h 871"/>
                <a:gd name="T106" fmla="*/ 696 w 899"/>
                <a:gd name="T107" fmla="*/ 538 h 871"/>
                <a:gd name="T108" fmla="*/ 289 w 899"/>
                <a:gd name="T109" fmla="*/ 477 h 871"/>
                <a:gd name="T110" fmla="*/ 303 w 899"/>
                <a:gd name="T111" fmla="*/ 479 h 871"/>
                <a:gd name="T112" fmla="*/ 199 w 899"/>
                <a:gd name="T113" fmla="*/ 466 h 871"/>
                <a:gd name="T114" fmla="*/ 810 w 899"/>
                <a:gd name="T115" fmla="*/ 652 h 871"/>
                <a:gd name="T116" fmla="*/ 243 w 899"/>
                <a:gd name="T117" fmla="*/ 568 h 871"/>
                <a:gd name="T118" fmla="*/ 244 w 899"/>
                <a:gd name="T119" fmla="*/ 585 h 871"/>
                <a:gd name="T120" fmla="*/ 232 w 899"/>
                <a:gd name="T121" fmla="*/ 609 h 871"/>
                <a:gd name="T122" fmla="*/ 231 w 899"/>
                <a:gd name="T123" fmla="*/ 626 h 871"/>
                <a:gd name="T124" fmla="*/ 262 w 899"/>
                <a:gd name="T125" fmla="*/ 694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9" h="871">
                  <a:moveTo>
                    <a:pt x="130" y="111"/>
                  </a:moveTo>
                  <a:cubicBezTo>
                    <a:pt x="152" y="90"/>
                    <a:pt x="177" y="71"/>
                    <a:pt x="203" y="54"/>
                  </a:cubicBezTo>
                  <a:cubicBezTo>
                    <a:pt x="190" y="64"/>
                    <a:pt x="175" y="72"/>
                    <a:pt x="164" y="84"/>
                  </a:cubicBezTo>
                  <a:cubicBezTo>
                    <a:pt x="164" y="85"/>
                    <a:pt x="165" y="84"/>
                    <a:pt x="166" y="84"/>
                  </a:cubicBezTo>
                  <a:cubicBezTo>
                    <a:pt x="166" y="89"/>
                    <a:pt x="158" y="93"/>
                    <a:pt x="158" y="97"/>
                  </a:cubicBezTo>
                  <a:cubicBezTo>
                    <a:pt x="158" y="98"/>
                    <a:pt x="157" y="97"/>
                    <a:pt x="156" y="97"/>
                  </a:cubicBezTo>
                  <a:cubicBezTo>
                    <a:pt x="155" y="99"/>
                    <a:pt x="158" y="100"/>
                    <a:pt x="157" y="102"/>
                  </a:cubicBezTo>
                  <a:cubicBezTo>
                    <a:pt x="161" y="101"/>
                    <a:pt x="161" y="101"/>
                    <a:pt x="164" y="103"/>
                  </a:cubicBezTo>
                  <a:cubicBezTo>
                    <a:pt x="166" y="103"/>
                    <a:pt x="163" y="102"/>
                    <a:pt x="164" y="100"/>
                  </a:cubicBezTo>
                  <a:cubicBezTo>
                    <a:pt x="166" y="100"/>
                    <a:pt x="167" y="101"/>
                    <a:pt x="168" y="98"/>
                  </a:cubicBezTo>
                  <a:cubicBezTo>
                    <a:pt x="169" y="98"/>
                    <a:pt x="170" y="99"/>
                    <a:pt x="170" y="100"/>
                  </a:cubicBezTo>
                  <a:cubicBezTo>
                    <a:pt x="171" y="95"/>
                    <a:pt x="173" y="103"/>
                    <a:pt x="175" y="95"/>
                  </a:cubicBezTo>
                  <a:cubicBezTo>
                    <a:pt x="175" y="99"/>
                    <a:pt x="177" y="95"/>
                    <a:pt x="179" y="93"/>
                  </a:cubicBezTo>
                  <a:cubicBezTo>
                    <a:pt x="180" y="94"/>
                    <a:pt x="183" y="94"/>
                    <a:pt x="183" y="93"/>
                  </a:cubicBezTo>
                  <a:cubicBezTo>
                    <a:pt x="185" y="94"/>
                    <a:pt x="183" y="94"/>
                    <a:pt x="183" y="95"/>
                  </a:cubicBezTo>
                  <a:cubicBezTo>
                    <a:pt x="185" y="96"/>
                    <a:pt x="187" y="94"/>
                    <a:pt x="189" y="95"/>
                  </a:cubicBezTo>
                  <a:cubicBezTo>
                    <a:pt x="184" y="91"/>
                    <a:pt x="191" y="90"/>
                    <a:pt x="194" y="84"/>
                  </a:cubicBezTo>
                  <a:cubicBezTo>
                    <a:pt x="196" y="85"/>
                    <a:pt x="198" y="83"/>
                    <a:pt x="199" y="85"/>
                  </a:cubicBezTo>
                  <a:cubicBezTo>
                    <a:pt x="199" y="85"/>
                    <a:pt x="200" y="84"/>
                    <a:pt x="199" y="83"/>
                  </a:cubicBezTo>
                  <a:cubicBezTo>
                    <a:pt x="200" y="81"/>
                    <a:pt x="202" y="84"/>
                    <a:pt x="201" y="84"/>
                  </a:cubicBezTo>
                  <a:cubicBezTo>
                    <a:pt x="203" y="85"/>
                    <a:pt x="202" y="82"/>
                    <a:pt x="203" y="82"/>
                  </a:cubicBezTo>
                  <a:cubicBezTo>
                    <a:pt x="204" y="82"/>
                    <a:pt x="203" y="83"/>
                    <a:pt x="204" y="84"/>
                  </a:cubicBezTo>
                  <a:cubicBezTo>
                    <a:pt x="206" y="84"/>
                    <a:pt x="203" y="81"/>
                    <a:pt x="206" y="83"/>
                  </a:cubicBezTo>
                  <a:cubicBezTo>
                    <a:pt x="207" y="81"/>
                    <a:pt x="206" y="81"/>
                    <a:pt x="206" y="80"/>
                  </a:cubicBezTo>
                  <a:cubicBezTo>
                    <a:pt x="206" y="82"/>
                    <a:pt x="209" y="81"/>
                    <a:pt x="209" y="78"/>
                  </a:cubicBezTo>
                  <a:cubicBezTo>
                    <a:pt x="210" y="79"/>
                    <a:pt x="211" y="79"/>
                    <a:pt x="212" y="79"/>
                  </a:cubicBezTo>
                  <a:cubicBezTo>
                    <a:pt x="209" y="82"/>
                    <a:pt x="211" y="86"/>
                    <a:pt x="209" y="88"/>
                  </a:cubicBezTo>
                  <a:cubicBezTo>
                    <a:pt x="208" y="88"/>
                    <a:pt x="207" y="88"/>
                    <a:pt x="206" y="88"/>
                  </a:cubicBezTo>
                  <a:cubicBezTo>
                    <a:pt x="206" y="87"/>
                    <a:pt x="207" y="85"/>
                    <a:pt x="206" y="85"/>
                  </a:cubicBezTo>
                  <a:cubicBezTo>
                    <a:pt x="205" y="86"/>
                    <a:pt x="203" y="88"/>
                    <a:pt x="200" y="88"/>
                  </a:cubicBezTo>
                  <a:cubicBezTo>
                    <a:pt x="200" y="90"/>
                    <a:pt x="203" y="87"/>
                    <a:pt x="203" y="89"/>
                  </a:cubicBezTo>
                  <a:cubicBezTo>
                    <a:pt x="204" y="89"/>
                    <a:pt x="204" y="87"/>
                    <a:pt x="205" y="87"/>
                  </a:cubicBezTo>
                  <a:cubicBezTo>
                    <a:pt x="207" y="87"/>
                    <a:pt x="206" y="89"/>
                    <a:pt x="206" y="91"/>
                  </a:cubicBezTo>
                  <a:cubicBezTo>
                    <a:pt x="205" y="90"/>
                    <a:pt x="205" y="90"/>
                    <a:pt x="205" y="89"/>
                  </a:cubicBezTo>
                  <a:cubicBezTo>
                    <a:pt x="203" y="91"/>
                    <a:pt x="204" y="97"/>
                    <a:pt x="201" y="97"/>
                  </a:cubicBezTo>
                  <a:cubicBezTo>
                    <a:pt x="201" y="98"/>
                    <a:pt x="202" y="98"/>
                    <a:pt x="202" y="99"/>
                  </a:cubicBezTo>
                  <a:cubicBezTo>
                    <a:pt x="201" y="99"/>
                    <a:pt x="201" y="98"/>
                    <a:pt x="200" y="98"/>
                  </a:cubicBezTo>
                  <a:cubicBezTo>
                    <a:pt x="199" y="100"/>
                    <a:pt x="201" y="100"/>
                    <a:pt x="201" y="102"/>
                  </a:cubicBezTo>
                  <a:cubicBezTo>
                    <a:pt x="202" y="102"/>
                    <a:pt x="202" y="100"/>
                    <a:pt x="204" y="101"/>
                  </a:cubicBezTo>
                  <a:cubicBezTo>
                    <a:pt x="200" y="108"/>
                    <a:pt x="196" y="109"/>
                    <a:pt x="192" y="115"/>
                  </a:cubicBezTo>
                  <a:cubicBezTo>
                    <a:pt x="189" y="114"/>
                    <a:pt x="188" y="115"/>
                    <a:pt x="188" y="117"/>
                  </a:cubicBezTo>
                  <a:cubicBezTo>
                    <a:pt x="187" y="117"/>
                    <a:pt x="187" y="116"/>
                    <a:pt x="186" y="116"/>
                  </a:cubicBezTo>
                  <a:cubicBezTo>
                    <a:pt x="184" y="118"/>
                    <a:pt x="175" y="119"/>
                    <a:pt x="174" y="123"/>
                  </a:cubicBezTo>
                  <a:cubicBezTo>
                    <a:pt x="174" y="122"/>
                    <a:pt x="174" y="122"/>
                    <a:pt x="175" y="122"/>
                  </a:cubicBezTo>
                  <a:cubicBezTo>
                    <a:pt x="175" y="120"/>
                    <a:pt x="171" y="121"/>
                    <a:pt x="172" y="118"/>
                  </a:cubicBezTo>
                  <a:cubicBezTo>
                    <a:pt x="166" y="119"/>
                    <a:pt x="169" y="128"/>
                    <a:pt x="162" y="127"/>
                  </a:cubicBezTo>
                  <a:cubicBezTo>
                    <a:pt x="161" y="129"/>
                    <a:pt x="163" y="129"/>
                    <a:pt x="162" y="131"/>
                  </a:cubicBezTo>
                  <a:cubicBezTo>
                    <a:pt x="164" y="131"/>
                    <a:pt x="164" y="130"/>
                    <a:pt x="165" y="131"/>
                  </a:cubicBezTo>
                  <a:cubicBezTo>
                    <a:pt x="165" y="135"/>
                    <a:pt x="162" y="134"/>
                    <a:pt x="162" y="136"/>
                  </a:cubicBezTo>
                  <a:cubicBezTo>
                    <a:pt x="164" y="137"/>
                    <a:pt x="164" y="138"/>
                    <a:pt x="161" y="140"/>
                  </a:cubicBezTo>
                  <a:cubicBezTo>
                    <a:pt x="161" y="142"/>
                    <a:pt x="163" y="139"/>
                    <a:pt x="164" y="140"/>
                  </a:cubicBezTo>
                  <a:cubicBezTo>
                    <a:pt x="164" y="141"/>
                    <a:pt x="163" y="141"/>
                    <a:pt x="163" y="142"/>
                  </a:cubicBezTo>
                  <a:cubicBezTo>
                    <a:pt x="164" y="143"/>
                    <a:pt x="165" y="143"/>
                    <a:pt x="166" y="141"/>
                  </a:cubicBezTo>
                  <a:cubicBezTo>
                    <a:pt x="167" y="143"/>
                    <a:pt x="164" y="144"/>
                    <a:pt x="164" y="146"/>
                  </a:cubicBezTo>
                  <a:cubicBezTo>
                    <a:pt x="165" y="144"/>
                    <a:pt x="166" y="147"/>
                    <a:pt x="168" y="148"/>
                  </a:cubicBezTo>
                  <a:cubicBezTo>
                    <a:pt x="167" y="150"/>
                    <a:pt x="166" y="153"/>
                    <a:pt x="164" y="154"/>
                  </a:cubicBezTo>
                  <a:cubicBezTo>
                    <a:pt x="164" y="157"/>
                    <a:pt x="168" y="157"/>
                    <a:pt x="168" y="159"/>
                  </a:cubicBezTo>
                  <a:cubicBezTo>
                    <a:pt x="169" y="156"/>
                    <a:pt x="172" y="155"/>
                    <a:pt x="173" y="151"/>
                  </a:cubicBezTo>
                  <a:cubicBezTo>
                    <a:pt x="175" y="151"/>
                    <a:pt x="176" y="154"/>
                    <a:pt x="176" y="150"/>
                  </a:cubicBezTo>
                  <a:cubicBezTo>
                    <a:pt x="177" y="151"/>
                    <a:pt x="176" y="153"/>
                    <a:pt x="177" y="153"/>
                  </a:cubicBezTo>
                  <a:cubicBezTo>
                    <a:pt x="174" y="154"/>
                    <a:pt x="171" y="156"/>
                    <a:pt x="169" y="160"/>
                  </a:cubicBezTo>
                  <a:cubicBezTo>
                    <a:pt x="171" y="162"/>
                    <a:pt x="170" y="162"/>
                    <a:pt x="172" y="163"/>
                  </a:cubicBezTo>
                  <a:cubicBezTo>
                    <a:pt x="173" y="165"/>
                    <a:pt x="171" y="163"/>
                    <a:pt x="169" y="163"/>
                  </a:cubicBezTo>
                  <a:cubicBezTo>
                    <a:pt x="169" y="163"/>
                    <a:pt x="169" y="164"/>
                    <a:pt x="169" y="164"/>
                  </a:cubicBezTo>
                  <a:cubicBezTo>
                    <a:pt x="169" y="165"/>
                    <a:pt x="169" y="165"/>
                    <a:pt x="169" y="164"/>
                  </a:cubicBezTo>
                  <a:cubicBezTo>
                    <a:pt x="170" y="167"/>
                    <a:pt x="172" y="166"/>
                    <a:pt x="172" y="169"/>
                  </a:cubicBezTo>
                  <a:cubicBezTo>
                    <a:pt x="174" y="166"/>
                    <a:pt x="177" y="166"/>
                    <a:pt x="180" y="166"/>
                  </a:cubicBezTo>
                  <a:cubicBezTo>
                    <a:pt x="180" y="169"/>
                    <a:pt x="176" y="165"/>
                    <a:pt x="177" y="169"/>
                  </a:cubicBezTo>
                  <a:cubicBezTo>
                    <a:pt x="178" y="170"/>
                    <a:pt x="177" y="170"/>
                    <a:pt x="178" y="173"/>
                  </a:cubicBezTo>
                  <a:cubicBezTo>
                    <a:pt x="180" y="173"/>
                    <a:pt x="180" y="173"/>
                    <a:pt x="183" y="174"/>
                  </a:cubicBezTo>
                  <a:cubicBezTo>
                    <a:pt x="181" y="171"/>
                    <a:pt x="185" y="171"/>
                    <a:pt x="186" y="168"/>
                  </a:cubicBezTo>
                  <a:cubicBezTo>
                    <a:pt x="184" y="167"/>
                    <a:pt x="185" y="167"/>
                    <a:pt x="185" y="164"/>
                  </a:cubicBezTo>
                  <a:cubicBezTo>
                    <a:pt x="183" y="164"/>
                    <a:pt x="181" y="165"/>
                    <a:pt x="178" y="165"/>
                  </a:cubicBezTo>
                  <a:cubicBezTo>
                    <a:pt x="180" y="161"/>
                    <a:pt x="179" y="162"/>
                    <a:pt x="178" y="158"/>
                  </a:cubicBezTo>
                  <a:cubicBezTo>
                    <a:pt x="179" y="159"/>
                    <a:pt x="180" y="159"/>
                    <a:pt x="181" y="159"/>
                  </a:cubicBezTo>
                  <a:cubicBezTo>
                    <a:pt x="180" y="158"/>
                    <a:pt x="181" y="156"/>
                    <a:pt x="179" y="155"/>
                  </a:cubicBezTo>
                  <a:cubicBezTo>
                    <a:pt x="181" y="154"/>
                    <a:pt x="180" y="150"/>
                    <a:pt x="184" y="151"/>
                  </a:cubicBezTo>
                  <a:cubicBezTo>
                    <a:pt x="184" y="150"/>
                    <a:pt x="184" y="149"/>
                    <a:pt x="183" y="148"/>
                  </a:cubicBezTo>
                  <a:cubicBezTo>
                    <a:pt x="183" y="149"/>
                    <a:pt x="188" y="147"/>
                    <a:pt x="184" y="146"/>
                  </a:cubicBezTo>
                  <a:cubicBezTo>
                    <a:pt x="185" y="144"/>
                    <a:pt x="187" y="146"/>
                    <a:pt x="188" y="146"/>
                  </a:cubicBezTo>
                  <a:cubicBezTo>
                    <a:pt x="185" y="146"/>
                    <a:pt x="188" y="147"/>
                    <a:pt x="186" y="150"/>
                  </a:cubicBezTo>
                  <a:cubicBezTo>
                    <a:pt x="189" y="148"/>
                    <a:pt x="189" y="147"/>
                    <a:pt x="191" y="145"/>
                  </a:cubicBezTo>
                  <a:cubicBezTo>
                    <a:pt x="192" y="145"/>
                    <a:pt x="192" y="145"/>
                    <a:pt x="192" y="146"/>
                  </a:cubicBezTo>
                  <a:cubicBezTo>
                    <a:pt x="191" y="146"/>
                    <a:pt x="192" y="147"/>
                    <a:pt x="192" y="147"/>
                  </a:cubicBezTo>
                  <a:cubicBezTo>
                    <a:pt x="187" y="150"/>
                    <a:pt x="186" y="153"/>
                    <a:pt x="186" y="160"/>
                  </a:cubicBezTo>
                  <a:cubicBezTo>
                    <a:pt x="187" y="160"/>
                    <a:pt x="188" y="160"/>
                    <a:pt x="189" y="160"/>
                  </a:cubicBezTo>
                  <a:cubicBezTo>
                    <a:pt x="189" y="159"/>
                    <a:pt x="190" y="158"/>
                    <a:pt x="190" y="157"/>
                  </a:cubicBezTo>
                  <a:cubicBezTo>
                    <a:pt x="191" y="161"/>
                    <a:pt x="192" y="156"/>
                    <a:pt x="195" y="158"/>
                  </a:cubicBezTo>
                  <a:cubicBezTo>
                    <a:pt x="193" y="157"/>
                    <a:pt x="192" y="153"/>
                    <a:pt x="196" y="154"/>
                  </a:cubicBezTo>
                  <a:cubicBezTo>
                    <a:pt x="195" y="155"/>
                    <a:pt x="194" y="155"/>
                    <a:pt x="194" y="156"/>
                  </a:cubicBezTo>
                  <a:cubicBezTo>
                    <a:pt x="195" y="156"/>
                    <a:pt x="196" y="155"/>
                    <a:pt x="197" y="154"/>
                  </a:cubicBezTo>
                  <a:cubicBezTo>
                    <a:pt x="196" y="153"/>
                    <a:pt x="195" y="153"/>
                    <a:pt x="196" y="152"/>
                  </a:cubicBezTo>
                  <a:cubicBezTo>
                    <a:pt x="198" y="152"/>
                    <a:pt x="197" y="153"/>
                    <a:pt x="200" y="154"/>
                  </a:cubicBezTo>
                  <a:cubicBezTo>
                    <a:pt x="201" y="155"/>
                    <a:pt x="203" y="149"/>
                    <a:pt x="202" y="148"/>
                  </a:cubicBezTo>
                  <a:cubicBezTo>
                    <a:pt x="203" y="148"/>
                    <a:pt x="204" y="148"/>
                    <a:pt x="206" y="148"/>
                  </a:cubicBezTo>
                  <a:cubicBezTo>
                    <a:pt x="207" y="139"/>
                    <a:pt x="209" y="130"/>
                    <a:pt x="212" y="125"/>
                  </a:cubicBezTo>
                  <a:cubicBezTo>
                    <a:pt x="217" y="116"/>
                    <a:pt x="226" y="116"/>
                    <a:pt x="234" y="111"/>
                  </a:cubicBezTo>
                  <a:cubicBezTo>
                    <a:pt x="237" y="113"/>
                    <a:pt x="241" y="108"/>
                    <a:pt x="245" y="108"/>
                  </a:cubicBezTo>
                  <a:cubicBezTo>
                    <a:pt x="245" y="108"/>
                    <a:pt x="245" y="107"/>
                    <a:pt x="244" y="107"/>
                  </a:cubicBezTo>
                  <a:cubicBezTo>
                    <a:pt x="247" y="109"/>
                    <a:pt x="248" y="106"/>
                    <a:pt x="251" y="108"/>
                  </a:cubicBezTo>
                  <a:cubicBezTo>
                    <a:pt x="252" y="108"/>
                    <a:pt x="252" y="106"/>
                    <a:pt x="251" y="105"/>
                  </a:cubicBezTo>
                  <a:cubicBezTo>
                    <a:pt x="252" y="104"/>
                    <a:pt x="252" y="108"/>
                    <a:pt x="255" y="107"/>
                  </a:cubicBezTo>
                  <a:cubicBezTo>
                    <a:pt x="257" y="107"/>
                    <a:pt x="253" y="106"/>
                    <a:pt x="255" y="104"/>
                  </a:cubicBezTo>
                  <a:cubicBezTo>
                    <a:pt x="256" y="105"/>
                    <a:pt x="257" y="106"/>
                    <a:pt x="256" y="108"/>
                  </a:cubicBezTo>
                  <a:cubicBezTo>
                    <a:pt x="255" y="108"/>
                    <a:pt x="255" y="108"/>
                    <a:pt x="254" y="108"/>
                  </a:cubicBezTo>
                  <a:cubicBezTo>
                    <a:pt x="254" y="108"/>
                    <a:pt x="255" y="109"/>
                    <a:pt x="254" y="109"/>
                  </a:cubicBezTo>
                  <a:cubicBezTo>
                    <a:pt x="260" y="114"/>
                    <a:pt x="270" y="112"/>
                    <a:pt x="270" y="105"/>
                  </a:cubicBezTo>
                  <a:cubicBezTo>
                    <a:pt x="272" y="106"/>
                    <a:pt x="272" y="104"/>
                    <a:pt x="273" y="102"/>
                  </a:cubicBezTo>
                  <a:cubicBezTo>
                    <a:pt x="275" y="103"/>
                    <a:pt x="275" y="101"/>
                    <a:pt x="276" y="103"/>
                  </a:cubicBezTo>
                  <a:cubicBezTo>
                    <a:pt x="277" y="97"/>
                    <a:pt x="287" y="94"/>
                    <a:pt x="290" y="94"/>
                  </a:cubicBezTo>
                  <a:cubicBezTo>
                    <a:pt x="290" y="92"/>
                    <a:pt x="289" y="91"/>
                    <a:pt x="289" y="90"/>
                  </a:cubicBezTo>
                  <a:cubicBezTo>
                    <a:pt x="288" y="88"/>
                    <a:pt x="291" y="92"/>
                    <a:pt x="292" y="93"/>
                  </a:cubicBezTo>
                  <a:cubicBezTo>
                    <a:pt x="294" y="90"/>
                    <a:pt x="294" y="92"/>
                    <a:pt x="296" y="90"/>
                  </a:cubicBezTo>
                  <a:cubicBezTo>
                    <a:pt x="293" y="89"/>
                    <a:pt x="295" y="89"/>
                    <a:pt x="297" y="88"/>
                  </a:cubicBezTo>
                  <a:cubicBezTo>
                    <a:pt x="299" y="88"/>
                    <a:pt x="298" y="90"/>
                    <a:pt x="299" y="90"/>
                  </a:cubicBezTo>
                  <a:cubicBezTo>
                    <a:pt x="299" y="89"/>
                    <a:pt x="300" y="87"/>
                    <a:pt x="299" y="87"/>
                  </a:cubicBezTo>
                  <a:cubicBezTo>
                    <a:pt x="302" y="87"/>
                    <a:pt x="306" y="87"/>
                    <a:pt x="305" y="82"/>
                  </a:cubicBezTo>
                  <a:cubicBezTo>
                    <a:pt x="306" y="82"/>
                    <a:pt x="307" y="82"/>
                    <a:pt x="308" y="82"/>
                  </a:cubicBezTo>
                  <a:cubicBezTo>
                    <a:pt x="308" y="83"/>
                    <a:pt x="307" y="83"/>
                    <a:pt x="306" y="82"/>
                  </a:cubicBezTo>
                  <a:cubicBezTo>
                    <a:pt x="305" y="84"/>
                    <a:pt x="307" y="84"/>
                    <a:pt x="307" y="85"/>
                  </a:cubicBezTo>
                  <a:cubicBezTo>
                    <a:pt x="308" y="83"/>
                    <a:pt x="312" y="84"/>
                    <a:pt x="313" y="82"/>
                  </a:cubicBezTo>
                  <a:cubicBezTo>
                    <a:pt x="316" y="83"/>
                    <a:pt x="321" y="82"/>
                    <a:pt x="328" y="83"/>
                  </a:cubicBezTo>
                  <a:cubicBezTo>
                    <a:pt x="326" y="84"/>
                    <a:pt x="329" y="86"/>
                    <a:pt x="327" y="87"/>
                  </a:cubicBezTo>
                  <a:cubicBezTo>
                    <a:pt x="330" y="89"/>
                    <a:pt x="329" y="84"/>
                    <a:pt x="330" y="84"/>
                  </a:cubicBezTo>
                  <a:cubicBezTo>
                    <a:pt x="333" y="85"/>
                    <a:pt x="332" y="86"/>
                    <a:pt x="334" y="85"/>
                  </a:cubicBezTo>
                  <a:cubicBezTo>
                    <a:pt x="334" y="87"/>
                    <a:pt x="331" y="85"/>
                    <a:pt x="330" y="87"/>
                  </a:cubicBezTo>
                  <a:cubicBezTo>
                    <a:pt x="331" y="88"/>
                    <a:pt x="333" y="87"/>
                    <a:pt x="334" y="88"/>
                  </a:cubicBezTo>
                  <a:cubicBezTo>
                    <a:pt x="336" y="88"/>
                    <a:pt x="337" y="86"/>
                    <a:pt x="338" y="85"/>
                  </a:cubicBezTo>
                  <a:cubicBezTo>
                    <a:pt x="341" y="86"/>
                    <a:pt x="338" y="86"/>
                    <a:pt x="339" y="88"/>
                  </a:cubicBezTo>
                  <a:cubicBezTo>
                    <a:pt x="340" y="88"/>
                    <a:pt x="340" y="87"/>
                    <a:pt x="340" y="86"/>
                  </a:cubicBezTo>
                  <a:cubicBezTo>
                    <a:pt x="343" y="89"/>
                    <a:pt x="344" y="85"/>
                    <a:pt x="346" y="87"/>
                  </a:cubicBezTo>
                  <a:cubicBezTo>
                    <a:pt x="346" y="87"/>
                    <a:pt x="346" y="86"/>
                    <a:pt x="346" y="85"/>
                  </a:cubicBezTo>
                  <a:cubicBezTo>
                    <a:pt x="344" y="85"/>
                    <a:pt x="343" y="84"/>
                    <a:pt x="342" y="84"/>
                  </a:cubicBezTo>
                  <a:cubicBezTo>
                    <a:pt x="342" y="82"/>
                    <a:pt x="340" y="81"/>
                    <a:pt x="340" y="79"/>
                  </a:cubicBezTo>
                  <a:cubicBezTo>
                    <a:pt x="344" y="74"/>
                    <a:pt x="356" y="68"/>
                    <a:pt x="363" y="75"/>
                  </a:cubicBezTo>
                  <a:cubicBezTo>
                    <a:pt x="363" y="77"/>
                    <a:pt x="362" y="79"/>
                    <a:pt x="362" y="80"/>
                  </a:cubicBezTo>
                  <a:cubicBezTo>
                    <a:pt x="358" y="84"/>
                    <a:pt x="351" y="84"/>
                    <a:pt x="347" y="87"/>
                  </a:cubicBezTo>
                  <a:cubicBezTo>
                    <a:pt x="350" y="87"/>
                    <a:pt x="353" y="87"/>
                    <a:pt x="357" y="85"/>
                  </a:cubicBezTo>
                  <a:cubicBezTo>
                    <a:pt x="359" y="86"/>
                    <a:pt x="355" y="88"/>
                    <a:pt x="357" y="90"/>
                  </a:cubicBezTo>
                  <a:cubicBezTo>
                    <a:pt x="360" y="91"/>
                    <a:pt x="364" y="88"/>
                    <a:pt x="365" y="91"/>
                  </a:cubicBezTo>
                  <a:cubicBezTo>
                    <a:pt x="366" y="87"/>
                    <a:pt x="372" y="95"/>
                    <a:pt x="377" y="91"/>
                  </a:cubicBezTo>
                  <a:cubicBezTo>
                    <a:pt x="380" y="96"/>
                    <a:pt x="391" y="100"/>
                    <a:pt x="394" y="95"/>
                  </a:cubicBezTo>
                  <a:cubicBezTo>
                    <a:pt x="395" y="95"/>
                    <a:pt x="395" y="95"/>
                    <a:pt x="395" y="95"/>
                  </a:cubicBezTo>
                  <a:cubicBezTo>
                    <a:pt x="394" y="96"/>
                    <a:pt x="395" y="96"/>
                    <a:pt x="395" y="96"/>
                  </a:cubicBezTo>
                  <a:cubicBezTo>
                    <a:pt x="393" y="96"/>
                    <a:pt x="392" y="100"/>
                    <a:pt x="395" y="98"/>
                  </a:cubicBezTo>
                  <a:cubicBezTo>
                    <a:pt x="396" y="99"/>
                    <a:pt x="395" y="103"/>
                    <a:pt x="393" y="101"/>
                  </a:cubicBezTo>
                  <a:cubicBezTo>
                    <a:pt x="393" y="103"/>
                    <a:pt x="394" y="108"/>
                    <a:pt x="396" y="110"/>
                  </a:cubicBezTo>
                  <a:cubicBezTo>
                    <a:pt x="400" y="109"/>
                    <a:pt x="400" y="112"/>
                    <a:pt x="403" y="113"/>
                  </a:cubicBezTo>
                  <a:cubicBezTo>
                    <a:pt x="402" y="115"/>
                    <a:pt x="405" y="118"/>
                    <a:pt x="406" y="121"/>
                  </a:cubicBezTo>
                  <a:cubicBezTo>
                    <a:pt x="406" y="118"/>
                    <a:pt x="411" y="124"/>
                    <a:pt x="413" y="126"/>
                  </a:cubicBezTo>
                  <a:cubicBezTo>
                    <a:pt x="413" y="125"/>
                    <a:pt x="415" y="122"/>
                    <a:pt x="414" y="123"/>
                  </a:cubicBezTo>
                  <a:cubicBezTo>
                    <a:pt x="412" y="121"/>
                    <a:pt x="415" y="121"/>
                    <a:pt x="417" y="122"/>
                  </a:cubicBezTo>
                  <a:cubicBezTo>
                    <a:pt x="415" y="123"/>
                    <a:pt x="416" y="124"/>
                    <a:pt x="416" y="125"/>
                  </a:cubicBezTo>
                  <a:cubicBezTo>
                    <a:pt x="419" y="124"/>
                    <a:pt x="416" y="129"/>
                    <a:pt x="420" y="131"/>
                  </a:cubicBezTo>
                  <a:cubicBezTo>
                    <a:pt x="422" y="130"/>
                    <a:pt x="418" y="130"/>
                    <a:pt x="420" y="128"/>
                  </a:cubicBezTo>
                  <a:cubicBezTo>
                    <a:pt x="424" y="127"/>
                    <a:pt x="421" y="135"/>
                    <a:pt x="426" y="133"/>
                  </a:cubicBezTo>
                  <a:cubicBezTo>
                    <a:pt x="426" y="134"/>
                    <a:pt x="424" y="133"/>
                    <a:pt x="423" y="134"/>
                  </a:cubicBezTo>
                  <a:cubicBezTo>
                    <a:pt x="424" y="135"/>
                    <a:pt x="426" y="136"/>
                    <a:pt x="427" y="135"/>
                  </a:cubicBezTo>
                  <a:cubicBezTo>
                    <a:pt x="428" y="135"/>
                    <a:pt x="427" y="135"/>
                    <a:pt x="427" y="137"/>
                  </a:cubicBezTo>
                  <a:cubicBezTo>
                    <a:pt x="428" y="137"/>
                    <a:pt x="428" y="136"/>
                    <a:pt x="429" y="135"/>
                  </a:cubicBezTo>
                  <a:cubicBezTo>
                    <a:pt x="429" y="136"/>
                    <a:pt x="430" y="137"/>
                    <a:pt x="431" y="138"/>
                  </a:cubicBezTo>
                  <a:cubicBezTo>
                    <a:pt x="432" y="137"/>
                    <a:pt x="435" y="135"/>
                    <a:pt x="435" y="138"/>
                  </a:cubicBezTo>
                  <a:cubicBezTo>
                    <a:pt x="436" y="137"/>
                    <a:pt x="438" y="137"/>
                    <a:pt x="438" y="134"/>
                  </a:cubicBezTo>
                  <a:cubicBezTo>
                    <a:pt x="440" y="134"/>
                    <a:pt x="437" y="138"/>
                    <a:pt x="440" y="138"/>
                  </a:cubicBezTo>
                  <a:cubicBezTo>
                    <a:pt x="440" y="139"/>
                    <a:pt x="438" y="138"/>
                    <a:pt x="437" y="139"/>
                  </a:cubicBezTo>
                  <a:cubicBezTo>
                    <a:pt x="437" y="140"/>
                    <a:pt x="438" y="140"/>
                    <a:pt x="438" y="141"/>
                  </a:cubicBezTo>
                  <a:cubicBezTo>
                    <a:pt x="441" y="141"/>
                    <a:pt x="438" y="138"/>
                    <a:pt x="440" y="139"/>
                  </a:cubicBezTo>
                  <a:cubicBezTo>
                    <a:pt x="442" y="141"/>
                    <a:pt x="438" y="140"/>
                    <a:pt x="438" y="143"/>
                  </a:cubicBezTo>
                  <a:cubicBezTo>
                    <a:pt x="438" y="141"/>
                    <a:pt x="434" y="141"/>
                    <a:pt x="433" y="139"/>
                  </a:cubicBezTo>
                  <a:cubicBezTo>
                    <a:pt x="430" y="139"/>
                    <a:pt x="433" y="142"/>
                    <a:pt x="430" y="143"/>
                  </a:cubicBezTo>
                  <a:cubicBezTo>
                    <a:pt x="432" y="144"/>
                    <a:pt x="432" y="141"/>
                    <a:pt x="434" y="142"/>
                  </a:cubicBezTo>
                  <a:cubicBezTo>
                    <a:pt x="431" y="144"/>
                    <a:pt x="433" y="143"/>
                    <a:pt x="433" y="146"/>
                  </a:cubicBezTo>
                  <a:cubicBezTo>
                    <a:pt x="432" y="146"/>
                    <a:pt x="431" y="146"/>
                    <a:pt x="431" y="146"/>
                  </a:cubicBezTo>
                  <a:cubicBezTo>
                    <a:pt x="429" y="148"/>
                    <a:pt x="430" y="149"/>
                    <a:pt x="429" y="150"/>
                  </a:cubicBezTo>
                  <a:cubicBezTo>
                    <a:pt x="430" y="151"/>
                    <a:pt x="430" y="149"/>
                    <a:pt x="431" y="150"/>
                  </a:cubicBezTo>
                  <a:cubicBezTo>
                    <a:pt x="431" y="149"/>
                    <a:pt x="431" y="149"/>
                    <a:pt x="430" y="149"/>
                  </a:cubicBezTo>
                  <a:cubicBezTo>
                    <a:pt x="431" y="147"/>
                    <a:pt x="433" y="150"/>
                    <a:pt x="431" y="150"/>
                  </a:cubicBezTo>
                  <a:cubicBezTo>
                    <a:pt x="435" y="152"/>
                    <a:pt x="434" y="147"/>
                    <a:pt x="435" y="150"/>
                  </a:cubicBezTo>
                  <a:cubicBezTo>
                    <a:pt x="438" y="147"/>
                    <a:pt x="446" y="156"/>
                    <a:pt x="442" y="158"/>
                  </a:cubicBezTo>
                  <a:cubicBezTo>
                    <a:pt x="443" y="158"/>
                    <a:pt x="444" y="157"/>
                    <a:pt x="445" y="156"/>
                  </a:cubicBezTo>
                  <a:cubicBezTo>
                    <a:pt x="445" y="159"/>
                    <a:pt x="447" y="159"/>
                    <a:pt x="449" y="160"/>
                  </a:cubicBezTo>
                  <a:cubicBezTo>
                    <a:pt x="449" y="160"/>
                    <a:pt x="448" y="160"/>
                    <a:pt x="448" y="159"/>
                  </a:cubicBezTo>
                  <a:cubicBezTo>
                    <a:pt x="448" y="157"/>
                    <a:pt x="450" y="158"/>
                    <a:pt x="450" y="157"/>
                  </a:cubicBezTo>
                  <a:cubicBezTo>
                    <a:pt x="451" y="159"/>
                    <a:pt x="447" y="163"/>
                    <a:pt x="450" y="166"/>
                  </a:cubicBezTo>
                  <a:cubicBezTo>
                    <a:pt x="451" y="165"/>
                    <a:pt x="453" y="163"/>
                    <a:pt x="456" y="163"/>
                  </a:cubicBezTo>
                  <a:cubicBezTo>
                    <a:pt x="455" y="166"/>
                    <a:pt x="456" y="168"/>
                    <a:pt x="459" y="168"/>
                  </a:cubicBezTo>
                  <a:cubicBezTo>
                    <a:pt x="459" y="172"/>
                    <a:pt x="459" y="175"/>
                    <a:pt x="464" y="175"/>
                  </a:cubicBezTo>
                  <a:cubicBezTo>
                    <a:pt x="460" y="172"/>
                    <a:pt x="465" y="166"/>
                    <a:pt x="469" y="167"/>
                  </a:cubicBezTo>
                  <a:cubicBezTo>
                    <a:pt x="469" y="164"/>
                    <a:pt x="467" y="168"/>
                    <a:pt x="465" y="167"/>
                  </a:cubicBezTo>
                  <a:cubicBezTo>
                    <a:pt x="467" y="165"/>
                    <a:pt x="468" y="162"/>
                    <a:pt x="471" y="162"/>
                  </a:cubicBezTo>
                  <a:cubicBezTo>
                    <a:pt x="471" y="160"/>
                    <a:pt x="469" y="158"/>
                    <a:pt x="471" y="157"/>
                  </a:cubicBezTo>
                  <a:cubicBezTo>
                    <a:pt x="470" y="157"/>
                    <a:pt x="469" y="157"/>
                    <a:pt x="468" y="157"/>
                  </a:cubicBezTo>
                  <a:cubicBezTo>
                    <a:pt x="468" y="154"/>
                    <a:pt x="472" y="153"/>
                    <a:pt x="468" y="152"/>
                  </a:cubicBezTo>
                  <a:cubicBezTo>
                    <a:pt x="470" y="152"/>
                    <a:pt x="471" y="149"/>
                    <a:pt x="472" y="152"/>
                  </a:cubicBezTo>
                  <a:cubicBezTo>
                    <a:pt x="472" y="151"/>
                    <a:pt x="472" y="150"/>
                    <a:pt x="472" y="149"/>
                  </a:cubicBezTo>
                  <a:cubicBezTo>
                    <a:pt x="474" y="151"/>
                    <a:pt x="475" y="148"/>
                    <a:pt x="478" y="148"/>
                  </a:cubicBezTo>
                  <a:cubicBezTo>
                    <a:pt x="477" y="147"/>
                    <a:pt x="476" y="143"/>
                    <a:pt x="479" y="144"/>
                  </a:cubicBezTo>
                  <a:cubicBezTo>
                    <a:pt x="478" y="144"/>
                    <a:pt x="480" y="142"/>
                    <a:pt x="478" y="141"/>
                  </a:cubicBezTo>
                  <a:cubicBezTo>
                    <a:pt x="479" y="140"/>
                    <a:pt x="481" y="140"/>
                    <a:pt x="481" y="139"/>
                  </a:cubicBezTo>
                  <a:cubicBezTo>
                    <a:pt x="485" y="140"/>
                    <a:pt x="488" y="140"/>
                    <a:pt x="489" y="137"/>
                  </a:cubicBezTo>
                  <a:cubicBezTo>
                    <a:pt x="493" y="139"/>
                    <a:pt x="497" y="134"/>
                    <a:pt x="500" y="139"/>
                  </a:cubicBezTo>
                  <a:cubicBezTo>
                    <a:pt x="503" y="137"/>
                    <a:pt x="504" y="142"/>
                    <a:pt x="508" y="139"/>
                  </a:cubicBezTo>
                  <a:cubicBezTo>
                    <a:pt x="509" y="141"/>
                    <a:pt x="510" y="142"/>
                    <a:pt x="512" y="143"/>
                  </a:cubicBezTo>
                  <a:cubicBezTo>
                    <a:pt x="512" y="142"/>
                    <a:pt x="511" y="142"/>
                    <a:pt x="511" y="142"/>
                  </a:cubicBezTo>
                  <a:cubicBezTo>
                    <a:pt x="513" y="141"/>
                    <a:pt x="515" y="139"/>
                    <a:pt x="516" y="142"/>
                  </a:cubicBezTo>
                  <a:cubicBezTo>
                    <a:pt x="517" y="141"/>
                    <a:pt x="517" y="141"/>
                    <a:pt x="518" y="140"/>
                  </a:cubicBezTo>
                  <a:cubicBezTo>
                    <a:pt x="521" y="141"/>
                    <a:pt x="521" y="143"/>
                    <a:pt x="528" y="144"/>
                  </a:cubicBezTo>
                  <a:cubicBezTo>
                    <a:pt x="531" y="142"/>
                    <a:pt x="527" y="139"/>
                    <a:pt x="531" y="138"/>
                  </a:cubicBezTo>
                  <a:cubicBezTo>
                    <a:pt x="531" y="141"/>
                    <a:pt x="535" y="137"/>
                    <a:pt x="538" y="137"/>
                  </a:cubicBezTo>
                  <a:cubicBezTo>
                    <a:pt x="538" y="136"/>
                    <a:pt x="535" y="134"/>
                    <a:pt x="533" y="135"/>
                  </a:cubicBezTo>
                  <a:cubicBezTo>
                    <a:pt x="531" y="134"/>
                    <a:pt x="535" y="135"/>
                    <a:pt x="535" y="133"/>
                  </a:cubicBezTo>
                  <a:cubicBezTo>
                    <a:pt x="535" y="134"/>
                    <a:pt x="536" y="134"/>
                    <a:pt x="538" y="134"/>
                  </a:cubicBezTo>
                  <a:cubicBezTo>
                    <a:pt x="538" y="133"/>
                    <a:pt x="537" y="132"/>
                    <a:pt x="537" y="133"/>
                  </a:cubicBezTo>
                  <a:cubicBezTo>
                    <a:pt x="537" y="131"/>
                    <a:pt x="537" y="130"/>
                    <a:pt x="535" y="128"/>
                  </a:cubicBezTo>
                  <a:cubicBezTo>
                    <a:pt x="535" y="130"/>
                    <a:pt x="533" y="129"/>
                    <a:pt x="532" y="127"/>
                  </a:cubicBezTo>
                  <a:cubicBezTo>
                    <a:pt x="530" y="126"/>
                    <a:pt x="531" y="129"/>
                    <a:pt x="529" y="128"/>
                  </a:cubicBezTo>
                  <a:cubicBezTo>
                    <a:pt x="529" y="127"/>
                    <a:pt x="528" y="124"/>
                    <a:pt x="528" y="127"/>
                  </a:cubicBezTo>
                  <a:cubicBezTo>
                    <a:pt x="526" y="125"/>
                    <a:pt x="529" y="123"/>
                    <a:pt x="531" y="124"/>
                  </a:cubicBezTo>
                  <a:cubicBezTo>
                    <a:pt x="530" y="123"/>
                    <a:pt x="530" y="122"/>
                    <a:pt x="531" y="121"/>
                  </a:cubicBezTo>
                  <a:cubicBezTo>
                    <a:pt x="529" y="122"/>
                    <a:pt x="524" y="123"/>
                    <a:pt x="523" y="120"/>
                  </a:cubicBezTo>
                  <a:cubicBezTo>
                    <a:pt x="524" y="120"/>
                    <a:pt x="524" y="119"/>
                    <a:pt x="525" y="119"/>
                  </a:cubicBezTo>
                  <a:cubicBezTo>
                    <a:pt x="522" y="117"/>
                    <a:pt x="521" y="114"/>
                    <a:pt x="524" y="112"/>
                  </a:cubicBezTo>
                  <a:cubicBezTo>
                    <a:pt x="524" y="111"/>
                    <a:pt x="523" y="111"/>
                    <a:pt x="521" y="111"/>
                  </a:cubicBezTo>
                  <a:cubicBezTo>
                    <a:pt x="523" y="109"/>
                    <a:pt x="530" y="111"/>
                    <a:pt x="532" y="113"/>
                  </a:cubicBezTo>
                  <a:cubicBezTo>
                    <a:pt x="533" y="114"/>
                    <a:pt x="531" y="111"/>
                    <a:pt x="532" y="110"/>
                  </a:cubicBezTo>
                  <a:cubicBezTo>
                    <a:pt x="532" y="110"/>
                    <a:pt x="531" y="110"/>
                    <a:pt x="530" y="110"/>
                  </a:cubicBezTo>
                  <a:cubicBezTo>
                    <a:pt x="531" y="110"/>
                    <a:pt x="531" y="109"/>
                    <a:pt x="530" y="109"/>
                  </a:cubicBezTo>
                  <a:cubicBezTo>
                    <a:pt x="535" y="107"/>
                    <a:pt x="536" y="109"/>
                    <a:pt x="541" y="111"/>
                  </a:cubicBezTo>
                  <a:cubicBezTo>
                    <a:pt x="543" y="111"/>
                    <a:pt x="543" y="109"/>
                    <a:pt x="543" y="108"/>
                  </a:cubicBezTo>
                  <a:cubicBezTo>
                    <a:pt x="540" y="108"/>
                    <a:pt x="543" y="109"/>
                    <a:pt x="542" y="111"/>
                  </a:cubicBezTo>
                  <a:cubicBezTo>
                    <a:pt x="540" y="107"/>
                    <a:pt x="541" y="102"/>
                    <a:pt x="534" y="102"/>
                  </a:cubicBezTo>
                  <a:cubicBezTo>
                    <a:pt x="533" y="102"/>
                    <a:pt x="534" y="103"/>
                    <a:pt x="534" y="104"/>
                  </a:cubicBezTo>
                  <a:cubicBezTo>
                    <a:pt x="534" y="105"/>
                    <a:pt x="530" y="99"/>
                    <a:pt x="529" y="103"/>
                  </a:cubicBezTo>
                  <a:cubicBezTo>
                    <a:pt x="527" y="102"/>
                    <a:pt x="529" y="100"/>
                    <a:pt x="527" y="99"/>
                  </a:cubicBezTo>
                  <a:cubicBezTo>
                    <a:pt x="529" y="98"/>
                    <a:pt x="530" y="97"/>
                    <a:pt x="532" y="98"/>
                  </a:cubicBezTo>
                  <a:cubicBezTo>
                    <a:pt x="531" y="97"/>
                    <a:pt x="527" y="95"/>
                    <a:pt x="530" y="93"/>
                  </a:cubicBezTo>
                  <a:cubicBezTo>
                    <a:pt x="526" y="91"/>
                    <a:pt x="528" y="93"/>
                    <a:pt x="527" y="89"/>
                  </a:cubicBezTo>
                  <a:cubicBezTo>
                    <a:pt x="526" y="90"/>
                    <a:pt x="526" y="91"/>
                    <a:pt x="525" y="91"/>
                  </a:cubicBezTo>
                  <a:cubicBezTo>
                    <a:pt x="524" y="88"/>
                    <a:pt x="529" y="90"/>
                    <a:pt x="528" y="87"/>
                  </a:cubicBezTo>
                  <a:cubicBezTo>
                    <a:pt x="532" y="87"/>
                    <a:pt x="533" y="85"/>
                    <a:pt x="534" y="81"/>
                  </a:cubicBezTo>
                  <a:cubicBezTo>
                    <a:pt x="535" y="84"/>
                    <a:pt x="541" y="81"/>
                    <a:pt x="539" y="85"/>
                  </a:cubicBezTo>
                  <a:cubicBezTo>
                    <a:pt x="541" y="85"/>
                    <a:pt x="540" y="83"/>
                    <a:pt x="540" y="81"/>
                  </a:cubicBezTo>
                  <a:cubicBezTo>
                    <a:pt x="541" y="82"/>
                    <a:pt x="543" y="82"/>
                    <a:pt x="542" y="84"/>
                  </a:cubicBezTo>
                  <a:cubicBezTo>
                    <a:pt x="544" y="84"/>
                    <a:pt x="543" y="81"/>
                    <a:pt x="542" y="81"/>
                  </a:cubicBezTo>
                  <a:cubicBezTo>
                    <a:pt x="544" y="81"/>
                    <a:pt x="545" y="79"/>
                    <a:pt x="547" y="79"/>
                  </a:cubicBezTo>
                  <a:cubicBezTo>
                    <a:pt x="544" y="76"/>
                    <a:pt x="547" y="70"/>
                    <a:pt x="551" y="70"/>
                  </a:cubicBezTo>
                  <a:cubicBezTo>
                    <a:pt x="552" y="67"/>
                    <a:pt x="550" y="66"/>
                    <a:pt x="549" y="65"/>
                  </a:cubicBezTo>
                  <a:cubicBezTo>
                    <a:pt x="546" y="67"/>
                    <a:pt x="541" y="65"/>
                    <a:pt x="540" y="70"/>
                  </a:cubicBezTo>
                  <a:cubicBezTo>
                    <a:pt x="542" y="68"/>
                    <a:pt x="541" y="70"/>
                    <a:pt x="543" y="72"/>
                  </a:cubicBezTo>
                  <a:cubicBezTo>
                    <a:pt x="541" y="73"/>
                    <a:pt x="540" y="70"/>
                    <a:pt x="537" y="71"/>
                  </a:cubicBezTo>
                  <a:cubicBezTo>
                    <a:pt x="538" y="72"/>
                    <a:pt x="543" y="71"/>
                    <a:pt x="541" y="76"/>
                  </a:cubicBezTo>
                  <a:cubicBezTo>
                    <a:pt x="538" y="75"/>
                    <a:pt x="538" y="72"/>
                    <a:pt x="536" y="75"/>
                  </a:cubicBezTo>
                  <a:cubicBezTo>
                    <a:pt x="535" y="75"/>
                    <a:pt x="534" y="74"/>
                    <a:pt x="535" y="73"/>
                  </a:cubicBezTo>
                  <a:cubicBezTo>
                    <a:pt x="532" y="73"/>
                    <a:pt x="536" y="75"/>
                    <a:pt x="535" y="76"/>
                  </a:cubicBezTo>
                  <a:cubicBezTo>
                    <a:pt x="534" y="76"/>
                    <a:pt x="534" y="75"/>
                    <a:pt x="533" y="75"/>
                  </a:cubicBezTo>
                  <a:cubicBezTo>
                    <a:pt x="533" y="74"/>
                    <a:pt x="533" y="73"/>
                    <a:pt x="534" y="72"/>
                  </a:cubicBezTo>
                  <a:cubicBezTo>
                    <a:pt x="530" y="69"/>
                    <a:pt x="526" y="72"/>
                    <a:pt x="528" y="72"/>
                  </a:cubicBezTo>
                  <a:cubicBezTo>
                    <a:pt x="528" y="72"/>
                    <a:pt x="526" y="72"/>
                    <a:pt x="524" y="72"/>
                  </a:cubicBezTo>
                  <a:cubicBezTo>
                    <a:pt x="524" y="73"/>
                    <a:pt x="525" y="72"/>
                    <a:pt x="526" y="73"/>
                  </a:cubicBezTo>
                  <a:cubicBezTo>
                    <a:pt x="525" y="77"/>
                    <a:pt x="523" y="72"/>
                    <a:pt x="523" y="75"/>
                  </a:cubicBezTo>
                  <a:cubicBezTo>
                    <a:pt x="523" y="74"/>
                    <a:pt x="521" y="71"/>
                    <a:pt x="522" y="73"/>
                  </a:cubicBezTo>
                  <a:cubicBezTo>
                    <a:pt x="521" y="74"/>
                    <a:pt x="520" y="74"/>
                    <a:pt x="519" y="74"/>
                  </a:cubicBezTo>
                  <a:cubicBezTo>
                    <a:pt x="521" y="77"/>
                    <a:pt x="516" y="77"/>
                    <a:pt x="520" y="78"/>
                  </a:cubicBezTo>
                  <a:cubicBezTo>
                    <a:pt x="515" y="76"/>
                    <a:pt x="514" y="80"/>
                    <a:pt x="510" y="77"/>
                  </a:cubicBezTo>
                  <a:cubicBezTo>
                    <a:pt x="508" y="76"/>
                    <a:pt x="510" y="79"/>
                    <a:pt x="511" y="79"/>
                  </a:cubicBezTo>
                  <a:cubicBezTo>
                    <a:pt x="512" y="81"/>
                    <a:pt x="508" y="78"/>
                    <a:pt x="508" y="77"/>
                  </a:cubicBezTo>
                  <a:cubicBezTo>
                    <a:pt x="506" y="77"/>
                    <a:pt x="509" y="78"/>
                    <a:pt x="508" y="80"/>
                  </a:cubicBezTo>
                  <a:cubicBezTo>
                    <a:pt x="504" y="80"/>
                    <a:pt x="505" y="75"/>
                    <a:pt x="503" y="76"/>
                  </a:cubicBezTo>
                  <a:cubicBezTo>
                    <a:pt x="502" y="76"/>
                    <a:pt x="503" y="75"/>
                    <a:pt x="503" y="75"/>
                  </a:cubicBezTo>
                  <a:cubicBezTo>
                    <a:pt x="503" y="75"/>
                    <a:pt x="504" y="74"/>
                    <a:pt x="504" y="74"/>
                  </a:cubicBezTo>
                  <a:cubicBezTo>
                    <a:pt x="505" y="77"/>
                    <a:pt x="508" y="75"/>
                    <a:pt x="512" y="75"/>
                  </a:cubicBezTo>
                  <a:cubicBezTo>
                    <a:pt x="512" y="74"/>
                    <a:pt x="511" y="74"/>
                    <a:pt x="511" y="75"/>
                  </a:cubicBezTo>
                  <a:cubicBezTo>
                    <a:pt x="510" y="74"/>
                    <a:pt x="511" y="73"/>
                    <a:pt x="511" y="73"/>
                  </a:cubicBezTo>
                  <a:cubicBezTo>
                    <a:pt x="509" y="73"/>
                    <a:pt x="507" y="72"/>
                    <a:pt x="505" y="70"/>
                  </a:cubicBezTo>
                  <a:cubicBezTo>
                    <a:pt x="506" y="70"/>
                    <a:pt x="506" y="68"/>
                    <a:pt x="507" y="68"/>
                  </a:cubicBezTo>
                  <a:cubicBezTo>
                    <a:pt x="506" y="67"/>
                    <a:pt x="506" y="65"/>
                    <a:pt x="505" y="64"/>
                  </a:cubicBezTo>
                  <a:cubicBezTo>
                    <a:pt x="503" y="66"/>
                    <a:pt x="502" y="63"/>
                    <a:pt x="501" y="61"/>
                  </a:cubicBezTo>
                  <a:cubicBezTo>
                    <a:pt x="500" y="62"/>
                    <a:pt x="495" y="64"/>
                    <a:pt x="499" y="65"/>
                  </a:cubicBezTo>
                  <a:cubicBezTo>
                    <a:pt x="494" y="65"/>
                    <a:pt x="491" y="64"/>
                    <a:pt x="489" y="62"/>
                  </a:cubicBezTo>
                  <a:cubicBezTo>
                    <a:pt x="486" y="65"/>
                    <a:pt x="482" y="60"/>
                    <a:pt x="483" y="64"/>
                  </a:cubicBezTo>
                  <a:cubicBezTo>
                    <a:pt x="481" y="64"/>
                    <a:pt x="478" y="65"/>
                    <a:pt x="477" y="64"/>
                  </a:cubicBezTo>
                  <a:cubicBezTo>
                    <a:pt x="476" y="64"/>
                    <a:pt x="472" y="66"/>
                    <a:pt x="475" y="66"/>
                  </a:cubicBezTo>
                  <a:cubicBezTo>
                    <a:pt x="475" y="67"/>
                    <a:pt x="470" y="67"/>
                    <a:pt x="469" y="70"/>
                  </a:cubicBezTo>
                  <a:cubicBezTo>
                    <a:pt x="469" y="69"/>
                    <a:pt x="468" y="69"/>
                    <a:pt x="467" y="68"/>
                  </a:cubicBezTo>
                  <a:cubicBezTo>
                    <a:pt x="466" y="69"/>
                    <a:pt x="467" y="70"/>
                    <a:pt x="465" y="70"/>
                  </a:cubicBezTo>
                  <a:cubicBezTo>
                    <a:pt x="466" y="72"/>
                    <a:pt x="468" y="73"/>
                    <a:pt x="470" y="73"/>
                  </a:cubicBezTo>
                  <a:cubicBezTo>
                    <a:pt x="468" y="76"/>
                    <a:pt x="471" y="76"/>
                    <a:pt x="471" y="80"/>
                  </a:cubicBezTo>
                  <a:cubicBezTo>
                    <a:pt x="468" y="79"/>
                    <a:pt x="467" y="77"/>
                    <a:pt x="466" y="75"/>
                  </a:cubicBezTo>
                  <a:cubicBezTo>
                    <a:pt x="466" y="75"/>
                    <a:pt x="465" y="76"/>
                    <a:pt x="465" y="77"/>
                  </a:cubicBezTo>
                  <a:cubicBezTo>
                    <a:pt x="463" y="76"/>
                    <a:pt x="466" y="74"/>
                    <a:pt x="466" y="73"/>
                  </a:cubicBezTo>
                  <a:cubicBezTo>
                    <a:pt x="464" y="73"/>
                    <a:pt x="462" y="74"/>
                    <a:pt x="459" y="72"/>
                  </a:cubicBezTo>
                  <a:cubicBezTo>
                    <a:pt x="459" y="74"/>
                    <a:pt x="460" y="75"/>
                    <a:pt x="458" y="76"/>
                  </a:cubicBezTo>
                  <a:cubicBezTo>
                    <a:pt x="460" y="76"/>
                    <a:pt x="459" y="81"/>
                    <a:pt x="462" y="82"/>
                  </a:cubicBezTo>
                  <a:cubicBezTo>
                    <a:pt x="461" y="83"/>
                    <a:pt x="455" y="85"/>
                    <a:pt x="458" y="85"/>
                  </a:cubicBezTo>
                  <a:cubicBezTo>
                    <a:pt x="458" y="87"/>
                    <a:pt x="454" y="84"/>
                    <a:pt x="454" y="86"/>
                  </a:cubicBezTo>
                  <a:cubicBezTo>
                    <a:pt x="452" y="85"/>
                    <a:pt x="455" y="85"/>
                    <a:pt x="455" y="83"/>
                  </a:cubicBezTo>
                  <a:cubicBezTo>
                    <a:pt x="453" y="83"/>
                    <a:pt x="453" y="85"/>
                    <a:pt x="452" y="83"/>
                  </a:cubicBezTo>
                  <a:cubicBezTo>
                    <a:pt x="451" y="87"/>
                    <a:pt x="451" y="87"/>
                    <a:pt x="451" y="90"/>
                  </a:cubicBezTo>
                  <a:cubicBezTo>
                    <a:pt x="450" y="90"/>
                    <a:pt x="450" y="90"/>
                    <a:pt x="449" y="91"/>
                  </a:cubicBezTo>
                  <a:cubicBezTo>
                    <a:pt x="448" y="91"/>
                    <a:pt x="450" y="88"/>
                    <a:pt x="448" y="90"/>
                  </a:cubicBezTo>
                  <a:cubicBezTo>
                    <a:pt x="447" y="89"/>
                    <a:pt x="450" y="88"/>
                    <a:pt x="448" y="85"/>
                  </a:cubicBezTo>
                  <a:cubicBezTo>
                    <a:pt x="446" y="86"/>
                    <a:pt x="448" y="89"/>
                    <a:pt x="446" y="90"/>
                  </a:cubicBezTo>
                  <a:cubicBezTo>
                    <a:pt x="447" y="91"/>
                    <a:pt x="449" y="92"/>
                    <a:pt x="449" y="93"/>
                  </a:cubicBezTo>
                  <a:cubicBezTo>
                    <a:pt x="449" y="93"/>
                    <a:pt x="449" y="93"/>
                    <a:pt x="450" y="92"/>
                  </a:cubicBezTo>
                  <a:cubicBezTo>
                    <a:pt x="451" y="93"/>
                    <a:pt x="448" y="94"/>
                    <a:pt x="446" y="94"/>
                  </a:cubicBezTo>
                  <a:cubicBezTo>
                    <a:pt x="449" y="93"/>
                    <a:pt x="443" y="90"/>
                    <a:pt x="442" y="92"/>
                  </a:cubicBezTo>
                  <a:cubicBezTo>
                    <a:pt x="441" y="92"/>
                    <a:pt x="441" y="90"/>
                    <a:pt x="441" y="89"/>
                  </a:cubicBezTo>
                  <a:cubicBezTo>
                    <a:pt x="443" y="90"/>
                    <a:pt x="444" y="88"/>
                    <a:pt x="446" y="89"/>
                  </a:cubicBezTo>
                  <a:cubicBezTo>
                    <a:pt x="447" y="87"/>
                    <a:pt x="445" y="87"/>
                    <a:pt x="446" y="86"/>
                  </a:cubicBezTo>
                  <a:cubicBezTo>
                    <a:pt x="445" y="85"/>
                    <a:pt x="444" y="86"/>
                    <a:pt x="443" y="86"/>
                  </a:cubicBezTo>
                  <a:cubicBezTo>
                    <a:pt x="443" y="84"/>
                    <a:pt x="446" y="86"/>
                    <a:pt x="447" y="83"/>
                  </a:cubicBezTo>
                  <a:cubicBezTo>
                    <a:pt x="444" y="82"/>
                    <a:pt x="445" y="85"/>
                    <a:pt x="442" y="84"/>
                  </a:cubicBezTo>
                  <a:cubicBezTo>
                    <a:pt x="444" y="82"/>
                    <a:pt x="442" y="83"/>
                    <a:pt x="440" y="83"/>
                  </a:cubicBezTo>
                  <a:cubicBezTo>
                    <a:pt x="441" y="81"/>
                    <a:pt x="440" y="81"/>
                    <a:pt x="439" y="78"/>
                  </a:cubicBezTo>
                  <a:cubicBezTo>
                    <a:pt x="439" y="79"/>
                    <a:pt x="438" y="79"/>
                    <a:pt x="436" y="78"/>
                  </a:cubicBezTo>
                  <a:cubicBezTo>
                    <a:pt x="439" y="76"/>
                    <a:pt x="433" y="74"/>
                    <a:pt x="431" y="74"/>
                  </a:cubicBezTo>
                  <a:cubicBezTo>
                    <a:pt x="430" y="72"/>
                    <a:pt x="432" y="70"/>
                    <a:pt x="432" y="69"/>
                  </a:cubicBezTo>
                  <a:cubicBezTo>
                    <a:pt x="432" y="67"/>
                    <a:pt x="429" y="68"/>
                    <a:pt x="432" y="66"/>
                  </a:cubicBezTo>
                  <a:cubicBezTo>
                    <a:pt x="431" y="64"/>
                    <a:pt x="429" y="68"/>
                    <a:pt x="429" y="65"/>
                  </a:cubicBezTo>
                  <a:cubicBezTo>
                    <a:pt x="427" y="65"/>
                    <a:pt x="430" y="65"/>
                    <a:pt x="429" y="66"/>
                  </a:cubicBezTo>
                  <a:cubicBezTo>
                    <a:pt x="431" y="65"/>
                    <a:pt x="432" y="62"/>
                    <a:pt x="431" y="61"/>
                  </a:cubicBezTo>
                  <a:cubicBezTo>
                    <a:pt x="430" y="63"/>
                    <a:pt x="430" y="63"/>
                    <a:pt x="427" y="61"/>
                  </a:cubicBezTo>
                  <a:cubicBezTo>
                    <a:pt x="425" y="61"/>
                    <a:pt x="428" y="64"/>
                    <a:pt x="426" y="65"/>
                  </a:cubicBezTo>
                  <a:cubicBezTo>
                    <a:pt x="426" y="64"/>
                    <a:pt x="423" y="64"/>
                    <a:pt x="423" y="63"/>
                  </a:cubicBezTo>
                  <a:cubicBezTo>
                    <a:pt x="421" y="62"/>
                    <a:pt x="422" y="67"/>
                    <a:pt x="420" y="64"/>
                  </a:cubicBezTo>
                  <a:cubicBezTo>
                    <a:pt x="421" y="69"/>
                    <a:pt x="416" y="67"/>
                    <a:pt x="417" y="71"/>
                  </a:cubicBezTo>
                  <a:cubicBezTo>
                    <a:pt x="411" y="69"/>
                    <a:pt x="406" y="70"/>
                    <a:pt x="404" y="66"/>
                  </a:cubicBezTo>
                  <a:cubicBezTo>
                    <a:pt x="404" y="66"/>
                    <a:pt x="405" y="65"/>
                    <a:pt x="405" y="63"/>
                  </a:cubicBezTo>
                  <a:cubicBezTo>
                    <a:pt x="407" y="63"/>
                    <a:pt x="410" y="64"/>
                    <a:pt x="411" y="63"/>
                  </a:cubicBezTo>
                  <a:cubicBezTo>
                    <a:pt x="409" y="62"/>
                    <a:pt x="408" y="63"/>
                    <a:pt x="407" y="60"/>
                  </a:cubicBezTo>
                  <a:cubicBezTo>
                    <a:pt x="407" y="61"/>
                    <a:pt x="406" y="61"/>
                    <a:pt x="403" y="61"/>
                  </a:cubicBezTo>
                  <a:cubicBezTo>
                    <a:pt x="405" y="59"/>
                    <a:pt x="402" y="59"/>
                    <a:pt x="399" y="59"/>
                  </a:cubicBezTo>
                  <a:cubicBezTo>
                    <a:pt x="400" y="56"/>
                    <a:pt x="401" y="54"/>
                    <a:pt x="402" y="52"/>
                  </a:cubicBezTo>
                  <a:cubicBezTo>
                    <a:pt x="400" y="52"/>
                    <a:pt x="399" y="54"/>
                    <a:pt x="398" y="56"/>
                  </a:cubicBezTo>
                  <a:cubicBezTo>
                    <a:pt x="397" y="55"/>
                    <a:pt x="397" y="56"/>
                    <a:pt x="398" y="57"/>
                  </a:cubicBezTo>
                  <a:cubicBezTo>
                    <a:pt x="394" y="59"/>
                    <a:pt x="386" y="53"/>
                    <a:pt x="383" y="58"/>
                  </a:cubicBezTo>
                  <a:cubicBezTo>
                    <a:pt x="377" y="52"/>
                    <a:pt x="366" y="57"/>
                    <a:pt x="357" y="54"/>
                  </a:cubicBezTo>
                  <a:cubicBezTo>
                    <a:pt x="353" y="54"/>
                    <a:pt x="348" y="60"/>
                    <a:pt x="344" y="59"/>
                  </a:cubicBezTo>
                  <a:cubicBezTo>
                    <a:pt x="342" y="59"/>
                    <a:pt x="342" y="61"/>
                    <a:pt x="341" y="62"/>
                  </a:cubicBezTo>
                  <a:cubicBezTo>
                    <a:pt x="336" y="59"/>
                    <a:pt x="338" y="66"/>
                    <a:pt x="333" y="64"/>
                  </a:cubicBezTo>
                  <a:cubicBezTo>
                    <a:pt x="334" y="64"/>
                    <a:pt x="334" y="65"/>
                    <a:pt x="334" y="66"/>
                  </a:cubicBezTo>
                  <a:cubicBezTo>
                    <a:pt x="331" y="65"/>
                    <a:pt x="330" y="66"/>
                    <a:pt x="328" y="66"/>
                  </a:cubicBezTo>
                  <a:cubicBezTo>
                    <a:pt x="329" y="67"/>
                    <a:pt x="326" y="68"/>
                    <a:pt x="328" y="69"/>
                  </a:cubicBezTo>
                  <a:cubicBezTo>
                    <a:pt x="326" y="68"/>
                    <a:pt x="320" y="69"/>
                    <a:pt x="320" y="66"/>
                  </a:cubicBezTo>
                  <a:cubicBezTo>
                    <a:pt x="319" y="68"/>
                    <a:pt x="318" y="69"/>
                    <a:pt x="315" y="70"/>
                  </a:cubicBezTo>
                  <a:cubicBezTo>
                    <a:pt x="317" y="68"/>
                    <a:pt x="307" y="65"/>
                    <a:pt x="307" y="69"/>
                  </a:cubicBezTo>
                  <a:cubicBezTo>
                    <a:pt x="310" y="69"/>
                    <a:pt x="304" y="71"/>
                    <a:pt x="303" y="74"/>
                  </a:cubicBezTo>
                  <a:cubicBezTo>
                    <a:pt x="303" y="72"/>
                    <a:pt x="302" y="74"/>
                    <a:pt x="300" y="74"/>
                  </a:cubicBezTo>
                  <a:cubicBezTo>
                    <a:pt x="299" y="76"/>
                    <a:pt x="301" y="76"/>
                    <a:pt x="300" y="78"/>
                  </a:cubicBezTo>
                  <a:cubicBezTo>
                    <a:pt x="296" y="80"/>
                    <a:pt x="295" y="79"/>
                    <a:pt x="290" y="79"/>
                  </a:cubicBezTo>
                  <a:cubicBezTo>
                    <a:pt x="293" y="75"/>
                    <a:pt x="298" y="76"/>
                    <a:pt x="300" y="72"/>
                  </a:cubicBezTo>
                  <a:cubicBezTo>
                    <a:pt x="300" y="71"/>
                    <a:pt x="299" y="71"/>
                    <a:pt x="299" y="70"/>
                  </a:cubicBezTo>
                  <a:cubicBezTo>
                    <a:pt x="299" y="68"/>
                    <a:pt x="301" y="70"/>
                    <a:pt x="301" y="67"/>
                  </a:cubicBezTo>
                  <a:cubicBezTo>
                    <a:pt x="301" y="69"/>
                    <a:pt x="303" y="70"/>
                    <a:pt x="301" y="71"/>
                  </a:cubicBezTo>
                  <a:cubicBezTo>
                    <a:pt x="304" y="72"/>
                    <a:pt x="302" y="70"/>
                    <a:pt x="303" y="68"/>
                  </a:cubicBezTo>
                  <a:cubicBezTo>
                    <a:pt x="303" y="70"/>
                    <a:pt x="305" y="69"/>
                    <a:pt x="304" y="68"/>
                  </a:cubicBezTo>
                  <a:cubicBezTo>
                    <a:pt x="307" y="68"/>
                    <a:pt x="312" y="64"/>
                    <a:pt x="316" y="62"/>
                  </a:cubicBezTo>
                  <a:cubicBezTo>
                    <a:pt x="309" y="60"/>
                    <a:pt x="302" y="66"/>
                    <a:pt x="296" y="68"/>
                  </a:cubicBezTo>
                  <a:cubicBezTo>
                    <a:pt x="296" y="68"/>
                    <a:pt x="297" y="69"/>
                    <a:pt x="296" y="70"/>
                  </a:cubicBezTo>
                  <a:cubicBezTo>
                    <a:pt x="295" y="71"/>
                    <a:pt x="294" y="70"/>
                    <a:pt x="292" y="70"/>
                  </a:cubicBezTo>
                  <a:cubicBezTo>
                    <a:pt x="293" y="69"/>
                    <a:pt x="294" y="68"/>
                    <a:pt x="295" y="70"/>
                  </a:cubicBezTo>
                  <a:cubicBezTo>
                    <a:pt x="294" y="68"/>
                    <a:pt x="295" y="66"/>
                    <a:pt x="297" y="66"/>
                  </a:cubicBezTo>
                  <a:cubicBezTo>
                    <a:pt x="294" y="64"/>
                    <a:pt x="295" y="62"/>
                    <a:pt x="297" y="61"/>
                  </a:cubicBezTo>
                  <a:cubicBezTo>
                    <a:pt x="297" y="60"/>
                    <a:pt x="296" y="59"/>
                    <a:pt x="295" y="59"/>
                  </a:cubicBezTo>
                  <a:cubicBezTo>
                    <a:pt x="292" y="58"/>
                    <a:pt x="290" y="60"/>
                    <a:pt x="287" y="60"/>
                  </a:cubicBezTo>
                  <a:cubicBezTo>
                    <a:pt x="288" y="61"/>
                    <a:pt x="288" y="61"/>
                    <a:pt x="289" y="62"/>
                  </a:cubicBezTo>
                  <a:cubicBezTo>
                    <a:pt x="288" y="64"/>
                    <a:pt x="284" y="57"/>
                    <a:pt x="283" y="61"/>
                  </a:cubicBezTo>
                  <a:cubicBezTo>
                    <a:pt x="282" y="59"/>
                    <a:pt x="286" y="55"/>
                    <a:pt x="283" y="58"/>
                  </a:cubicBezTo>
                  <a:cubicBezTo>
                    <a:pt x="281" y="56"/>
                    <a:pt x="285" y="56"/>
                    <a:pt x="286" y="56"/>
                  </a:cubicBezTo>
                  <a:cubicBezTo>
                    <a:pt x="284" y="54"/>
                    <a:pt x="282" y="53"/>
                    <a:pt x="283" y="50"/>
                  </a:cubicBezTo>
                  <a:cubicBezTo>
                    <a:pt x="284" y="50"/>
                    <a:pt x="284" y="50"/>
                    <a:pt x="285" y="49"/>
                  </a:cubicBezTo>
                  <a:cubicBezTo>
                    <a:pt x="284" y="52"/>
                    <a:pt x="286" y="49"/>
                    <a:pt x="288" y="51"/>
                  </a:cubicBezTo>
                  <a:cubicBezTo>
                    <a:pt x="288" y="52"/>
                    <a:pt x="287" y="51"/>
                    <a:pt x="287" y="51"/>
                  </a:cubicBezTo>
                  <a:cubicBezTo>
                    <a:pt x="286" y="51"/>
                    <a:pt x="286" y="53"/>
                    <a:pt x="284" y="54"/>
                  </a:cubicBezTo>
                  <a:cubicBezTo>
                    <a:pt x="288" y="53"/>
                    <a:pt x="292" y="51"/>
                    <a:pt x="294" y="48"/>
                  </a:cubicBezTo>
                  <a:cubicBezTo>
                    <a:pt x="296" y="49"/>
                    <a:pt x="296" y="47"/>
                    <a:pt x="298" y="48"/>
                  </a:cubicBezTo>
                  <a:cubicBezTo>
                    <a:pt x="298" y="45"/>
                    <a:pt x="302" y="48"/>
                    <a:pt x="302" y="44"/>
                  </a:cubicBezTo>
                  <a:cubicBezTo>
                    <a:pt x="303" y="45"/>
                    <a:pt x="303" y="46"/>
                    <a:pt x="303" y="43"/>
                  </a:cubicBezTo>
                  <a:cubicBezTo>
                    <a:pt x="305" y="45"/>
                    <a:pt x="304" y="45"/>
                    <a:pt x="303" y="46"/>
                  </a:cubicBezTo>
                  <a:cubicBezTo>
                    <a:pt x="306" y="44"/>
                    <a:pt x="307" y="44"/>
                    <a:pt x="310" y="42"/>
                  </a:cubicBezTo>
                  <a:cubicBezTo>
                    <a:pt x="309" y="44"/>
                    <a:pt x="314" y="43"/>
                    <a:pt x="314" y="44"/>
                  </a:cubicBezTo>
                  <a:cubicBezTo>
                    <a:pt x="315" y="42"/>
                    <a:pt x="320" y="42"/>
                    <a:pt x="319" y="39"/>
                  </a:cubicBezTo>
                  <a:cubicBezTo>
                    <a:pt x="320" y="42"/>
                    <a:pt x="323" y="38"/>
                    <a:pt x="323" y="41"/>
                  </a:cubicBezTo>
                  <a:cubicBezTo>
                    <a:pt x="327" y="40"/>
                    <a:pt x="332" y="39"/>
                    <a:pt x="335" y="37"/>
                  </a:cubicBezTo>
                  <a:cubicBezTo>
                    <a:pt x="336" y="38"/>
                    <a:pt x="336" y="40"/>
                    <a:pt x="335" y="40"/>
                  </a:cubicBezTo>
                  <a:cubicBezTo>
                    <a:pt x="334" y="40"/>
                    <a:pt x="335" y="39"/>
                    <a:pt x="335" y="38"/>
                  </a:cubicBezTo>
                  <a:cubicBezTo>
                    <a:pt x="333" y="38"/>
                    <a:pt x="334" y="40"/>
                    <a:pt x="333" y="41"/>
                  </a:cubicBezTo>
                  <a:cubicBezTo>
                    <a:pt x="333" y="42"/>
                    <a:pt x="335" y="42"/>
                    <a:pt x="337" y="42"/>
                  </a:cubicBezTo>
                  <a:cubicBezTo>
                    <a:pt x="334" y="44"/>
                    <a:pt x="338" y="43"/>
                    <a:pt x="340" y="45"/>
                  </a:cubicBezTo>
                  <a:cubicBezTo>
                    <a:pt x="339" y="43"/>
                    <a:pt x="340" y="43"/>
                    <a:pt x="339" y="41"/>
                  </a:cubicBezTo>
                  <a:cubicBezTo>
                    <a:pt x="340" y="41"/>
                    <a:pt x="341" y="41"/>
                    <a:pt x="343" y="41"/>
                  </a:cubicBezTo>
                  <a:cubicBezTo>
                    <a:pt x="343" y="40"/>
                    <a:pt x="341" y="40"/>
                    <a:pt x="340" y="40"/>
                  </a:cubicBezTo>
                  <a:cubicBezTo>
                    <a:pt x="341" y="38"/>
                    <a:pt x="343" y="40"/>
                    <a:pt x="343" y="37"/>
                  </a:cubicBezTo>
                  <a:cubicBezTo>
                    <a:pt x="345" y="37"/>
                    <a:pt x="344" y="39"/>
                    <a:pt x="346" y="38"/>
                  </a:cubicBezTo>
                  <a:cubicBezTo>
                    <a:pt x="346" y="37"/>
                    <a:pt x="345" y="37"/>
                    <a:pt x="345" y="38"/>
                  </a:cubicBezTo>
                  <a:cubicBezTo>
                    <a:pt x="343" y="35"/>
                    <a:pt x="349" y="37"/>
                    <a:pt x="348" y="34"/>
                  </a:cubicBezTo>
                  <a:cubicBezTo>
                    <a:pt x="351" y="34"/>
                    <a:pt x="352" y="36"/>
                    <a:pt x="351" y="37"/>
                  </a:cubicBezTo>
                  <a:cubicBezTo>
                    <a:pt x="350" y="37"/>
                    <a:pt x="351" y="35"/>
                    <a:pt x="350" y="35"/>
                  </a:cubicBezTo>
                  <a:cubicBezTo>
                    <a:pt x="348" y="36"/>
                    <a:pt x="349" y="40"/>
                    <a:pt x="347" y="42"/>
                  </a:cubicBezTo>
                  <a:cubicBezTo>
                    <a:pt x="350" y="43"/>
                    <a:pt x="350" y="40"/>
                    <a:pt x="352" y="39"/>
                  </a:cubicBezTo>
                  <a:cubicBezTo>
                    <a:pt x="353" y="39"/>
                    <a:pt x="352" y="41"/>
                    <a:pt x="353" y="41"/>
                  </a:cubicBezTo>
                  <a:cubicBezTo>
                    <a:pt x="354" y="40"/>
                    <a:pt x="357" y="39"/>
                    <a:pt x="358" y="37"/>
                  </a:cubicBezTo>
                  <a:cubicBezTo>
                    <a:pt x="359" y="37"/>
                    <a:pt x="360" y="40"/>
                    <a:pt x="360" y="37"/>
                  </a:cubicBezTo>
                  <a:cubicBezTo>
                    <a:pt x="362" y="39"/>
                    <a:pt x="361" y="40"/>
                    <a:pt x="360" y="42"/>
                  </a:cubicBezTo>
                  <a:cubicBezTo>
                    <a:pt x="363" y="41"/>
                    <a:pt x="363" y="43"/>
                    <a:pt x="367" y="42"/>
                  </a:cubicBezTo>
                  <a:cubicBezTo>
                    <a:pt x="369" y="39"/>
                    <a:pt x="370" y="43"/>
                    <a:pt x="371" y="39"/>
                  </a:cubicBezTo>
                  <a:cubicBezTo>
                    <a:pt x="376" y="40"/>
                    <a:pt x="376" y="37"/>
                    <a:pt x="379" y="39"/>
                  </a:cubicBezTo>
                  <a:cubicBezTo>
                    <a:pt x="379" y="38"/>
                    <a:pt x="381" y="36"/>
                    <a:pt x="381" y="35"/>
                  </a:cubicBezTo>
                  <a:cubicBezTo>
                    <a:pt x="383" y="36"/>
                    <a:pt x="385" y="35"/>
                    <a:pt x="388" y="37"/>
                  </a:cubicBezTo>
                  <a:cubicBezTo>
                    <a:pt x="389" y="36"/>
                    <a:pt x="388" y="36"/>
                    <a:pt x="387" y="35"/>
                  </a:cubicBezTo>
                  <a:cubicBezTo>
                    <a:pt x="389" y="33"/>
                    <a:pt x="391" y="38"/>
                    <a:pt x="392" y="36"/>
                  </a:cubicBezTo>
                  <a:cubicBezTo>
                    <a:pt x="394" y="37"/>
                    <a:pt x="391" y="37"/>
                    <a:pt x="391" y="38"/>
                  </a:cubicBezTo>
                  <a:cubicBezTo>
                    <a:pt x="391" y="38"/>
                    <a:pt x="391" y="38"/>
                    <a:pt x="391" y="38"/>
                  </a:cubicBezTo>
                  <a:cubicBezTo>
                    <a:pt x="396" y="35"/>
                    <a:pt x="402" y="41"/>
                    <a:pt x="401" y="44"/>
                  </a:cubicBezTo>
                  <a:cubicBezTo>
                    <a:pt x="403" y="44"/>
                    <a:pt x="403" y="42"/>
                    <a:pt x="403" y="40"/>
                  </a:cubicBezTo>
                  <a:cubicBezTo>
                    <a:pt x="404" y="42"/>
                    <a:pt x="405" y="41"/>
                    <a:pt x="404" y="41"/>
                  </a:cubicBezTo>
                  <a:cubicBezTo>
                    <a:pt x="408" y="39"/>
                    <a:pt x="418" y="46"/>
                    <a:pt x="425" y="42"/>
                  </a:cubicBezTo>
                  <a:cubicBezTo>
                    <a:pt x="427" y="43"/>
                    <a:pt x="424" y="43"/>
                    <a:pt x="424" y="45"/>
                  </a:cubicBezTo>
                  <a:cubicBezTo>
                    <a:pt x="427" y="45"/>
                    <a:pt x="429" y="45"/>
                    <a:pt x="429" y="48"/>
                  </a:cubicBezTo>
                  <a:cubicBezTo>
                    <a:pt x="430" y="48"/>
                    <a:pt x="430" y="46"/>
                    <a:pt x="432" y="47"/>
                  </a:cubicBezTo>
                  <a:cubicBezTo>
                    <a:pt x="432" y="49"/>
                    <a:pt x="434" y="49"/>
                    <a:pt x="436" y="50"/>
                  </a:cubicBezTo>
                  <a:cubicBezTo>
                    <a:pt x="435" y="52"/>
                    <a:pt x="436" y="53"/>
                    <a:pt x="436" y="55"/>
                  </a:cubicBezTo>
                  <a:cubicBezTo>
                    <a:pt x="437" y="54"/>
                    <a:pt x="438" y="54"/>
                    <a:pt x="438" y="54"/>
                  </a:cubicBezTo>
                  <a:cubicBezTo>
                    <a:pt x="439" y="56"/>
                    <a:pt x="438" y="56"/>
                    <a:pt x="439" y="58"/>
                  </a:cubicBezTo>
                  <a:cubicBezTo>
                    <a:pt x="440" y="58"/>
                    <a:pt x="438" y="54"/>
                    <a:pt x="441" y="53"/>
                  </a:cubicBezTo>
                  <a:cubicBezTo>
                    <a:pt x="443" y="54"/>
                    <a:pt x="440" y="54"/>
                    <a:pt x="440" y="55"/>
                  </a:cubicBezTo>
                  <a:cubicBezTo>
                    <a:pt x="442" y="54"/>
                    <a:pt x="444" y="55"/>
                    <a:pt x="447" y="56"/>
                  </a:cubicBezTo>
                  <a:cubicBezTo>
                    <a:pt x="446" y="54"/>
                    <a:pt x="444" y="54"/>
                    <a:pt x="443" y="53"/>
                  </a:cubicBezTo>
                  <a:cubicBezTo>
                    <a:pt x="444" y="52"/>
                    <a:pt x="445" y="53"/>
                    <a:pt x="447" y="53"/>
                  </a:cubicBezTo>
                  <a:cubicBezTo>
                    <a:pt x="443" y="49"/>
                    <a:pt x="448" y="54"/>
                    <a:pt x="449" y="51"/>
                  </a:cubicBezTo>
                  <a:cubicBezTo>
                    <a:pt x="451" y="53"/>
                    <a:pt x="454" y="56"/>
                    <a:pt x="456" y="59"/>
                  </a:cubicBezTo>
                  <a:cubicBezTo>
                    <a:pt x="458" y="59"/>
                    <a:pt x="455" y="55"/>
                    <a:pt x="458" y="57"/>
                  </a:cubicBezTo>
                  <a:cubicBezTo>
                    <a:pt x="456" y="55"/>
                    <a:pt x="454" y="53"/>
                    <a:pt x="456" y="50"/>
                  </a:cubicBezTo>
                  <a:cubicBezTo>
                    <a:pt x="455" y="51"/>
                    <a:pt x="455" y="52"/>
                    <a:pt x="454" y="53"/>
                  </a:cubicBezTo>
                  <a:cubicBezTo>
                    <a:pt x="452" y="52"/>
                    <a:pt x="452" y="50"/>
                    <a:pt x="450" y="49"/>
                  </a:cubicBezTo>
                  <a:cubicBezTo>
                    <a:pt x="451" y="48"/>
                    <a:pt x="452" y="49"/>
                    <a:pt x="452" y="48"/>
                  </a:cubicBezTo>
                  <a:cubicBezTo>
                    <a:pt x="452" y="47"/>
                    <a:pt x="450" y="45"/>
                    <a:pt x="449" y="47"/>
                  </a:cubicBezTo>
                  <a:cubicBezTo>
                    <a:pt x="448" y="45"/>
                    <a:pt x="449" y="41"/>
                    <a:pt x="445" y="42"/>
                  </a:cubicBezTo>
                  <a:cubicBezTo>
                    <a:pt x="446" y="41"/>
                    <a:pt x="447" y="41"/>
                    <a:pt x="447" y="40"/>
                  </a:cubicBezTo>
                  <a:cubicBezTo>
                    <a:pt x="446" y="40"/>
                    <a:pt x="445" y="40"/>
                    <a:pt x="445" y="41"/>
                  </a:cubicBezTo>
                  <a:cubicBezTo>
                    <a:pt x="444" y="41"/>
                    <a:pt x="444" y="39"/>
                    <a:pt x="445" y="40"/>
                  </a:cubicBezTo>
                  <a:cubicBezTo>
                    <a:pt x="445" y="39"/>
                    <a:pt x="444" y="39"/>
                    <a:pt x="444" y="39"/>
                  </a:cubicBezTo>
                  <a:cubicBezTo>
                    <a:pt x="450" y="38"/>
                    <a:pt x="457" y="40"/>
                    <a:pt x="464" y="37"/>
                  </a:cubicBezTo>
                  <a:cubicBezTo>
                    <a:pt x="462" y="38"/>
                    <a:pt x="461" y="38"/>
                    <a:pt x="462" y="40"/>
                  </a:cubicBezTo>
                  <a:cubicBezTo>
                    <a:pt x="460" y="40"/>
                    <a:pt x="460" y="40"/>
                    <a:pt x="459" y="39"/>
                  </a:cubicBezTo>
                  <a:cubicBezTo>
                    <a:pt x="459" y="43"/>
                    <a:pt x="465" y="41"/>
                    <a:pt x="466" y="45"/>
                  </a:cubicBezTo>
                  <a:cubicBezTo>
                    <a:pt x="467" y="46"/>
                    <a:pt x="466" y="42"/>
                    <a:pt x="468" y="43"/>
                  </a:cubicBezTo>
                  <a:cubicBezTo>
                    <a:pt x="466" y="45"/>
                    <a:pt x="470" y="45"/>
                    <a:pt x="468" y="47"/>
                  </a:cubicBezTo>
                  <a:cubicBezTo>
                    <a:pt x="469" y="45"/>
                    <a:pt x="471" y="43"/>
                    <a:pt x="476" y="45"/>
                  </a:cubicBezTo>
                  <a:cubicBezTo>
                    <a:pt x="477" y="43"/>
                    <a:pt x="475" y="42"/>
                    <a:pt x="476" y="41"/>
                  </a:cubicBezTo>
                  <a:cubicBezTo>
                    <a:pt x="480" y="43"/>
                    <a:pt x="479" y="40"/>
                    <a:pt x="482" y="38"/>
                  </a:cubicBezTo>
                  <a:cubicBezTo>
                    <a:pt x="482" y="39"/>
                    <a:pt x="483" y="39"/>
                    <a:pt x="484" y="40"/>
                  </a:cubicBezTo>
                  <a:cubicBezTo>
                    <a:pt x="483" y="39"/>
                    <a:pt x="482" y="38"/>
                    <a:pt x="483" y="37"/>
                  </a:cubicBezTo>
                  <a:cubicBezTo>
                    <a:pt x="488" y="40"/>
                    <a:pt x="491" y="36"/>
                    <a:pt x="495" y="40"/>
                  </a:cubicBezTo>
                  <a:cubicBezTo>
                    <a:pt x="494" y="39"/>
                    <a:pt x="501" y="38"/>
                    <a:pt x="501" y="40"/>
                  </a:cubicBezTo>
                  <a:cubicBezTo>
                    <a:pt x="502" y="40"/>
                    <a:pt x="503" y="38"/>
                    <a:pt x="503" y="37"/>
                  </a:cubicBezTo>
                  <a:cubicBezTo>
                    <a:pt x="501" y="38"/>
                    <a:pt x="497" y="36"/>
                    <a:pt x="494" y="35"/>
                  </a:cubicBezTo>
                  <a:cubicBezTo>
                    <a:pt x="496" y="34"/>
                    <a:pt x="498" y="36"/>
                    <a:pt x="500" y="33"/>
                  </a:cubicBezTo>
                  <a:cubicBezTo>
                    <a:pt x="502" y="34"/>
                    <a:pt x="499" y="34"/>
                    <a:pt x="499" y="36"/>
                  </a:cubicBezTo>
                  <a:cubicBezTo>
                    <a:pt x="502" y="35"/>
                    <a:pt x="503" y="36"/>
                    <a:pt x="504" y="34"/>
                  </a:cubicBezTo>
                  <a:cubicBezTo>
                    <a:pt x="508" y="35"/>
                    <a:pt x="509" y="38"/>
                    <a:pt x="513" y="38"/>
                  </a:cubicBezTo>
                  <a:cubicBezTo>
                    <a:pt x="512" y="38"/>
                    <a:pt x="509" y="34"/>
                    <a:pt x="508" y="34"/>
                  </a:cubicBezTo>
                  <a:cubicBezTo>
                    <a:pt x="506" y="32"/>
                    <a:pt x="512" y="33"/>
                    <a:pt x="510" y="35"/>
                  </a:cubicBezTo>
                  <a:cubicBezTo>
                    <a:pt x="511" y="35"/>
                    <a:pt x="513" y="34"/>
                    <a:pt x="513" y="36"/>
                  </a:cubicBezTo>
                  <a:cubicBezTo>
                    <a:pt x="514" y="35"/>
                    <a:pt x="516" y="34"/>
                    <a:pt x="519" y="35"/>
                  </a:cubicBezTo>
                  <a:cubicBezTo>
                    <a:pt x="516" y="36"/>
                    <a:pt x="520" y="36"/>
                    <a:pt x="519" y="38"/>
                  </a:cubicBezTo>
                  <a:cubicBezTo>
                    <a:pt x="521" y="38"/>
                    <a:pt x="520" y="38"/>
                    <a:pt x="523" y="39"/>
                  </a:cubicBezTo>
                  <a:cubicBezTo>
                    <a:pt x="527" y="33"/>
                    <a:pt x="534" y="37"/>
                    <a:pt x="538" y="36"/>
                  </a:cubicBezTo>
                  <a:cubicBezTo>
                    <a:pt x="539" y="36"/>
                    <a:pt x="538" y="38"/>
                    <a:pt x="538" y="39"/>
                  </a:cubicBezTo>
                  <a:cubicBezTo>
                    <a:pt x="539" y="38"/>
                    <a:pt x="542" y="39"/>
                    <a:pt x="543" y="40"/>
                  </a:cubicBezTo>
                  <a:cubicBezTo>
                    <a:pt x="549" y="37"/>
                    <a:pt x="558" y="48"/>
                    <a:pt x="567" y="46"/>
                  </a:cubicBezTo>
                  <a:cubicBezTo>
                    <a:pt x="566" y="45"/>
                    <a:pt x="563" y="44"/>
                    <a:pt x="561" y="43"/>
                  </a:cubicBezTo>
                  <a:cubicBezTo>
                    <a:pt x="562" y="42"/>
                    <a:pt x="562" y="42"/>
                    <a:pt x="562" y="41"/>
                  </a:cubicBezTo>
                  <a:cubicBezTo>
                    <a:pt x="563" y="40"/>
                    <a:pt x="566" y="41"/>
                    <a:pt x="568" y="40"/>
                  </a:cubicBezTo>
                  <a:cubicBezTo>
                    <a:pt x="568" y="45"/>
                    <a:pt x="572" y="48"/>
                    <a:pt x="570" y="56"/>
                  </a:cubicBezTo>
                  <a:cubicBezTo>
                    <a:pt x="568" y="56"/>
                    <a:pt x="567" y="59"/>
                    <a:pt x="564" y="62"/>
                  </a:cubicBezTo>
                  <a:cubicBezTo>
                    <a:pt x="564" y="63"/>
                    <a:pt x="568" y="64"/>
                    <a:pt x="567" y="62"/>
                  </a:cubicBezTo>
                  <a:cubicBezTo>
                    <a:pt x="570" y="63"/>
                    <a:pt x="568" y="66"/>
                    <a:pt x="571" y="67"/>
                  </a:cubicBezTo>
                  <a:cubicBezTo>
                    <a:pt x="571" y="69"/>
                    <a:pt x="566" y="70"/>
                    <a:pt x="571" y="71"/>
                  </a:cubicBezTo>
                  <a:cubicBezTo>
                    <a:pt x="571" y="74"/>
                    <a:pt x="568" y="72"/>
                    <a:pt x="567" y="75"/>
                  </a:cubicBezTo>
                  <a:cubicBezTo>
                    <a:pt x="567" y="77"/>
                    <a:pt x="571" y="74"/>
                    <a:pt x="569" y="77"/>
                  </a:cubicBezTo>
                  <a:cubicBezTo>
                    <a:pt x="568" y="77"/>
                    <a:pt x="567" y="76"/>
                    <a:pt x="566" y="76"/>
                  </a:cubicBezTo>
                  <a:cubicBezTo>
                    <a:pt x="566" y="79"/>
                    <a:pt x="569" y="82"/>
                    <a:pt x="564" y="82"/>
                  </a:cubicBezTo>
                  <a:cubicBezTo>
                    <a:pt x="565" y="83"/>
                    <a:pt x="567" y="84"/>
                    <a:pt x="569" y="84"/>
                  </a:cubicBezTo>
                  <a:cubicBezTo>
                    <a:pt x="568" y="86"/>
                    <a:pt x="568" y="89"/>
                    <a:pt x="566" y="89"/>
                  </a:cubicBezTo>
                  <a:cubicBezTo>
                    <a:pt x="566" y="94"/>
                    <a:pt x="569" y="94"/>
                    <a:pt x="567" y="100"/>
                  </a:cubicBezTo>
                  <a:cubicBezTo>
                    <a:pt x="563" y="100"/>
                    <a:pt x="561" y="104"/>
                    <a:pt x="558" y="102"/>
                  </a:cubicBezTo>
                  <a:cubicBezTo>
                    <a:pt x="559" y="106"/>
                    <a:pt x="564" y="103"/>
                    <a:pt x="565" y="107"/>
                  </a:cubicBezTo>
                  <a:cubicBezTo>
                    <a:pt x="563" y="108"/>
                    <a:pt x="560" y="111"/>
                    <a:pt x="563" y="113"/>
                  </a:cubicBezTo>
                  <a:cubicBezTo>
                    <a:pt x="563" y="114"/>
                    <a:pt x="561" y="114"/>
                    <a:pt x="560" y="115"/>
                  </a:cubicBezTo>
                  <a:cubicBezTo>
                    <a:pt x="560" y="116"/>
                    <a:pt x="561" y="116"/>
                    <a:pt x="561" y="117"/>
                  </a:cubicBezTo>
                  <a:cubicBezTo>
                    <a:pt x="565" y="117"/>
                    <a:pt x="563" y="113"/>
                    <a:pt x="566" y="118"/>
                  </a:cubicBezTo>
                  <a:cubicBezTo>
                    <a:pt x="565" y="114"/>
                    <a:pt x="568" y="114"/>
                    <a:pt x="569" y="111"/>
                  </a:cubicBezTo>
                  <a:cubicBezTo>
                    <a:pt x="572" y="111"/>
                    <a:pt x="572" y="112"/>
                    <a:pt x="573" y="113"/>
                  </a:cubicBezTo>
                  <a:cubicBezTo>
                    <a:pt x="573" y="112"/>
                    <a:pt x="576" y="112"/>
                    <a:pt x="577" y="114"/>
                  </a:cubicBezTo>
                  <a:cubicBezTo>
                    <a:pt x="578" y="112"/>
                    <a:pt x="580" y="112"/>
                    <a:pt x="582" y="112"/>
                  </a:cubicBezTo>
                  <a:cubicBezTo>
                    <a:pt x="582" y="113"/>
                    <a:pt x="581" y="113"/>
                    <a:pt x="581" y="114"/>
                  </a:cubicBezTo>
                  <a:cubicBezTo>
                    <a:pt x="583" y="115"/>
                    <a:pt x="584" y="113"/>
                    <a:pt x="586" y="114"/>
                  </a:cubicBezTo>
                  <a:cubicBezTo>
                    <a:pt x="586" y="113"/>
                    <a:pt x="585" y="112"/>
                    <a:pt x="584" y="112"/>
                  </a:cubicBezTo>
                  <a:cubicBezTo>
                    <a:pt x="584" y="111"/>
                    <a:pt x="585" y="112"/>
                    <a:pt x="586" y="112"/>
                  </a:cubicBezTo>
                  <a:cubicBezTo>
                    <a:pt x="586" y="110"/>
                    <a:pt x="583" y="110"/>
                    <a:pt x="585" y="108"/>
                  </a:cubicBezTo>
                  <a:cubicBezTo>
                    <a:pt x="588" y="110"/>
                    <a:pt x="591" y="110"/>
                    <a:pt x="590" y="116"/>
                  </a:cubicBezTo>
                  <a:cubicBezTo>
                    <a:pt x="592" y="116"/>
                    <a:pt x="592" y="114"/>
                    <a:pt x="594" y="115"/>
                  </a:cubicBezTo>
                  <a:cubicBezTo>
                    <a:pt x="594" y="117"/>
                    <a:pt x="593" y="117"/>
                    <a:pt x="593" y="118"/>
                  </a:cubicBezTo>
                  <a:cubicBezTo>
                    <a:pt x="595" y="118"/>
                    <a:pt x="596" y="117"/>
                    <a:pt x="594" y="119"/>
                  </a:cubicBezTo>
                  <a:cubicBezTo>
                    <a:pt x="597" y="120"/>
                    <a:pt x="597" y="117"/>
                    <a:pt x="597" y="115"/>
                  </a:cubicBezTo>
                  <a:cubicBezTo>
                    <a:pt x="597" y="113"/>
                    <a:pt x="593" y="113"/>
                    <a:pt x="591" y="112"/>
                  </a:cubicBezTo>
                  <a:cubicBezTo>
                    <a:pt x="591" y="111"/>
                    <a:pt x="591" y="110"/>
                    <a:pt x="591" y="109"/>
                  </a:cubicBezTo>
                  <a:cubicBezTo>
                    <a:pt x="588" y="108"/>
                    <a:pt x="588" y="109"/>
                    <a:pt x="586" y="109"/>
                  </a:cubicBezTo>
                  <a:cubicBezTo>
                    <a:pt x="585" y="106"/>
                    <a:pt x="585" y="106"/>
                    <a:pt x="585" y="103"/>
                  </a:cubicBezTo>
                  <a:cubicBezTo>
                    <a:pt x="589" y="105"/>
                    <a:pt x="586" y="105"/>
                    <a:pt x="592" y="106"/>
                  </a:cubicBezTo>
                  <a:cubicBezTo>
                    <a:pt x="594" y="108"/>
                    <a:pt x="592" y="108"/>
                    <a:pt x="593" y="110"/>
                  </a:cubicBezTo>
                  <a:cubicBezTo>
                    <a:pt x="595" y="110"/>
                    <a:pt x="592" y="107"/>
                    <a:pt x="595" y="108"/>
                  </a:cubicBezTo>
                  <a:cubicBezTo>
                    <a:pt x="594" y="107"/>
                    <a:pt x="594" y="106"/>
                    <a:pt x="593" y="106"/>
                  </a:cubicBezTo>
                  <a:cubicBezTo>
                    <a:pt x="594" y="105"/>
                    <a:pt x="600" y="111"/>
                    <a:pt x="599" y="107"/>
                  </a:cubicBezTo>
                  <a:cubicBezTo>
                    <a:pt x="599" y="105"/>
                    <a:pt x="602" y="108"/>
                    <a:pt x="600" y="108"/>
                  </a:cubicBezTo>
                  <a:cubicBezTo>
                    <a:pt x="601" y="109"/>
                    <a:pt x="601" y="108"/>
                    <a:pt x="602" y="107"/>
                  </a:cubicBezTo>
                  <a:cubicBezTo>
                    <a:pt x="603" y="107"/>
                    <a:pt x="602" y="109"/>
                    <a:pt x="603" y="109"/>
                  </a:cubicBezTo>
                  <a:cubicBezTo>
                    <a:pt x="604" y="108"/>
                    <a:pt x="606" y="107"/>
                    <a:pt x="607" y="107"/>
                  </a:cubicBezTo>
                  <a:cubicBezTo>
                    <a:pt x="608" y="108"/>
                    <a:pt x="608" y="109"/>
                    <a:pt x="610" y="109"/>
                  </a:cubicBezTo>
                  <a:cubicBezTo>
                    <a:pt x="610" y="108"/>
                    <a:pt x="609" y="107"/>
                    <a:pt x="608" y="107"/>
                  </a:cubicBezTo>
                  <a:cubicBezTo>
                    <a:pt x="609" y="105"/>
                    <a:pt x="610" y="108"/>
                    <a:pt x="610" y="105"/>
                  </a:cubicBezTo>
                  <a:cubicBezTo>
                    <a:pt x="612" y="105"/>
                    <a:pt x="612" y="106"/>
                    <a:pt x="613" y="106"/>
                  </a:cubicBezTo>
                  <a:cubicBezTo>
                    <a:pt x="613" y="108"/>
                    <a:pt x="610" y="107"/>
                    <a:pt x="612" y="107"/>
                  </a:cubicBezTo>
                  <a:cubicBezTo>
                    <a:pt x="612" y="104"/>
                    <a:pt x="611" y="107"/>
                    <a:pt x="610" y="107"/>
                  </a:cubicBezTo>
                  <a:cubicBezTo>
                    <a:pt x="610" y="109"/>
                    <a:pt x="613" y="110"/>
                    <a:pt x="615" y="110"/>
                  </a:cubicBezTo>
                  <a:cubicBezTo>
                    <a:pt x="613" y="109"/>
                    <a:pt x="617" y="104"/>
                    <a:pt x="614" y="104"/>
                  </a:cubicBezTo>
                  <a:cubicBezTo>
                    <a:pt x="614" y="102"/>
                    <a:pt x="617" y="104"/>
                    <a:pt x="615" y="106"/>
                  </a:cubicBezTo>
                  <a:cubicBezTo>
                    <a:pt x="617" y="104"/>
                    <a:pt x="619" y="102"/>
                    <a:pt x="620" y="100"/>
                  </a:cubicBezTo>
                  <a:cubicBezTo>
                    <a:pt x="620" y="98"/>
                    <a:pt x="615" y="103"/>
                    <a:pt x="618" y="99"/>
                  </a:cubicBezTo>
                  <a:cubicBezTo>
                    <a:pt x="614" y="101"/>
                    <a:pt x="614" y="103"/>
                    <a:pt x="608" y="101"/>
                  </a:cubicBezTo>
                  <a:cubicBezTo>
                    <a:pt x="607" y="101"/>
                    <a:pt x="607" y="102"/>
                    <a:pt x="606" y="102"/>
                  </a:cubicBezTo>
                  <a:cubicBezTo>
                    <a:pt x="606" y="102"/>
                    <a:pt x="607" y="102"/>
                    <a:pt x="608" y="103"/>
                  </a:cubicBezTo>
                  <a:cubicBezTo>
                    <a:pt x="608" y="103"/>
                    <a:pt x="607" y="103"/>
                    <a:pt x="607" y="103"/>
                  </a:cubicBezTo>
                  <a:cubicBezTo>
                    <a:pt x="607" y="104"/>
                    <a:pt x="607" y="104"/>
                    <a:pt x="607" y="105"/>
                  </a:cubicBezTo>
                  <a:cubicBezTo>
                    <a:pt x="606" y="103"/>
                    <a:pt x="604" y="103"/>
                    <a:pt x="605" y="101"/>
                  </a:cubicBezTo>
                  <a:cubicBezTo>
                    <a:pt x="604" y="101"/>
                    <a:pt x="604" y="102"/>
                    <a:pt x="603" y="103"/>
                  </a:cubicBezTo>
                  <a:cubicBezTo>
                    <a:pt x="601" y="102"/>
                    <a:pt x="598" y="101"/>
                    <a:pt x="594" y="99"/>
                  </a:cubicBezTo>
                  <a:cubicBezTo>
                    <a:pt x="593" y="98"/>
                    <a:pt x="594" y="101"/>
                    <a:pt x="595" y="101"/>
                  </a:cubicBezTo>
                  <a:cubicBezTo>
                    <a:pt x="594" y="103"/>
                    <a:pt x="591" y="101"/>
                    <a:pt x="591" y="100"/>
                  </a:cubicBezTo>
                  <a:cubicBezTo>
                    <a:pt x="591" y="99"/>
                    <a:pt x="592" y="99"/>
                    <a:pt x="592" y="98"/>
                  </a:cubicBezTo>
                  <a:cubicBezTo>
                    <a:pt x="591" y="96"/>
                    <a:pt x="589" y="95"/>
                    <a:pt x="587" y="97"/>
                  </a:cubicBezTo>
                  <a:cubicBezTo>
                    <a:pt x="586" y="96"/>
                    <a:pt x="588" y="95"/>
                    <a:pt x="588" y="94"/>
                  </a:cubicBezTo>
                  <a:cubicBezTo>
                    <a:pt x="589" y="93"/>
                    <a:pt x="584" y="94"/>
                    <a:pt x="585" y="92"/>
                  </a:cubicBezTo>
                  <a:cubicBezTo>
                    <a:pt x="584" y="93"/>
                    <a:pt x="583" y="98"/>
                    <a:pt x="586" y="98"/>
                  </a:cubicBezTo>
                  <a:cubicBezTo>
                    <a:pt x="585" y="98"/>
                    <a:pt x="584" y="99"/>
                    <a:pt x="585" y="100"/>
                  </a:cubicBezTo>
                  <a:cubicBezTo>
                    <a:pt x="584" y="99"/>
                    <a:pt x="578" y="98"/>
                    <a:pt x="575" y="97"/>
                  </a:cubicBezTo>
                  <a:cubicBezTo>
                    <a:pt x="579" y="94"/>
                    <a:pt x="575" y="96"/>
                    <a:pt x="576" y="92"/>
                  </a:cubicBezTo>
                  <a:cubicBezTo>
                    <a:pt x="578" y="94"/>
                    <a:pt x="578" y="92"/>
                    <a:pt x="581" y="92"/>
                  </a:cubicBezTo>
                  <a:cubicBezTo>
                    <a:pt x="580" y="90"/>
                    <a:pt x="579" y="89"/>
                    <a:pt x="582" y="89"/>
                  </a:cubicBezTo>
                  <a:cubicBezTo>
                    <a:pt x="583" y="87"/>
                    <a:pt x="581" y="89"/>
                    <a:pt x="579" y="88"/>
                  </a:cubicBezTo>
                  <a:cubicBezTo>
                    <a:pt x="579" y="87"/>
                    <a:pt x="581" y="87"/>
                    <a:pt x="582" y="87"/>
                  </a:cubicBezTo>
                  <a:cubicBezTo>
                    <a:pt x="582" y="86"/>
                    <a:pt x="580" y="84"/>
                    <a:pt x="580" y="86"/>
                  </a:cubicBezTo>
                  <a:cubicBezTo>
                    <a:pt x="580" y="85"/>
                    <a:pt x="580" y="83"/>
                    <a:pt x="581" y="83"/>
                  </a:cubicBezTo>
                  <a:cubicBezTo>
                    <a:pt x="582" y="84"/>
                    <a:pt x="582" y="85"/>
                    <a:pt x="583" y="83"/>
                  </a:cubicBezTo>
                  <a:cubicBezTo>
                    <a:pt x="585" y="83"/>
                    <a:pt x="583" y="86"/>
                    <a:pt x="583" y="87"/>
                  </a:cubicBezTo>
                  <a:cubicBezTo>
                    <a:pt x="589" y="89"/>
                    <a:pt x="596" y="88"/>
                    <a:pt x="595" y="94"/>
                  </a:cubicBezTo>
                  <a:cubicBezTo>
                    <a:pt x="595" y="94"/>
                    <a:pt x="596" y="93"/>
                    <a:pt x="596" y="93"/>
                  </a:cubicBezTo>
                  <a:cubicBezTo>
                    <a:pt x="596" y="91"/>
                    <a:pt x="595" y="92"/>
                    <a:pt x="597" y="90"/>
                  </a:cubicBezTo>
                  <a:cubicBezTo>
                    <a:pt x="598" y="90"/>
                    <a:pt x="599" y="94"/>
                    <a:pt x="600" y="91"/>
                  </a:cubicBezTo>
                  <a:cubicBezTo>
                    <a:pt x="602" y="91"/>
                    <a:pt x="601" y="92"/>
                    <a:pt x="603" y="93"/>
                  </a:cubicBezTo>
                  <a:cubicBezTo>
                    <a:pt x="603" y="91"/>
                    <a:pt x="603" y="92"/>
                    <a:pt x="606" y="94"/>
                  </a:cubicBezTo>
                  <a:cubicBezTo>
                    <a:pt x="606" y="92"/>
                    <a:pt x="603" y="92"/>
                    <a:pt x="605" y="89"/>
                  </a:cubicBezTo>
                  <a:cubicBezTo>
                    <a:pt x="607" y="89"/>
                    <a:pt x="607" y="90"/>
                    <a:pt x="608" y="90"/>
                  </a:cubicBezTo>
                  <a:cubicBezTo>
                    <a:pt x="607" y="87"/>
                    <a:pt x="610" y="88"/>
                    <a:pt x="610" y="85"/>
                  </a:cubicBezTo>
                  <a:cubicBezTo>
                    <a:pt x="612" y="86"/>
                    <a:pt x="611" y="89"/>
                    <a:pt x="615" y="89"/>
                  </a:cubicBezTo>
                  <a:cubicBezTo>
                    <a:pt x="614" y="90"/>
                    <a:pt x="616" y="91"/>
                    <a:pt x="615" y="92"/>
                  </a:cubicBezTo>
                  <a:cubicBezTo>
                    <a:pt x="616" y="93"/>
                    <a:pt x="618" y="92"/>
                    <a:pt x="616" y="91"/>
                  </a:cubicBezTo>
                  <a:cubicBezTo>
                    <a:pt x="619" y="91"/>
                    <a:pt x="617" y="94"/>
                    <a:pt x="617" y="96"/>
                  </a:cubicBezTo>
                  <a:cubicBezTo>
                    <a:pt x="619" y="96"/>
                    <a:pt x="621" y="93"/>
                    <a:pt x="620" y="97"/>
                  </a:cubicBezTo>
                  <a:cubicBezTo>
                    <a:pt x="621" y="96"/>
                    <a:pt x="621" y="96"/>
                    <a:pt x="622" y="95"/>
                  </a:cubicBezTo>
                  <a:cubicBezTo>
                    <a:pt x="621" y="94"/>
                    <a:pt x="620" y="93"/>
                    <a:pt x="621" y="91"/>
                  </a:cubicBezTo>
                  <a:cubicBezTo>
                    <a:pt x="622" y="92"/>
                    <a:pt x="622" y="92"/>
                    <a:pt x="622" y="91"/>
                  </a:cubicBezTo>
                  <a:cubicBezTo>
                    <a:pt x="622" y="94"/>
                    <a:pt x="626" y="93"/>
                    <a:pt x="628" y="92"/>
                  </a:cubicBezTo>
                  <a:cubicBezTo>
                    <a:pt x="627" y="93"/>
                    <a:pt x="627" y="93"/>
                    <a:pt x="629" y="94"/>
                  </a:cubicBezTo>
                  <a:cubicBezTo>
                    <a:pt x="628" y="95"/>
                    <a:pt x="628" y="94"/>
                    <a:pt x="627" y="94"/>
                  </a:cubicBezTo>
                  <a:cubicBezTo>
                    <a:pt x="627" y="94"/>
                    <a:pt x="628" y="95"/>
                    <a:pt x="628" y="95"/>
                  </a:cubicBezTo>
                  <a:cubicBezTo>
                    <a:pt x="629" y="95"/>
                    <a:pt x="634" y="95"/>
                    <a:pt x="631" y="97"/>
                  </a:cubicBezTo>
                  <a:cubicBezTo>
                    <a:pt x="632" y="98"/>
                    <a:pt x="634" y="96"/>
                    <a:pt x="633" y="96"/>
                  </a:cubicBezTo>
                  <a:cubicBezTo>
                    <a:pt x="634" y="94"/>
                    <a:pt x="635" y="98"/>
                    <a:pt x="633" y="98"/>
                  </a:cubicBezTo>
                  <a:cubicBezTo>
                    <a:pt x="634" y="99"/>
                    <a:pt x="635" y="98"/>
                    <a:pt x="636" y="98"/>
                  </a:cubicBezTo>
                  <a:cubicBezTo>
                    <a:pt x="636" y="99"/>
                    <a:pt x="636" y="101"/>
                    <a:pt x="635" y="101"/>
                  </a:cubicBezTo>
                  <a:cubicBezTo>
                    <a:pt x="637" y="102"/>
                    <a:pt x="637" y="105"/>
                    <a:pt x="639" y="106"/>
                  </a:cubicBezTo>
                  <a:cubicBezTo>
                    <a:pt x="639" y="109"/>
                    <a:pt x="637" y="104"/>
                    <a:pt x="636" y="106"/>
                  </a:cubicBezTo>
                  <a:cubicBezTo>
                    <a:pt x="635" y="106"/>
                    <a:pt x="637" y="105"/>
                    <a:pt x="637" y="105"/>
                  </a:cubicBezTo>
                  <a:cubicBezTo>
                    <a:pt x="637" y="103"/>
                    <a:pt x="632" y="105"/>
                    <a:pt x="635" y="102"/>
                  </a:cubicBezTo>
                  <a:cubicBezTo>
                    <a:pt x="633" y="102"/>
                    <a:pt x="633" y="105"/>
                    <a:pt x="631" y="104"/>
                  </a:cubicBezTo>
                  <a:cubicBezTo>
                    <a:pt x="632" y="106"/>
                    <a:pt x="634" y="104"/>
                    <a:pt x="632" y="108"/>
                  </a:cubicBezTo>
                  <a:cubicBezTo>
                    <a:pt x="629" y="105"/>
                    <a:pt x="629" y="108"/>
                    <a:pt x="626" y="109"/>
                  </a:cubicBezTo>
                  <a:cubicBezTo>
                    <a:pt x="626" y="108"/>
                    <a:pt x="626" y="109"/>
                    <a:pt x="627" y="109"/>
                  </a:cubicBezTo>
                  <a:cubicBezTo>
                    <a:pt x="627" y="108"/>
                    <a:pt x="626" y="108"/>
                    <a:pt x="625" y="108"/>
                  </a:cubicBezTo>
                  <a:cubicBezTo>
                    <a:pt x="625" y="107"/>
                    <a:pt x="626" y="106"/>
                    <a:pt x="625" y="104"/>
                  </a:cubicBezTo>
                  <a:cubicBezTo>
                    <a:pt x="622" y="109"/>
                    <a:pt x="623" y="109"/>
                    <a:pt x="621" y="116"/>
                  </a:cubicBezTo>
                  <a:cubicBezTo>
                    <a:pt x="616" y="114"/>
                    <a:pt x="611" y="113"/>
                    <a:pt x="609" y="110"/>
                  </a:cubicBezTo>
                  <a:cubicBezTo>
                    <a:pt x="607" y="111"/>
                    <a:pt x="613" y="115"/>
                    <a:pt x="609" y="116"/>
                  </a:cubicBezTo>
                  <a:cubicBezTo>
                    <a:pt x="613" y="115"/>
                    <a:pt x="615" y="122"/>
                    <a:pt x="620" y="120"/>
                  </a:cubicBezTo>
                  <a:cubicBezTo>
                    <a:pt x="617" y="118"/>
                    <a:pt x="622" y="118"/>
                    <a:pt x="623" y="115"/>
                  </a:cubicBezTo>
                  <a:cubicBezTo>
                    <a:pt x="627" y="115"/>
                    <a:pt x="627" y="117"/>
                    <a:pt x="632" y="118"/>
                  </a:cubicBezTo>
                  <a:cubicBezTo>
                    <a:pt x="630" y="118"/>
                    <a:pt x="627" y="119"/>
                    <a:pt x="631" y="120"/>
                  </a:cubicBezTo>
                  <a:cubicBezTo>
                    <a:pt x="629" y="121"/>
                    <a:pt x="631" y="122"/>
                    <a:pt x="630" y="123"/>
                  </a:cubicBezTo>
                  <a:cubicBezTo>
                    <a:pt x="630" y="126"/>
                    <a:pt x="632" y="127"/>
                    <a:pt x="635" y="128"/>
                  </a:cubicBezTo>
                  <a:cubicBezTo>
                    <a:pt x="637" y="129"/>
                    <a:pt x="630" y="127"/>
                    <a:pt x="634" y="129"/>
                  </a:cubicBezTo>
                  <a:cubicBezTo>
                    <a:pt x="634" y="131"/>
                    <a:pt x="633" y="128"/>
                    <a:pt x="631" y="129"/>
                  </a:cubicBezTo>
                  <a:cubicBezTo>
                    <a:pt x="631" y="129"/>
                    <a:pt x="631" y="130"/>
                    <a:pt x="631" y="130"/>
                  </a:cubicBezTo>
                  <a:cubicBezTo>
                    <a:pt x="631" y="133"/>
                    <a:pt x="635" y="130"/>
                    <a:pt x="635" y="133"/>
                  </a:cubicBezTo>
                  <a:cubicBezTo>
                    <a:pt x="635" y="133"/>
                    <a:pt x="635" y="133"/>
                    <a:pt x="636" y="132"/>
                  </a:cubicBezTo>
                  <a:cubicBezTo>
                    <a:pt x="638" y="134"/>
                    <a:pt x="633" y="134"/>
                    <a:pt x="632" y="133"/>
                  </a:cubicBezTo>
                  <a:cubicBezTo>
                    <a:pt x="631" y="135"/>
                    <a:pt x="633" y="135"/>
                    <a:pt x="633" y="137"/>
                  </a:cubicBezTo>
                  <a:cubicBezTo>
                    <a:pt x="634" y="136"/>
                    <a:pt x="634" y="135"/>
                    <a:pt x="636" y="136"/>
                  </a:cubicBezTo>
                  <a:cubicBezTo>
                    <a:pt x="636" y="139"/>
                    <a:pt x="641" y="139"/>
                    <a:pt x="642" y="142"/>
                  </a:cubicBezTo>
                  <a:cubicBezTo>
                    <a:pt x="643" y="142"/>
                    <a:pt x="643" y="140"/>
                    <a:pt x="645" y="141"/>
                  </a:cubicBezTo>
                  <a:cubicBezTo>
                    <a:pt x="645" y="140"/>
                    <a:pt x="646" y="139"/>
                    <a:pt x="645" y="139"/>
                  </a:cubicBezTo>
                  <a:cubicBezTo>
                    <a:pt x="646" y="138"/>
                    <a:pt x="647" y="139"/>
                    <a:pt x="648" y="137"/>
                  </a:cubicBezTo>
                  <a:cubicBezTo>
                    <a:pt x="650" y="138"/>
                    <a:pt x="647" y="139"/>
                    <a:pt x="646" y="139"/>
                  </a:cubicBezTo>
                  <a:cubicBezTo>
                    <a:pt x="647" y="141"/>
                    <a:pt x="648" y="141"/>
                    <a:pt x="650" y="141"/>
                  </a:cubicBezTo>
                  <a:cubicBezTo>
                    <a:pt x="651" y="141"/>
                    <a:pt x="651" y="142"/>
                    <a:pt x="650" y="144"/>
                  </a:cubicBezTo>
                  <a:cubicBezTo>
                    <a:pt x="653" y="144"/>
                    <a:pt x="660" y="150"/>
                    <a:pt x="658" y="153"/>
                  </a:cubicBezTo>
                  <a:cubicBezTo>
                    <a:pt x="657" y="152"/>
                    <a:pt x="658" y="150"/>
                    <a:pt x="657" y="150"/>
                  </a:cubicBezTo>
                  <a:cubicBezTo>
                    <a:pt x="657" y="153"/>
                    <a:pt x="656" y="152"/>
                    <a:pt x="655" y="155"/>
                  </a:cubicBezTo>
                  <a:cubicBezTo>
                    <a:pt x="655" y="154"/>
                    <a:pt x="654" y="154"/>
                    <a:pt x="655" y="155"/>
                  </a:cubicBezTo>
                  <a:cubicBezTo>
                    <a:pt x="653" y="157"/>
                    <a:pt x="653" y="152"/>
                    <a:pt x="650" y="153"/>
                  </a:cubicBezTo>
                  <a:cubicBezTo>
                    <a:pt x="648" y="155"/>
                    <a:pt x="649" y="154"/>
                    <a:pt x="646" y="154"/>
                  </a:cubicBezTo>
                  <a:cubicBezTo>
                    <a:pt x="645" y="156"/>
                    <a:pt x="647" y="157"/>
                    <a:pt x="646" y="159"/>
                  </a:cubicBezTo>
                  <a:cubicBezTo>
                    <a:pt x="645" y="157"/>
                    <a:pt x="645" y="154"/>
                    <a:pt x="641" y="154"/>
                  </a:cubicBezTo>
                  <a:cubicBezTo>
                    <a:pt x="642" y="151"/>
                    <a:pt x="641" y="149"/>
                    <a:pt x="640" y="148"/>
                  </a:cubicBezTo>
                  <a:cubicBezTo>
                    <a:pt x="638" y="148"/>
                    <a:pt x="637" y="148"/>
                    <a:pt x="637" y="148"/>
                  </a:cubicBezTo>
                  <a:cubicBezTo>
                    <a:pt x="635" y="148"/>
                    <a:pt x="638" y="148"/>
                    <a:pt x="636" y="146"/>
                  </a:cubicBezTo>
                  <a:cubicBezTo>
                    <a:pt x="632" y="146"/>
                    <a:pt x="631" y="146"/>
                    <a:pt x="629" y="150"/>
                  </a:cubicBezTo>
                  <a:cubicBezTo>
                    <a:pt x="629" y="151"/>
                    <a:pt x="631" y="151"/>
                    <a:pt x="631" y="152"/>
                  </a:cubicBezTo>
                  <a:cubicBezTo>
                    <a:pt x="633" y="152"/>
                    <a:pt x="632" y="149"/>
                    <a:pt x="633" y="148"/>
                  </a:cubicBezTo>
                  <a:cubicBezTo>
                    <a:pt x="636" y="149"/>
                    <a:pt x="637" y="151"/>
                    <a:pt x="640" y="151"/>
                  </a:cubicBezTo>
                  <a:cubicBezTo>
                    <a:pt x="638" y="152"/>
                    <a:pt x="639" y="154"/>
                    <a:pt x="639" y="156"/>
                  </a:cubicBezTo>
                  <a:cubicBezTo>
                    <a:pt x="636" y="156"/>
                    <a:pt x="634" y="157"/>
                    <a:pt x="631" y="156"/>
                  </a:cubicBezTo>
                  <a:cubicBezTo>
                    <a:pt x="630" y="158"/>
                    <a:pt x="627" y="159"/>
                    <a:pt x="629" y="159"/>
                  </a:cubicBezTo>
                  <a:cubicBezTo>
                    <a:pt x="628" y="161"/>
                    <a:pt x="625" y="158"/>
                    <a:pt x="624" y="157"/>
                  </a:cubicBezTo>
                  <a:cubicBezTo>
                    <a:pt x="624" y="158"/>
                    <a:pt x="624" y="159"/>
                    <a:pt x="623" y="160"/>
                  </a:cubicBezTo>
                  <a:cubicBezTo>
                    <a:pt x="630" y="160"/>
                    <a:pt x="628" y="162"/>
                    <a:pt x="633" y="162"/>
                  </a:cubicBezTo>
                  <a:cubicBezTo>
                    <a:pt x="632" y="164"/>
                    <a:pt x="633" y="164"/>
                    <a:pt x="632" y="165"/>
                  </a:cubicBezTo>
                  <a:cubicBezTo>
                    <a:pt x="634" y="166"/>
                    <a:pt x="634" y="165"/>
                    <a:pt x="635" y="164"/>
                  </a:cubicBezTo>
                  <a:cubicBezTo>
                    <a:pt x="635" y="164"/>
                    <a:pt x="636" y="165"/>
                    <a:pt x="637" y="165"/>
                  </a:cubicBezTo>
                  <a:cubicBezTo>
                    <a:pt x="636" y="167"/>
                    <a:pt x="638" y="167"/>
                    <a:pt x="637" y="169"/>
                  </a:cubicBezTo>
                  <a:cubicBezTo>
                    <a:pt x="631" y="166"/>
                    <a:pt x="625" y="168"/>
                    <a:pt x="618" y="167"/>
                  </a:cubicBezTo>
                  <a:cubicBezTo>
                    <a:pt x="618" y="168"/>
                    <a:pt x="619" y="169"/>
                    <a:pt x="619" y="170"/>
                  </a:cubicBezTo>
                  <a:cubicBezTo>
                    <a:pt x="618" y="171"/>
                    <a:pt x="618" y="167"/>
                    <a:pt x="615" y="168"/>
                  </a:cubicBezTo>
                  <a:cubicBezTo>
                    <a:pt x="616" y="167"/>
                    <a:pt x="616" y="166"/>
                    <a:pt x="615" y="166"/>
                  </a:cubicBezTo>
                  <a:cubicBezTo>
                    <a:pt x="617" y="162"/>
                    <a:pt x="613" y="166"/>
                    <a:pt x="615" y="161"/>
                  </a:cubicBezTo>
                  <a:cubicBezTo>
                    <a:pt x="610" y="161"/>
                    <a:pt x="612" y="160"/>
                    <a:pt x="612" y="158"/>
                  </a:cubicBezTo>
                  <a:cubicBezTo>
                    <a:pt x="609" y="157"/>
                    <a:pt x="610" y="160"/>
                    <a:pt x="607" y="159"/>
                  </a:cubicBezTo>
                  <a:cubicBezTo>
                    <a:pt x="608" y="157"/>
                    <a:pt x="607" y="155"/>
                    <a:pt x="606" y="158"/>
                  </a:cubicBezTo>
                  <a:cubicBezTo>
                    <a:pt x="607" y="156"/>
                    <a:pt x="601" y="149"/>
                    <a:pt x="597" y="154"/>
                  </a:cubicBezTo>
                  <a:cubicBezTo>
                    <a:pt x="600" y="155"/>
                    <a:pt x="598" y="156"/>
                    <a:pt x="596" y="158"/>
                  </a:cubicBezTo>
                  <a:cubicBezTo>
                    <a:pt x="600" y="156"/>
                    <a:pt x="597" y="161"/>
                    <a:pt x="599" y="163"/>
                  </a:cubicBezTo>
                  <a:cubicBezTo>
                    <a:pt x="596" y="161"/>
                    <a:pt x="596" y="167"/>
                    <a:pt x="594" y="168"/>
                  </a:cubicBezTo>
                  <a:cubicBezTo>
                    <a:pt x="595" y="170"/>
                    <a:pt x="600" y="172"/>
                    <a:pt x="597" y="174"/>
                  </a:cubicBezTo>
                  <a:cubicBezTo>
                    <a:pt x="598" y="174"/>
                    <a:pt x="599" y="173"/>
                    <a:pt x="599" y="173"/>
                  </a:cubicBezTo>
                  <a:cubicBezTo>
                    <a:pt x="600" y="174"/>
                    <a:pt x="602" y="175"/>
                    <a:pt x="602" y="178"/>
                  </a:cubicBezTo>
                  <a:cubicBezTo>
                    <a:pt x="604" y="178"/>
                    <a:pt x="608" y="176"/>
                    <a:pt x="610" y="179"/>
                  </a:cubicBezTo>
                  <a:cubicBezTo>
                    <a:pt x="612" y="179"/>
                    <a:pt x="612" y="176"/>
                    <a:pt x="613" y="175"/>
                  </a:cubicBezTo>
                  <a:cubicBezTo>
                    <a:pt x="615" y="175"/>
                    <a:pt x="614" y="178"/>
                    <a:pt x="613" y="179"/>
                  </a:cubicBezTo>
                  <a:cubicBezTo>
                    <a:pt x="614" y="178"/>
                    <a:pt x="617" y="184"/>
                    <a:pt x="618" y="180"/>
                  </a:cubicBezTo>
                  <a:cubicBezTo>
                    <a:pt x="620" y="178"/>
                    <a:pt x="619" y="182"/>
                    <a:pt x="621" y="182"/>
                  </a:cubicBezTo>
                  <a:cubicBezTo>
                    <a:pt x="621" y="183"/>
                    <a:pt x="620" y="183"/>
                    <a:pt x="620" y="183"/>
                  </a:cubicBezTo>
                  <a:cubicBezTo>
                    <a:pt x="620" y="184"/>
                    <a:pt x="621" y="184"/>
                    <a:pt x="621" y="185"/>
                  </a:cubicBezTo>
                  <a:cubicBezTo>
                    <a:pt x="623" y="183"/>
                    <a:pt x="624" y="184"/>
                    <a:pt x="626" y="183"/>
                  </a:cubicBezTo>
                  <a:cubicBezTo>
                    <a:pt x="625" y="182"/>
                    <a:pt x="624" y="183"/>
                    <a:pt x="626" y="180"/>
                  </a:cubicBezTo>
                  <a:cubicBezTo>
                    <a:pt x="627" y="182"/>
                    <a:pt x="628" y="181"/>
                    <a:pt x="629" y="183"/>
                  </a:cubicBezTo>
                  <a:cubicBezTo>
                    <a:pt x="628" y="182"/>
                    <a:pt x="627" y="185"/>
                    <a:pt x="629" y="184"/>
                  </a:cubicBezTo>
                  <a:cubicBezTo>
                    <a:pt x="631" y="186"/>
                    <a:pt x="627" y="186"/>
                    <a:pt x="627" y="184"/>
                  </a:cubicBezTo>
                  <a:cubicBezTo>
                    <a:pt x="626" y="184"/>
                    <a:pt x="626" y="185"/>
                    <a:pt x="625" y="184"/>
                  </a:cubicBezTo>
                  <a:cubicBezTo>
                    <a:pt x="625" y="186"/>
                    <a:pt x="626" y="186"/>
                    <a:pt x="625" y="187"/>
                  </a:cubicBezTo>
                  <a:cubicBezTo>
                    <a:pt x="623" y="186"/>
                    <a:pt x="623" y="189"/>
                    <a:pt x="622" y="187"/>
                  </a:cubicBezTo>
                  <a:cubicBezTo>
                    <a:pt x="624" y="191"/>
                    <a:pt x="624" y="192"/>
                    <a:pt x="622" y="195"/>
                  </a:cubicBezTo>
                  <a:cubicBezTo>
                    <a:pt x="624" y="197"/>
                    <a:pt x="623" y="200"/>
                    <a:pt x="626" y="202"/>
                  </a:cubicBezTo>
                  <a:cubicBezTo>
                    <a:pt x="628" y="201"/>
                    <a:pt x="624" y="199"/>
                    <a:pt x="627" y="198"/>
                  </a:cubicBezTo>
                  <a:cubicBezTo>
                    <a:pt x="627" y="201"/>
                    <a:pt x="633" y="202"/>
                    <a:pt x="633" y="205"/>
                  </a:cubicBezTo>
                  <a:cubicBezTo>
                    <a:pt x="632" y="205"/>
                    <a:pt x="632" y="204"/>
                    <a:pt x="631" y="204"/>
                  </a:cubicBezTo>
                  <a:cubicBezTo>
                    <a:pt x="633" y="206"/>
                    <a:pt x="629" y="211"/>
                    <a:pt x="634" y="211"/>
                  </a:cubicBezTo>
                  <a:cubicBezTo>
                    <a:pt x="633" y="208"/>
                    <a:pt x="636" y="214"/>
                    <a:pt x="641" y="213"/>
                  </a:cubicBezTo>
                  <a:cubicBezTo>
                    <a:pt x="640" y="216"/>
                    <a:pt x="641" y="214"/>
                    <a:pt x="643" y="216"/>
                  </a:cubicBezTo>
                  <a:cubicBezTo>
                    <a:pt x="642" y="217"/>
                    <a:pt x="641" y="218"/>
                    <a:pt x="639" y="218"/>
                  </a:cubicBezTo>
                  <a:cubicBezTo>
                    <a:pt x="638" y="223"/>
                    <a:pt x="646" y="222"/>
                    <a:pt x="645" y="218"/>
                  </a:cubicBezTo>
                  <a:cubicBezTo>
                    <a:pt x="646" y="218"/>
                    <a:pt x="646" y="219"/>
                    <a:pt x="647" y="220"/>
                  </a:cubicBezTo>
                  <a:cubicBezTo>
                    <a:pt x="646" y="222"/>
                    <a:pt x="644" y="222"/>
                    <a:pt x="644" y="223"/>
                  </a:cubicBezTo>
                  <a:cubicBezTo>
                    <a:pt x="644" y="225"/>
                    <a:pt x="645" y="226"/>
                    <a:pt x="647" y="226"/>
                  </a:cubicBezTo>
                  <a:cubicBezTo>
                    <a:pt x="647" y="229"/>
                    <a:pt x="647" y="233"/>
                    <a:pt x="644" y="230"/>
                  </a:cubicBezTo>
                  <a:cubicBezTo>
                    <a:pt x="644" y="231"/>
                    <a:pt x="645" y="232"/>
                    <a:pt x="646" y="232"/>
                  </a:cubicBezTo>
                  <a:cubicBezTo>
                    <a:pt x="645" y="233"/>
                    <a:pt x="645" y="232"/>
                    <a:pt x="644" y="231"/>
                  </a:cubicBezTo>
                  <a:cubicBezTo>
                    <a:pt x="640" y="236"/>
                    <a:pt x="647" y="234"/>
                    <a:pt x="647" y="237"/>
                  </a:cubicBezTo>
                  <a:cubicBezTo>
                    <a:pt x="648" y="236"/>
                    <a:pt x="649" y="236"/>
                    <a:pt x="650" y="234"/>
                  </a:cubicBezTo>
                  <a:cubicBezTo>
                    <a:pt x="651" y="234"/>
                    <a:pt x="650" y="237"/>
                    <a:pt x="651" y="238"/>
                  </a:cubicBezTo>
                  <a:cubicBezTo>
                    <a:pt x="650" y="238"/>
                    <a:pt x="647" y="236"/>
                    <a:pt x="647" y="240"/>
                  </a:cubicBezTo>
                  <a:cubicBezTo>
                    <a:pt x="646" y="239"/>
                    <a:pt x="645" y="239"/>
                    <a:pt x="645" y="238"/>
                  </a:cubicBezTo>
                  <a:cubicBezTo>
                    <a:pt x="644" y="238"/>
                    <a:pt x="645" y="239"/>
                    <a:pt x="643" y="239"/>
                  </a:cubicBezTo>
                  <a:cubicBezTo>
                    <a:pt x="643" y="240"/>
                    <a:pt x="644" y="240"/>
                    <a:pt x="644" y="241"/>
                  </a:cubicBezTo>
                  <a:cubicBezTo>
                    <a:pt x="646" y="239"/>
                    <a:pt x="645" y="243"/>
                    <a:pt x="648" y="243"/>
                  </a:cubicBezTo>
                  <a:cubicBezTo>
                    <a:pt x="647" y="243"/>
                    <a:pt x="646" y="244"/>
                    <a:pt x="643" y="243"/>
                  </a:cubicBezTo>
                  <a:cubicBezTo>
                    <a:pt x="644" y="245"/>
                    <a:pt x="647" y="243"/>
                    <a:pt x="650" y="245"/>
                  </a:cubicBezTo>
                  <a:cubicBezTo>
                    <a:pt x="650" y="243"/>
                    <a:pt x="650" y="242"/>
                    <a:pt x="648" y="241"/>
                  </a:cubicBezTo>
                  <a:cubicBezTo>
                    <a:pt x="650" y="240"/>
                    <a:pt x="652" y="237"/>
                    <a:pt x="654" y="239"/>
                  </a:cubicBezTo>
                  <a:cubicBezTo>
                    <a:pt x="654" y="236"/>
                    <a:pt x="651" y="239"/>
                    <a:pt x="651" y="237"/>
                  </a:cubicBezTo>
                  <a:cubicBezTo>
                    <a:pt x="651" y="236"/>
                    <a:pt x="651" y="235"/>
                    <a:pt x="652" y="234"/>
                  </a:cubicBezTo>
                  <a:cubicBezTo>
                    <a:pt x="653" y="235"/>
                    <a:pt x="655" y="235"/>
                    <a:pt x="656" y="234"/>
                  </a:cubicBezTo>
                  <a:cubicBezTo>
                    <a:pt x="656" y="237"/>
                    <a:pt x="656" y="236"/>
                    <a:pt x="657" y="238"/>
                  </a:cubicBezTo>
                  <a:cubicBezTo>
                    <a:pt x="658" y="236"/>
                    <a:pt x="659" y="238"/>
                    <a:pt x="659" y="240"/>
                  </a:cubicBezTo>
                  <a:cubicBezTo>
                    <a:pt x="661" y="239"/>
                    <a:pt x="658" y="236"/>
                    <a:pt x="661" y="235"/>
                  </a:cubicBezTo>
                  <a:cubicBezTo>
                    <a:pt x="659" y="234"/>
                    <a:pt x="660" y="238"/>
                    <a:pt x="657" y="236"/>
                  </a:cubicBezTo>
                  <a:cubicBezTo>
                    <a:pt x="658" y="234"/>
                    <a:pt x="656" y="234"/>
                    <a:pt x="657" y="232"/>
                  </a:cubicBezTo>
                  <a:cubicBezTo>
                    <a:pt x="656" y="232"/>
                    <a:pt x="656" y="233"/>
                    <a:pt x="654" y="232"/>
                  </a:cubicBezTo>
                  <a:cubicBezTo>
                    <a:pt x="652" y="231"/>
                    <a:pt x="651" y="225"/>
                    <a:pt x="656" y="224"/>
                  </a:cubicBezTo>
                  <a:cubicBezTo>
                    <a:pt x="656" y="225"/>
                    <a:pt x="655" y="225"/>
                    <a:pt x="655" y="227"/>
                  </a:cubicBezTo>
                  <a:cubicBezTo>
                    <a:pt x="657" y="227"/>
                    <a:pt x="658" y="226"/>
                    <a:pt x="656" y="228"/>
                  </a:cubicBezTo>
                  <a:cubicBezTo>
                    <a:pt x="659" y="227"/>
                    <a:pt x="659" y="228"/>
                    <a:pt x="661" y="229"/>
                  </a:cubicBezTo>
                  <a:cubicBezTo>
                    <a:pt x="663" y="226"/>
                    <a:pt x="666" y="226"/>
                    <a:pt x="668" y="221"/>
                  </a:cubicBezTo>
                  <a:cubicBezTo>
                    <a:pt x="670" y="222"/>
                    <a:pt x="671" y="223"/>
                    <a:pt x="671" y="225"/>
                  </a:cubicBezTo>
                  <a:cubicBezTo>
                    <a:pt x="674" y="223"/>
                    <a:pt x="673" y="226"/>
                    <a:pt x="675" y="228"/>
                  </a:cubicBezTo>
                  <a:cubicBezTo>
                    <a:pt x="676" y="227"/>
                    <a:pt x="677" y="227"/>
                    <a:pt x="678" y="227"/>
                  </a:cubicBezTo>
                  <a:cubicBezTo>
                    <a:pt x="677" y="225"/>
                    <a:pt x="680" y="224"/>
                    <a:pt x="678" y="223"/>
                  </a:cubicBezTo>
                  <a:cubicBezTo>
                    <a:pt x="680" y="222"/>
                    <a:pt x="682" y="226"/>
                    <a:pt x="683" y="227"/>
                  </a:cubicBezTo>
                  <a:cubicBezTo>
                    <a:pt x="683" y="228"/>
                    <a:pt x="682" y="229"/>
                    <a:pt x="681" y="229"/>
                  </a:cubicBezTo>
                  <a:cubicBezTo>
                    <a:pt x="681" y="231"/>
                    <a:pt x="686" y="230"/>
                    <a:pt x="684" y="232"/>
                  </a:cubicBezTo>
                  <a:cubicBezTo>
                    <a:pt x="684" y="232"/>
                    <a:pt x="685" y="232"/>
                    <a:pt x="686" y="232"/>
                  </a:cubicBezTo>
                  <a:cubicBezTo>
                    <a:pt x="685" y="236"/>
                    <a:pt x="689" y="241"/>
                    <a:pt x="685" y="245"/>
                  </a:cubicBezTo>
                  <a:cubicBezTo>
                    <a:pt x="690" y="246"/>
                    <a:pt x="696" y="249"/>
                    <a:pt x="705" y="247"/>
                  </a:cubicBezTo>
                  <a:cubicBezTo>
                    <a:pt x="705" y="251"/>
                    <a:pt x="707" y="250"/>
                    <a:pt x="707" y="253"/>
                  </a:cubicBezTo>
                  <a:cubicBezTo>
                    <a:pt x="709" y="253"/>
                    <a:pt x="710" y="254"/>
                    <a:pt x="713" y="255"/>
                  </a:cubicBezTo>
                  <a:cubicBezTo>
                    <a:pt x="712" y="256"/>
                    <a:pt x="714" y="259"/>
                    <a:pt x="711" y="258"/>
                  </a:cubicBezTo>
                  <a:cubicBezTo>
                    <a:pt x="710" y="259"/>
                    <a:pt x="714" y="260"/>
                    <a:pt x="714" y="259"/>
                  </a:cubicBezTo>
                  <a:cubicBezTo>
                    <a:pt x="715" y="259"/>
                    <a:pt x="714" y="260"/>
                    <a:pt x="714" y="262"/>
                  </a:cubicBezTo>
                  <a:cubicBezTo>
                    <a:pt x="713" y="262"/>
                    <a:pt x="712" y="263"/>
                    <a:pt x="711" y="262"/>
                  </a:cubicBezTo>
                  <a:cubicBezTo>
                    <a:pt x="711" y="264"/>
                    <a:pt x="711" y="266"/>
                    <a:pt x="713" y="266"/>
                  </a:cubicBezTo>
                  <a:cubicBezTo>
                    <a:pt x="714" y="264"/>
                    <a:pt x="715" y="264"/>
                    <a:pt x="715" y="261"/>
                  </a:cubicBezTo>
                  <a:cubicBezTo>
                    <a:pt x="716" y="263"/>
                    <a:pt x="717" y="262"/>
                    <a:pt x="718" y="262"/>
                  </a:cubicBezTo>
                  <a:cubicBezTo>
                    <a:pt x="718" y="263"/>
                    <a:pt x="719" y="263"/>
                    <a:pt x="719" y="263"/>
                  </a:cubicBezTo>
                  <a:cubicBezTo>
                    <a:pt x="721" y="264"/>
                    <a:pt x="718" y="267"/>
                    <a:pt x="716" y="266"/>
                  </a:cubicBezTo>
                  <a:cubicBezTo>
                    <a:pt x="716" y="266"/>
                    <a:pt x="716" y="267"/>
                    <a:pt x="717" y="267"/>
                  </a:cubicBezTo>
                  <a:cubicBezTo>
                    <a:pt x="723" y="264"/>
                    <a:pt x="724" y="265"/>
                    <a:pt x="729" y="270"/>
                  </a:cubicBezTo>
                  <a:cubicBezTo>
                    <a:pt x="728" y="271"/>
                    <a:pt x="728" y="273"/>
                    <a:pt x="726" y="272"/>
                  </a:cubicBezTo>
                  <a:cubicBezTo>
                    <a:pt x="726" y="274"/>
                    <a:pt x="728" y="274"/>
                    <a:pt x="730" y="275"/>
                  </a:cubicBezTo>
                  <a:cubicBezTo>
                    <a:pt x="728" y="276"/>
                    <a:pt x="729" y="277"/>
                    <a:pt x="728" y="278"/>
                  </a:cubicBezTo>
                  <a:cubicBezTo>
                    <a:pt x="725" y="277"/>
                    <a:pt x="724" y="279"/>
                    <a:pt x="723" y="276"/>
                  </a:cubicBezTo>
                  <a:cubicBezTo>
                    <a:pt x="722" y="277"/>
                    <a:pt x="721" y="280"/>
                    <a:pt x="719" y="280"/>
                  </a:cubicBezTo>
                  <a:cubicBezTo>
                    <a:pt x="721" y="280"/>
                    <a:pt x="721" y="282"/>
                    <a:pt x="722" y="285"/>
                  </a:cubicBezTo>
                  <a:cubicBezTo>
                    <a:pt x="723" y="285"/>
                    <a:pt x="723" y="284"/>
                    <a:pt x="722" y="283"/>
                  </a:cubicBezTo>
                  <a:cubicBezTo>
                    <a:pt x="724" y="284"/>
                    <a:pt x="726" y="281"/>
                    <a:pt x="729" y="281"/>
                  </a:cubicBezTo>
                  <a:cubicBezTo>
                    <a:pt x="729" y="279"/>
                    <a:pt x="727" y="281"/>
                    <a:pt x="726" y="279"/>
                  </a:cubicBezTo>
                  <a:cubicBezTo>
                    <a:pt x="729" y="278"/>
                    <a:pt x="731" y="277"/>
                    <a:pt x="733" y="274"/>
                  </a:cubicBezTo>
                  <a:cubicBezTo>
                    <a:pt x="735" y="276"/>
                    <a:pt x="735" y="276"/>
                    <a:pt x="738" y="275"/>
                  </a:cubicBezTo>
                  <a:cubicBezTo>
                    <a:pt x="735" y="279"/>
                    <a:pt x="740" y="278"/>
                    <a:pt x="738" y="281"/>
                  </a:cubicBezTo>
                  <a:cubicBezTo>
                    <a:pt x="739" y="281"/>
                    <a:pt x="739" y="281"/>
                    <a:pt x="740" y="281"/>
                  </a:cubicBezTo>
                  <a:cubicBezTo>
                    <a:pt x="740" y="282"/>
                    <a:pt x="740" y="281"/>
                    <a:pt x="740" y="281"/>
                  </a:cubicBezTo>
                  <a:cubicBezTo>
                    <a:pt x="741" y="281"/>
                    <a:pt x="741" y="279"/>
                    <a:pt x="743" y="279"/>
                  </a:cubicBezTo>
                  <a:cubicBezTo>
                    <a:pt x="740" y="282"/>
                    <a:pt x="742" y="288"/>
                    <a:pt x="746" y="292"/>
                  </a:cubicBezTo>
                  <a:cubicBezTo>
                    <a:pt x="744" y="294"/>
                    <a:pt x="746" y="296"/>
                    <a:pt x="744" y="297"/>
                  </a:cubicBezTo>
                  <a:cubicBezTo>
                    <a:pt x="745" y="299"/>
                    <a:pt x="748" y="300"/>
                    <a:pt x="749" y="301"/>
                  </a:cubicBezTo>
                  <a:cubicBezTo>
                    <a:pt x="750" y="301"/>
                    <a:pt x="750" y="298"/>
                    <a:pt x="750" y="297"/>
                  </a:cubicBezTo>
                  <a:cubicBezTo>
                    <a:pt x="750" y="296"/>
                    <a:pt x="751" y="302"/>
                    <a:pt x="754" y="300"/>
                  </a:cubicBezTo>
                  <a:cubicBezTo>
                    <a:pt x="755" y="302"/>
                    <a:pt x="756" y="302"/>
                    <a:pt x="755" y="304"/>
                  </a:cubicBezTo>
                  <a:cubicBezTo>
                    <a:pt x="755" y="304"/>
                    <a:pt x="757" y="302"/>
                    <a:pt x="756" y="302"/>
                  </a:cubicBezTo>
                  <a:cubicBezTo>
                    <a:pt x="761" y="300"/>
                    <a:pt x="757" y="311"/>
                    <a:pt x="761" y="308"/>
                  </a:cubicBezTo>
                  <a:cubicBezTo>
                    <a:pt x="763" y="311"/>
                    <a:pt x="757" y="309"/>
                    <a:pt x="758" y="311"/>
                  </a:cubicBezTo>
                  <a:cubicBezTo>
                    <a:pt x="760" y="312"/>
                    <a:pt x="759" y="313"/>
                    <a:pt x="759" y="317"/>
                  </a:cubicBezTo>
                  <a:cubicBezTo>
                    <a:pt x="759" y="318"/>
                    <a:pt x="763" y="321"/>
                    <a:pt x="764" y="320"/>
                  </a:cubicBezTo>
                  <a:cubicBezTo>
                    <a:pt x="764" y="321"/>
                    <a:pt x="764" y="322"/>
                    <a:pt x="763" y="322"/>
                  </a:cubicBezTo>
                  <a:cubicBezTo>
                    <a:pt x="766" y="322"/>
                    <a:pt x="771" y="330"/>
                    <a:pt x="774" y="326"/>
                  </a:cubicBezTo>
                  <a:cubicBezTo>
                    <a:pt x="775" y="328"/>
                    <a:pt x="776" y="327"/>
                    <a:pt x="779" y="328"/>
                  </a:cubicBezTo>
                  <a:cubicBezTo>
                    <a:pt x="779" y="327"/>
                    <a:pt x="776" y="327"/>
                    <a:pt x="777" y="325"/>
                  </a:cubicBezTo>
                  <a:cubicBezTo>
                    <a:pt x="778" y="326"/>
                    <a:pt x="780" y="329"/>
                    <a:pt x="781" y="326"/>
                  </a:cubicBezTo>
                  <a:cubicBezTo>
                    <a:pt x="783" y="329"/>
                    <a:pt x="777" y="330"/>
                    <a:pt x="779" y="332"/>
                  </a:cubicBezTo>
                  <a:cubicBezTo>
                    <a:pt x="780" y="332"/>
                    <a:pt x="781" y="328"/>
                    <a:pt x="782" y="330"/>
                  </a:cubicBezTo>
                  <a:cubicBezTo>
                    <a:pt x="782" y="331"/>
                    <a:pt x="781" y="331"/>
                    <a:pt x="781" y="333"/>
                  </a:cubicBezTo>
                  <a:cubicBezTo>
                    <a:pt x="782" y="332"/>
                    <a:pt x="783" y="333"/>
                    <a:pt x="785" y="333"/>
                  </a:cubicBezTo>
                  <a:cubicBezTo>
                    <a:pt x="786" y="331"/>
                    <a:pt x="783" y="331"/>
                    <a:pt x="783" y="330"/>
                  </a:cubicBezTo>
                  <a:cubicBezTo>
                    <a:pt x="785" y="329"/>
                    <a:pt x="785" y="332"/>
                    <a:pt x="787" y="330"/>
                  </a:cubicBezTo>
                  <a:cubicBezTo>
                    <a:pt x="788" y="332"/>
                    <a:pt x="785" y="334"/>
                    <a:pt x="786" y="336"/>
                  </a:cubicBezTo>
                  <a:cubicBezTo>
                    <a:pt x="787" y="335"/>
                    <a:pt x="788" y="334"/>
                    <a:pt x="789" y="334"/>
                  </a:cubicBezTo>
                  <a:cubicBezTo>
                    <a:pt x="789" y="332"/>
                    <a:pt x="787" y="331"/>
                    <a:pt x="788" y="329"/>
                  </a:cubicBezTo>
                  <a:cubicBezTo>
                    <a:pt x="790" y="330"/>
                    <a:pt x="791" y="328"/>
                    <a:pt x="792" y="326"/>
                  </a:cubicBezTo>
                  <a:cubicBezTo>
                    <a:pt x="794" y="326"/>
                    <a:pt x="794" y="327"/>
                    <a:pt x="795" y="327"/>
                  </a:cubicBezTo>
                  <a:cubicBezTo>
                    <a:pt x="791" y="330"/>
                    <a:pt x="794" y="334"/>
                    <a:pt x="795" y="338"/>
                  </a:cubicBezTo>
                  <a:cubicBezTo>
                    <a:pt x="797" y="337"/>
                    <a:pt x="798" y="334"/>
                    <a:pt x="801" y="335"/>
                  </a:cubicBezTo>
                  <a:cubicBezTo>
                    <a:pt x="798" y="337"/>
                    <a:pt x="803" y="339"/>
                    <a:pt x="803" y="342"/>
                  </a:cubicBezTo>
                  <a:cubicBezTo>
                    <a:pt x="804" y="342"/>
                    <a:pt x="804" y="341"/>
                    <a:pt x="805" y="342"/>
                  </a:cubicBezTo>
                  <a:cubicBezTo>
                    <a:pt x="804" y="340"/>
                    <a:pt x="804" y="337"/>
                    <a:pt x="801" y="337"/>
                  </a:cubicBezTo>
                  <a:cubicBezTo>
                    <a:pt x="803" y="335"/>
                    <a:pt x="799" y="334"/>
                    <a:pt x="800" y="332"/>
                  </a:cubicBezTo>
                  <a:cubicBezTo>
                    <a:pt x="802" y="332"/>
                    <a:pt x="801" y="334"/>
                    <a:pt x="804" y="334"/>
                  </a:cubicBezTo>
                  <a:cubicBezTo>
                    <a:pt x="804" y="332"/>
                    <a:pt x="800" y="333"/>
                    <a:pt x="802" y="331"/>
                  </a:cubicBezTo>
                  <a:cubicBezTo>
                    <a:pt x="801" y="331"/>
                    <a:pt x="800" y="332"/>
                    <a:pt x="798" y="331"/>
                  </a:cubicBezTo>
                  <a:cubicBezTo>
                    <a:pt x="798" y="332"/>
                    <a:pt x="798" y="332"/>
                    <a:pt x="799" y="333"/>
                  </a:cubicBezTo>
                  <a:cubicBezTo>
                    <a:pt x="797" y="335"/>
                    <a:pt x="796" y="332"/>
                    <a:pt x="795" y="331"/>
                  </a:cubicBezTo>
                  <a:cubicBezTo>
                    <a:pt x="797" y="330"/>
                    <a:pt x="800" y="332"/>
                    <a:pt x="800" y="329"/>
                  </a:cubicBezTo>
                  <a:cubicBezTo>
                    <a:pt x="799" y="327"/>
                    <a:pt x="796" y="329"/>
                    <a:pt x="795" y="326"/>
                  </a:cubicBezTo>
                  <a:cubicBezTo>
                    <a:pt x="797" y="323"/>
                    <a:pt x="796" y="319"/>
                    <a:pt x="795" y="316"/>
                  </a:cubicBezTo>
                  <a:cubicBezTo>
                    <a:pt x="793" y="317"/>
                    <a:pt x="793" y="322"/>
                    <a:pt x="790" y="320"/>
                  </a:cubicBezTo>
                  <a:cubicBezTo>
                    <a:pt x="791" y="318"/>
                    <a:pt x="789" y="316"/>
                    <a:pt x="789" y="319"/>
                  </a:cubicBezTo>
                  <a:cubicBezTo>
                    <a:pt x="788" y="317"/>
                    <a:pt x="788" y="318"/>
                    <a:pt x="787" y="317"/>
                  </a:cubicBezTo>
                  <a:cubicBezTo>
                    <a:pt x="785" y="316"/>
                    <a:pt x="788" y="316"/>
                    <a:pt x="787" y="317"/>
                  </a:cubicBezTo>
                  <a:cubicBezTo>
                    <a:pt x="789" y="316"/>
                    <a:pt x="791" y="316"/>
                    <a:pt x="791" y="313"/>
                  </a:cubicBezTo>
                  <a:cubicBezTo>
                    <a:pt x="793" y="313"/>
                    <a:pt x="792" y="315"/>
                    <a:pt x="793" y="315"/>
                  </a:cubicBezTo>
                  <a:cubicBezTo>
                    <a:pt x="794" y="316"/>
                    <a:pt x="794" y="315"/>
                    <a:pt x="795" y="315"/>
                  </a:cubicBezTo>
                  <a:cubicBezTo>
                    <a:pt x="796" y="312"/>
                    <a:pt x="792" y="312"/>
                    <a:pt x="791" y="310"/>
                  </a:cubicBezTo>
                  <a:cubicBezTo>
                    <a:pt x="789" y="311"/>
                    <a:pt x="788" y="313"/>
                    <a:pt x="787" y="310"/>
                  </a:cubicBezTo>
                  <a:cubicBezTo>
                    <a:pt x="786" y="312"/>
                    <a:pt x="787" y="312"/>
                    <a:pt x="786" y="313"/>
                  </a:cubicBezTo>
                  <a:cubicBezTo>
                    <a:pt x="784" y="311"/>
                    <a:pt x="782" y="310"/>
                    <a:pt x="781" y="309"/>
                  </a:cubicBezTo>
                  <a:cubicBezTo>
                    <a:pt x="786" y="309"/>
                    <a:pt x="780" y="303"/>
                    <a:pt x="782" y="305"/>
                  </a:cubicBezTo>
                  <a:cubicBezTo>
                    <a:pt x="783" y="303"/>
                    <a:pt x="781" y="303"/>
                    <a:pt x="779" y="302"/>
                  </a:cubicBezTo>
                  <a:cubicBezTo>
                    <a:pt x="778" y="304"/>
                    <a:pt x="781" y="305"/>
                    <a:pt x="779" y="306"/>
                  </a:cubicBezTo>
                  <a:cubicBezTo>
                    <a:pt x="777" y="305"/>
                    <a:pt x="776" y="303"/>
                    <a:pt x="774" y="303"/>
                  </a:cubicBezTo>
                  <a:cubicBezTo>
                    <a:pt x="774" y="302"/>
                    <a:pt x="775" y="302"/>
                    <a:pt x="775" y="303"/>
                  </a:cubicBezTo>
                  <a:cubicBezTo>
                    <a:pt x="776" y="303"/>
                    <a:pt x="777" y="302"/>
                    <a:pt x="778" y="301"/>
                  </a:cubicBezTo>
                  <a:cubicBezTo>
                    <a:pt x="778" y="299"/>
                    <a:pt x="776" y="301"/>
                    <a:pt x="775" y="299"/>
                  </a:cubicBezTo>
                  <a:cubicBezTo>
                    <a:pt x="778" y="296"/>
                    <a:pt x="772" y="292"/>
                    <a:pt x="770" y="291"/>
                  </a:cubicBezTo>
                  <a:cubicBezTo>
                    <a:pt x="769" y="290"/>
                    <a:pt x="772" y="289"/>
                    <a:pt x="773" y="291"/>
                  </a:cubicBezTo>
                  <a:cubicBezTo>
                    <a:pt x="774" y="288"/>
                    <a:pt x="771" y="289"/>
                    <a:pt x="769" y="289"/>
                  </a:cubicBezTo>
                  <a:cubicBezTo>
                    <a:pt x="769" y="288"/>
                    <a:pt x="769" y="287"/>
                    <a:pt x="770" y="285"/>
                  </a:cubicBezTo>
                  <a:cubicBezTo>
                    <a:pt x="768" y="285"/>
                    <a:pt x="767" y="285"/>
                    <a:pt x="767" y="286"/>
                  </a:cubicBezTo>
                  <a:cubicBezTo>
                    <a:pt x="764" y="281"/>
                    <a:pt x="758" y="277"/>
                    <a:pt x="757" y="268"/>
                  </a:cubicBezTo>
                  <a:cubicBezTo>
                    <a:pt x="758" y="269"/>
                    <a:pt x="760" y="269"/>
                    <a:pt x="761" y="269"/>
                  </a:cubicBezTo>
                  <a:cubicBezTo>
                    <a:pt x="762" y="270"/>
                    <a:pt x="761" y="272"/>
                    <a:pt x="762" y="273"/>
                  </a:cubicBezTo>
                  <a:cubicBezTo>
                    <a:pt x="763" y="273"/>
                    <a:pt x="765" y="273"/>
                    <a:pt x="763" y="274"/>
                  </a:cubicBezTo>
                  <a:cubicBezTo>
                    <a:pt x="765" y="275"/>
                    <a:pt x="766" y="273"/>
                    <a:pt x="767" y="275"/>
                  </a:cubicBezTo>
                  <a:cubicBezTo>
                    <a:pt x="768" y="270"/>
                    <a:pt x="765" y="268"/>
                    <a:pt x="765" y="264"/>
                  </a:cubicBezTo>
                  <a:cubicBezTo>
                    <a:pt x="761" y="263"/>
                    <a:pt x="759" y="261"/>
                    <a:pt x="760" y="265"/>
                  </a:cubicBezTo>
                  <a:cubicBezTo>
                    <a:pt x="759" y="263"/>
                    <a:pt x="756" y="259"/>
                    <a:pt x="759" y="257"/>
                  </a:cubicBezTo>
                  <a:cubicBezTo>
                    <a:pt x="759" y="256"/>
                    <a:pt x="757" y="256"/>
                    <a:pt x="758" y="255"/>
                  </a:cubicBezTo>
                  <a:cubicBezTo>
                    <a:pt x="756" y="256"/>
                    <a:pt x="756" y="257"/>
                    <a:pt x="755" y="259"/>
                  </a:cubicBezTo>
                  <a:cubicBezTo>
                    <a:pt x="753" y="257"/>
                    <a:pt x="754" y="254"/>
                    <a:pt x="752" y="252"/>
                  </a:cubicBezTo>
                  <a:cubicBezTo>
                    <a:pt x="753" y="252"/>
                    <a:pt x="753" y="250"/>
                    <a:pt x="755" y="249"/>
                  </a:cubicBezTo>
                  <a:cubicBezTo>
                    <a:pt x="751" y="247"/>
                    <a:pt x="749" y="243"/>
                    <a:pt x="748" y="239"/>
                  </a:cubicBezTo>
                  <a:cubicBezTo>
                    <a:pt x="749" y="238"/>
                    <a:pt x="750" y="243"/>
                    <a:pt x="752" y="243"/>
                  </a:cubicBezTo>
                  <a:cubicBezTo>
                    <a:pt x="755" y="240"/>
                    <a:pt x="750" y="239"/>
                    <a:pt x="751" y="235"/>
                  </a:cubicBezTo>
                  <a:cubicBezTo>
                    <a:pt x="749" y="235"/>
                    <a:pt x="749" y="236"/>
                    <a:pt x="747" y="235"/>
                  </a:cubicBezTo>
                  <a:cubicBezTo>
                    <a:pt x="747" y="233"/>
                    <a:pt x="749" y="235"/>
                    <a:pt x="750" y="234"/>
                  </a:cubicBezTo>
                  <a:cubicBezTo>
                    <a:pt x="750" y="232"/>
                    <a:pt x="746" y="233"/>
                    <a:pt x="747" y="234"/>
                  </a:cubicBezTo>
                  <a:cubicBezTo>
                    <a:pt x="746" y="234"/>
                    <a:pt x="745" y="233"/>
                    <a:pt x="744" y="233"/>
                  </a:cubicBezTo>
                  <a:cubicBezTo>
                    <a:pt x="744" y="232"/>
                    <a:pt x="745" y="233"/>
                    <a:pt x="746" y="233"/>
                  </a:cubicBezTo>
                  <a:cubicBezTo>
                    <a:pt x="747" y="233"/>
                    <a:pt x="748" y="232"/>
                    <a:pt x="747" y="231"/>
                  </a:cubicBezTo>
                  <a:cubicBezTo>
                    <a:pt x="748" y="230"/>
                    <a:pt x="749" y="233"/>
                    <a:pt x="751" y="232"/>
                  </a:cubicBezTo>
                  <a:cubicBezTo>
                    <a:pt x="752" y="230"/>
                    <a:pt x="749" y="230"/>
                    <a:pt x="750" y="228"/>
                  </a:cubicBezTo>
                  <a:cubicBezTo>
                    <a:pt x="747" y="226"/>
                    <a:pt x="747" y="229"/>
                    <a:pt x="745" y="229"/>
                  </a:cubicBezTo>
                  <a:cubicBezTo>
                    <a:pt x="745" y="226"/>
                    <a:pt x="746" y="223"/>
                    <a:pt x="742" y="223"/>
                  </a:cubicBezTo>
                  <a:cubicBezTo>
                    <a:pt x="743" y="223"/>
                    <a:pt x="744" y="221"/>
                    <a:pt x="743" y="221"/>
                  </a:cubicBezTo>
                  <a:cubicBezTo>
                    <a:pt x="743" y="220"/>
                    <a:pt x="744" y="221"/>
                    <a:pt x="745" y="221"/>
                  </a:cubicBezTo>
                  <a:cubicBezTo>
                    <a:pt x="746" y="219"/>
                    <a:pt x="744" y="219"/>
                    <a:pt x="746" y="219"/>
                  </a:cubicBezTo>
                  <a:cubicBezTo>
                    <a:pt x="744" y="219"/>
                    <a:pt x="743" y="216"/>
                    <a:pt x="742" y="214"/>
                  </a:cubicBezTo>
                  <a:cubicBezTo>
                    <a:pt x="740" y="216"/>
                    <a:pt x="739" y="218"/>
                    <a:pt x="738" y="220"/>
                  </a:cubicBezTo>
                  <a:cubicBezTo>
                    <a:pt x="737" y="222"/>
                    <a:pt x="739" y="222"/>
                    <a:pt x="738" y="224"/>
                  </a:cubicBezTo>
                  <a:cubicBezTo>
                    <a:pt x="741" y="223"/>
                    <a:pt x="738" y="222"/>
                    <a:pt x="739" y="220"/>
                  </a:cubicBezTo>
                  <a:cubicBezTo>
                    <a:pt x="741" y="221"/>
                    <a:pt x="740" y="224"/>
                    <a:pt x="739" y="226"/>
                  </a:cubicBezTo>
                  <a:cubicBezTo>
                    <a:pt x="738" y="226"/>
                    <a:pt x="738" y="226"/>
                    <a:pt x="737" y="225"/>
                  </a:cubicBezTo>
                  <a:cubicBezTo>
                    <a:pt x="737" y="224"/>
                    <a:pt x="737" y="223"/>
                    <a:pt x="738" y="221"/>
                  </a:cubicBezTo>
                  <a:cubicBezTo>
                    <a:pt x="736" y="220"/>
                    <a:pt x="736" y="222"/>
                    <a:pt x="734" y="221"/>
                  </a:cubicBezTo>
                  <a:cubicBezTo>
                    <a:pt x="734" y="222"/>
                    <a:pt x="734" y="224"/>
                    <a:pt x="734" y="225"/>
                  </a:cubicBezTo>
                  <a:cubicBezTo>
                    <a:pt x="731" y="225"/>
                    <a:pt x="733" y="223"/>
                    <a:pt x="731" y="223"/>
                  </a:cubicBezTo>
                  <a:cubicBezTo>
                    <a:pt x="729" y="223"/>
                    <a:pt x="731" y="227"/>
                    <a:pt x="731" y="228"/>
                  </a:cubicBezTo>
                  <a:cubicBezTo>
                    <a:pt x="733" y="225"/>
                    <a:pt x="734" y="228"/>
                    <a:pt x="736" y="226"/>
                  </a:cubicBezTo>
                  <a:cubicBezTo>
                    <a:pt x="736" y="227"/>
                    <a:pt x="740" y="235"/>
                    <a:pt x="734" y="235"/>
                  </a:cubicBezTo>
                  <a:cubicBezTo>
                    <a:pt x="733" y="236"/>
                    <a:pt x="732" y="238"/>
                    <a:pt x="734" y="238"/>
                  </a:cubicBezTo>
                  <a:cubicBezTo>
                    <a:pt x="734" y="241"/>
                    <a:pt x="732" y="237"/>
                    <a:pt x="731" y="239"/>
                  </a:cubicBezTo>
                  <a:cubicBezTo>
                    <a:pt x="732" y="237"/>
                    <a:pt x="733" y="234"/>
                    <a:pt x="733" y="230"/>
                  </a:cubicBezTo>
                  <a:cubicBezTo>
                    <a:pt x="730" y="230"/>
                    <a:pt x="728" y="226"/>
                    <a:pt x="729" y="225"/>
                  </a:cubicBezTo>
                  <a:cubicBezTo>
                    <a:pt x="727" y="226"/>
                    <a:pt x="728" y="225"/>
                    <a:pt x="726" y="224"/>
                  </a:cubicBezTo>
                  <a:cubicBezTo>
                    <a:pt x="726" y="224"/>
                    <a:pt x="727" y="224"/>
                    <a:pt x="728" y="224"/>
                  </a:cubicBezTo>
                  <a:cubicBezTo>
                    <a:pt x="728" y="223"/>
                    <a:pt x="728" y="222"/>
                    <a:pt x="727" y="222"/>
                  </a:cubicBezTo>
                  <a:cubicBezTo>
                    <a:pt x="725" y="221"/>
                    <a:pt x="727" y="226"/>
                    <a:pt x="724" y="224"/>
                  </a:cubicBezTo>
                  <a:cubicBezTo>
                    <a:pt x="729" y="220"/>
                    <a:pt x="721" y="218"/>
                    <a:pt x="728" y="217"/>
                  </a:cubicBezTo>
                  <a:cubicBezTo>
                    <a:pt x="727" y="217"/>
                    <a:pt x="727" y="216"/>
                    <a:pt x="728" y="214"/>
                  </a:cubicBezTo>
                  <a:cubicBezTo>
                    <a:pt x="726" y="214"/>
                    <a:pt x="726" y="215"/>
                    <a:pt x="725" y="214"/>
                  </a:cubicBezTo>
                  <a:cubicBezTo>
                    <a:pt x="726" y="214"/>
                    <a:pt x="725" y="212"/>
                    <a:pt x="724" y="214"/>
                  </a:cubicBezTo>
                  <a:cubicBezTo>
                    <a:pt x="725" y="213"/>
                    <a:pt x="723" y="210"/>
                    <a:pt x="724" y="209"/>
                  </a:cubicBezTo>
                  <a:cubicBezTo>
                    <a:pt x="723" y="209"/>
                    <a:pt x="723" y="211"/>
                    <a:pt x="721" y="209"/>
                  </a:cubicBezTo>
                  <a:cubicBezTo>
                    <a:pt x="720" y="211"/>
                    <a:pt x="723" y="211"/>
                    <a:pt x="722" y="213"/>
                  </a:cubicBezTo>
                  <a:cubicBezTo>
                    <a:pt x="721" y="215"/>
                    <a:pt x="722" y="211"/>
                    <a:pt x="720" y="211"/>
                  </a:cubicBezTo>
                  <a:cubicBezTo>
                    <a:pt x="722" y="208"/>
                    <a:pt x="724" y="207"/>
                    <a:pt x="727" y="207"/>
                  </a:cubicBezTo>
                  <a:cubicBezTo>
                    <a:pt x="724" y="205"/>
                    <a:pt x="727" y="203"/>
                    <a:pt x="726" y="200"/>
                  </a:cubicBezTo>
                  <a:cubicBezTo>
                    <a:pt x="728" y="201"/>
                    <a:pt x="729" y="206"/>
                    <a:pt x="732" y="204"/>
                  </a:cubicBezTo>
                  <a:cubicBezTo>
                    <a:pt x="732" y="208"/>
                    <a:pt x="733" y="207"/>
                    <a:pt x="735" y="210"/>
                  </a:cubicBezTo>
                  <a:cubicBezTo>
                    <a:pt x="734" y="213"/>
                    <a:pt x="733" y="214"/>
                    <a:pt x="733" y="216"/>
                  </a:cubicBezTo>
                  <a:cubicBezTo>
                    <a:pt x="736" y="216"/>
                    <a:pt x="736" y="213"/>
                    <a:pt x="738" y="212"/>
                  </a:cubicBezTo>
                  <a:cubicBezTo>
                    <a:pt x="738" y="210"/>
                    <a:pt x="734" y="209"/>
                    <a:pt x="734" y="206"/>
                  </a:cubicBezTo>
                  <a:cubicBezTo>
                    <a:pt x="736" y="205"/>
                    <a:pt x="737" y="209"/>
                    <a:pt x="738" y="207"/>
                  </a:cubicBezTo>
                  <a:cubicBezTo>
                    <a:pt x="738" y="208"/>
                    <a:pt x="739" y="209"/>
                    <a:pt x="740" y="211"/>
                  </a:cubicBezTo>
                  <a:cubicBezTo>
                    <a:pt x="741" y="212"/>
                    <a:pt x="744" y="211"/>
                    <a:pt x="744" y="213"/>
                  </a:cubicBezTo>
                  <a:cubicBezTo>
                    <a:pt x="748" y="212"/>
                    <a:pt x="750" y="204"/>
                    <a:pt x="746" y="204"/>
                  </a:cubicBezTo>
                  <a:cubicBezTo>
                    <a:pt x="748" y="201"/>
                    <a:pt x="752" y="201"/>
                    <a:pt x="753" y="198"/>
                  </a:cubicBezTo>
                  <a:cubicBezTo>
                    <a:pt x="755" y="198"/>
                    <a:pt x="755" y="200"/>
                    <a:pt x="756" y="201"/>
                  </a:cubicBezTo>
                  <a:cubicBezTo>
                    <a:pt x="759" y="200"/>
                    <a:pt x="755" y="198"/>
                    <a:pt x="753" y="197"/>
                  </a:cubicBezTo>
                  <a:cubicBezTo>
                    <a:pt x="751" y="197"/>
                    <a:pt x="752" y="200"/>
                    <a:pt x="750" y="200"/>
                  </a:cubicBezTo>
                  <a:cubicBezTo>
                    <a:pt x="746" y="196"/>
                    <a:pt x="744" y="191"/>
                    <a:pt x="740" y="187"/>
                  </a:cubicBezTo>
                  <a:cubicBezTo>
                    <a:pt x="743" y="182"/>
                    <a:pt x="737" y="179"/>
                    <a:pt x="736" y="176"/>
                  </a:cubicBezTo>
                  <a:cubicBezTo>
                    <a:pt x="737" y="175"/>
                    <a:pt x="740" y="178"/>
                    <a:pt x="740" y="180"/>
                  </a:cubicBezTo>
                  <a:cubicBezTo>
                    <a:pt x="741" y="176"/>
                    <a:pt x="743" y="185"/>
                    <a:pt x="745" y="187"/>
                  </a:cubicBezTo>
                  <a:cubicBezTo>
                    <a:pt x="748" y="185"/>
                    <a:pt x="749" y="188"/>
                    <a:pt x="751" y="187"/>
                  </a:cubicBezTo>
                  <a:cubicBezTo>
                    <a:pt x="752" y="184"/>
                    <a:pt x="747" y="181"/>
                    <a:pt x="749" y="179"/>
                  </a:cubicBezTo>
                  <a:cubicBezTo>
                    <a:pt x="748" y="178"/>
                    <a:pt x="748" y="179"/>
                    <a:pt x="748" y="181"/>
                  </a:cubicBezTo>
                  <a:cubicBezTo>
                    <a:pt x="746" y="180"/>
                    <a:pt x="748" y="177"/>
                    <a:pt x="748" y="177"/>
                  </a:cubicBezTo>
                  <a:cubicBezTo>
                    <a:pt x="756" y="182"/>
                    <a:pt x="759" y="186"/>
                    <a:pt x="762" y="192"/>
                  </a:cubicBezTo>
                  <a:cubicBezTo>
                    <a:pt x="763" y="194"/>
                    <a:pt x="762" y="194"/>
                    <a:pt x="762" y="196"/>
                  </a:cubicBezTo>
                  <a:cubicBezTo>
                    <a:pt x="761" y="196"/>
                    <a:pt x="761" y="195"/>
                    <a:pt x="760" y="195"/>
                  </a:cubicBezTo>
                  <a:cubicBezTo>
                    <a:pt x="760" y="196"/>
                    <a:pt x="760" y="196"/>
                    <a:pt x="761" y="197"/>
                  </a:cubicBezTo>
                  <a:cubicBezTo>
                    <a:pt x="764" y="199"/>
                    <a:pt x="767" y="191"/>
                    <a:pt x="763" y="191"/>
                  </a:cubicBezTo>
                  <a:cubicBezTo>
                    <a:pt x="765" y="190"/>
                    <a:pt x="766" y="191"/>
                    <a:pt x="767" y="192"/>
                  </a:cubicBezTo>
                  <a:cubicBezTo>
                    <a:pt x="767" y="187"/>
                    <a:pt x="764" y="188"/>
                    <a:pt x="765" y="182"/>
                  </a:cubicBezTo>
                  <a:cubicBezTo>
                    <a:pt x="764" y="183"/>
                    <a:pt x="764" y="184"/>
                    <a:pt x="761" y="182"/>
                  </a:cubicBezTo>
                  <a:cubicBezTo>
                    <a:pt x="762" y="181"/>
                    <a:pt x="764" y="182"/>
                    <a:pt x="765" y="181"/>
                  </a:cubicBezTo>
                  <a:cubicBezTo>
                    <a:pt x="765" y="179"/>
                    <a:pt x="764" y="181"/>
                    <a:pt x="763" y="180"/>
                  </a:cubicBezTo>
                  <a:cubicBezTo>
                    <a:pt x="757" y="180"/>
                    <a:pt x="757" y="175"/>
                    <a:pt x="752" y="173"/>
                  </a:cubicBezTo>
                  <a:cubicBezTo>
                    <a:pt x="754" y="171"/>
                    <a:pt x="753" y="172"/>
                    <a:pt x="752" y="169"/>
                  </a:cubicBezTo>
                  <a:cubicBezTo>
                    <a:pt x="754" y="169"/>
                    <a:pt x="754" y="171"/>
                    <a:pt x="756" y="171"/>
                  </a:cubicBezTo>
                  <a:cubicBezTo>
                    <a:pt x="757" y="168"/>
                    <a:pt x="753" y="166"/>
                    <a:pt x="758" y="167"/>
                  </a:cubicBezTo>
                  <a:cubicBezTo>
                    <a:pt x="757" y="164"/>
                    <a:pt x="756" y="167"/>
                    <a:pt x="754" y="166"/>
                  </a:cubicBezTo>
                  <a:cubicBezTo>
                    <a:pt x="757" y="165"/>
                    <a:pt x="755" y="165"/>
                    <a:pt x="754" y="163"/>
                  </a:cubicBezTo>
                  <a:cubicBezTo>
                    <a:pt x="753" y="164"/>
                    <a:pt x="753" y="165"/>
                    <a:pt x="751" y="164"/>
                  </a:cubicBezTo>
                  <a:cubicBezTo>
                    <a:pt x="753" y="162"/>
                    <a:pt x="751" y="161"/>
                    <a:pt x="749" y="162"/>
                  </a:cubicBezTo>
                  <a:cubicBezTo>
                    <a:pt x="749" y="162"/>
                    <a:pt x="750" y="163"/>
                    <a:pt x="751" y="163"/>
                  </a:cubicBezTo>
                  <a:cubicBezTo>
                    <a:pt x="744" y="164"/>
                    <a:pt x="748" y="159"/>
                    <a:pt x="746" y="158"/>
                  </a:cubicBezTo>
                  <a:cubicBezTo>
                    <a:pt x="748" y="157"/>
                    <a:pt x="748" y="156"/>
                    <a:pt x="749" y="154"/>
                  </a:cubicBezTo>
                  <a:cubicBezTo>
                    <a:pt x="748" y="153"/>
                    <a:pt x="747" y="152"/>
                    <a:pt x="746" y="151"/>
                  </a:cubicBezTo>
                  <a:cubicBezTo>
                    <a:pt x="747" y="150"/>
                    <a:pt x="747" y="149"/>
                    <a:pt x="747" y="148"/>
                  </a:cubicBezTo>
                  <a:cubicBezTo>
                    <a:pt x="750" y="151"/>
                    <a:pt x="748" y="145"/>
                    <a:pt x="752" y="148"/>
                  </a:cubicBezTo>
                  <a:cubicBezTo>
                    <a:pt x="749" y="144"/>
                    <a:pt x="746" y="147"/>
                    <a:pt x="745" y="140"/>
                  </a:cubicBezTo>
                  <a:cubicBezTo>
                    <a:pt x="743" y="141"/>
                    <a:pt x="743" y="136"/>
                    <a:pt x="741" y="138"/>
                  </a:cubicBezTo>
                  <a:cubicBezTo>
                    <a:pt x="740" y="137"/>
                    <a:pt x="741" y="137"/>
                    <a:pt x="741" y="135"/>
                  </a:cubicBezTo>
                  <a:cubicBezTo>
                    <a:pt x="737" y="136"/>
                    <a:pt x="738" y="136"/>
                    <a:pt x="736" y="134"/>
                  </a:cubicBezTo>
                  <a:cubicBezTo>
                    <a:pt x="736" y="134"/>
                    <a:pt x="737" y="133"/>
                    <a:pt x="737" y="132"/>
                  </a:cubicBezTo>
                  <a:cubicBezTo>
                    <a:pt x="734" y="129"/>
                    <a:pt x="732" y="127"/>
                    <a:pt x="731" y="129"/>
                  </a:cubicBezTo>
                  <a:cubicBezTo>
                    <a:pt x="730" y="128"/>
                    <a:pt x="730" y="125"/>
                    <a:pt x="732" y="125"/>
                  </a:cubicBezTo>
                  <a:cubicBezTo>
                    <a:pt x="732" y="120"/>
                    <a:pt x="728" y="113"/>
                    <a:pt x="721" y="112"/>
                  </a:cubicBezTo>
                  <a:cubicBezTo>
                    <a:pt x="721" y="109"/>
                    <a:pt x="718" y="109"/>
                    <a:pt x="717" y="107"/>
                  </a:cubicBezTo>
                  <a:cubicBezTo>
                    <a:pt x="716" y="108"/>
                    <a:pt x="719" y="112"/>
                    <a:pt x="722" y="113"/>
                  </a:cubicBezTo>
                  <a:cubicBezTo>
                    <a:pt x="721" y="113"/>
                    <a:pt x="721" y="114"/>
                    <a:pt x="720" y="115"/>
                  </a:cubicBezTo>
                  <a:cubicBezTo>
                    <a:pt x="719" y="115"/>
                    <a:pt x="719" y="114"/>
                    <a:pt x="719" y="113"/>
                  </a:cubicBezTo>
                  <a:cubicBezTo>
                    <a:pt x="719" y="113"/>
                    <a:pt x="719" y="114"/>
                    <a:pt x="718" y="114"/>
                  </a:cubicBezTo>
                  <a:cubicBezTo>
                    <a:pt x="718" y="115"/>
                    <a:pt x="718" y="114"/>
                    <a:pt x="718" y="114"/>
                  </a:cubicBezTo>
                  <a:cubicBezTo>
                    <a:pt x="720" y="114"/>
                    <a:pt x="718" y="119"/>
                    <a:pt x="720" y="117"/>
                  </a:cubicBezTo>
                  <a:cubicBezTo>
                    <a:pt x="721" y="120"/>
                    <a:pt x="714" y="118"/>
                    <a:pt x="713" y="117"/>
                  </a:cubicBezTo>
                  <a:cubicBezTo>
                    <a:pt x="713" y="119"/>
                    <a:pt x="715" y="119"/>
                    <a:pt x="715" y="120"/>
                  </a:cubicBezTo>
                  <a:cubicBezTo>
                    <a:pt x="713" y="122"/>
                    <a:pt x="712" y="118"/>
                    <a:pt x="710" y="117"/>
                  </a:cubicBezTo>
                  <a:cubicBezTo>
                    <a:pt x="710" y="116"/>
                    <a:pt x="711" y="116"/>
                    <a:pt x="711" y="115"/>
                  </a:cubicBezTo>
                  <a:cubicBezTo>
                    <a:pt x="707" y="115"/>
                    <a:pt x="705" y="116"/>
                    <a:pt x="703" y="111"/>
                  </a:cubicBezTo>
                  <a:cubicBezTo>
                    <a:pt x="703" y="111"/>
                    <a:pt x="702" y="111"/>
                    <a:pt x="701" y="111"/>
                  </a:cubicBezTo>
                  <a:cubicBezTo>
                    <a:pt x="702" y="110"/>
                    <a:pt x="700" y="107"/>
                    <a:pt x="696" y="106"/>
                  </a:cubicBezTo>
                  <a:cubicBezTo>
                    <a:pt x="696" y="104"/>
                    <a:pt x="696" y="104"/>
                    <a:pt x="697" y="102"/>
                  </a:cubicBezTo>
                  <a:cubicBezTo>
                    <a:pt x="696" y="102"/>
                    <a:pt x="693" y="101"/>
                    <a:pt x="691" y="101"/>
                  </a:cubicBezTo>
                  <a:cubicBezTo>
                    <a:pt x="691" y="100"/>
                    <a:pt x="690" y="98"/>
                    <a:pt x="691" y="97"/>
                  </a:cubicBezTo>
                  <a:cubicBezTo>
                    <a:pt x="691" y="96"/>
                    <a:pt x="688" y="98"/>
                    <a:pt x="688" y="96"/>
                  </a:cubicBezTo>
                  <a:cubicBezTo>
                    <a:pt x="688" y="97"/>
                    <a:pt x="688" y="98"/>
                    <a:pt x="689" y="98"/>
                  </a:cubicBezTo>
                  <a:cubicBezTo>
                    <a:pt x="685" y="99"/>
                    <a:pt x="684" y="100"/>
                    <a:pt x="682" y="97"/>
                  </a:cubicBezTo>
                  <a:cubicBezTo>
                    <a:pt x="681" y="97"/>
                    <a:pt x="683" y="99"/>
                    <a:pt x="683" y="99"/>
                  </a:cubicBezTo>
                  <a:cubicBezTo>
                    <a:pt x="681" y="100"/>
                    <a:pt x="682" y="99"/>
                    <a:pt x="680" y="102"/>
                  </a:cubicBezTo>
                  <a:cubicBezTo>
                    <a:pt x="680" y="99"/>
                    <a:pt x="680" y="96"/>
                    <a:pt x="676" y="95"/>
                  </a:cubicBezTo>
                  <a:cubicBezTo>
                    <a:pt x="676" y="95"/>
                    <a:pt x="677" y="95"/>
                    <a:pt x="678" y="94"/>
                  </a:cubicBezTo>
                  <a:cubicBezTo>
                    <a:pt x="673" y="93"/>
                    <a:pt x="673" y="93"/>
                    <a:pt x="668" y="91"/>
                  </a:cubicBezTo>
                  <a:cubicBezTo>
                    <a:pt x="670" y="94"/>
                    <a:pt x="669" y="95"/>
                    <a:pt x="670" y="96"/>
                  </a:cubicBezTo>
                  <a:cubicBezTo>
                    <a:pt x="671" y="92"/>
                    <a:pt x="674" y="99"/>
                    <a:pt x="674" y="96"/>
                  </a:cubicBezTo>
                  <a:cubicBezTo>
                    <a:pt x="675" y="97"/>
                    <a:pt x="674" y="101"/>
                    <a:pt x="673" y="100"/>
                  </a:cubicBezTo>
                  <a:cubicBezTo>
                    <a:pt x="673" y="99"/>
                    <a:pt x="673" y="99"/>
                    <a:pt x="673" y="99"/>
                  </a:cubicBezTo>
                  <a:cubicBezTo>
                    <a:pt x="673" y="98"/>
                    <a:pt x="671" y="97"/>
                    <a:pt x="669" y="97"/>
                  </a:cubicBezTo>
                  <a:cubicBezTo>
                    <a:pt x="672" y="99"/>
                    <a:pt x="673" y="106"/>
                    <a:pt x="678" y="105"/>
                  </a:cubicBezTo>
                  <a:cubicBezTo>
                    <a:pt x="678" y="103"/>
                    <a:pt x="677" y="105"/>
                    <a:pt x="675" y="104"/>
                  </a:cubicBezTo>
                  <a:cubicBezTo>
                    <a:pt x="677" y="103"/>
                    <a:pt x="677" y="104"/>
                    <a:pt x="677" y="102"/>
                  </a:cubicBezTo>
                  <a:cubicBezTo>
                    <a:pt x="678" y="102"/>
                    <a:pt x="680" y="102"/>
                    <a:pt x="681" y="102"/>
                  </a:cubicBezTo>
                  <a:cubicBezTo>
                    <a:pt x="680" y="105"/>
                    <a:pt x="685" y="108"/>
                    <a:pt x="686" y="106"/>
                  </a:cubicBezTo>
                  <a:cubicBezTo>
                    <a:pt x="687" y="108"/>
                    <a:pt x="691" y="110"/>
                    <a:pt x="691" y="114"/>
                  </a:cubicBezTo>
                  <a:cubicBezTo>
                    <a:pt x="691" y="114"/>
                    <a:pt x="691" y="112"/>
                    <a:pt x="692" y="112"/>
                  </a:cubicBezTo>
                  <a:cubicBezTo>
                    <a:pt x="693" y="112"/>
                    <a:pt x="692" y="116"/>
                    <a:pt x="690" y="115"/>
                  </a:cubicBezTo>
                  <a:cubicBezTo>
                    <a:pt x="690" y="117"/>
                    <a:pt x="692" y="116"/>
                    <a:pt x="694" y="116"/>
                  </a:cubicBezTo>
                  <a:cubicBezTo>
                    <a:pt x="693" y="118"/>
                    <a:pt x="694" y="119"/>
                    <a:pt x="694" y="120"/>
                  </a:cubicBezTo>
                  <a:cubicBezTo>
                    <a:pt x="691" y="117"/>
                    <a:pt x="688" y="114"/>
                    <a:pt x="684" y="111"/>
                  </a:cubicBezTo>
                  <a:cubicBezTo>
                    <a:pt x="684" y="113"/>
                    <a:pt x="685" y="116"/>
                    <a:pt x="683" y="115"/>
                  </a:cubicBezTo>
                  <a:cubicBezTo>
                    <a:pt x="682" y="117"/>
                    <a:pt x="686" y="117"/>
                    <a:pt x="685" y="120"/>
                  </a:cubicBezTo>
                  <a:cubicBezTo>
                    <a:pt x="683" y="119"/>
                    <a:pt x="683" y="120"/>
                    <a:pt x="684" y="120"/>
                  </a:cubicBezTo>
                  <a:cubicBezTo>
                    <a:pt x="680" y="120"/>
                    <a:pt x="676" y="114"/>
                    <a:pt x="672" y="111"/>
                  </a:cubicBezTo>
                  <a:cubicBezTo>
                    <a:pt x="674" y="109"/>
                    <a:pt x="672" y="108"/>
                    <a:pt x="670" y="107"/>
                  </a:cubicBezTo>
                  <a:cubicBezTo>
                    <a:pt x="670" y="106"/>
                    <a:pt x="670" y="105"/>
                    <a:pt x="669" y="104"/>
                  </a:cubicBezTo>
                  <a:cubicBezTo>
                    <a:pt x="670" y="104"/>
                    <a:pt x="671" y="104"/>
                    <a:pt x="673" y="103"/>
                  </a:cubicBezTo>
                  <a:cubicBezTo>
                    <a:pt x="672" y="101"/>
                    <a:pt x="670" y="103"/>
                    <a:pt x="668" y="101"/>
                  </a:cubicBezTo>
                  <a:cubicBezTo>
                    <a:pt x="667" y="101"/>
                    <a:pt x="669" y="104"/>
                    <a:pt x="666" y="103"/>
                  </a:cubicBezTo>
                  <a:cubicBezTo>
                    <a:pt x="666" y="102"/>
                    <a:pt x="667" y="102"/>
                    <a:pt x="667" y="102"/>
                  </a:cubicBezTo>
                  <a:cubicBezTo>
                    <a:pt x="668" y="102"/>
                    <a:pt x="667" y="102"/>
                    <a:pt x="666" y="101"/>
                  </a:cubicBezTo>
                  <a:cubicBezTo>
                    <a:pt x="667" y="101"/>
                    <a:pt x="668" y="101"/>
                    <a:pt x="668" y="100"/>
                  </a:cubicBezTo>
                  <a:cubicBezTo>
                    <a:pt x="667" y="99"/>
                    <a:pt x="664" y="99"/>
                    <a:pt x="666" y="97"/>
                  </a:cubicBezTo>
                  <a:cubicBezTo>
                    <a:pt x="665" y="97"/>
                    <a:pt x="662" y="97"/>
                    <a:pt x="664" y="99"/>
                  </a:cubicBezTo>
                  <a:cubicBezTo>
                    <a:pt x="662" y="100"/>
                    <a:pt x="663" y="97"/>
                    <a:pt x="662" y="95"/>
                  </a:cubicBezTo>
                  <a:cubicBezTo>
                    <a:pt x="663" y="96"/>
                    <a:pt x="663" y="96"/>
                    <a:pt x="664" y="96"/>
                  </a:cubicBezTo>
                  <a:cubicBezTo>
                    <a:pt x="665" y="95"/>
                    <a:pt x="663" y="95"/>
                    <a:pt x="664" y="93"/>
                  </a:cubicBezTo>
                  <a:cubicBezTo>
                    <a:pt x="661" y="92"/>
                    <a:pt x="662" y="93"/>
                    <a:pt x="659" y="94"/>
                  </a:cubicBezTo>
                  <a:cubicBezTo>
                    <a:pt x="660" y="94"/>
                    <a:pt x="660" y="91"/>
                    <a:pt x="661" y="91"/>
                  </a:cubicBezTo>
                  <a:cubicBezTo>
                    <a:pt x="659" y="89"/>
                    <a:pt x="657" y="86"/>
                    <a:pt x="656" y="83"/>
                  </a:cubicBezTo>
                  <a:cubicBezTo>
                    <a:pt x="658" y="86"/>
                    <a:pt x="659" y="84"/>
                    <a:pt x="660" y="87"/>
                  </a:cubicBezTo>
                  <a:cubicBezTo>
                    <a:pt x="661" y="88"/>
                    <a:pt x="661" y="85"/>
                    <a:pt x="662" y="86"/>
                  </a:cubicBezTo>
                  <a:cubicBezTo>
                    <a:pt x="660" y="84"/>
                    <a:pt x="658" y="83"/>
                    <a:pt x="660" y="81"/>
                  </a:cubicBezTo>
                  <a:cubicBezTo>
                    <a:pt x="659" y="82"/>
                    <a:pt x="658" y="83"/>
                    <a:pt x="655" y="83"/>
                  </a:cubicBezTo>
                  <a:cubicBezTo>
                    <a:pt x="655" y="82"/>
                    <a:pt x="655" y="80"/>
                    <a:pt x="655" y="79"/>
                  </a:cubicBezTo>
                  <a:cubicBezTo>
                    <a:pt x="654" y="78"/>
                    <a:pt x="653" y="79"/>
                    <a:pt x="653" y="80"/>
                  </a:cubicBezTo>
                  <a:cubicBezTo>
                    <a:pt x="651" y="79"/>
                    <a:pt x="653" y="76"/>
                    <a:pt x="650" y="77"/>
                  </a:cubicBezTo>
                  <a:cubicBezTo>
                    <a:pt x="649" y="76"/>
                    <a:pt x="650" y="74"/>
                    <a:pt x="648" y="74"/>
                  </a:cubicBezTo>
                  <a:cubicBezTo>
                    <a:pt x="650" y="72"/>
                    <a:pt x="649" y="70"/>
                    <a:pt x="646" y="69"/>
                  </a:cubicBezTo>
                  <a:cubicBezTo>
                    <a:pt x="646" y="68"/>
                    <a:pt x="646" y="68"/>
                    <a:pt x="645" y="68"/>
                  </a:cubicBezTo>
                  <a:cubicBezTo>
                    <a:pt x="647" y="65"/>
                    <a:pt x="647" y="69"/>
                    <a:pt x="649" y="69"/>
                  </a:cubicBezTo>
                  <a:cubicBezTo>
                    <a:pt x="649" y="67"/>
                    <a:pt x="645" y="67"/>
                    <a:pt x="646" y="64"/>
                  </a:cubicBezTo>
                  <a:cubicBezTo>
                    <a:pt x="649" y="66"/>
                    <a:pt x="647" y="65"/>
                    <a:pt x="650" y="65"/>
                  </a:cubicBezTo>
                  <a:cubicBezTo>
                    <a:pt x="649" y="62"/>
                    <a:pt x="646" y="64"/>
                    <a:pt x="646" y="61"/>
                  </a:cubicBezTo>
                  <a:cubicBezTo>
                    <a:pt x="644" y="61"/>
                    <a:pt x="642" y="63"/>
                    <a:pt x="640" y="61"/>
                  </a:cubicBezTo>
                  <a:cubicBezTo>
                    <a:pt x="641" y="61"/>
                    <a:pt x="644" y="60"/>
                    <a:pt x="641" y="58"/>
                  </a:cubicBezTo>
                  <a:cubicBezTo>
                    <a:pt x="644" y="58"/>
                    <a:pt x="645" y="61"/>
                    <a:pt x="649" y="61"/>
                  </a:cubicBezTo>
                  <a:cubicBezTo>
                    <a:pt x="646" y="63"/>
                    <a:pt x="652" y="63"/>
                    <a:pt x="651" y="65"/>
                  </a:cubicBezTo>
                  <a:cubicBezTo>
                    <a:pt x="656" y="64"/>
                    <a:pt x="662" y="67"/>
                    <a:pt x="664" y="71"/>
                  </a:cubicBezTo>
                  <a:cubicBezTo>
                    <a:pt x="666" y="71"/>
                    <a:pt x="663" y="70"/>
                    <a:pt x="664" y="68"/>
                  </a:cubicBezTo>
                  <a:cubicBezTo>
                    <a:pt x="666" y="69"/>
                    <a:pt x="664" y="70"/>
                    <a:pt x="665" y="72"/>
                  </a:cubicBezTo>
                  <a:cubicBezTo>
                    <a:pt x="668" y="72"/>
                    <a:pt x="669" y="72"/>
                    <a:pt x="667" y="74"/>
                  </a:cubicBezTo>
                  <a:cubicBezTo>
                    <a:pt x="668" y="74"/>
                    <a:pt x="668" y="73"/>
                    <a:pt x="669" y="72"/>
                  </a:cubicBezTo>
                  <a:cubicBezTo>
                    <a:pt x="669" y="71"/>
                    <a:pt x="667" y="71"/>
                    <a:pt x="667" y="72"/>
                  </a:cubicBezTo>
                  <a:cubicBezTo>
                    <a:pt x="666" y="71"/>
                    <a:pt x="667" y="70"/>
                    <a:pt x="668" y="71"/>
                  </a:cubicBezTo>
                  <a:cubicBezTo>
                    <a:pt x="667" y="67"/>
                    <a:pt x="662" y="64"/>
                    <a:pt x="660" y="65"/>
                  </a:cubicBezTo>
                  <a:cubicBezTo>
                    <a:pt x="659" y="63"/>
                    <a:pt x="657" y="61"/>
                    <a:pt x="654" y="60"/>
                  </a:cubicBezTo>
                  <a:cubicBezTo>
                    <a:pt x="655" y="60"/>
                    <a:pt x="656" y="59"/>
                    <a:pt x="655" y="59"/>
                  </a:cubicBezTo>
                  <a:cubicBezTo>
                    <a:pt x="655" y="57"/>
                    <a:pt x="657" y="58"/>
                    <a:pt x="658" y="59"/>
                  </a:cubicBezTo>
                  <a:cubicBezTo>
                    <a:pt x="658" y="57"/>
                    <a:pt x="656" y="56"/>
                    <a:pt x="654" y="55"/>
                  </a:cubicBezTo>
                  <a:cubicBezTo>
                    <a:pt x="655" y="53"/>
                    <a:pt x="655" y="53"/>
                    <a:pt x="656" y="52"/>
                  </a:cubicBezTo>
                  <a:cubicBezTo>
                    <a:pt x="656" y="51"/>
                    <a:pt x="651" y="50"/>
                    <a:pt x="655" y="49"/>
                  </a:cubicBezTo>
                  <a:cubicBezTo>
                    <a:pt x="650" y="51"/>
                    <a:pt x="646" y="47"/>
                    <a:pt x="643" y="44"/>
                  </a:cubicBezTo>
                  <a:cubicBezTo>
                    <a:pt x="644" y="43"/>
                    <a:pt x="644" y="43"/>
                    <a:pt x="646" y="43"/>
                  </a:cubicBezTo>
                  <a:cubicBezTo>
                    <a:pt x="635" y="40"/>
                    <a:pt x="615" y="25"/>
                    <a:pt x="599" y="25"/>
                  </a:cubicBezTo>
                  <a:cubicBezTo>
                    <a:pt x="600" y="22"/>
                    <a:pt x="604" y="24"/>
                    <a:pt x="606" y="24"/>
                  </a:cubicBezTo>
                  <a:cubicBezTo>
                    <a:pt x="605" y="22"/>
                    <a:pt x="603" y="21"/>
                    <a:pt x="600" y="21"/>
                  </a:cubicBezTo>
                  <a:cubicBezTo>
                    <a:pt x="604" y="18"/>
                    <a:pt x="606" y="24"/>
                    <a:pt x="611" y="24"/>
                  </a:cubicBezTo>
                  <a:cubicBezTo>
                    <a:pt x="610" y="22"/>
                    <a:pt x="610" y="21"/>
                    <a:pt x="607" y="21"/>
                  </a:cubicBezTo>
                  <a:cubicBezTo>
                    <a:pt x="608" y="17"/>
                    <a:pt x="605" y="15"/>
                    <a:pt x="601" y="14"/>
                  </a:cubicBezTo>
                  <a:cubicBezTo>
                    <a:pt x="601" y="17"/>
                    <a:pt x="603" y="16"/>
                    <a:pt x="606" y="17"/>
                  </a:cubicBezTo>
                  <a:cubicBezTo>
                    <a:pt x="605" y="18"/>
                    <a:pt x="604" y="18"/>
                    <a:pt x="603" y="17"/>
                  </a:cubicBezTo>
                  <a:cubicBezTo>
                    <a:pt x="603" y="18"/>
                    <a:pt x="603" y="19"/>
                    <a:pt x="604" y="19"/>
                  </a:cubicBezTo>
                  <a:cubicBezTo>
                    <a:pt x="596" y="14"/>
                    <a:pt x="583" y="12"/>
                    <a:pt x="576" y="3"/>
                  </a:cubicBezTo>
                  <a:cubicBezTo>
                    <a:pt x="569" y="3"/>
                    <a:pt x="570" y="4"/>
                    <a:pt x="563" y="0"/>
                  </a:cubicBezTo>
                  <a:cubicBezTo>
                    <a:pt x="578" y="2"/>
                    <a:pt x="592" y="9"/>
                    <a:pt x="606" y="14"/>
                  </a:cubicBezTo>
                  <a:cubicBezTo>
                    <a:pt x="608" y="14"/>
                    <a:pt x="610" y="14"/>
                    <a:pt x="612" y="14"/>
                  </a:cubicBezTo>
                  <a:cubicBezTo>
                    <a:pt x="617" y="16"/>
                    <a:pt x="621" y="24"/>
                    <a:pt x="629" y="26"/>
                  </a:cubicBezTo>
                  <a:cubicBezTo>
                    <a:pt x="645" y="33"/>
                    <a:pt x="663" y="43"/>
                    <a:pt x="681" y="52"/>
                  </a:cubicBezTo>
                  <a:cubicBezTo>
                    <a:pt x="681" y="50"/>
                    <a:pt x="680" y="50"/>
                    <a:pt x="679" y="49"/>
                  </a:cubicBezTo>
                  <a:cubicBezTo>
                    <a:pt x="681" y="49"/>
                    <a:pt x="689" y="55"/>
                    <a:pt x="693" y="57"/>
                  </a:cubicBezTo>
                  <a:cubicBezTo>
                    <a:pt x="692" y="59"/>
                    <a:pt x="689" y="54"/>
                    <a:pt x="688" y="57"/>
                  </a:cubicBezTo>
                  <a:cubicBezTo>
                    <a:pt x="687" y="55"/>
                    <a:pt x="686" y="56"/>
                    <a:pt x="685" y="53"/>
                  </a:cubicBezTo>
                  <a:cubicBezTo>
                    <a:pt x="685" y="53"/>
                    <a:pt x="685" y="54"/>
                    <a:pt x="684" y="54"/>
                  </a:cubicBezTo>
                  <a:cubicBezTo>
                    <a:pt x="689" y="59"/>
                    <a:pt x="693" y="61"/>
                    <a:pt x="700" y="65"/>
                  </a:cubicBezTo>
                  <a:cubicBezTo>
                    <a:pt x="701" y="67"/>
                    <a:pt x="703" y="70"/>
                    <a:pt x="707" y="68"/>
                  </a:cubicBezTo>
                  <a:cubicBezTo>
                    <a:pt x="708" y="71"/>
                    <a:pt x="713" y="72"/>
                    <a:pt x="713" y="76"/>
                  </a:cubicBezTo>
                  <a:cubicBezTo>
                    <a:pt x="715" y="77"/>
                    <a:pt x="715" y="74"/>
                    <a:pt x="717" y="75"/>
                  </a:cubicBezTo>
                  <a:cubicBezTo>
                    <a:pt x="718" y="82"/>
                    <a:pt x="727" y="84"/>
                    <a:pt x="732" y="88"/>
                  </a:cubicBezTo>
                  <a:cubicBezTo>
                    <a:pt x="731" y="85"/>
                    <a:pt x="728" y="84"/>
                    <a:pt x="726" y="82"/>
                  </a:cubicBezTo>
                  <a:cubicBezTo>
                    <a:pt x="726" y="82"/>
                    <a:pt x="726" y="82"/>
                    <a:pt x="726" y="82"/>
                  </a:cubicBezTo>
                  <a:cubicBezTo>
                    <a:pt x="727" y="81"/>
                    <a:pt x="727" y="81"/>
                    <a:pt x="727" y="80"/>
                  </a:cubicBezTo>
                  <a:cubicBezTo>
                    <a:pt x="728" y="81"/>
                    <a:pt x="730" y="86"/>
                    <a:pt x="731" y="83"/>
                  </a:cubicBezTo>
                  <a:cubicBezTo>
                    <a:pt x="735" y="93"/>
                    <a:pt x="747" y="98"/>
                    <a:pt x="752" y="108"/>
                  </a:cubicBezTo>
                  <a:cubicBezTo>
                    <a:pt x="754" y="106"/>
                    <a:pt x="756" y="111"/>
                    <a:pt x="757" y="108"/>
                  </a:cubicBezTo>
                  <a:cubicBezTo>
                    <a:pt x="758" y="114"/>
                    <a:pt x="767" y="114"/>
                    <a:pt x="767" y="121"/>
                  </a:cubicBezTo>
                  <a:cubicBezTo>
                    <a:pt x="775" y="137"/>
                    <a:pt x="795" y="147"/>
                    <a:pt x="803" y="164"/>
                  </a:cubicBezTo>
                  <a:cubicBezTo>
                    <a:pt x="799" y="163"/>
                    <a:pt x="799" y="159"/>
                    <a:pt x="796" y="157"/>
                  </a:cubicBezTo>
                  <a:cubicBezTo>
                    <a:pt x="799" y="162"/>
                    <a:pt x="803" y="166"/>
                    <a:pt x="805" y="172"/>
                  </a:cubicBezTo>
                  <a:cubicBezTo>
                    <a:pt x="806" y="170"/>
                    <a:pt x="804" y="166"/>
                    <a:pt x="802" y="166"/>
                  </a:cubicBezTo>
                  <a:cubicBezTo>
                    <a:pt x="802" y="163"/>
                    <a:pt x="805" y="165"/>
                    <a:pt x="805" y="163"/>
                  </a:cubicBezTo>
                  <a:cubicBezTo>
                    <a:pt x="807" y="164"/>
                    <a:pt x="806" y="167"/>
                    <a:pt x="808" y="169"/>
                  </a:cubicBezTo>
                  <a:cubicBezTo>
                    <a:pt x="810" y="169"/>
                    <a:pt x="807" y="166"/>
                    <a:pt x="810" y="167"/>
                  </a:cubicBezTo>
                  <a:cubicBezTo>
                    <a:pt x="813" y="182"/>
                    <a:pt x="825" y="192"/>
                    <a:pt x="825" y="206"/>
                  </a:cubicBezTo>
                  <a:cubicBezTo>
                    <a:pt x="828" y="205"/>
                    <a:pt x="823" y="201"/>
                    <a:pt x="826" y="199"/>
                  </a:cubicBezTo>
                  <a:cubicBezTo>
                    <a:pt x="828" y="202"/>
                    <a:pt x="831" y="205"/>
                    <a:pt x="832" y="209"/>
                  </a:cubicBezTo>
                  <a:cubicBezTo>
                    <a:pt x="832" y="203"/>
                    <a:pt x="827" y="195"/>
                    <a:pt x="821" y="191"/>
                  </a:cubicBezTo>
                  <a:cubicBezTo>
                    <a:pt x="823" y="188"/>
                    <a:pt x="817" y="185"/>
                    <a:pt x="818" y="181"/>
                  </a:cubicBezTo>
                  <a:cubicBezTo>
                    <a:pt x="819" y="182"/>
                    <a:pt x="819" y="181"/>
                    <a:pt x="818" y="180"/>
                  </a:cubicBezTo>
                  <a:cubicBezTo>
                    <a:pt x="821" y="182"/>
                    <a:pt x="823" y="186"/>
                    <a:pt x="823" y="191"/>
                  </a:cubicBezTo>
                  <a:cubicBezTo>
                    <a:pt x="825" y="191"/>
                    <a:pt x="827" y="193"/>
                    <a:pt x="824" y="192"/>
                  </a:cubicBezTo>
                  <a:cubicBezTo>
                    <a:pt x="836" y="200"/>
                    <a:pt x="833" y="210"/>
                    <a:pt x="843" y="221"/>
                  </a:cubicBezTo>
                  <a:cubicBezTo>
                    <a:pt x="840" y="223"/>
                    <a:pt x="840" y="218"/>
                    <a:pt x="838" y="217"/>
                  </a:cubicBezTo>
                  <a:cubicBezTo>
                    <a:pt x="840" y="222"/>
                    <a:pt x="843" y="227"/>
                    <a:pt x="843" y="233"/>
                  </a:cubicBezTo>
                  <a:cubicBezTo>
                    <a:pt x="845" y="228"/>
                    <a:pt x="848" y="239"/>
                    <a:pt x="851" y="241"/>
                  </a:cubicBezTo>
                  <a:cubicBezTo>
                    <a:pt x="848" y="248"/>
                    <a:pt x="857" y="253"/>
                    <a:pt x="856" y="261"/>
                  </a:cubicBezTo>
                  <a:cubicBezTo>
                    <a:pt x="855" y="260"/>
                    <a:pt x="855" y="258"/>
                    <a:pt x="853" y="257"/>
                  </a:cubicBezTo>
                  <a:cubicBezTo>
                    <a:pt x="853" y="264"/>
                    <a:pt x="860" y="273"/>
                    <a:pt x="864" y="280"/>
                  </a:cubicBezTo>
                  <a:cubicBezTo>
                    <a:pt x="864" y="281"/>
                    <a:pt x="863" y="281"/>
                    <a:pt x="863" y="281"/>
                  </a:cubicBezTo>
                  <a:cubicBezTo>
                    <a:pt x="867" y="287"/>
                    <a:pt x="869" y="291"/>
                    <a:pt x="871" y="298"/>
                  </a:cubicBezTo>
                  <a:cubicBezTo>
                    <a:pt x="873" y="297"/>
                    <a:pt x="869" y="292"/>
                    <a:pt x="870" y="291"/>
                  </a:cubicBezTo>
                  <a:cubicBezTo>
                    <a:pt x="872" y="292"/>
                    <a:pt x="875" y="298"/>
                    <a:pt x="876" y="302"/>
                  </a:cubicBezTo>
                  <a:cubicBezTo>
                    <a:pt x="873" y="311"/>
                    <a:pt x="884" y="320"/>
                    <a:pt x="883" y="331"/>
                  </a:cubicBezTo>
                  <a:cubicBezTo>
                    <a:pt x="883" y="331"/>
                    <a:pt x="883" y="331"/>
                    <a:pt x="883" y="331"/>
                  </a:cubicBezTo>
                  <a:cubicBezTo>
                    <a:pt x="883" y="330"/>
                    <a:pt x="882" y="329"/>
                    <a:pt x="881" y="330"/>
                  </a:cubicBezTo>
                  <a:cubicBezTo>
                    <a:pt x="879" y="329"/>
                    <a:pt x="879" y="326"/>
                    <a:pt x="879" y="323"/>
                  </a:cubicBezTo>
                  <a:cubicBezTo>
                    <a:pt x="879" y="322"/>
                    <a:pt x="877" y="321"/>
                    <a:pt x="876" y="321"/>
                  </a:cubicBezTo>
                  <a:cubicBezTo>
                    <a:pt x="879" y="329"/>
                    <a:pt x="881" y="337"/>
                    <a:pt x="884" y="347"/>
                  </a:cubicBezTo>
                  <a:cubicBezTo>
                    <a:pt x="886" y="345"/>
                    <a:pt x="883" y="341"/>
                    <a:pt x="882" y="339"/>
                  </a:cubicBezTo>
                  <a:cubicBezTo>
                    <a:pt x="884" y="339"/>
                    <a:pt x="885" y="337"/>
                    <a:pt x="885" y="335"/>
                  </a:cubicBezTo>
                  <a:cubicBezTo>
                    <a:pt x="886" y="335"/>
                    <a:pt x="886" y="335"/>
                    <a:pt x="887" y="334"/>
                  </a:cubicBezTo>
                  <a:cubicBezTo>
                    <a:pt x="888" y="336"/>
                    <a:pt x="887" y="339"/>
                    <a:pt x="888" y="342"/>
                  </a:cubicBezTo>
                  <a:cubicBezTo>
                    <a:pt x="885" y="342"/>
                    <a:pt x="888" y="339"/>
                    <a:pt x="886" y="338"/>
                  </a:cubicBezTo>
                  <a:cubicBezTo>
                    <a:pt x="885" y="344"/>
                    <a:pt x="887" y="351"/>
                    <a:pt x="887" y="355"/>
                  </a:cubicBezTo>
                  <a:cubicBezTo>
                    <a:pt x="888" y="355"/>
                    <a:pt x="888" y="354"/>
                    <a:pt x="888" y="354"/>
                  </a:cubicBezTo>
                  <a:cubicBezTo>
                    <a:pt x="889" y="364"/>
                    <a:pt x="887" y="375"/>
                    <a:pt x="894" y="382"/>
                  </a:cubicBezTo>
                  <a:cubicBezTo>
                    <a:pt x="892" y="387"/>
                    <a:pt x="897" y="391"/>
                    <a:pt x="893" y="393"/>
                  </a:cubicBezTo>
                  <a:cubicBezTo>
                    <a:pt x="893" y="396"/>
                    <a:pt x="894" y="398"/>
                    <a:pt x="894" y="401"/>
                  </a:cubicBezTo>
                  <a:cubicBezTo>
                    <a:pt x="895" y="401"/>
                    <a:pt x="895" y="399"/>
                    <a:pt x="895" y="398"/>
                  </a:cubicBezTo>
                  <a:cubicBezTo>
                    <a:pt x="897" y="409"/>
                    <a:pt x="898" y="425"/>
                    <a:pt x="895" y="438"/>
                  </a:cubicBezTo>
                  <a:cubicBezTo>
                    <a:pt x="890" y="426"/>
                    <a:pt x="892" y="415"/>
                    <a:pt x="890" y="402"/>
                  </a:cubicBezTo>
                  <a:cubicBezTo>
                    <a:pt x="886" y="419"/>
                    <a:pt x="895" y="434"/>
                    <a:pt x="890" y="450"/>
                  </a:cubicBezTo>
                  <a:cubicBezTo>
                    <a:pt x="890" y="451"/>
                    <a:pt x="891" y="452"/>
                    <a:pt x="893" y="452"/>
                  </a:cubicBezTo>
                  <a:cubicBezTo>
                    <a:pt x="892" y="453"/>
                    <a:pt x="892" y="454"/>
                    <a:pt x="894" y="454"/>
                  </a:cubicBezTo>
                  <a:cubicBezTo>
                    <a:pt x="892" y="456"/>
                    <a:pt x="892" y="456"/>
                    <a:pt x="891" y="454"/>
                  </a:cubicBezTo>
                  <a:cubicBezTo>
                    <a:pt x="892" y="456"/>
                    <a:pt x="891" y="460"/>
                    <a:pt x="892" y="462"/>
                  </a:cubicBezTo>
                  <a:cubicBezTo>
                    <a:pt x="892" y="462"/>
                    <a:pt x="894" y="455"/>
                    <a:pt x="894" y="458"/>
                  </a:cubicBezTo>
                  <a:cubicBezTo>
                    <a:pt x="893" y="460"/>
                    <a:pt x="894" y="460"/>
                    <a:pt x="894" y="462"/>
                  </a:cubicBezTo>
                  <a:cubicBezTo>
                    <a:pt x="899" y="467"/>
                    <a:pt x="896" y="475"/>
                    <a:pt x="893" y="482"/>
                  </a:cubicBezTo>
                  <a:cubicBezTo>
                    <a:pt x="893" y="484"/>
                    <a:pt x="893" y="491"/>
                    <a:pt x="890" y="487"/>
                  </a:cubicBezTo>
                  <a:cubicBezTo>
                    <a:pt x="890" y="489"/>
                    <a:pt x="891" y="489"/>
                    <a:pt x="892" y="489"/>
                  </a:cubicBezTo>
                  <a:cubicBezTo>
                    <a:pt x="890" y="490"/>
                    <a:pt x="890" y="495"/>
                    <a:pt x="889" y="497"/>
                  </a:cubicBezTo>
                  <a:cubicBezTo>
                    <a:pt x="889" y="498"/>
                    <a:pt x="890" y="499"/>
                    <a:pt x="891" y="498"/>
                  </a:cubicBezTo>
                  <a:cubicBezTo>
                    <a:pt x="890" y="493"/>
                    <a:pt x="893" y="491"/>
                    <a:pt x="896" y="488"/>
                  </a:cubicBezTo>
                  <a:cubicBezTo>
                    <a:pt x="895" y="494"/>
                    <a:pt x="892" y="499"/>
                    <a:pt x="892" y="503"/>
                  </a:cubicBezTo>
                  <a:cubicBezTo>
                    <a:pt x="889" y="501"/>
                    <a:pt x="891" y="506"/>
                    <a:pt x="889" y="506"/>
                  </a:cubicBezTo>
                  <a:cubicBezTo>
                    <a:pt x="893" y="512"/>
                    <a:pt x="887" y="521"/>
                    <a:pt x="888" y="527"/>
                  </a:cubicBezTo>
                  <a:cubicBezTo>
                    <a:pt x="889" y="527"/>
                    <a:pt x="890" y="527"/>
                    <a:pt x="890" y="526"/>
                  </a:cubicBezTo>
                  <a:cubicBezTo>
                    <a:pt x="891" y="527"/>
                    <a:pt x="888" y="529"/>
                    <a:pt x="886" y="529"/>
                  </a:cubicBezTo>
                  <a:cubicBezTo>
                    <a:pt x="886" y="531"/>
                    <a:pt x="889" y="530"/>
                    <a:pt x="889" y="529"/>
                  </a:cubicBezTo>
                  <a:cubicBezTo>
                    <a:pt x="890" y="530"/>
                    <a:pt x="889" y="531"/>
                    <a:pt x="889" y="532"/>
                  </a:cubicBezTo>
                  <a:cubicBezTo>
                    <a:pt x="887" y="530"/>
                    <a:pt x="889" y="534"/>
                    <a:pt x="887" y="537"/>
                  </a:cubicBezTo>
                  <a:cubicBezTo>
                    <a:pt x="885" y="538"/>
                    <a:pt x="888" y="532"/>
                    <a:pt x="886" y="532"/>
                  </a:cubicBezTo>
                  <a:cubicBezTo>
                    <a:pt x="886" y="537"/>
                    <a:pt x="884" y="546"/>
                    <a:pt x="881" y="554"/>
                  </a:cubicBezTo>
                  <a:cubicBezTo>
                    <a:pt x="881" y="554"/>
                    <a:pt x="880" y="553"/>
                    <a:pt x="879" y="553"/>
                  </a:cubicBezTo>
                  <a:cubicBezTo>
                    <a:pt x="880" y="558"/>
                    <a:pt x="879" y="569"/>
                    <a:pt x="874" y="568"/>
                  </a:cubicBezTo>
                  <a:cubicBezTo>
                    <a:pt x="873" y="573"/>
                    <a:pt x="869" y="581"/>
                    <a:pt x="872" y="587"/>
                  </a:cubicBezTo>
                  <a:cubicBezTo>
                    <a:pt x="867" y="594"/>
                    <a:pt x="868" y="604"/>
                    <a:pt x="861" y="609"/>
                  </a:cubicBezTo>
                  <a:cubicBezTo>
                    <a:pt x="862" y="611"/>
                    <a:pt x="861" y="612"/>
                    <a:pt x="860" y="615"/>
                  </a:cubicBezTo>
                  <a:cubicBezTo>
                    <a:pt x="860" y="616"/>
                    <a:pt x="861" y="615"/>
                    <a:pt x="862" y="615"/>
                  </a:cubicBezTo>
                  <a:cubicBezTo>
                    <a:pt x="863" y="618"/>
                    <a:pt x="858" y="620"/>
                    <a:pt x="857" y="623"/>
                  </a:cubicBezTo>
                  <a:cubicBezTo>
                    <a:pt x="856" y="620"/>
                    <a:pt x="853" y="628"/>
                    <a:pt x="852" y="631"/>
                  </a:cubicBezTo>
                  <a:cubicBezTo>
                    <a:pt x="854" y="631"/>
                    <a:pt x="854" y="626"/>
                    <a:pt x="857" y="628"/>
                  </a:cubicBezTo>
                  <a:cubicBezTo>
                    <a:pt x="854" y="639"/>
                    <a:pt x="850" y="645"/>
                    <a:pt x="847" y="656"/>
                  </a:cubicBezTo>
                  <a:cubicBezTo>
                    <a:pt x="844" y="651"/>
                    <a:pt x="851" y="646"/>
                    <a:pt x="851" y="641"/>
                  </a:cubicBezTo>
                  <a:cubicBezTo>
                    <a:pt x="851" y="640"/>
                    <a:pt x="851" y="640"/>
                    <a:pt x="850" y="639"/>
                  </a:cubicBezTo>
                  <a:cubicBezTo>
                    <a:pt x="846" y="645"/>
                    <a:pt x="843" y="655"/>
                    <a:pt x="841" y="659"/>
                  </a:cubicBezTo>
                  <a:cubicBezTo>
                    <a:pt x="839" y="662"/>
                    <a:pt x="841" y="657"/>
                    <a:pt x="840" y="658"/>
                  </a:cubicBezTo>
                  <a:cubicBezTo>
                    <a:pt x="837" y="657"/>
                    <a:pt x="841" y="660"/>
                    <a:pt x="838" y="660"/>
                  </a:cubicBezTo>
                  <a:cubicBezTo>
                    <a:pt x="838" y="660"/>
                    <a:pt x="840" y="661"/>
                    <a:pt x="840" y="661"/>
                  </a:cubicBezTo>
                  <a:cubicBezTo>
                    <a:pt x="840" y="662"/>
                    <a:pt x="839" y="663"/>
                    <a:pt x="837" y="662"/>
                  </a:cubicBezTo>
                  <a:cubicBezTo>
                    <a:pt x="837" y="665"/>
                    <a:pt x="833" y="667"/>
                    <a:pt x="837" y="668"/>
                  </a:cubicBezTo>
                  <a:cubicBezTo>
                    <a:pt x="834" y="669"/>
                    <a:pt x="832" y="671"/>
                    <a:pt x="832" y="674"/>
                  </a:cubicBezTo>
                  <a:cubicBezTo>
                    <a:pt x="833" y="673"/>
                    <a:pt x="833" y="672"/>
                    <a:pt x="834" y="671"/>
                  </a:cubicBezTo>
                  <a:cubicBezTo>
                    <a:pt x="836" y="673"/>
                    <a:pt x="832" y="674"/>
                    <a:pt x="832" y="676"/>
                  </a:cubicBezTo>
                  <a:cubicBezTo>
                    <a:pt x="829" y="671"/>
                    <a:pt x="828" y="680"/>
                    <a:pt x="825" y="679"/>
                  </a:cubicBezTo>
                  <a:cubicBezTo>
                    <a:pt x="824" y="678"/>
                    <a:pt x="829" y="676"/>
                    <a:pt x="828" y="671"/>
                  </a:cubicBezTo>
                  <a:cubicBezTo>
                    <a:pt x="822" y="678"/>
                    <a:pt x="822" y="690"/>
                    <a:pt x="814" y="696"/>
                  </a:cubicBezTo>
                  <a:cubicBezTo>
                    <a:pt x="815" y="697"/>
                    <a:pt x="813" y="699"/>
                    <a:pt x="814" y="699"/>
                  </a:cubicBezTo>
                  <a:cubicBezTo>
                    <a:pt x="813" y="698"/>
                    <a:pt x="810" y="701"/>
                    <a:pt x="812" y="704"/>
                  </a:cubicBezTo>
                  <a:cubicBezTo>
                    <a:pt x="804" y="706"/>
                    <a:pt x="799" y="712"/>
                    <a:pt x="795" y="720"/>
                  </a:cubicBezTo>
                  <a:cubicBezTo>
                    <a:pt x="796" y="720"/>
                    <a:pt x="797" y="720"/>
                    <a:pt x="797" y="720"/>
                  </a:cubicBezTo>
                  <a:cubicBezTo>
                    <a:pt x="798" y="720"/>
                    <a:pt x="795" y="723"/>
                    <a:pt x="794" y="723"/>
                  </a:cubicBezTo>
                  <a:cubicBezTo>
                    <a:pt x="794" y="720"/>
                    <a:pt x="792" y="724"/>
                    <a:pt x="789" y="723"/>
                  </a:cubicBezTo>
                  <a:cubicBezTo>
                    <a:pt x="793" y="725"/>
                    <a:pt x="784" y="725"/>
                    <a:pt x="788" y="727"/>
                  </a:cubicBezTo>
                  <a:cubicBezTo>
                    <a:pt x="787" y="728"/>
                    <a:pt x="787" y="729"/>
                    <a:pt x="784" y="729"/>
                  </a:cubicBezTo>
                  <a:cubicBezTo>
                    <a:pt x="784" y="732"/>
                    <a:pt x="786" y="730"/>
                    <a:pt x="784" y="731"/>
                  </a:cubicBezTo>
                  <a:cubicBezTo>
                    <a:pt x="778" y="735"/>
                    <a:pt x="774" y="746"/>
                    <a:pt x="767" y="749"/>
                  </a:cubicBezTo>
                  <a:cubicBezTo>
                    <a:pt x="769" y="753"/>
                    <a:pt x="764" y="759"/>
                    <a:pt x="758" y="760"/>
                  </a:cubicBezTo>
                  <a:cubicBezTo>
                    <a:pt x="760" y="758"/>
                    <a:pt x="761" y="757"/>
                    <a:pt x="762" y="756"/>
                  </a:cubicBezTo>
                  <a:cubicBezTo>
                    <a:pt x="756" y="760"/>
                    <a:pt x="746" y="764"/>
                    <a:pt x="745" y="773"/>
                  </a:cubicBezTo>
                  <a:cubicBezTo>
                    <a:pt x="738" y="775"/>
                    <a:pt x="736" y="783"/>
                    <a:pt x="733" y="786"/>
                  </a:cubicBezTo>
                  <a:cubicBezTo>
                    <a:pt x="727" y="789"/>
                    <a:pt x="722" y="793"/>
                    <a:pt x="719" y="798"/>
                  </a:cubicBezTo>
                  <a:cubicBezTo>
                    <a:pt x="725" y="794"/>
                    <a:pt x="730" y="789"/>
                    <a:pt x="737" y="786"/>
                  </a:cubicBezTo>
                  <a:cubicBezTo>
                    <a:pt x="729" y="794"/>
                    <a:pt x="720" y="799"/>
                    <a:pt x="714" y="806"/>
                  </a:cubicBezTo>
                  <a:cubicBezTo>
                    <a:pt x="713" y="801"/>
                    <a:pt x="709" y="810"/>
                    <a:pt x="705" y="810"/>
                  </a:cubicBezTo>
                  <a:cubicBezTo>
                    <a:pt x="705" y="809"/>
                    <a:pt x="707" y="809"/>
                    <a:pt x="707" y="807"/>
                  </a:cubicBezTo>
                  <a:cubicBezTo>
                    <a:pt x="705" y="811"/>
                    <a:pt x="699" y="812"/>
                    <a:pt x="697" y="815"/>
                  </a:cubicBezTo>
                  <a:cubicBezTo>
                    <a:pt x="697" y="815"/>
                    <a:pt x="698" y="816"/>
                    <a:pt x="699" y="816"/>
                  </a:cubicBezTo>
                  <a:cubicBezTo>
                    <a:pt x="694" y="821"/>
                    <a:pt x="686" y="821"/>
                    <a:pt x="681" y="829"/>
                  </a:cubicBezTo>
                  <a:cubicBezTo>
                    <a:pt x="680" y="828"/>
                    <a:pt x="680" y="827"/>
                    <a:pt x="680" y="827"/>
                  </a:cubicBezTo>
                  <a:cubicBezTo>
                    <a:pt x="678" y="827"/>
                    <a:pt x="678" y="829"/>
                    <a:pt x="676" y="828"/>
                  </a:cubicBezTo>
                  <a:cubicBezTo>
                    <a:pt x="675" y="832"/>
                    <a:pt x="671" y="831"/>
                    <a:pt x="670" y="834"/>
                  </a:cubicBezTo>
                  <a:cubicBezTo>
                    <a:pt x="669" y="833"/>
                    <a:pt x="666" y="834"/>
                    <a:pt x="666" y="832"/>
                  </a:cubicBezTo>
                  <a:cubicBezTo>
                    <a:pt x="665" y="832"/>
                    <a:pt x="666" y="834"/>
                    <a:pt x="664" y="834"/>
                  </a:cubicBezTo>
                  <a:cubicBezTo>
                    <a:pt x="664" y="835"/>
                    <a:pt x="666" y="835"/>
                    <a:pt x="666" y="835"/>
                  </a:cubicBezTo>
                  <a:cubicBezTo>
                    <a:pt x="665" y="838"/>
                    <a:pt x="662" y="838"/>
                    <a:pt x="660" y="840"/>
                  </a:cubicBezTo>
                  <a:cubicBezTo>
                    <a:pt x="658" y="839"/>
                    <a:pt x="661" y="838"/>
                    <a:pt x="661" y="837"/>
                  </a:cubicBezTo>
                  <a:cubicBezTo>
                    <a:pt x="660" y="837"/>
                    <a:pt x="660" y="838"/>
                    <a:pt x="660" y="838"/>
                  </a:cubicBezTo>
                  <a:cubicBezTo>
                    <a:pt x="657" y="837"/>
                    <a:pt x="660" y="837"/>
                    <a:pt x="660" y="835"/>
                  </a:cubicBezTo>
                  <a:cubicBezTo>
                    <a:pt x="657" y="837"/>
                    <a:pt x="655" y="842"/>
                    <a:pt x="650" y="842"/>
                  </a:cubicBezTo>
                  <a:cubicBezTo>
                    <a:pt x="651" y="844"/>
                    <a:pt x="654" y="841"/>
                    <a:pt x="656" y="840"/>
                  </a:cubicBezTo>
                  <a:cubicBezTo>
                    <a:pt x="656" y="843"/>
                    <a:pt x="650" y="843"/>
                    <a:pt x="648" y="846"/>
                  </a:cubicBezTo>
                  <a:cubicBezTo>
                    <a:pt x="647" y="845"/>
                    <a:pt x="649" y="845"/>
                    <a:pt x="648" y="844"/>
                  </a:cubicBezTo>
                  <a:cubicBezTo>
                    <a:pt x="634" y="855"/>
                    <a:pt x="615" y="858"/>
                    <a:pt x="599" y="865"/>
                  </a:cubicBezTo>
                  <a:cubicBezTo>
                    <a:pt x="597" y="864"/>
                    <a:pt x="599" y="862"/>
                    <a:pt x="601" y="862"/>
                  </a:cubicBezTo>
                  <a:cubicBezTo>
                    <a:pt x="596" y="860"/>
                    <a:pt x="593" y="868"/>
                    <a:pt x="588" y="868"/>
                  </a:cubicBezTo>
                  <a:cubicBezTo>
                    <a:pt x="589" y="870"/>
                    <a:pt x="590" y="866"/>
                    <a:pt x="593" y="868"/>
                  </a:cubicBezTo>
                  <a:cubicBezTo>
                    <a:pt x="589" y="869"/>
                    <a:pt x="585" y="871"/>
                    <a:pt x="581" y="871"/>
                  </a:cubicBezTo>
                  <a:cubicBezTo>
                    <a:pt x="583" y="870"/>
                    <a:pt x="586" y="871"/>
                    <a:pt x="587" y="869"/>
                  </a:cubicBezTo>
                  <a:cubicBezTo>
                    <a:pt x="587" y="868"/>
                    <a:pt x="586" y="868"/>
                    <a:pt x="586" y="869"/>
                  </a:cubicBezTo>
                  <a:cubicBezTo>
                    <a:pt x="586" y="869"/>
                    <a:pt x="586" y="869"/>
                    <a:pt x="586" y="869"/>
                  </a:cubicBezTo>
                  <a:cubicBezTo>
                    <a:pt x="588" y="867"/>
                    <a:pt x="591" y="867"/>
                    <a:pt x="593" y="865"/>
                  </a:cubicBezTo>
                  <a:cubicBezTo>
                    <a:pt x="593" y="864"/>
                    <a:pt x="592" y="865"/>
                    <a:pt x="591" y="865"/>
                  </a:cubicBezTo>
                  <a:cubicBezTo>
                    <a:pt x="592" y="862"/>
                    <a:pt x="592" y="861"/>
                    <a:pt x="596" y="861"/>
                  </a:cubicBezTo>
                  <a:cubicBezTo>
                    <a:pt x="594" y="865"/>
                    <a:pt x="602" y="859"/>
                    <a:pt x="600" y="855"/>
                  </a:cubicBezTo>
                  <a:cubicBezTo>
                    <a:pt x="604" y="854"/>
                    <a:pt x="602" y="853"/>
                    <a:pt x="603" y="850"/>
                  </a:cubicBezTo>
                  <a:cubicBezTo>
                    <a:pt x="605" y="842"/>
                    <a:pt x="619" y="845"/>
                    <a:pt x="625" y="838"/>
                  </a:cubicBezTo>
                  <a:cubicBezTo>
                    <a:pt x="625" y="845"/>
                    <a:pt x="610" y="843"/>
                    <a:pt x="614" y="850"/>
                  </a:cubicBezTo>
                  <a:cubicBezTo>
                    <a:pt x="612" y="850"/>
                    <a:pt x="614" y="847"/>
                    <a:pt x="613" y="847"/>
                  </a:cubicBezTo>
                  <a:cubicBezTo>
                    <a:pt x="607" y="847"/>
                    <a:pt x="608" y="850"/>
                    <a:pt x="605" y="853"/>
                  </a:cubicBezTo>
                  <a:cubicBezTo>
                    <a:pt x="615" y="853"/>
                    <a:pt x="631" y="846"/>
                    <a:pt x="635" y="840"/>
                  </a:cubicBezTo>
                  <a:cubicBezTo>
                    <a:pt x="635" y="838"/>
                    <a:pt x="639" y="840"/>
                    <a:pt x="639" y="836"/>
                  </a:cubicBezTo>
                  <a:cubicBezTo>
                    <a:pt x="646" y="838"/>
                    <a:pt x="647" y="831"/>
                    <a:pt x="652" y="831"/>
                  </a:cubicBezTo>
                  <a:cubicBezTo>
                    <a:pt x="652" y="829"/>
                    <a:pt x="650" y="827"/>
                    <a:pt x="654" y="827"/>
                  </a:cubicBezTo>
                  <a:cubicBezTo>
                    <a:pt x="654" y="828"/>
                    <a:pt x="653" y="829"/>
                    <a:pt x="653" y="830"/>
                  </a:cubicBezTo>
                  <a:cubicBezTo>
                    <a:pt x="654" y="830"/>
                    <a:pt x="655" y="831"/>
                    <a:pt x="656" y="831"/>
                  </a:cubicBezTo>
                  <a:cubicBezTo>
                    <a:pt x="656" y="830"/>
                    <a:pt x="655" y="830"/>
                    <a:pt x="655" y="830"/>
                  </a:cubicBezTo>
                  <a:cubicBezTo>
                    <a:pt x="656" y="829"/>
                    <a:pt x="659" y="826"/>
                    <a:pt x="660" y="828"/>
                  </a:cubicBezTo>
                  <a:cubicBezTo>
                    <a:pt x="661" y="825"/>
                    <a:pt x="667" y="824"/>
                    <a:pt x="670" y="821"/>
                  </a:cubicBezTo>
                  <a:cubicBezTo>
                    <a:pt x="667" y="818"/>
                    <a:pt x="671" y="818"/>
                    <a:pt x="672" y="816"/>
                  </a:cubicBezTo>
                  <a:cubicBezTo>
                    <a:pt x="671" y="815"/>
                    <a:pt x="671" y="816"/>
                    <a:pt x="669" y="815"/>
                  </a:cubicBezTo>
                  <a:cubicBezTo>
                    <a:pt x="670" y="814"/>
                    <a:pt x="670" y="813"/>
                    <a:pt x="669" y="813"/>
                  </a:cubicBezTo>
                  <a:cubicBezTo>
                    <a:pt x="670" y="813"/>
                    <a:pt x="673" y="812"/>
                    <a:pt x="670" y="811"/>
                  </a:cubicBezTo>
                  <a:cubicBezTo>
                    <a:pt x="671" y="809"/>
                    <a:pt x="677" y="805"/>
                    <a:pt x="676" y="809"/>
                  </a:cubicBezTo>
                  <a:cubicBezTo>
                    <a:pt x="680" y="809"/>
                    <a:pt x="677" y="805"/>
                    <a:pt x="681" y="806"/>
                  </a:cubicBezTo>
                  <a:cubicBezTo>
                    <a:pt x="682" y="804"/>
                    <a:pt x="679" y="804"/>
                    <a:pt x="681" y="802"/>
                  </a:cubicBezTo>
                  <a:cubicBezTo>
                    <a:pt x="684" y="803"/>
                    <a:pt x="683" y="802"/>
                    <a:pt x="684" y="799"/>
                  </a:cubicBezTo>
                  <a:cubicBezTo>
                    <a:pt x="685" y="801"/>
                    <a:pt x="686" y="800"/>
                    <a:pt x="688" y="800"/>
                  </a:cubicBezTo>
                  <a:cubicBezTo>
                    <a:pt x="688" y="797"/>
                    <a:pt x="691" y="799"/>
                    <a:pt x="691" y="795"/>
                  </a:cubicBezTo>
                  <a:cubicBezTo>
                    <a:pt x="689" y="795"/>
                    <a:pt x="689" y="796"/>
                    <a:pt x="688" y="795"/>
                  </a:cubicBezTo>
                  <a:cubicBezTo>
                    <a:pt x="688" y="795"/>
                    <a:pt x="688" y="795"/>
                    <a:pt x="688" y="795"/>
                  </a:cubicBezTo>
                  <a:cubicBezTo>
                    <a:pt x="690" y="793"/>
                    <a:pt x="689" y="792"/>
                    <a:pt x="692" y="791"/>
                  </a:cubicBezTo>
                  <a:cubicBezTo>
                    <a:pt x="689" y="791"/>
                    <a:pt x="688" y="793"/>
                    <a:pt x="686" y="795"/>
                  </a:cubicBezTo>
                  <a:cubicBezTo>
                    <a:pt x="686" y="792"/>
                    <a:pt x="682" y="792"/>
                    <a:pt x="680" y="791"/>
                  </a:cubicBezTo>
                  <a:cubicBezTo>
                    <a:pt x="680" y="789"/>
                    <a:pt x="682" y="788"/>
                    <a:pt x="684" y="786"/>
                  </a:cubicBezTo>
                  <a:cubicBezTo>
                    <a:pt x="687" y="786"/>
                    <a:pt x="687" y="788"/>
                    <a:pt x="689" y="788"/>
                  </a:cubicBezTo>
                  <a:cubicBezTo>
                    <a:pt x="686" y="785"/>
                    <a:pt x="690" y="785"/>
                    <a:pt x="691" y="783"/>
                  </a:cubicBezTo>
                  <a:cubicBezTo>
                    <a:pt x="695" y="784"/>
                    <a:pt x="698" y="777"/>
                    <a:pt x="701" y="775"/>
                  </a:cubicBezTo>
                  <a:cubicBezTo>
                    <a:pt x="702" y="773"/>
                    <a:pt x="701" y="773"/>
                    <a:pt x="700" y="772"/>
                  </a:cubicBezTo>
                  <a:cubicBezTo>
                    <a:pt x="698" y="774"/>
                    <a:pt x="696" y="777"/>
                    <a:pt x="693" y="776"/>
                  </a:cubicBezTo>
                  <a:cubicBezTo>
                    <a:pt x="693" y="778"/>
                    <a:pt x="691" y="779"/>
                    <a:pt x="693" y="780"/>
                  </a:cubicBezTo>
                  <a:cubicBezTo>
                    <a:pt x="692" y="782"/>
                    <a:pt x="684" y="779"/>
                    <a:pt x="682" y="782"/>
                  </a:cubicBezTo>
                  <a:cubicBezTo>
                    <a:pt x="681" y="781"/>
                    <a:pt x="682" y="779"/>
                    <a:pt x="681" y="777"/>
                  </a:cubicBezTo>
                  <a:cubicBezTo>
                    <a:pt x="682" y="777"/>
                    <a:pt x="682" y="778"/>
                    <a:pt x="683" y="779"/>
                  </a:cubicBezTo>
                  <a:cubicBezTo>
                    <a:pt x="682" y="774"/>
                    <a:pt x="686" y="778"/>
                    <a:pt x="685" y="772"/>
                  </a:cubicBezTo>
                  <a:cubicBezTo>
                    <a:pt x="688" y="772"/>
                    <a:pt x="688" y="767"/>
                    <a:pt x="691" y="764"/>
                  </a:cubicBezTo>
                  <a:cubicBezTo>
                    <a:pt x="689" y="767"/>
                    <a:pt x="689" y="763"/>
                    <a:pt x="688" y="764"/>
                  </a:cubicBezTo>
                  <a:cubicBezTo>
                    <a:pt x="685" y="760"/>
                    <a:pt x="690" y="762"/>
                    <a:pt x="688" y="759"/>
                  </a:cubicBezTo>
                  <a:cubicBezTo>
                    <a:pt x="688" y="757"/>
                    <a:pt x="692" y="761"/>
                    <a:pt x="690" y="759"/>
                  </a:cubicBezTo>
                  <a:cubicBezTo>
                    <a:pt x="690" y="758"/>
                    <a:pt x="691" y="759"/>
                    <a:pt x="691" y="760"/>
                  </a:cubicBezTo>
                  <a:cubicBezTo>
                    <a:pt x="692" y="759"/>
                    <a:pt x="693" y="759"/>
                    <a:pt x="693" y="758"/>
                  </a:cubicBezTo>
                  <a:cubicBezTo>
                    <a:pt x="697" y="762"/>
                    <a:pt x="703" y="758"/>
                    <a:pt x="707" y="755"/>
                  </a:cubicBezTo>
                  <a:cubicBezTo>
                    <a:pt x="707" y="758"/>
                    <a:pt x="710" y="756"/>
                    <a:pt x="712" y="756"/>
                  </a:cubicBezTo>
                  <a:cubicBezTo>
                    <a:pt x="710" y="758"/>
                    <a:pt x="713" y="759"/>
                    <a:pt x="714" y="760"/>
                  </a:cubicBezTo>
                  <a:cubicBezTo>
                    <a:pt x="710" y="760"/>
                    <a:pt x="710" y="760"/>
                    <a:pt x="708" y="764"/>
                  </a:cubicBezTo>
                  <a:cubicBezTo>
                    <a:pt x="711" y="764"/>
                    <a:pt x="710" y="760"/>
                    <a:pt x="713" y="761"/>
                  </a:cubicBezTo>
                  <a:cubicBezTo>
                    <a:pt x="712" y="761"/>
                    <a:pt x="712" y="762"/>
                    <a:pt x="712" y="763"/>
                  </a:cubicBezTo>
                  <a:cubicBezTo>
                    <a:pt x="717" y="761"/>
                    <a:pt x="716" y="764"/>
                    <a:pt x="723" y="761"/>
                  </a:cubicBezTo>
                  <a:cubicBezTo>
                    <a:pt x="721" y="761"/>
                    <a:pt x="721" y="759"/>
                    <a:pt x="723" y="757"/>
                  </a:cubicBezTo>
                  <a:cubicBezTo>
                    <a:pt x="724" y="759"/>
                    <a:pt x="724" y="761"/>
                    <a:pt x="724" y="763"/>
                  </a:cubicBezTo>
                  <a:cubicBezTo>
                    <a:pt x="725" y="762"/>
                    <a:pt x="726" y="760"/>
                    <a:pt x="728" y="762"/>
                  </a:cubicBezTo>
                  <a:cubicBezTo>
                    <a:pt x="726" y="760"/>
                    <a:pt x="728" y="759"/>
                    <a:pt x="725" y="757"/>
                  </a:cubicBezTo>
                  <a:cubicBezTo>
                    <a:pt x="725" y="755"/>
                    <a:pt x="726" y="754"/>
                    <a:pt x="728" y="755"/>
                  </a:cubicBezTo>
                  <a:cubicBezTo>
                    <a:pt x="727" y="753"/>
                    <a:pt x="725" y="753"/>
                    <a:pt x="726" y="751"/>
                  </a:cubicBezTo>
                  <a:cubicBezTo>
                    <a:pt x="727" y="752"/>
                    <a:pt x="730" y="754"/>
                    <a:pt x="728" y="755"/>
                  </a:cubicBezTo>
                  <a:cubicBezTo>
                    <a:pt x="729" y="756"/>
                    <a:pt x="730" y="756"/>
                    <a:pt x="731" y="756"/>
                  </a:cubicBezTo>
                  <a:cubicBezTo>
                    <a:pt x="732" y="756"/>
                    <a:pt x="732" y="755"/>
                    <a:pt x="733" y="754"/>
                  </a:cubicBezTo>
                  <a:cubicBezTo>
                    <a:pt x="732" y="751"/>
                    <a:pt x="731" y="755"/>
                    <a:pt x="730" y="754"/>
                  </a:cubicBezTo>
                  <a:cubicBezTo>
                    <a:pt x="729" y="753"/>
                    <a:pt x="729" y="752"/>
                    <a:pt x="728" y="752"/>
                  </a:cubicBezTo>
                  <a:cubicBezTo>
                    <a:pt x="730" y="749"/>
                    <a:pt x="731" y="746"/>
                    <a:pt x="734" y="746"/>
                  </a:cubicBezTo>
                  <a:cubicBezTo>
                    <a:pt x="735" y="745"/>
                    <a:pt x="734" y="742"/>
                    <a:pt x="736" y="743"/>
                  </a:cubicBezTo>
                  <a:cubicBezTo>
                    <a:pt x="733" y="740"/>
                    <a:pt x="732" y="743"/>
                    <a:pt x="732" y="746"/>
                  </a:cubicBezTo>
                  <a:cubicBezTo>
                    <a:pt x="728" y="746"/>
                    <a:pt x="726" y="749"/>
                    <a:pt x="726" y="746"/>
                  </a:cubicBezTo>
                  <a:cubicBezTo>
                    <a:pt x="722" y="745"/>
                    <a:pt x="721" y="748"/>
                    <a:pt x="718" y="750"/>
                  </a:cubicBezTo>
                  <a:cubicBezTo>
                    <a:pt x="718" y="751"/>
                    <a:pt x="720" y="750"/>
                    <a:pt x="720" y="749"/>
                  </a:cubicBezTo>
                  <a:cubicBezTo>
                    <a:pt x="722" y="752"/>
                    <a:pt x="714" y="751"/>
                    <a:pt x="713" y="752"/>
                  </a:cubicBezTo>
                  <a:cubicBezTo>
                    <a:pt x="712" y="751"/>
                    <a:pt x="713" y="749"/>
                    <a:pt x="711" y="748"/>
                  </a:cubicBezTo>
                  <a:cubicBezTo>
                    <a:pt x="709" y="749"/>
                    <a:pt x="712" y="750"/>
                    <a:pt x="711" y="752"/>
                  </a:cubicBezTo>
                  <a:cubicBezTo>
                    <a:pt x="710" y="751"/>
                    <a:pt x="709" y="753"/>
                    <a:pt x="710" y="753"/>
                  </a:cubicBezTo>
                  <a:cubicBezTo>
                    <a:pt x="709" y="754"/>
                    <a:pt x="708" y="751"/>
                    <a:pt x="708" y="755"/>
                  </a:cubicBezTo>
                  <a:cubicBezTo>
                    <a:pt x="707" y="754"/>
                    <a:pt x="706" y="753"/>
                    <a:pt x="707" y="751"/>
                  </a:cubicBezTo>
                  <a:cubicBezTo>
                    <a:pt x="709" y="754"/>
                    <a:pt x="707" y="747"/>
                    <a:pt x="711" y="747"/>
                  </a:cubicBezTo>
                  <a:cubicBezTo>
                    <a:pt x="710" y="745"/>
                    <a:pt x="708" y="744"/>
                    <a:pt x="706" y="743"/>
                  </a:cubicBezTo>
                  <a:cubicBezTo>
                    <a:pt x="705" y="740"/>
                    <a:pt x="709" y="740"/>
                    <a:pt x="707" y="739"/>
                  </a:cubicBezTo>
                  <a:cubicBezTo>
                    <a:pt x="712" y="737"/>
                    <a:pt x="708" y="742"/>
                    <a:pt x="710" y="744"/>
                  </a:cubicBezTo>
                  <a:cubicBezTo>
                    <a:pt x="712" y="744"/>
                    <a:pt x="709" y="742"/>
                    <a:pt x="711" y="741"/>
                  </a:cubicBezTo>
                  <a:cubicBezTo>
                    <a:pt x="711" y="744"/>
                    <a:pt x="713" y="742"/>
                    <a:pt x="714" y="739"/>
                  </a:cubicBezTo>
                  <a:cubicBezTo>
                    <a:pt x="713" y="739"/>
                    <a:pt x="713" y="741"/>
                    <a:pt x="712" y="740"/>
                  </a:cubicBezTo>
                  <a:cubicBezTo>
                    <a:pt x="712" y="737"/>
                    <a:pt x="715" y="736"/>
                    <a:pt x="717" y="735"/>
                  </a:cubicBezTo>
                  <a:cubicBezTo>
                    <a:pt x="719" y="735"/>
                    <a:pt x="718" y="736"/>
                    <a:pt x="718" y="737"/>
                  </a:cubicBezTo>
                  <a:cubicBezTo>
                    <a:pt x="719" y="734"/>
                    <a:pt x="723" y="732"/>
                    <a:pt x="725" y="728"/>
                  </a:cubicBezTo>
                  <a:cubicBezTo>
                    <a:pt x="725" y="728"/>
                    <a:pt x="726" y="729"/>
                    <a:pt x="727" y="729"/>
                  </a:cubicBezTo>
                  <a:cubicBezTo>
                    <a:pt x="727" y="734"/>
                    <a:pt x="722" y="734"/>
                    <a:pt x="721" y="739"/>
                  </a:cubicBezTo>
                  <a:cubicBezTo>
                    <a:pt x="722" y="739"/>
                    <a:pt x="722" y="740"/>
                    <a:pt x="723" y="740"/>
                  </a:cubicBezTo>
                  <a:cubicBezTo>
                    <a:pt x="725" y="737"/>
                    <a:pt x="727" y="734"/>
                    <a:pt x="730" y="733"/>
                  </a:cubicBezTo>
                  <a:cubicBezTo>
                    <a:pt x="729" y="731"/>
                    <a:pt x="730" y="728"/>
                    <a:pt x="727" y="728"/>
                  </a:cubicBezTo>
                  <a:cubicBezTo>
                    <a:pt x="730" y="729"/>
                    <a:pt x="730" y="724"/>
                    <a:pt x="729" y="725"/>
                  </a:cubicBezTo>
                  <a:cubicBezTo>
                    <a:pt x="731" y="723"/>
                    <a:pt x="735" y="723"/>
                    <a:pt x="735" y="719"/>
                  </a:cubicBezTo>
                  <a:cubicBezTo>
                    <a:pt x="737" y="721"/>
                    <a:pt x="737" y="718"/>
                    <a:pt x="740" y="720"/>
                  </a:cubicBezTo>
                  <a:cubicBezTo>
                    <a:pt x="740" y="719"/>
                    <a:pt x="738" y="718"/>
                    <a:pt x="738" y="717"/>
                  </a:cubicBezTo>
                  <a:cubicBezTo>
                    <a:pt x="742" y="714"/>
                    <a:pt x="742" y="707"/>
                    <a:pt x="743" y="703"/>
                  </a:cubicBezTo>
                  <a:cubicBezTo>
                    <a:pt x="743" y="704"/>
                    <a:pt x="749" y="699"/>
                    <a:pt x="749" y="703"/>
                  </a:cubicBezTo>
                  <a:cubicBezTo>
                    <a:pt x="747" y="698"/>
                    <a:pt x="750" y="694"/>
                    <a:pt x="752" y="688"/>
                  </a:cubicBezTo>
                  <a:cubicBezTo>
                    <a:pt x="753" y="689"/>
                    <a:pt x="753" y="692"/>
                    <a:pt x="754" y="688"/>
                  </a:cubicBezTo>
                  <a:cubicBezTo>
                    <a:pt x="754" y="688"/>
                    <a:pt x="754" y="689"/>
                    <a:pt x="754" y="690"/>
                  </a:cubicBezTo>
                  <a:cubicBezTo>
                    <a:pt x="756" y="690"/>
                    <a:pt x="756" y="688"/>
                    <a:pt x="757" y="686"/>
                  </a:cubicBezTo>
                  <a:cubicBezTo>
                    <a:pt x="758" y="687"/>
                    <a:pt x="758" y="687"/>
                    <a:pt x="758" y="689"/>
                  </a:cubicBezTo>
                  <a:cubicBezTo>
                    <a:pt x="760" y="688"/>
                    <a:pt x="761" y="687"/>
                    <a:pt x="760" y="685"/>
                  </a:cubicBezTo>
                  <a:cubicBezTo>
                    <a:pt x="763" y="685"/>
                    <a:pt x="765" y="683"/>
                    <a:pt x="766" y="686"/>
                  </a:cubicBezTo>
                  <a:cubicBezTo>
                    <a:pt x="767" y="684"/>
                    <a:pt x="763" y="683"/>
                    <a:pt x="767" y="684"/>
                  </a:cubicBezTo>
                  <a:cubicBezTo>
                    <a:pt x="765" y="683"/>
                    <a:pt x="766" y="681"/>
                    <a:pt x="764" y="680"/>
                  </a:cubicBezTo>
                  <a:cubicBezTo>
                    <a:pt x="766" y="679"/>
                    <a:pt x="768" y="684"/>
                    <a:pt x="770" y="682"/>
                  </a:cubicBezTo>
                  <a:cubicBezTo>
                    <a:pt x="771" y="682"/>
                    <a:pt x="770" y="683"/>
                    <a:pt x="770" y="684"/>
                  </a:cubicBezTo>
                  <a:cubicBezTo>
                    <a:pt x="770" y="683"/>
                    <a:pt x="771" y="683"/>
                    <a:pt x="772" y="682"/>
                  </a:cubicBezTo>
                  <a:cubicBezTo>
                    <a:pt x="772" y="684"/>
                    <a:pt x="772" y="684"/>
                    <a:pt x="771" y="686"/>
                  </a:cubicBezTo>
                  <a:cubicBezTo>
                    <a:pt x="774" y="687"/>
                    <a:pt x="772" y="684"/>
                    <a:pt x="773" y="682"/>
                  </a:cubicBezTo>
                  <a:cubicBezTo>
                    <a:pt x="774" y="683"/>
                    <a:pt x="774" y="684"/>
                    <a:pt x="774" y="685"/>
                  </a:cubicBezTo>
                  <a:cubicBezTo>
                    <a:pt x="776" y="685"/>
                    <a:pt x="777" y="682"/>
                    <a:pt x="778" y="681"/>
                  </a:cubicBezTo>
                  <a:cubicBezTo>
                    <a:pt x="778" y="683"/>
                    <a:pt x="779" y="685"/>
                    <a:pt x="778" y="689"/>
                  </a:cubicBezTo>
                  <a:cubicBezTo>
                    <a:pt x="780" y="689"/>
                    <a:pt x="782" y="690"/>
                    <a:pt x="782" y="688"/>
                  </a:cubicBezTo>
                  <a:cubicBezTo>
                    <a:pt x="780" y="686"/>
                    <a:pt x="784" y="683"/>
                    <a:pt x="783" y="680"/>
                  </a:cubicBezTo>
                  <a:cubicBezTo>
                    <a:pt x="785" y="679"/>
                    <a:pt x="784" y="680"/>
                    <a:pt x="786" y="680"/>
                  </a:cubicBezTo>
                  <a:cubicBezTo>
                    <a:pt x="784" y="679"/>
                    <a:pt x="786" y="677"/>
                    <a:pt x="787" y="679"/>
                  </a:cubicBezTo>
                  <a:cubicBezTo>
                    <a:pt x="788" y="677"/>
                    <a:pt x="783" y="674"/>
                    <a:pt x="784" y="676"/>
                  </a:cubicBezTo>
                  <a:cubicBezTo>
                    <a:pt x="779" y="671"/>
                    <a:pt x="785" y="660"/>
                    <a:pt x="790" y="654"/>
                  </a:cubicBezTo>
                  <a:cubicBezTo>
                    <a:pt x="791" y="658"/>
                    <a:pt x="786" y="661"/>
                    <a:pt x="786" y="664"/>
                  </a:cubicBezTo>
                  <a:cubicBezTo>
                    <a:pt x="789" y="665"/>
                    <a:pt x="790" y="664"/>
                    <a:pt x="790" y="661"/>
                  </a:cubicBezTo>
                  <a:cubicBezTo>
                    <a:pt x="791" y="661"/>
                    <a:pt x="792" y="662"/>
                    <a:pt x="793" y="662"/>
                  </a:cubicBezTo>
                  <a:cubicBezTo>
                    <a:pt x="795" y="662"/>
                    <a:pt x="795" y="659"/>
                    <a:pt x="796" y="657"/>
                  </a:cubicBezTo>
                  <a:cubicBezTo>
                    <a:pt x="798" y="658"/>
                    <a:pt x="799" y="660"/>
                    <a:pt x="800" y="661"/>
                  </a:cubicBezTo>
                  <a:cubicBezTo>
                    <a:pt x="799" y="662"/>
                    <a:pt x="797" y="663"/>
                    <a:pt x="796" y="662"/>
                  </a:cubicBezTo>
                  <a:cubicBezTo>
                    <a:pt x="798" y="664"/>
                    <a:pt x="795" y="663"/>
                    <a:pt x="795" y="665"/>
                  </a:cubicBezTo>
                  <a:cubicBezTo>
                    <a:pt x="797" y="667"/>
                    <a:pt x="796" y="662"/>
                    <a:pt x="798" y="664"/>
                  </a:cubicBezTo>
                  <a:cubicBezTo>
                    <a:pt x="798" y="667"/>
                    <a:pt x="798" y="665"/>
                    <a:pt x="801" y="667"/>
                  </a:cubicBezTo>
                  <a:cubicBezTo>
                    <a:pt x="802" y="663"/>
                    <a:pt x="804" y="660"/>
                    <a:pt x="806" y="657"/>
                  </a:cubicBezTo>
                  <a:cubicBezTo>
                    <a:pt x="807" y="655"/>
                    <a:pt x="802" y="656"/>
                    <a:pt x="803" y="655"/>
                  </a:cubicBezTo>
                  <a:cubicBezTo>
                    <a:pt x="803" y="655"/>
                    <a:pt x="803" y="659"/>
                    <a:pt x="800" y="658"/>
                  </a:cubicBezTo>
                  <a:cubicBezTo>
                    <a:pt x="801" y="657"/>
                    <a:pt x="801" y="655"/>
                    <a:pt x="799" y="655"/>
                  </a:cubicBezTo>
                  <a:cubicBezTo>
                    <a:pt x="799" y="654"/>
                    <a:pt x="799" y="652"/>
                    <a:pt x="800" y="651"/>
                  </a:cubicBezTo>
                  <a:cubicBezTo>
                    <a:pt x="801" y="651"/>
                    <a:pt x="800" y="653"/>
                    <a:pt x="801" y="653"/>
                  </a:cubicBezTo>
                  <a:cubicBezTo>
                    <a:pt x="801" y="653"/>
                    <a:pt x="807" y="645"/>
                    <a:pt x="809" y="648"/>
                  </a:cubicBezTo>
                  <a:cubicBezTo>
                    <a:pt x="812" y="647"/>
                    <a:pt x="807" y="645"/>
                    <a:pt x="810" y="643"/>
                  </a:cubicBezTo>
                  <a:cubicBezTo>
                    <a:pt x="812" y="645"/>
                    <a:pt x="810" y="645"/>
                    <a:pt x="813" y="644"/>
                  </a:cubicBezTo>
                  <a:cubicBezTo>
                    <a:pt x="813" y="647"/>
                    <a:pt x="817" y="645"/>
                    <a:pt x="819" y="645"/>
                  </a:cubicBezTo>
                  <a:cubicBezTo>
                    <a:pt x="819" y="643"/>
                    <a:pt x="816" y="643"/>
                    <a:pt x="817" y="640"/>
                  </a:cubicBezTo>
                  <a:cubicBezTo>
                    <a:pt x="819" y="640"/>
                    <a:pt x="818" y="641"/>
                    <a:pt x="819" y="641"/>
                  </a:cubicBezTo>
                  <a:cubicBezTo>
                    <a:pt x="820" y="640"/>
                    <a:pt x="819" y="640"/>
                    <a:pt x="819" y="638"/>
                  </a:cubicBezTo>
                  <a:cubicBezTo>
                    <a:pt x="818" y="639"/>
                    <a:pt x="816" y="642"/>
                    <a:pt x="814" y="639"/>
                  </a:cubicBezTo>
                  <a:cubicBezTo>
                    <a:pt x="814" y="642"/>
                    <a:pt x="816" y="642"/>
                    <a:pt x="815" y="645"/>
                  </a:cubicBezTo>
                  <a:cubicBezTo>
                    <a:pt x="812" y="643"/>
                    <a:pt x="815" y="639"/>
                    <a:pt x="812" y="639"/>
                  </a:cubicBezTo>
                  <a:cubicBezTo>
                    <a:pt x="818" y="641"/>
                    <a:pt x="819" y="631"/>
                    <a:pt x="823" y="634"/>
                  </a:cubicBezTo>
                  <a:cubicBezTo>
                    <a:pt x="823" y="631"/>
                    <a:pt x="822" y="629"/>
                    <a:pt x="824" y="627"/>
                  </a:cubicBezTo>
                  <a:cubicBezTo>
                    <a:pt x="828" y="628"/>
                    <a:pt x="824" y="631"/>
                    <a:pt x="824" y="634"/>
                  </a:cubicBezTo>
                  <a:cubicBezTo>
                    <a:pt x="829" y="635"/>
                    <a:pt x="831" y="628"/>
                    <a:pt x="826" y="627"/>
                  </a:cubicBezTo>
                  <a:cubicBezTo>
                    <a:pt x="829" y="626"/>
                    <a:pt x="833" y="622"/>
                    <a:pt x="833" y="619"/>
                  </a:cubicBezTo>
                  <a:cubicBezTo>
                    <a:pt x="835" y="618"/>
                    <a:pt x="837" y="621"/>
                    <a:pt x="837" y="622"/>
                  </a:cubicBezTo>
                  <a:cubicBezTo>
                    <a:pt x="839" y="620"/>
                    <a:pt x="838" y="614"/>
                    <a:pt x="840" y="611"/>
                  </a:cubicBezTo>
                  <a:cubicBezTo>
                    <a:pt x="839" y="612"/>
                    <a:pt x="838" y="613"/>
                    <a:pt x="837" y="615"/>
                  </a:cubicBezTo>
                  <a:cubicBezTo>
                    <a:pt x="837" y="617"/>
                    <a:pt x="839" y="619"/>
                    <a:pt x="837" y="620"/>
                  </a:cubicBezTo>
                  <a:cubicBezTo>
                    <a:pt x="836" y="619"/>
                    <a:pt x="837" y="619"/>
                    <a:pt x="837" y="618"/>
                  </a:cubicBezTo>
                  <a:cubicBezTo>
                    <a:pt x="835" y="618"/>
                    <a:pt x="833" y="618"/>
                    <a:pt x="832" y="617"/>
                  </a:cubicBezTo>
                  <a:cubicBezTo>
                    <a:pt x="832" y="619"/>
                    <a:pt x="830" y="623"/>
                    <a:pt x="828" y="621"/>
                  </a:cubicBezTo>
                  <a:cubicBezTo>
                    <a:pt x="827" y="621"/>
                    <a:pt x="830" y="625"/>
                    <a:pt x="827" y="625"/>
                  </a:cubicBezTo>
                  <a:cubicBezTo>
                    <a:pt x="826" y="625"/>
                    <a:pt x="826" y="624"/>
                    <a:pt x="825" y="625"/>
                  </a:cubicBezTo>
                  <a:cubicBezTo>
                    <a:pt x="824" y="625"/>
                    <a:pt x="826" y="622"/>
                    <a:pt x="824" y="622"/>
                  </a:cubicBezTo>
                  <a:cubicBezTo>
                    <a:pt x="824" y="620"/>
                    <a:pt x="825" y="620"/>
                    <a:pt x="826" y="618"/>
                  </a:cubicBezTo>
                  <a:cubicBezTo>
                    <a:pt x="823" y="617"/>
                    <a:pt x="821" y="625"/>
                    <a:pt x="820" y="630"/>
                  </a:cubicBezTo>
                  <a:cubicBezTo>
                    <a:pt x="818" y="632"/>
                    <a:pt x="814" y="633"/>
                    <a:pt x="813" y="637"/>
                  </a:cubicBezTo>
                  <a:cubicBezTo>
                    <a:pt x="810" y="632"/>
                    <a:pt x="816" y="631"/>
                    <a:pt x="816" y="624"/>
                  </a:cubicBezTo>
                  <a:cubicBezTo>
                    <a:pt x="812" y="618"/>
                    <a:pt x="818" y="612"/>
                    <a:pt x="820" y="609"/>
                  </a:cubicBezTo>
                  <a:cubicBezTo>
                    <a:pt x="821" y="608"/>
                    <a:pt x="822" y="611"/>
                    <a:pt x="823" y="609"/>
                  </a:cubicBezTo>
                  <a:cubicBezTo>
                    <a:pt x="824" y="611"/>
                    <a:pt x="820" y="611"/>
                    <a:pt x="819" y="612"/>
                  </a:cubicBezTo>
                  <a:cubicBezTo>
                    <a:pt x="820" y="613"/>
                    <a:pt x="821" y="614"/>
                    <a:pt x="823" y="614"/>
                  </a:cubicBezTo>
                  <a:cubicBezTo>
                    <a:pt x="825" y="612"/>
                    <a:pt x="822" y="611"/>
                    <a:pt x="827" y="610"/>
                  </a:cubicBezTo>
                  <a:cubicBezTo>
                    <a:pt x="827" y="608"/>
                    <a:pt x="826" y="607"/>
                    <a:pt x="825" y="606"/>
                  </a:cubicBezTo>
                  <a:cubicBezTo>
                    <a:pt x="825" y="605"/>
                    <a:pt x="826" y="606"/>
                    <a:pt x="827" y="606"/>
                  </a:cubicBezTo>
                  <a:cubicBezTo>
                    <a:pt x="827" y="600"/>
                    <a:pt x="831" y="596"/>
                    <a:pt x="833" y="593"/>
                  </a:cubicBezTo>
                  <a:cubicBezTo>
                    <a:pt x="831" y="593"/>
                    <a:pt x="834" y="588"/>
                    <a:pt x="832" y="586"/>
                  </a:cubicBezTo>
                  <a:cubicBezTo>
                    <a:pt x="835" y="587"/>
                    <a:pt x="832" y="583"/>
                    <a:pt x="835" y="583"/>
                  </a:cubicBezTo>
                  <a:cubicBezTo>
                    <a:pt x="834" y="582"/>
                    <a:pt x="832" y="580"/>
                    <a:pt x="834" y="579"/>
                  </a:cubicBezTo>
                  <a:cubicBezTo>
                    <a:pt x="835" y="579"/>
                    <a:pt x="835" y="580"/>
                    <a:pt x="835" y="581"/>
                  </a:cubicBezTo>
                  <a:cubicBezTo>
                    <a:pt x="836" y="577"/>
                    <a:pt x="834" y="579"/>
                    <a:pt x="831" y="578"/>
                  </a:cubicBezTo>
                  <a:cubicBezTo>
                    <a:pt x="831" y="581"/>
                    <a:pt x="831" y="583"/>
                    <a:pt x="832" y="584"/>
                  </a:cubicBezTo>
                  <a:cubicBezTo>
                    <a:pt x="831" y="587"/>
                    <a:pt x="830" y="585"/>
                    <a:pt x="831" y="588"/>
                  </a:cubicBezTo>
                  <a:cubicBezTo>
                    <a:pt x="828" y="587"/>
                    <a:pt x="828" y="589"/>
                    <a:pt x="826" y="589"/>
                  </a:cubicBezTo>
                  <a:cubicBezTo>
                    <a:pt x="828" y="586"/>
                    <a:pt x="825" y="590"/>
                    <a:pt x="823" y="589"/>
                  </a:cubicBezTo>
                  <a:cubicBezTo>
                    <a:pt x="824" y="587"/>
                    <a:pt x="822" y="586"/>
                    <a:pt x="824" y="583"/>
                  </a:cubicBezTo>
                  <a:cubicBezTo>
                    <a:pt x="826" y="584"/>
                    <a:pt x="826" y="582"/>
                    <a:pt x="827" y="582"/>
                  </a:cubicBezTo>
                  <a:cubicBezTo>
                    <a:pt x="826" y="581"/>
                    <a:pt x="825" y="581"/>
                    <a:pt x="824" y="580"/>
                  </a:cubicBezTo>
                  <a:cubicBezTo>
                    <a:pt x="822" y="580"/>
                    <a:pt x="825" y="582"/>
                    <a:pt x="823" y="582"/>
                  </a:cubicBezTo>
                  <a:cubicBezTo>
                    <a:pt x="821" y="582"/>
                    <a:pt x="825" y="581"/>
                    <a:pt x="822" y="580"/>
                  </a:cubicBezTo>
                  <a:cubicBezTo>
                    <a:pt x="820" y="580"/>
                    <a:pt x="822" y="582"/>
                    <a:pt x="821" y="583"/>
                  </a:cubicBezTo>
                  <a:cubicBezTo>
                    <a:pt x="818" y="581"/>
                    <a:pt x="818" y="593"/>
                    <a:pt x="812" y="591"/>
                  </a:cubicBezTo>
                  <a:cubicBezTo>
                    <a:pt x="812" y="592"/>
                    <a:pt x="812" y="592"/>
                    <a:pt x="812" y="592"/>
                  </a:cubicBezTo>
                  <a:cubicBezTo>
                    <a:pt x="810" y="593"/>
                    <a:pt x="813" y="591"/>
                    <a:pt x="813" y="589"/>
                  </a:cubicBezTo>
                  <a:cubicBezTo>
                    <a:pt x="812" y="589"/>
                    <a:pt x="812" y="590"/>
                    <a:pt x="811" y="590"/>
                  </a:cubicBezTo>
                  <a:cubicBezTo>
                    <a:pt x="810" y="592"/>
                    <a:pt x="810" y="593"/>
                    <a:pt x="809" y="595"/>
                  </a:cubicBezTo>
                  <a:cubicBezTo>
                    <a:pt x="808" y="597"/>
                    <a:pt x="809" y="592"/>
                    <a:pt x="809" y="592"/>
                  </a:cubicBezTo>
                  <a:cubicBezTo>
                    <a:pt x="807" y="591"/>
                    <a:pt x="806" y="592"/>
                    <a:pt x="805" y="593"/>
                  </a:cubicBezTo>
                  <a:cubicBezTo>
                    <a:pt x="805" y="591"/>
                    <a:pt x="806" y="592"/>
                    <a:pt x="804" y="590"/>
                  </a:cubicBezTo>
                  <a:cubicBezTo>
                    <a:pt x="801" y="590"/>
                    <a:pt x="805" y="593"/>
                    <a:pt x="803" y="592"/>
                  </a:cubicBezTo>
                  <a:cubicBezTo>
                    <a:pt x="802" y="593"/>
                    <a:pt x="801" y="591"/>
                    <a:pt x="802" y="590"/>
                  </a:cubicBezTo>
                  <a:cubicBezTo>
                    <a:pt x="798" y="592"/>
                    <a:pt x="802" y="585"/>
                    <a:pt x="797" y="585"/>
                  </a:cubicBezTo>
                  <a:cubicBezTo>
                    <a:pt x="798" y="584"/>
                    <a:pt x="799" y="583"/>
                    <a:pt x="800" y="582"/>
                  </a:cubicBezTo>
                  <a:cubicBezTo>
                    <a:pt x="799" y="581"/>
                    <a:pt x="799" y="581"/>
                    <a:pt x="798" y="580"/>
                  </a:cubicBezTo>
                  <a:cubicBezTo>
                    <a:pt x="797" y="583"/>
                    <a:pt x="798" y="582"/>
                    <a:pt x="797" y="585"/>
                  </a:cubicBezTo>
                  <a:cubicBezTo>
                    <a:pt x="796" y="585"/>
                    <a:pt x="796" y="584"/>
                    <a:pt x="796" y="583"/>
                  </a:cubicBezTo>
                  <a:cubicBezTo>
                    <a:pt x="794" y="584"/>
                    <a:pt x="795" y="587"/>
                    <a:pt x="796" y="587"/>
                  </a:cubicBezTo>
                  <a:cubicBezTo>
                    <a:pt x="795" y="588"/>
                    <a:pt x="794" y="589"/>
                    <a:pt x="793" y="590"/>
                  </a:cubicBezTo>
                  <a:cubicBezTo>
                    <a:pt x="791" y="589"/>
                    <a:pt x="793" y="588"/>
                    <a:pt x="794" y="589"/>
                  </a:cubicBezTo>
                  <a:cubicBezTo>
                    <a:pt x="795" y="586"/>
                    <a:pt x="792" y="586"/>
                    <a:pt x="792" y="584"/>
                  </a:cubicBezTo>
                  <a:cubicBezTo>
                    <a:pt x="794" y="586"/>
                    <a:pt x="794" y="583"/>
                    <a:pt x="795" y="583"/>
                  </a:cubicBezTo>
                  <a:cubicBezTo>
                    <a:pt x="791" y="582"/>
                    <a:pt x="794" y="580"/>
                    <a:pt x="793" y="576"/>
                  </a:cubicBezTo>
                  <a:cubicBezTo>
                    <a:pt x="792" y="576"/>
                    <a:pt x="791" y="578"/>
                    <a:pt x="791" y="576"/>
                  </a:cubicBezTo>
                  <a:cubicBezTo>
                    <a:pt x="790" y="576"/>
                    <a:pt x="790" y="579"/>
                    <a:pt x="789" y="579"/>
                  </a:cubicBezTo>
                  <a:cubicBezTo>
                    <a:pt x="788" y="576"/>
                    <a:pt x="787" y="573"/>
                    <a:pt x="784" y="572"/>
                  </a:cubicBezTo>
                  <a:cubicBezTo>
                    <a:pt x="787" y="570"/>
                    <a:pt x="788" y="568"/>
                    <a:pt x="787" y="564"/>
                  </a:cubicBezTo>
                  <a:cubicBezTo>
                    <a:pt x="780" y="564"/>
                    <a:pt x="775" y="568"/>
                    <a:pt x="778" y="573"/>
                  </a:cubicBezTo>
                  <a:cubicBezTo>
                    <a:pt x="779" y="570"/>
                    <a:pt x="779" y="576"/>
                    <a:pt x="781" y="573"/>
                  </a:cubicBezTo>
                  <a:cubicBezTo>
                    <a:pt x="782" y="572"/>
                    <a:pt x="778" y="578"/>
                    <a:pt x="777" y="579"/>
                  </a:cubicBezTo>
                  <a:cubicBezTo>
                    <a:pt x="774" y="579"/>
                    <a:pt x="777" y="576"/>
                    <a:pt x="774" y="576"/>
                  </a:cubicBezTo>
                  <a:cubicBezTo>
                    <a:pt x="773" y="574"/>
                    <a:pt x="776" y="577"/>
                    <a:pt x="777" y="576"/>
                  </a:cubicBezTo>
                  <a:cubicBezTo>
                    <a:pt x="778" y="574"/>
                    <a:pt x="775" y="575"/>
                    <a:pt x="776" y="572"/>
                  </a:cubicBezTo>
                  <a:cubicBezTo>
                    <a:pt x="773" y="573"/>
                    <a:pt x="776" y="570"/>
                    <a:pt x="772" y="569"/>
                  </a:cubicBezTo>
                  <a:cubicBezTo>
                    <a:pt x="775" y="570"/>
                    <a:pt x="773" y="568"/>
                    <a:pt x="777" y="567"/>
                  </a:cubicBezTo>
                  <a:cubicBezTo>
                    <a:pt x="778" y="564"/>
                    <a:pt x="777" y="562"/>
                    <a:pt x="773" y="562"/>
                  </a:cubicBezTo>
                  <a:cubicBezTo>
                    <a:pt x="773" y="563"/>
                    <a:pt x="775" y="563"/>
                    <a:pt x="775" y="565"/>
                  </a:cubicBezTo>
                  <a:cubicBezTo>
                    <a:pt x="774" y="565"/>
                    <a:pt x="771" y="565"/>
                    <a:pt x="772" y="563"/>
                  </a:cubicBezTo>
                  <a:cubicBezTo>
                    <a:pt x="771" y="563"/>
                    <a:pt x="771" y="564"/>
                    <a:pt x="770" y="563"/>
                  </a:cubicBezTo>
                  <a:cubicBezTo>
                    <a:pt x="769" y="565"/>
                    <a:pt x="773" y="568"/>
                    <a:pt x="769" y="567"/>
                  </a:cubicBezTo>
                  <a:cubicBezTo>
                    <a:pt x="769" y="566"/>
                    <a:pt x="770" y="566"/>
                    <a:pt x="770" y="566"/>
                  </a:cubicBezTo>
                  <a:cubicBezTo>
                    <a:pt x="770" y="565"/>
                    <a:pt x="768" y="566"/>
                    <a:pt x="768" y="567"/>
                  </a:cubicBezTo>
                  <a:cubicBezTo>
                    <a:pt x="766" y="565"/>
                    <a:pt x="766" y="565"/>
                    <a:pt x="766" y="562"/>
                  </a:cubicBezTo>
                  <a:cubicBezTo>
                    <a:pt x="766" y="565"/>
                    <a:pt x="762" y="566"/>
                    <a:pt x="760" y="568"/>
                  </a:cubicBezTo>
                  <a:cubicBezTo>
                    <a:pt x="763" y="572"/>
                    <a:pt x="757" y="570"/>
                    <a:pt x="759" y="574"/>
                  </a:cubicBezTo>
                  <a:cubicBezTo>
                    <a:pt x="757" y="576"/>
                    <a:pt x="758" y="572"/>
                    <a:pt x="757" y="572"/>
                  </a:cubicBezTo>
                  <a:cubicBezTo>
                    <a:pt x="756" y="573"/>
                    <a:pt x="755" y="573"/>
                    <a:pt x="755" y="574"/>
                  </a:cubicBezTo>
                  <a:cubicBezTo>
                    <a:pt x="755" y="575"/>
                    <a:pt x="756" y="575"/>
                    <a:pt x="756" y="575"/>
                  </a:cubicBezTo>
                  <a:cubicBezTo>
                    <a:pt x="755" y="576"/>
                    <a:pt x="755" y="577"/>
                    <a:pt x="754" y="577"/>
                  </a:cubicBezTo>
                  <a:cubicBezTo>
                    <a:pt x="753" y="577"/>
                    <a:pt x="754" y="572"/>
                    <a:pt x="752" y="574"/>
                  </a:cubicBezTo>
                  <a:cubicBezTo>
                    <a:pt x="756" y="568"/>
                    <a:pt x="751" y="563"/>
                    <a:pt x="758" y="560"/>
                  </a:cubicBezTo>
                  <a:cubicBezTo>
                    <a:pt x="760" y="555"/>
                    <a:pt x="757" y="553"/>
                    <a:pt x="757" y="549"/>
                  </a:cubicBezTo>
                  <a:cubicBezTo>
                    <a:pt x="755" y="549"/>
                    <a:pt x="754" y="546"/>
                    <a:pt x="753" y="548"/>
                  </a:cubicBezTo>
                  <a:cubicBezTo>
                    <a:pt x="754" y="545"/>
                    <a:pt x="751" y="546"/>
                    <a:pt x="751" y="542"/>
                  </a:cubicBezTo>
                  <a:cubicBezTo>
                    <a:pt x="750" y="545"/>
                    <a:pt x="748" y="548"/>
                    <a:pt x="752" y="551"/>
                  </a:cubicBezTo>
                  <a:cubicBezTo>
                    <a:pt x="751" y="552"/>
                    <a:pt x="750" y="552"/>
                    <a:pt x="748" y="553"/>
                  </a:cubicBezTo>
                  <a:cubicBezTo>
                    <a:pt x="750" y="553"/>
                    <a:pt x="753" y="556"/>
                    <a:pt x="752" y="559"/>
                  </a:cubicBezTo>
                  <a:cubicBezTo>
                    <a:pt x="751" y="559"/>
                    <a:pt x="752" y="558"/>
                    <a:pt x="752" y="558"/>
                  </a:cubicBezTo>
                  <a:cubicBezTo>
                    <a:pt x="750" y="559"/>
                    <a:pt x="748" y="561"/>
                    <a:pt x="749" y="564"/>
                  </a:cubicBezTo>
                  <a:cubicBezTo>
                    <a:pt x="747" y="563"/>
                    <a:pt x="743" y="561"/>
                    <a:pt x="745" y="559"/>
                  </a:cubicBezTo>
                  <a:cubicBezTo>
                    <a:pt x="745" y="558"/>
                    <a:pt x="743" y="560"/>
                    <a:pt x="741" y="558"/>
                  </a:cubicBezTo>
                  <a:cubicBezTo>
                    <a:pt x="741" y="557"/>
                    <a:pt x="742" y="557"/>
                    <a:pt x="743" y="557"/>
                  </a:cubicBezTo>
                  <a:cubicBezTo>
                    <a:pt x="743" y="555"/>
                    <a:pt x="741" y="557"/>
                    <a:pt x="740" y="557"/>
                  </a:cubicBezTo>
                  <a:cubicBezTo>
                    <a:pt x="740" y="555"/>
                    <a:pt x="741" y="555"/>
                    <a:pt x="741" y="555"/>
                  </a:cubicBezTo>
                  <a:cubicBezTo>
                    <a:pt x="740" y="554"/>
                    <a:pt x="740" y="555"/>
                    <a:pt x="739" y="555"/>
                  </a:cubicBezTo>
                  <a:cubicBezTo>
                    <a:pt x="740" y="560"/>
                    <a:pt x="742" y="565"/>
                    <a:pt x="739" y="566"/>
                  </a:cubicBezTo>
                  <a:cubicBezTo>
                    <a:pt x="740" y="569"/>
                    <a:pt x="733" y="573"/>
                    <a:pt x="739" y="575"/>
                  </a:cubicBezTo>
                  <a:cubicBezTo>
                    <a:pt x="738" y="575"/>
                    <a:pt x="738" y="576"/>
                    <a:pt x="738" y="576"/>
                  </a:cubicBezTo>
                  <a:cubicBezTo>
                    <a:pt x="738" y="577"/>
                    <a:pt x="737" y="576"/>
                    <a:pt x="736" y="576"/>
                  </a:cubicBezTo>
                  <a:cubicBezTo>
                    <a:pt x="736" y="576"/>
                    <a:pt x="737" y="577"/>
                    <a:pt x="737" y="577"/>
                  </a:cubicBezTo>
                  <a:cubicBezTo>
                    <a:pt x="737" y="578"/>
                    <a:pt x="736" y="577"/>
                    <a:pt x="734" y="577"/>
                  </a:cubicBezTo>
                  <a:cubicBezTo>
                    <a:pt x="734" y="576"/>
                    <a:pt x="735" y="576"/>
                    <a:pt x="735" y="575"/>
                  </a:cubicBezTo>
                  <a:cubicBezTo>
                    <a:pt x="732" y="574"/>
                    <a:pt x="732" y="580"/>
                    <a:pt x="730" y="576"/>
                  </a:cubicBezTo>
                  <a:cubicBezTo>
                    <a:pt x="729" y="578"/>
                    <a:pt x="733" y="578"/>
                    <a:pt x="732" y="580"/>
                  </a:cubicBezTo>
                  <a:cubicBezTo>
                    <a:pt x="731" y="578"/>
                    <a:pt x="728" y="577"/>
                    <a:pt x="725" y="577"/>
                  </a:cubicBezTo>
                  <a:cubicBezTo>
                    <a:pt x="726" y="578"/>
                    <a:pt x="726" y="579"/>
                    <a:pt x="727" y="578"/>
                  </a:cubicBezTo>
                  <a:cubicBezTo>
                    <a:pt x="728" y="583"/>
                    <a:pt x="722" y="583"/>
                    <a:pt x="723" y="588"/>
                  </a:cubicBezTo>
                  <a:cubicBezTo>
                    <a:pt x="720" y="589"/>
                    <a:pt x="720" y="584"/>
                    <a:pt x="716" y="587"/>
                  </a:cubicBezTo>
                  <a:cubicBezTo>
                    <a:pt x="720" y="584"/>
                    <a:pt x="723" y="581"/>
                    <a:pt x="722" y="576"/>
                  </a:cubicBezTo>
                  <a:cubicBezTo>
                    <a:pt x="723" y="576"/>
                    <a:pt x="723" y="577"/>
                    <a:pt x="724" y="577"/>
                  </a:cubicBezTo>
                  <a:cubicBezTo>
                    <a:pt x="722" y="574"/>
                    <a:pt x="724" y="575"/>
                    <a:pt x="721" y="572"/>
                  </a:cubicBezTo>
                  <a:cubicBezTo>
                    <a:pt x="721" y="571"/>
                    <a:pt x="721" y="572"/>
                    <a:pt x="721" y="572"/>
                  </a:cubicBezTo>
                  <a:cubicBezTo>
                    <a:pt x="724" y="573"/>
                    <a:pt x="723" y="569"/>
                    <a:pt x="724" y="568"/>
                  </a:cubicBezTo>
                  <a:cubicBezTo>
                    <a:pt x="723" y="568"/>
                    <a:pt x="721" y="568"/>
                    <a:pt x="721" y="570"/>
                  </a:cubicBezTo>
                  <a:cubicBezTo>
                    <a:pt x="720" y="568"/>
                    <a:pt x="724" y="566"/>
                    <a:pt x="725" y="562"/>
                  </a:cubicBezTo>
                  <a:cubicBezTo>
                    <a:pt x="727" y="563"/>
                    <a:pt x="726" y="565"/>
                    <a:pt x="729" y="565"/>
                  </a:cubicBezTo>
                  <a:cubicBezTo>
                    <a:pt x="728" y="564"/>
                    <a:pt x="728" y="563"/>
                    <a:pt x="728" y="561"/>
                  </a:cubicBezTo>
                  <a:cubicBezTo>
                    <a:pt x="727" y="560"/>
                    <a:pt x="727" y="561"/>
                    <a:pt x="725" y="560"/>
                  </a:cubicBezTo>
                  <a:cubicBezTo>
                    <a:pt x="725" y="559"/>
                    <a:pt x="726" y="559"/>
                    <a:pt x="727" y="558"/>
                  </a:cubicBezTo>
                  <a:cubicBezTo>
                    <a:pt x="727" y="556"/>
                    <a:pt x="723" y="557"/>
                    <a:pt x="725" y="554"/>
                  </a:cubicBezTo>
                  <a:cubicBezTo>
                    <a:pt x="722" y="555"/>
                    <a:pt x="724" y="558"/>
                    <a:pt x="723" y="559"/>
                  </a:cubicBezTo>
                  <a:cubicBezTo>
                    <a:pt x="721" y="556"/>
                    <a:pt x="712" y="557"/>
                    <a:pt x="711" y="553"/>
                  </a:cubicBezTo>
                  <a:cubicBezTo>
                    <a:pt x="709" y="554"/>
                    <a:pt x="710" y="557"/>
                    <a:pt x="708" y="560"/>
                  </a:cubicBezTo>
                  <a:cubicBezTo>
                    <a:pt x="707" y="559"/>
                    <a:pt x="705" y="560"/>
                    <a:pt x="704" y="560"/>
                  </a:cubicBezTo>
                  <a:cubicBezTo>
                    <a:pt x="703" y="562"/>
                    <a:pt x="704" y="562"/>
                    <a:pt x="704" y="564"/>
                  </a:cubicBezTo>
                  <a:cubicBezTo>
                    <a:pt x="703" y="563"/>
                    <a:pt x="702" y="560"/>
                    <a:pt x="701" y="562"/>
                  </a:cubicBezTo>
                  <a:cubicBezTo>
                    <a:pt x="700" y="561"/>
                    <a:pt x="701" y="560"/>
                    <a:pt x="702" y="560"/>
                  </a:cubicBezTo>
                  <a:cubicBezTo>
                    <a:pt x="702" y="559"/>
                    <a:pt x="699" y="559"/>
                    <a:pt x="700" y="561"/>
                  </a:cubicBezTo>
                  <a:cubicBezTo>
                    <a:pt x="699" y="559"/>
                    <a:pt x="698" y="557"/>
                    <a:pt x="697" y="555"/>
                  </a:cubicBezTo>
                  <a:cubicBezTo>
                    <a:pt x="695" y="554"/>
                    <a:pt x="696" y="556"/>
                    <a:pt x="694" y="554"/>
                  </a:cubicBezTo>
                  <a:cubicBezTo>
                    <a:pt x="695" y="557"/>
                    <a:pt x="692" y="564"/>
                    <a:pt x="689" y="567"/>
                  </a:cubicBezTo>
                  <a:cubicBezTo>
                    <a:pt x="689" y="568"/>
                    <a:pt x="690" y="568"/>
                    <a:pt x="691" y="568"/>
                  </a:cubicBezTo>
                  <a:cubicBezTo>
                    <a:pt x="690" y="569"/>
                    <a:pt x="686" y="568"/>
                    <a:pt x="688" y="567"/>
                  </a:cubicBezTo>
                  <a:cubicBezTo>
                    <a:pt x="686" y="567"/>
                    <a:pt x="688" y="568"/>
                    <a:pt x="687" y="570"/>
                  </a:cubicBezTo>
                  <a:cubicBezTo>
                    <a:pt x="687" y="569"/>
                    <a:pt x="685" y="569"/>
                    <a:pt x="686" y="567"/>
                  </a:cubicBezTo>
                  <a:cubicBezTo>
                    <a:pt x="684" y="568"/>
                    <a:pt x="686" y="571"/>
                    <a:pt x="684" y="572"/>
                  </a:cubicBezTo>
                  <a:cubicBezTo>
                    <a:pt x="681" y="570"/>
                    <a:pt x="680" y="572"/>
                    <a:pt x="678" y="572"/>
                  </a:cubicBezTo>
                  <a:cubicBezTo>
                    <a:pt x="677" y="571"/>
                    <a:pt x="676" y="571"/>
                    <a:pt x="677" y="569"/>
                  </a:cubicBezTo>
                  <a:cubicBezTo>
                    <a:pt x="677" y="570"/>
                    <a:pt x="678" y="571"/>
                    <a:pt x="679" y="571"/>
                  </a:cubicBezTo>
                  <a:cubicBezTo>
                    <a:pt x="679" y="566"/>
                    <a:pt x="683" y="567"/>
                    <a:pt x="685" y="565"/>
                  </a:cubicBezTo>
                  <a:cubicBezTo>
                    <a:pt x="683" y="565"/>
                    <a:pt x="680" y="564"/>
                    <a:pt x="678" y="567"/>
                  </a:cubicBezTo>
                  <a:cubicBezTo>
                    <a:pt x="677" y="565"/>
                    <a:pt x="675" y="561"/>
                    <a:pt x="674" y="562"/>
                  </a:cubicBezTo>
                  <a:cubicBezTo>
                    <a:pt x="671" y="561"/>
                    <a:pt x="678" y="560"/>
                    <a:pt x="674" y="559"/>
                  </a:cubicBezTo>
                  <a:cubicBezTo>
                    <a:pt x="676" y="558"/>
                    <a:pt x="678" y="555"/>
                    <a:pt x="680" y="553"/>
                  </a:cubicBezTo>
                  <a:cubicBezTo>
                    <a:pt x="680" y="553"/>
                    <a:pt x="680" y="555"/>
                    <a:pt x="680" y="555"/>
                  </a:cubicBezTo>
                  <a:cubicBezTo>
                    <a:pt x="682" y="554"/>
                    <a:pt x="679" y="551"/>
                    <a:pt x="682" y="551"/>
                  </a:cubicBezTo>
                  <a:cubicBezTo>
                    <a:pt x="685" y="551"/>
                    <a:pt x="682" y="552"/>
                    <a:pt x="683" y="553"/>
                  </a:cubicBezTo>
                  <a:cubicBezTo>
                    <a:pt x="685" y="553"/>
                    <a:pt x="683" y="552"/>
                    <a:pt x="684" y="552"/>
                  </a:cubicBezTo>
                  <a:cubicBezTo>
                    <a:pt x="683" y="550"/>
                    <a:pt x="682" y="547"/>
                    <a:pt x="681" y="545"/>
                  </a:cubicBezTo>
                  <a:cubicBezTo>
                    <a:pt x="679" y="545"/>
                    <a:pt x="679" y="548"/>
                    <a:pt x="677" y="546"/>
                  </a:cubicBezTo>
                  <a:cubicBezTo>
                    <a:pt x="678" y="549"/>
                    <a:pt x="675" y="550"/>
                    <a:pt x="673" y="550"/>
                  </a:cubicBezTo>
                  <a:cubicBezTo>
                    <a:pt x="675" y="549"/>
                    <a:pt x="672" y="548"/>
                    <a:pt x="670" y="548"/>
                  </a:cubicBezTo>
                  <a:cubicBezTo>
                    <a:pt x="671" y="545"/>
                    <a:pt x="670" y="544"/>
                    <a:pt x="669" y="542"/>
                  </a:cubicBezTo>
                  <a:cubicBezTo>
                    <a:pt x="665" y="542"/>
                    <a:pt x="667" y="544"/>
                    <a:pt x="666" y="545"/>
                  </a:cubicBezTo>
                  <a:cubicBezTo>
                    <a:pt x="664" y="544"/>
                    <a:pt x="665" y="540"/>
                    <a:pt x="663" y="540"/>
                  </a:cubicBezTo>
                  <a:cubicBezTo>
                    <a:pt x="664" y="538"/>
                    <a:pt x="665" y="539"/>
                    <a:pt x="665" y="537"/>
                  </a:cubicBezTo>
                  <a:cubicBezTo>
                    <a:pt x="665" y="536"/>
                    <a:pt x="665" y="535"/>
                    <a:pt x="664" y="535"/>
                  </a:cubicBezTo>
                  <a:cubicBezTo>
                    <a:pt x="663" y="536"/>
                    <a:pt x="666" y="537"/>
                    <a:pt x="663" y="536"/>
                  </a:cubicBezTo>
                  <a:cubicBezTo>
                    <a:pt x="662" y="534"/>
                    <a:pt x="663" y="535"/>
                    <a:pt x="664" y="533"/>
                  </a:cubicBezTo>
                  <a:cubicBezTo>
                    <a:pt x="663" y="533"/>
                    <a:pt x="663" y="533"/>
                    <a:pt x="662" y="534"/>
                  </a:cubicBezTo>
                  <a:cubicBezTo>
                    <a:pt x="662" y="533"/>
                    <a:pt x="663" y="531"/>
                    <a:pt x="663" y="528"/>
                  </a:cubicBezTo>
                  <a:cubicBezTo>
                    <a:pt x="664" y="529"/>
                    <a:pt x="664" y="528"/>
                    <a:pt x="666" y="528"/>
                  </a:cubicBezTo>
                  <a:cubicBezTo>
                    <a:pt x="666" y="526"/>
                    <a:pt x="661" y="524"/>
                    <a:pt x="665" y="522"/>
                  </a:cubicBezTo>
                  <a:cubicBezTo>
                    <a:pt x="660" y="520"/>
                    <a:pt x="666" y="516"/>
                    <a:pt x="660" y="512"/>
                  </a:cubicBezTo>
                  <a:cubicBezTo>
                    <a:pt x="662" y="509"/>
                    <a:pt x="662" y="510"/>
                    <a:pt x="662" y="506"/>
                  </a:cubicBezTo>
                  <a:cubicBezTo>
                    <a:pt x="664" y="506"/>
                    <a:pt x="667" y="508"/>
                    <a:pt x="668" y="505"/>
                  </a:cubicBezTo>
                  <a:cubicBezTo>
                    <a:pt x="669" y="505"/>
                    <a:pt x="670" y="506"/>
                    <a:pt x="670" y="507"/>
                  </a:cubicBezTo>
                  <a:cubicBezTo>
                    <a:pt x="671" y="507"/>
                    <a:pt x="671" y="505"/>
                    <a:pt x="672" y="505"/>
                  </a:cubicBezTo>
                  <a:cubicBezTo>
                    <a:pt x="672" y="504"/>
                    <a:pt x="668" y="505"/>
                    <a:pt x="670" y="503"/>
                  </a:cubicBezTo>
                  <a:cubicBezTo>
                    <a:pt x="672" y="504"/>
                    <a:pt x="673" y="502"/>
                    <a:pt x="671" y="502"/>
                  </a:cubicBezTo>
                  <a:cubicBezTo>
                    <a:pt x="672" y="499"/>
                    <a:pt x="674" y="503"/>
                    <a:pt x="674" y="499"/>
                  </a:cubicBezTo>
                  <a:cubicBezTo>
                    <a:pt x="672" y="500"/>
                    <a:pt x="670" y="500"/>
                    <a:pt x="669" y="503"/>
                  </a:cubicBezTo>
                  <a:cubicBezTo>
                    <a:pt x="668" y="500"/>
                    <a:pt x="669" y="500"/>
                    <a:pt x="670" y="497"/>
                  </a:cubicBezTo>
                  <a:cubicBezTo>
                    <a:pt x="670" y="497"/>
                    <a:pt x="671" y="498"/>
                    <a:pt x="672" y="498"/>
                  </a:cubicBezTo>
                  <a:cubicBezTo>
                    <a:pt x="669" y="495"/>
                    <a:pt x="675" y="496"/>
                    <a:pt x="672" y="495"/>
                  </a:cubicBezTo>
                  <a:cubicBezTo>
                    <a:pt x="675" y="495"/>
                    <a:pt x="679" y="494"/>
                    <a:pt x="681" y="498"/>
                  </a:cubicBezTo>
                  <a:cubicBezTo>
                    <a:pt x="682" y="495"/>
                    <a:pt x="677" y="495"/>
                    <a:pt x="677" y="493"/>
                  </a:cubicBezTo>
                  <a:cubicBezTo>
                    <a:pt x="679" y="494"/>
                    <a:pt x="680" y="495"/>
                    <a:pt x="682" y="495"/>
                  </a:cubicBezTo>
                  <a:cubicBezTo>
                    <a:pt x="683" y="493"/>
                    <a:pt x="682" y="493"/>
                    <a:pt x="684" y="494"/>
                  </a:cubicBezTo>
                  <a:cubicBezTo>
                    <a:pt x="685" y="492"/>
                    <a:pt x="683" y="492"/>
                    <a:pt x="684" y="490"/>
                  </a:cubicBezTo>
                  <a:cubicBezTo>
                    <a:pt x="674" y="490"/>
                    <a:pt x="672" y="478"/>
                    <a:pt x="665" y="477"/>
                  </a:cubicBezTo>
                  <a:cubicBezTo>
                    <a:pt x="665" y="483"/>
                    <a:pt x="659" y="484"/>
                    <a:pt x="659" y="490"/>
                  </a:cubicBezTo>
                  <a:cubicBezTo>
                    <a:pt x="656" y="491"/>
                    <a:pt x="654" y="490"/>
                    <a:pt x="653" y="490"/>
                  </a:cubicBezTo>
                  <a:cubicBezTo>
                    <a:pt x="651" y="489"/>
                    <a:pt x="655" y="484"/>
                    <a:pt x="651" y="484"/>
                  </a:cubicBezTo>
                  <a:cubicBezTo>
                    <a:pt x="655" y="481"/>
                    <a:pt x="649" y="479"/>
                    <a:pt x="651" y="476"/>
                  </a:cubicBezTo>
                  <a:cubicBezTo>
                    <a:pt x="649" y="476"/>
                    <a:pt x="647" y="476"/>
                    <a:pt x="647" y="471"/>
                  </a:cubicBezTo>
                  <a:cubicBezTo>
                    <a:pt x="645" y="470"/>
                    <a:pt x="645" y="472"/>
                    <a:pt x="644" y="474"/>
                  </a:cubicBezTo>
                  <a:cubicBezTo>
                    <a:pt x="643" y="474"/>
                    <a:pt x="642" y="469"/>
                    <a:pt x="645" y="471"/>
                  </a:cubicBezTo>
                  <a:cubicBezTo>
                    <a:pt x="645" y="468"/>
                    <a:pt x="641" y="472"/>
                    <a:pt x="643" y="468"/>
                  </a:cubicBezTo>
                  <a:cubicBezTo>
                    <a:pt x="642" y="468"/>
                    <a:pt x="641" y="468"/>
                    <a:pt x="641" y="470"/>
                  </a:cubicBezTo>
                  <a:cubicBezTo>
                    <a:pt x="640" y="468"/>
                    <a:pt x="637" y="467"/>
                    <a:pt x="635" y="466"/>
                  </a:cubicBezTo>
                  <a:cubicBezTo>
                    <a:pt x="633" y="466"/>
                    <a:pt x="636" y="470"/>
                    <a:pt x="634" y="467"/>
                  </a:cubicBezTo>
                  <a:cubicBezTo>
                    <a:pt x="633" y="469"/>
                    <a:pt x="634" y="470"/>
                    <a:pt x="633" y="471"/>
                  </a:cubicBezTo>
                  <a:cubicBezTo>
                    <a:pt x="631" y="472"/>
                    <a:pt x="630" y="469"/>
                    <a:pt x="630" y="471"/>
                  </a:cubicBezTo>
                  <a:cubicBezTo>
                    <a:pt x="629" y="471"/>
                    <a:pt x="627" y="466"/>
                    <a:pt x="626" y="471"/>
                  </a:cubicBezTo>
                  <a:cubicBezTo>
                    <a:pt x="626" y="469"/>
                    <a:pt x="625" y="467"/>
                    <a:pt x="622" y="468"/>
                  </a:cubicBezTo>
                  <a:cubicBezTo>
                    <a:pt x="627" y="467"/>
                    <a:pt x="622" y="465"/>
                    <a:pt x="620" y="465"/>
                  </a:cubicBezTo>
                  <a:cubicBezTo>
                    <a:pt x="618" y="464"/>
                    <a:pt x="624" y="466"/>
                    <a:pt x="623" y="462"/>
                  </a:cubicBezTo>
                  <a:cubicBezTo>
                    <a:pt x="624" y="463"/>
                    <a:pt x="624" y="465"/>
                    <a:pt x="625" y="465"/>
                  </a:cubicBezTo>
                  <a:cubicBezTo>
                    <a:pt x="627" y="464"/>
                    <a:pt x="623" y="462"/>
                    <a:pt x="624" y="460"/>
                  </a:cubicBezTo>
                  <a:cubicBezTo>
                    <a:pt x="623" y="460"/>
                    <a:pt x="623" y="462"/>
                    <a:pt x="620" y="461"/>
                  </a:cubicBezTo>
                  <a:cubicBezTo>
                    <a:pt x="623" y="455"/>
                    <a:pt x="625" y="462"/>
                    <a:pt x="625" y="454"/>
                  </a:cubicBezTo>
                  <a:cubicBezTo>
                    <a:pt x="623" y="454"/>
                    <a:pt x="626" y="456"/>
                    <a:pt x="625" y="457"/>
                  </a:cubicBezTo>
                  <a:cubicBezTo>
                    <a:pt x="622" y="453"/>
                    <a:pt x="623" y="452"/>
                    <a:pt x="623" y="448"/>
                  </a:cubicBezTo>
                  <a:cubicBezTo>
                    <a:pt x="622" y="449"/>
                    <a:pt x="621" y="450"/>
                    <a:pt x="620" y="450"/>
                  </a:cubicBezTo>
                  <a:cubicBezTo>
                    <a:pt x="617" y="449"/>
                    <a:pt x="620" y="448"/>
                    <a:pt x="619" y="447"/>
                  </a:cubicBezTo>
                  <a:cubicBezTo>
                    <a:pt x="617" y="447"/>
                    <a:pt x="614" y="447"/>
                    <a:pt x="612" y="445"/>
                  </a:cubicBezTo>
                  <a:cubicBezTo>
                    <a:pt x="614" y="443"/>
                    <a:pt x="616" y="442"/>
                    <a:pt x="614" y="440"/>
                  </a:cubicBezTo>
                  <a:cubicBezTo>
                    <a:pt x="617" y="443"/>
                    <a:pt x="619" y="439"/>
                    <a:pt x="623" y="440"/>
                  </a:cubicBezTo>
                  <a:cubicBezTo>
                    <a:pt x="620" y="438"/>
                    <a:pt x="621" y="438"/>
                    <a:pt x="621" y="434"/>
                  </a:cubicBezTo>
                  <a:cubicBezTo>
                    <a:pt x="622" y="435"/>
                    <a:pt x="624" y="434"/>
                    <a:pt x="623" y="434"/>
                  </a:cubicBezTo>
                  <a:cubicBezTo>
                    <a:pt x="624" y="432"/>
                    <a:pt x="625" y="436"/>
                    <a:pt x="628" y="436"/>
                  </a:cubicBezTo>
                  <a:cubicBezTo>
                    <a:pt x="632" y="433"/>
                    <a:pt x="629" y="432"/>
                    <a:pt x="630" y="429"/>
                  </a:cubicBezTo>
                  <a:cubicBezTo>
                    <a:pt x="626" y="427"/>
                    <a:pt x="626" y="422"/>
                    <a:pt x="623" y="420"/>
                  </a:cubicBezTo>
                  <a:cubicBezTo>
                    <a:pt x="626" y="418"/>
                    <a:pt x="621" y="413"/>
                    <a:pt x="625" y="413"/>
                  </a:cubicBezTo>
                  <a:cubicBezTo>
                    <a:pt x="625" y="412"/>
                    <a:pt x="624" y="412"/>
                    <a:pt x="623" y="412"/>
                  </a:cubicBezTo>
                  <a:cubicBezTo>
                    <a:pt x="622" y="412"/>
                    <a:pt x="621" y="414"/>
                    <a:pt x="621" y="416"/>
                  </a:cubicBezTo>
                  <a:cubicBezTo>
                    <a:pt x="620" y="416"/>
                    <a:pt x="619" y="416"/>
                    <a:pt x="618" y="416"/>
                  </a:cubicBezTo>
                  <a:cubicBezTo>
                    <a:pt x="617" y="413"/>
                    <a:pt x="612" y="415"/>
                    <a:pt x="611" y="410"/>
                  </a:cubicBezTo>
                  <a:cubicBezTo>
                    <a:pt x="608" y="411"/>
                    <a:pt x="607" y="415"/>
                    <a:pt x="605" y="418"/>
                  </a:cubicBezTo>
                  <a:cubicBezTo>
                    <a:pt x="603" y="416"/>
                    <a:pt x="603" y="413"/>
                    <a:pt x="598" y="414"/>
                  </a:cubicBezTo>
                  <a:cubicBezTo>
                    <a:pt x="599" y="409"/>
                    <a:pt x="598" y="409"/>
                    <a:pt x="594" y="406"/>
                  </a:cubicBezTo>
                  <a:cubicBezTo>
                    <a:pt x="592" y="405"/>
                    <a:pt x="592" y="406"/>
                    <a:pt x="592" y="408"/>
                  </a:cubicBezTo>
                  <a:cubicBezTo>
                    <a:pt x="589" y="407"/>
                    <a:pt x="592" y="407"/>
                    <a:pt x="591" y="406"/>
                  </a:cubicBezTo>
                  <a:cubicBezTo>
                    <a:pt x="589" y="406"/>
                    <a:pt x="587" y="406"/>
                    <a:pt x="587" y="408"/>
                  </a:cubicBezTo>
                  <a:cubicBezTo>
                    <a:pt x="584" y="408"/>
                    <a:pt x="581" y="408"/>
                    <a:pt x="583" y="405"/>
                  </a:cubicBezTo>
                  <a:cubicBezTo>
                    <a:pt x="579" y="410"/>
                    <a:pt x="578" y="409"/>
                    <a:pt x="573" y="409"/>
                  </a:cubicBezTo>
                  <a:cubicBezTo>
                    <a:pt x="572" y="408"/>
                    <a:pt x="572" y="407"/>
                    <a:pt x="571" y="406"/>
                  </a:cubicBezTo>
                  <a:cubicBezTo>
                    <a:pt x="573" y="406"/>
                    <a:pt x="572" y="404"/>
                    <a:pt x="569" y="404"/>
                  </a:cubicBezTo>
                  <a:cubicBezTo>
                    <a:pt x="569" y="402"/>
                    <a:pt x="571" y="402"/>
                    <a:pt x="572" y="400"/>
                  </a:cubicBezTo>
                  <a:cubicBezTo>
                    <a:pt x="570" y="399"/>
                    <a:pt x="569" y="400"/>
                    <a:pt x="569" y="401"/>
                  </a:cubicBezTo>
                  <a:cubicBezTo>
                    <a:pt x="568" y="401"/>
                    <a:pt x="569" y="399"/>
                    <a:pt x="566" y="399"/>
                  </a:cubicBezTo>
                  <a:cubicBezTo>
                    <a:pt x="570" y="397"/>
                    <a:pt x="566" y="394"/>
                    <a:pt x="568" y="392"/>
                  </a:cubicBezTo>
                  <a:cubicBezTo>
                    <a:pt x="568" y="390"/>
                    <a:pt x="565" y="390"/>
                    <a:pt x="564" y="389"/>
                  </a:cubicBezTo>
                  <a:cubicBezTo>
                    <a:pt x="570" y="382"/>
                    <a:pt x="559" y="380"/>
                    <a:pt x="554" y="377"/>
                  </a:cubicBezTo>
                  <a:cubicBezTo>
                    <a:pt x="554" y="377"/>
                    <a:pt x="555" y="377"/>
                    <a:pt x="556" y="378"/>
                  </a:cubicBezTo>
                  <a:cubicBezTo>
                    <a:pt x="556" y="379"/>
                    <a:pt x="555" y="378"/>
                    <a:pt x="554" y="378"/>
                  </a:cubicBezTo>
                  <a:cubicBezTo>
                    <a:pt x="554" y="380"/>
                    <a:pt x="557" y="379"/>
                    <a:pt x="559" y="380"/>
                  </a:cubicBezTo>
                  <a:cubicBezTo>
                    <a:pt x="553" y="381"/>
                    <a:pt x="559" y="395"/>
                    <a:pt x="554" y="395"/>
                  </a:cubicBezTo>
                  <a:cubicBezTo>
                    <a:pt x="557" y="392"/>
                    <a:pt x="553" y="391"/>
                    <a:pt x="555" y="387"/>
                  </a:cubicBezTo>
                  <a:cubicBezTo>
                    <a:pt x="551" y="387"/>
                    <a:pt x="552" y="388"/>
                    <a:pt x="548" y="389"/>
                  </a:cubicBezTo>
                  <a:cubicBezTo>
                    <a:pt x="548" y="387"/>
                    <a:pt x="549" y="385"/>
                    <a:pt x="550" y="384"/>
                  </a:cubicBezTo>
                  <a:cubicBezTo>
                    <a:pt x="549" y="383"/>
                    <a:pt x="549" y="382"/>
                    <a:pt x="548" y="382"/>
                  </a:cubicBezTo>
                  <a:cubicBezTo>
                    <a:pt x="547" y="382"/>
                    <a:pt x="547" y="383"/>
                    <a:pt x="545" y="383"/>
                  </a:cubicBezTo>
                  <a:cubicBezTo>
                    <a:pt x="545" y="383"/>
                    <a:pt x="546" y="384"/>
                    <a:pt x="546" y="384"/>
                  </a:cubicBezTo>
                  <a:cubicBezTo>
                    <a:pt x="545" y="385"/>
                    <a:pt x="544" y="386"/>
                    <a:pt x="542" y="385"/>
                  </a:cubicBezTo>
                  <a:cubicBezTo>
                    <a:pt x="543" y="385"/>
                    <a:pt x="547" y="381"/>
                    <a:pt x="542" y="380"/>
                  </a:cubicBezTo>
                  <a:cubicBezTo>
                    <a:pt x="545" y="379"/>
                    <a:pt x="547" y="374"/>
                    <a:pt x="543" y="374"/>
                  </a:cubicBezTo>
                  <a:cubicBezTo>
                    <a:pt x="545" y="373"/>
                    <a:pt x="546" y="370"/>
                    <a:pt x="546" y="368"/>
                  </a:cubicBezTo>
                  <a:cubicBezTo>
                    <a:pt x="548" y="369"/>
                    <a:pt x="548" y="368"/>
                    <a:pt x="549" y="369"/>
                  </a:cubicBezTo>
                  <a:cubicBezTo>
                    <a:pt x="549" y="368"/>
                    <a:pt x="546" y="367"/>
                    <a:pt x="548" y="366"/>
                  </a:cubicBezTo>
                  <a:cubicBezTo>
                    <a:pt x="546" y="365"/>
                    <a:pt x="545" y="368"/>
                    <a:pt x="543" y="365"/>
                  </a:cubicBezTo>
                  <a:cubicBezTo>
                    <a:pt x="545" y="362"/>
                    <a:pt x="547" y="359"/>
                    <a:pt x="546" y="357"/>
                  </a:cubicBezTo>
                  <a:cubicBezTo>
                    <a:pt x="546" y="355"/>
                    <a:pt x="549" y="357"/>
                    <a:pt x="550" y="357"/>
                  </a:cubicBezTo>
                  <a:cubicBezTo>
                    <a:pt x="547" y="355"/>
                    <a:pt x="542" y="354"/>
                    <a:pt x="541" y="357"/>
                  </a:cubicBezTo>
                  <a:cubicBezTo>
                    <a:pt x="540" y="356"/>
                    <a:pt x="541" y="355"/>
                    <a:pt x="540" y="352"/>
                  </a:cubicBezTo>
                  <a:cubicBezTo>
                    <a:pt x="543" y="351"/>
                    <a:pt x="543" y="345"/>
                    <a:pt x="543" y="342"/>
                  </a:cubicBezTo>
                  <a:cubicBezTo>
                    <a:pt x="542" y="342"/>
                    <a:pt x="541" y="343"/>
                    <a:pt x="542" y="343"/>
                  </a:cubicBezTo>
                  <a:cubicBezTo>
                    <a:pt x="535" y="345"/>
                    <a:pt x="537" y="343"/>
                    <a:pt x="532" y="342"/>
                  </a:cubicBezTo>
                  <a:cubicBezTo>
                    <a:pt x="532" y="339"/>
                    <a:pt x="534" y="341"/>
                    <a:pt x="536" y="341"/>
                  </a:cubicBezTo>
                  <a:cubicBezTo>
                    <a:pt x="535" y="340"/>
                    <a:pt x="533" y="338"/>
                    <a:pt x="532" y="340"/>
                  </a:cubicBezTo>
                  <a:cubicBezTo>
                    <a:pt x="531" y="340"/>
                    <a:pt x="532" y="337"/>
                    <a:pt x="534" y="339"/>
                  </a:cubicBezTo>
                  <a:cubicBezTo>
                    <a:pt x="533" y="338"/>
                    <a:pt x="532" y="337"/>
                    <a:pt x="532" y="336"/>
                  </a:cubicBezTo>
                  <a:cubicBezTo>
                    <a:pt x="531" y="336"/>
                    <a:pt x="531" y="338"/>
                    <a:pt x="530" y="339"/>
                  </a:cubicBezTo>
                  <a:cubicBezTo>
                    <a:pt x="530" y="338"/>
                    <a:pt x="530" y="336"/>
                    <a:pt x="529" y="338"/>
                  </a:cubicBezTo>
                  <a:cubicBezTo>
                    <a:pt x="528" y="337"/>
                    <a:pt x="532" y="334"/>
                    <a:pt x="529" y="333"/>
                  </a:cubicBezTo>
                  <a:cubicBezTo>
                    <a:pt x="530" y="331"/>
                    <a:pt x="531" y="330"/>
                    <a:pt x="532" y="328"/>
                  </a:cubicBezTo>
                  <a:cubicBezTo>
                    <a:pt x="534" y="327"/>
                    <a:pt x="533" y="329"/>
                    <a:pt x="535" y="328"/>
                  </a:cubicBezTo>
                  <a:cubicBezTo>
                    <a:pt x="535" y="327"/>
                    <a:pt x="535" y="327"/>
                    <a:pt x="534" y="328"/>
                  </a:cubicBezTo>
                  <a:cubicBezTo>
                    <a:pt x="534" y="327"/>
                    <a:pt x="535" y="326"/>
                    <a:pt x="534" y="325"/>
                  </a:cubicBezTo>
                  <a:cubicBezTo>
                    <a:pt x="535" y="324"/>
                    <a:pt x="538" y="326"/>
                    <a:pt x="537" y="328"/>
                  </a:cubicBezTo>
                  <a:cubicBezTo>
                    <a:pt x="537" y="328"/>
                    <a:pt x="538" y="328"/>
                    <a:pt x="539" y="328"/>
                  </a:cubicBezTo>
                  <a:cubicBezTo>
                    <a:pt x="538" y="327"/>
                    <a:pt x="538" y="326"/>
                    <a:pt x="537" y="325"/>
                  </a:cubicBezTo>
                  <a:cubicBezTo>
                    <a:pt x="539" y="325"/>
                    <a:pt x="542" y="326"/>
                    <a:pt x="544" y="328"/>
                  </a:cubicBezTo>
                  <a:cubicBezTo>
                    <a:pt x="543" y="324"/>
                    <a:pt x="539" y="325"/>
                    <a:pt x="540" y="320"/>
                  </a:cubicBezTo>
                  <a:cubicBezTo>
                    <a:pt x="539" y="320"/>
                    <a:pt x="539" y="321"/>
                    <a:pt x="539" y="322"/>
                  </a:cubicBezTo>
                  <a:cubicBezTo>
                    <a:pt x="536" y="323"/>
                    <a:pt x="542" y="317"/>
                    <a:pt x="538" y="317"/>
                  </a:cubicBezTo>
                  <a:cubicBezTo>
                    <a:pt x="539" y="317"/>
                    <a:pt x="540" y="316"/>
                    <a:pt x="540" y="315"/>
                  </a:cubicBezTo>
                  <a:cubicBezTo>
                    <a:pt x="541" y="313"/>
                    <a:pt x="539" y="313"/>
                    <a:pt x="540" y="312"/>
                  </a:cubicBezTo>
                  <a:cubicBezTo>
                    <a:pt x="538" y="312"/>
                    <a:pt x="536" y="313"/>
                    <a:pt x="535" y="311"/>
                  </a:cubicBezTo>
                  <a:cubicBezTo>
                    <a:pt x="537" y="309"/>
                    <a:pt x="540" y="307"/>
                    <a:pt x="544" y="308"/>
                  </a:cubicBezTo>
                  <a:cubicBezTo>
                    <a:pt x="541" y="306"/>
                    <a:pt x="545" y="308"/>
                    <a:pt x="546" y="306"/>
                  </a:cubicBezTo>
                  <a:cubicBezTo>
                    <a:pt x="546" y="305"/>
                    <a:pt x="543" y="306"/>
                    <a:pt x="542" y="307"/>
                  </a:cubicBezTo>
                  <a:cubicBezTo>
                    <a:pt x="540" y="306"/>
                    <a:pt x="544" y="305"/>
                    <a:pt x="542" y="304"/>
                  </a:cubicBezTo>
                  <a:cubicBezTo>
                    <a:pt x="543" y="303"/>
                    <a:pt x="544" y="304"/>
                    <a:pt x="545" y="304"/>
                  </a:cubicBezTo>
                  <a:cubicBezTo>
                    <a:pt x="543" y="301"/>
                    <a:pt x="539" y="305"/>
                    <a:pt x="537" y="305"/>
                  </a:cubicBezTo>
                  <a:cubicBezTo>
                    <a:pt x="537" y="309"/>
                    <a:pt x="533" y="307"/>
                    <a:pt x="532" y="310"/>
                  </a:cubicBezTo>
                  <a:cubicBezTo>
                    <a:pt x="532" y="311"/>
                    <a:pt x="533" y="311"/>
                    <a:pt x="534" y="311"/>
                  </a:cubicBezTo>
                  <a:cubicBezTo>
                    <a:pt x="531" y="312"/>
                    <a:pt x="530" y="314"/>
                    <a:pt x="529" y="316"/>
                  </a:cubicBezTo>
                  <a:cubicBezTo>
                    <a:pt x="530" y="319"/>
                    <a:pt x="531" y="322"/>
                    <a:pt x="531" y="325"/>
                  </a:cubicBezTo>
                  <a:cubicBezTo>
                    <a:pt x="530" y="324"/>
                    <a:pt x="529" y="324"/>
                    <a:pt x="529" y="326"/>
                  </a:cubicBezTo>
                  <a:cubicBezTo>
                    <a:pt x="527" y="325"/>
                    <a:pt x="525" y="325"/>
                    <a:pt x="525" y="323"/>
                  </a:cubicBezTo>
                  <a:cubicBezTo>
                    <a:pt x="521" y="328"/>
                    <a:pt x="528" y="330"/>
                    <a:pt x="528" y="332"/>
                  </a:cubicBezTo>
                  <a:cubicBezTo>
                    <a:pt x="527" y="331"/>
                    <a:pt x="525" y="331"/>
                    <a:pt x="525" y="330"/>
                  </a:cubicBezTo>
                  <a:cubicBezTo>
                    <a:pt x="523" y="329"/>
                    <a:pt x="524" y="332"/>
                    <a:pt x="522" y="332"/>
                  </a:cubicBezTo>
                  <a:cubicBezTo>
                    <a:pt x="522" y="333"/>
                    <a:pt x="524" y="331"/>
                    <a:pt x="525" y="333"/>
                  </a:cubicBezTo>
                  <a:cubicBezTo>
                    <a:pt x="525" y="334"/>
                    <a:pt x="522" y="333"/>
                    <a:pt x="522" y="334"/>
                  </a:cubicBezTo>
                  <a:cubicBezTo>
                    <a:pt x="523" y="336"/>
                    <a:pt x="525" y="340"/>
                    <a:pt x="522" y="343"/>
                  </a:cubicBezTo>
                  <a:cubicBezTo>
                    <a:pt x="521" y="342"/>
                    <a:pt x="520" y="340"/>
                    <a:pt x="523" y="340"/>
                  </a:cubicBezTo>
                  <a:cubicBezTo>
                    <a:pt x="523" y="340"/>
                    <a:pt x="521" y="340"/>
                    <a:pt x="521" y="339"/>
                  </a:cubicBezTo>
                  <a:cubicBezTo>
                    <a:pt x="521" y="338"/>
                    <a:pt x="521" y="338"/>
                    <a:pt x="522" y="337"/>
                  </a:cubicBezTo>
                  <a:cubicBezTo>
                    <a:pt x="521" y="336"/>
                    <a:pt x="519" y="333"/>
                    <a:pt x="518" y="331"/>
                  </a:cubicBezTo>
                  <a:cubicBezTo>
                    <a:pt x="517" y="331"/>
                    <a:pt x="517" y="333"/>
                    <a:pt x="516" y="334"/>
                  </a:cubicBezTo>
                  <a:cubicBezTo>
                    <a:pt x="515" y="331"/>
                    <a:pt x="513" y="334"/>
                    <a:pt x="509" y="332"/>
                  </a:cubicBezTo>
                  <a:cubicBezTo>
                    <a:pt x="509" y="332"/>
                    <a:pt x="508" y="335"/>
                    <a:pt x="510" y="335"/>
                  </a:cubicBezTo>
                  <a:cubicBezTo>
                    <a:pt x="509" y="338"/>
                    <a:pt x="506" y="339"/>
                    <a:pt x="503" y="338"/>
                  </a:cubicBezTo>
                  <a:cubicBezTo>
                    <a:pt x="506" y="339"/>
                    <a:pt x="505" y="342"/>
                    <a:pt x="508" y="343"/>
                  </a:cubicBezTo>
                  <a:cubicBezTo>
                    <a:pt x="507" y="345"/>
                    <a:pt x="509" y="346"/>
                    <a:pt x="508" y="348"/>
                  </a:cubicBezTo>
                  <a:cubicBezTo>
                    <a:pt x="512" y="348"/>
                    <a:pt x="507" y="350"/>
                    <a:pt x="512" y="350"/>
                  </a:cubicBezTo>
                  <a:cubicBezTo>
                    <a:pt x="511" y="351"/>
                    <a:pt x="510" y="351"/>
                    <a:pt x="509" y="351"/>
                  </a:cubicBezTo>
                  <a:cubicBezTo>
                    <a:pt x="513" y="353"/>
                    <a:pt x="508" y="355"/>
                    <a:pt x="514" y="353"/>
                  </a:cubicBezTo>
                  <a:cubicBezTo>
                    <a:pt x="513" y="354"/>
                    <a:pt x="510" y="358"/>
                    <a:pt x="510" y="354"/>
                  </a:cubicBezTo>
                  <a:cubicBezTo>
                    <a:pt x="508" y="355"/>
                    <a:pt x="506" y="356"/>
                    <a:pt x="506" y="359"/>
                  </a:cubicBezTo>
                  <a:cubicBezTo>
                    <a:pt x="504" y="356"/>
                    <a:pt x="504" y="361"/>
                    <a:pt x="500" y="359"/>
                  </a:cubicBezTo>
                  <a:cubicBezTo>
                    <a:pt x="504" y="358"/>
                    <a:pt x="499" y="356"/>
                    <a:pt x="496" y="356"/>
                  </a:cubicBezTo>
                  <a:cubicBezTo>
                    <a:pt x="497" y="359"/>
                    <a:pt x="495" y="357"/>
                    <a:pt x="493" y="357"/>
                  </a:cubicBezTo>
                  <a:cubicBezTo>
                    <a:pt x="494" y="358"/>
                    <a:pt x="493" y="358"/>
                    <a:pt x="492" y="358"/>
                  </a:cubicBezTo>
                  <a:cubicBezTo>
                    <a:pt x="492" y="359"/>
                    <a:pt x="494" y="359"/>
                    <a:pt x="495" y="359"/>
                  </a:cubicBezTo>
                  <a:cubicBezTo>
                    <a:pt x="494" y="362"/>
                    <a:pt x="493" y="358"/>
                    <a:pt x="492" y="361"/>
                  </a:cubicBezTo>
                  <a:cubicBezTo>
                    <a:pt x="489" y="361"/>
                    <a:pt x="490" y="359"/>
                    <a:pt x="489" y="359"/>
                  </a:cubicBezTo>
                  <a:cubicBezTo>
                    <a:pt x="490" y="364"/>
                    <a:pt x="478" y="368"/>
                    <a:pt x="477" y="372"/>
                  </a:cubicBezTo>
                  <a:cubicBezTo>
                    <a:pt x="473" y="374"/>
                    <a:pt x="471" y="368"/>
                    <a:pt x="474" y="368"/>
                  </a:cubicBezTo>
                  <a:cubicBezTo>
                    <a:pt x="474" y="365"/>
                    <a:pt x="471" y="368"/>
                    <a:pt x="470" y="367"/>
                  </a:cubicBezTo>
                  <a:cubicBezTo>
                    <a:pt x="470" y="364"/>
                    <a:pt x="469" y="365"/>
                    <a:pt x="468" y="363"/>
                  </a:cubicBezTo>
                  <a:cubicBezTo>
                    <a:pt x="466" y="363"/>
                    <a:pt x="463" y="364"/>
                    <a:pt x="461" y="366"/>
                  </a:cubicBezTo>
                  <a:cubicBezTo>
                    <a:pt x="461" y="365"/>
                    <a:pt x="460" y="365"/>
                    <a:pt x="459" y="364"/>
                  </a:cubicBezTo>
                  <a:cubicBezTo>
                    <a:pt x="462" y="361"/>
                    <a:pt x="456" y="360"/>
                    <a:pt x="456" y="357"/>
                  </a:cubicBezTo>
                  <a:cubicBezTo>
                    <a:pt x="454" y="356"/>
                    <a:pt x="454" y="358"/>
                    <a:pt x="453" y="356"/>
                  </a:cubicBezTo>
                  <a:cubicBezTo>
                    <a:pt x="454" y="360"/>
                    <a:pt x="445" y="355"/>
                    <a:pt x="444" y="359"/>
                  </a:cubicBezTo>
                  <a:cubicBezTo>
                    <a:pt x="444" y="356"/>
                    <a:pt x="443" y="355"/>
                    <a:pt x="441" y="356"/>
                  </a:cubicBezTo>
                  <a:cubicBezTo>
                    <a:pt x="440" y="354"/>
                    <a:pt x="441" y="353"/>
                    <a:pt x="442" y="352"/>
                  </a:cubicBezTo>
                  <a:cubicBezTo>
                    <a:pt x="441" y="353"/>
                    <a:pt x="440" y="353"/>
                    <a:pt x="438" y="351"/>
                  </a:cubicBezTo>
                  <a:cubicBezTo>
                    <a:pt x="438" y="353"/>
                    <a:pt x="438" y="354"/>
                    <a:pt x="439" y="355"/>
                  </a:cubicBezTo>
                  <a:cubicBezTo>
                    <a:pt x="438" y="355"/>
                    <a:pt x="436" y="355"/>
                    <a:pt x="436" y="358"/>
                  </a:cubicBezTo>
                  <a:cubicBezTo>
                    <a:pt x="433" y="358"/>
                    <a:pt x="437" y="355"/>
                    <a:pt x="434" y="355"/>
                  </a:cubicBezTo>
                  <a:cubicBezTo>
                    <a:pt x="435" y="354"/>
                    <a:pt x="435" y="352"/>
                    <a:pt x="437" y="354"/>
                  </a:cubicBezTo>
                  <a:cubicBezTo>
                    <a:pt x="436" y="353"/>
                    <a:pt x="435" y="353"/>
                    <a:pt x="436" y="352"/>
                  </a:cubicBezTo>
                  <a:cubicBezTo>
                    <a:pt x="434" y="351"/>
                    <a:pt x="435" y="356"/>
                    <a:pt x="433" y="354"/>
                  </a:cubicBezTo>
                  <a:cubicBezTo>
                    <a:pt x="435" y="351"/>
                    <a:pt x="430" y="348"/>
                    <a:pt x="431" y="344"/>
                  </a:cubicBezTo>
                  <a:cubicBezTo>
                    <a:pt x="430" y="346"/>
                    <a:pt x="428" y="346"/>
                    <a:pt x="428" y="345"/>
                  </a:cubicBezTo>
                  <a:cubicBezTo>
                    <a:pt x="426" y="345"/>
                    <a:pt x="427" y="349"/>
                    <a:pt x="426" y="350"/>
                  </a:cubicBezTo>
                  <a:cubicBezTo>
                    <a:pt x="426" y="350"/>
                    <a:pt x="425" y="350"/>
                    <a:pt x="425" y="350"/>
                  </a:cubicBezTo>
                  <a:cubicBezTo>
                    <a:pt x="424" y="349"/>
                    <a:pt x="424" y="349"/>
                    <a:pt x="424" y="348"/>
                  </a:cubicBezTo>
                  <a:cubicBezTo>
                    <a:pt x="427" y="350"/>
                    <a:pt x="425" y="347"/>
                    <a:pt x="426" y="345"/>
                  </a:cubicBezTo>
                  <a:cubicBezTo>
                    <a:pt x="424" y="347"/>
                    <a:pt x="423" y="346"/>
                    <a:pt x="425" y="344"/>
                  </a:cubicBezTo>
                  <a:cubicBezTo>
                    <a:pt x="423" y="341"/>
                    <a:pt x="421" y="345"/>
                    <a:pt x="420" y="346"/>
                  </a:cubicBezTo>
                  <a:cubicBezTo>
                    <a:pt x="420" y="347"/>
                    <a:pt x="421" y="348"/>
                    <a:pt x="422" y="349"/>
                  </a:cubicBezTo>
                  <a:cubicBezTo>
                    <a:pt x="421" y="349"/>
                    <a:pt x="420" y="349"/>
                    <a:pt x="421" y="350"/>
                  </a:cubicBezTo>
                  <a:cubicBezTo>
                    <a:pt x="420" y="350"/>
                    <a:pt x="420" y="350"/>
                    <a:pt x="417" y="350"/>
                  </a:cubicBezTo>
                  <a:cubicBezTo>
                    <a:pt x="418" y="349"/>
                    <a:pt x="417" y="348"/>
                    <a:pt x="417" y="347"/>
                  </a:cubicBezTo>
                  <a:cubicBezTo>
                    <a:pt x="412" y="347"/>
                    <a:pt x="410" y="346"/>
                    <a:pt x="406" y="349"/>
                  </a:cubicBezTo>
                  <a:cubicBezTo>
                    <a:pt x="406" y="350"/>
                    <a:pt x="409" y="350"/>
                    <a:pt x="407" y="353"/>
                  </a:cubicBezTo>
                  <a:cubicBezTo>
                    <a:pt x="411" y="352"/>
                    <a:pt x="407" y="352"/>
                    <a:pt x="413" y="354"/>
                  </a:cubicBezTo>
                  <a:cubicBezTo>
                    <a:pt x="412" y="352"/>
                    <a:pt x="412" y="351"/>
                    <a:pt x="414" y="353"/>
                  </a:cubicBezTo>
                  <a:cubicBezTo>
                    <a:pt x="415" y="351"/>
                    <a:pt x="412" y="350"/>
                    <a:pt x="411" y="352"/>
                  </a:cubicBezTo>
                  <a:cubicBezTo>
                    <a:pt x="410" y="352"/>
                    <a:pt x="412" y="349"/>
                    <a:pt x="411" y="348"/>
                  </a:cubicBezTo>
                  <a:cubicBezTo>
                    <a:pt x="412" y="349"/>
                    <a:pt x="412" y="350"/>
                    <a:pt x="412" y="351"/>
                  </a:cubicBezTo>
                  <a:cubicBezTo>
                    <a:pt x="419" y="347"/>
                    <a:pt x="422" y="357"/>
                    <a:pt x="417" y="358"/>
                  </a:cubicBezTo>
                  <a:cubicBezTo>
                    <a:pt x="417" y="358"/>
                    <a:pt x="417" y="359"/>
                    <a:pt x="417" y="359"/>
                  </a:cubicBezTo>
                  <a:cubicBezTo>
                    <a:pt x="418" y="359"/>
                    <a:pt x="418" y="359"/>
                    <a:pt x="417" y="359"/>
                  </a:cubicBezTo>
                  <a:cubicBezTo>
                    <a:pt x="421" y="357"/>
                    <a:pt x="419" y="361"/>
                    <a:pt x="422" y="361"/>
                  </a:cubicBezTo>
                  <a:cubicBezTo>
                    <a:pt x="421" y="362"/>
                    <a:pt x="420" y="362"/>
                    <a:pt x="419" y="361"/>
                  </a:cubicBezTo>
                  <a:cubicBezTo>
                    <a:pt x="418" y="363"/>
                    <a:pt x="421" y="363"/>
                    <a:pt x="419" y="364"/>
                  </a:cubicBezTo>
                  <a:cubicBezTo>
                    <a:pt x="418" y="363"/>
                    <a:pt x="417" y="362"/>
                    <a:pt x="416" y="360"/>
                  </a:cubicBezTo>
                  <a:cubicBezTo>
                    <a:pt x="418" y="363"/>
                    <a:pt x="410" y="363"/>
                    <a:pt x="409" y="360"/>
                  </a:cubicBezTo>
                  <a:cubicBezTo>
                    <a:pt x="407" y="362"/>
                    <a:pt x="405" y="362"/>
                    <a:pt x="403" y="364"/>
                  </a:cubicBezTo>
                  <a:cubicBezTo>
                    <a:pt x="404" y="363"/>
                    <a:pt x="402" y="360"/>
                    <a:pt x="403" y="357"/>
                  </a:cubicBezTo>
                  <a:cubicBezTo>
                    <a:pt x="401" y="358"/>
                    <a:pt x="400" y="360"/>
                    <a:pt x="396" y="359"/>
                  </a:cubicBezTo>
                  <a:cubicBezTo>
                    <a:pt x="396" y="360"/>
                    <a:pt x="396" y="360"/>
                    <a:pt x="397" y="361"/>
                  </a:cubicBezTo>
                  <a:cubicBezTo>
                    <a:pt x="390" y="361"/>
                    <a:pt x="396" y="370"/>
                    <a:pt x="390" y="371"/>
                  </a:cubicBezTo>
                  <a:cubicBezTo>
                    <a:pt x="388" y="375"/>
                    <a:pt x="392" y="375"/>
                    <a:pt x="392" y="377"/>
                  </a:cubicBezTo>
                  <a:cubicBezTo>
                    <a:pt x="393" y="376"/>
                    <a:pt x="396" y="376"/>
                    <a:pt x="397" y="375"/>
                  </a:cubicBezTo>
                  <a:cubicBezTo>
                    <a:pt x="397" y="377"/>
                    <a:pt x="396" y="378"/>
                    <a:pt x="394" y="378"/>
                  </a:cubicBezTo>
                  <a:cubicBezTo>
                    <a:pt x="395" y="380"/>
                    <a:pt x="399" y="380"/>
                    <a:pt x="396" y="383"/>
                  </a:cubicBezTo>
                  <a:cubicBezTo>
                    <a:pt x="398" y="382"/>
                    <a:pt x="399" y="381"/>
                    <a:pt x="401" y="381"/>
                  </a:cubicBezTo>
                  <a:cubicBezTo>
                    <a:pt x="403" y="382"/>
                    <a:pt x="400" y="383"/>
                    <a:pt x="398" y="382"/>
                  </a:cubicBezTo>
                  <a:cubicBezTo>
                    <a:pt x="399" y="384"/>
                    <a:pt x="398" y="384"/>
                    <a:pt x="396" y="384"/>
                  </a:cubicBezTo>
                  <a:cubicBezTo>
                    <a:pt x="396" y="385"/>
                    <a:pt x="400" y="383"/>
                    <a:pt x="398" y="387"/>
                  </a:cubicBezTo>
                  <a:cubicBezTo>
                    <a:pt x="399" y="386"/>
                    <a:pt x="399" y="385"/>
                    <a:pt x="401" y="386"/>
                  </a:cubicBezTo>
                  <a:cubicBezTo>
                    <a:pt x="401" y="385"/>
                    <a:pt x="400" y="385"/>
                    <a:pt x="399" y="385"/>
                  </a:cubicBezTo>
                  <a:cubicBezTo>
                    <a:pt x="404" y="384"/>
                    <a:pt x="413" y="385"/>
                    <a:pt x="413" y="392"/>
                  </a:cubicBezTo>
                  <a:cubicBezTo>
                    <a:pt x="414" y="389"/>
                    <a:pt x="415" y="391"/>
                    <a:pt x="417" y="389"/>
                  </a:cubicBezTo>
                  <a:cubicBezTo>
                    <a:pt x="418" y="389"/>
                    <a:pt x="419" y="391"/>
                    <a:pt x="418" y="389"/>
                  </a:cubicBezTo>
                  <a:cubicBezTo>
                    <a:pt x="421" y="388"/>
                    <a:pt x="418" y="392"/>
                    <a:pt x="421" y="393"/>
                  </a:cubicBezTo>
                  <a:cubicBezTo>
                    <a:pt x="421" y="393"/>
                    <a:pt x="421" y="393"/>
                    <a:pt x="422" y="392"/>
                  </a:cubicBezTo>
                  <a:cubicBezTo>
                    <a:pt x="422" y="391"/>
                    <a:pt x="421" y="392"/>
                    <a:pt x="421" y="392"/>
                  </a:cubicBezTo>
                  <a:cubicBezTo>
                    <a:pt x="421" y="389"/>
                    <a:pt x="424" y="382"/>
                    <a:pt x="419" y="385"/>
                  </a:cubicBezTo>
                  <a:cubicBezTo>
                    <a:pt x="418" y="382"/>
                    <a:pt x="415" y="385"/>
                    <a:pt x="414" y="384"/>
                  </a:cubicBezTo>
                  <a:cubicBezTo>
                    <a:pt x="414" y="383"/>
                    <a:pt x="418" y="384"/>
                    <a:pt x="416" y="382"/>
                  </a:cubicBezTo>
                  <a:cubicBezTo>
                    <a:pt x="418" y="382"/>
                    <a:pt x="419" y="383"/>
                    <a:pt x="421" y="383"/>
                  </a:cubicBezTo>
                  <a:cubicBezTo>
                    <a:pt x="422" y="381"/>
                    <a:pt x="417" y="382"/>
                    <a:pt x="419" y="379"/>
                  </a:cubicBezTo>
                  <a:cubicBezTo>
                    <a:pt x="417" y="381"/>
                    <a:pt x="416" y="379"/>
                    <a:pt x="415" y="382"/>
                  </a:cubicBezTo>
                  <a:cubicBezTo>
                    <a:pt x="414" y="379"/>
                    <a:pt x="412" y="381"/>
                    <a:pt x="411" y="379"/>
                  </a:cubicBezTo>
                  <a:cubicBezTo>
                    <a:pt x="410" y="379"/>
                    <a:pt x="409" y="381"/>
                    <a:pt x="409" y="382"/>
                  </a:cubicBezTo>
                  <a:cubicBezTo>
                    <a:pt x="408" y="382"/>
                    <a:pt x="407" y="380"/>
                    <a:pt x="406" y="380"/>
                  </a:cubicBezTo>
                  <a:cubicBezTo>
                    <a:pt x="407" y="377"/>
                    <a:pt x="408" y="379"/>
                    <a:pt x="410" y="380"/>
                  </a:cubicBezTo>
                  <a:cubicBezTo>
                    <a:pt x="409" y="378"/>
                    <a:pt x="411" y="377"/>
                    <a:pt x="409" y="377"/>
                  </a:cubicBezTo>
                  <a:cubicBezTo>
                    <a:pt x="410" y="375"/>
                    <a:pt x="413" y="378"/>
                    <a:pt x="411" y="378"/>
                  </a:cubicBezTo>
                  <a:cubicBezTo>
                    <a:pt x="413" y="378"/>
                    <a:pt x="413" y="380"/>
                    <a:pt x="415" y="380"/>
                  </a:cubicBezTo>
                  <a:cubicBezTo>
                    <a:pt x="418" y="379"/>
                    <a:pt x="415" y="376"/>
                    <a:pt x="412" y="375"/>
                  </a:cubicBezTo>
                  <a:cubicBezTo>
                    <a:pt x="411" y="374"/>
                    <a:pt x="413" y="374"/>
                    <a:pt x="414" y="375"/>
                  </a:cubicBezTo>
                  <a:cubicBezTo>
                    <a:pt x="415" y="374"/>
                    <a:pt x="415" y="373"/>
                    <a:pt x="416" y="372"/>
                  </a:cubicBezTo>
                  <a:cubicBezTo>
                    <a:pt x="421" y="372"/>
                    <a:pt x="428" y="378"/>
                    <a:pt x="423" y="383"/>
                  </a:cubicBezTo>
                  <a:cubicBezTo>
                    <a:pt x="423" y="385"/>
                    <a:pt x="424" y="386"/>
                    <a:pt x="423" y="388"/>
                  </a:cubicBezTo>
                  <a:cubicBezTo>
                    <a:pt x="423" y="388"/>
                    <a:pt x="424" y="387"/>
                    <a:pt x="425" y="388"/>
                  </a:cubicBezTo>
                  <a:cubicBezTo>
                    <a:pt x="421" y="389"/>
                    <a:pt x="427" y="392"/>
                    <a:pt x="423" y="392"/>
                  </a:cubicBezTo>
                  <a:cubicBezTo>
                    <a:pt x="423" y="394"/>
                    <a:pt x="427" y="393"/>
                    <a:pt x="424" y="395"/>
                  </a:cubicBezTo>
                  <a:cubicBezTo>
                    <a:pt x="425" y="395"/>
                    <a:pt x="426" y="395"/>
                    <a:pt x="427" y="396"/>
                  </a:cubicBezTo>
                  <a:cubicBezTo>
                    <a:pt x="426" y="394"/>
                    <a:pt x="427" y="394"/>
                    <a:pt x="428" y="394"/>
                  </a:cubicBezTo>
                  <a:cubicBezTo>
                    <a:pt x="428" y="393"/>
                    <a:pt x="427" y="393"/>
                    <a:pt x="426" y="392"/>
                  </a:cubicBezTo>
                  <a:cubicBezTo>
                    <a:pt x="428" y="391"/>
                    <a:pt x="430" y="392"/>
                    <a:pt x="431" y="393"/>
                  </a:cubicBezTo>
                  <a:cubicBezTo>
                    <a:pt x="432" y="393"/>
                    <a:pt x="433" y="393"/>
                    <a:pt x="433" y="390"/>
                  </a:cubicBezTo>
                  <a:cubicBezTo>
                    <a:pt x="436" y="390"/>
                    <a:pt x="439" y="394"/>
                    <a:pt x="438" y="392"/>
                  </a:cubicBezTo>
                  <a:cubicBezTo>
                    <a:pt x="441" y="390"/>
                    <a:pt x="439" y="398"/>
                    <a:pt x="441" y="396"/>
                  </a:cubicBezTo>
                  <a:cubicBezTo>
                    <a:pt x="444" y="397"/>
                    <a:pt x="438" y="399"/>
                    <a:pt x="442" y="399"/>
                  </a:cubicBezTo>
                  <a:cubicBezTo>
                    <a:pt x="441" y="400"/>
                    <a:pt x="441" y="400"/>
                    <a:pt x="439" y="401"/>
                  </a:cubicBezTo>
                  <a:cubicBezTo>
                    <a:pt x="439" y="402"/>
                    <a:pt x="441" y="400"/>
                    <a:pt x="443" y="401"/>
                  </a:cubicBezTo>
                  <a:cubicBezTo>
                    <a:pt x="443" y="403"/>
                    <a:pt x="442" y="405"/>
                    <a:pt x="444" y="405"/>
                  </a:cubicBezTo>
                  <a:cubicBezTo>
                    <a:pt x="443" y="406"/>
                    <a:pt x="442" y="406"/>
                    <a:pt x="441" y="405"/>
                  </a:cubicBezTo>
                  <a:cubicBezTo>
                    <a:pt x="442" y="408"/>
                    <a:pt x="444" y="405"/>
                    <a:pt x="445" y="407"/>
                  </a:cubicBezTo>
                  <a:cubicBezTo>
                    <a:pt x="444" y="405"/>
                    <a:pt x="445" y="404"/>
                    <a:pt x="446" y="402"/>
                  </a:cubicBezTo>
                  <a:cubicBezTo>
                    <a:pt x="448" y="402"/>
                    <a:pt x="445" y="405"/>
                    <a:pt x="448" y="405"/>
                  </a:cubicBezTo>
                  <a:cubicBezTo>
                    <a:pt x="446" y="406"/>
                    <a:pt x="442" y="411"/>
                    <a:pt x="444" y="412"/>
                  </a:cubicBezTo>
                  <a:cubicBezTo>
                    <a:pt x="442" y="413"/>
                    <a:pt x="441" y="414"/>
                    <a:pt x="438" y="413"/>
                  </a:cubicBezTo>
                  <a:cubicBezTo>
                    <a:pt x="437" y="418"/>
                    <a:pt x="438" y="422"/>
                    <a:pt x="434" y="424"/>
                  </a:cubicBezTo>
                  <a:cubicBezTo>
                    <a:pt x="436" y="426"/>
                    <a:pt x="434" y="426"/>
                    <a:pt x="433" y="429"/>
                  </a:cubicBezTo>
                  <a:cubicBezTo>
                    <a:pt x="432" y="431"/>
                    <a:pt x="432" y="425"/>
                    <a:pt x="433" y="425"/>
                  </a:cubicBezTo>
                  <a:cubicBezTo>
                    <a:pt x="430" y="425"/>
                    <a:pt x="431" y="429"/>
                    <a:pt x="430" y="429"/>
                  </a:cubicBezTo>
                  <a:cubicBezTo>
                    <a:pt x="429" y="429"/>
                    <a:pt x="430" y="428"/>
                    <a:pt x="429" y="428"/>
                  </a:cubicBezTo>
                  <a:cubicBezTo>
                    <a:pt x="426" y="428"/>
                    <a:pt x="430" y="430"/>
                    <a:pt x="428" y="432"/>
                  </a:cubicBezTo>
                  <a:cubicBezTo>
                    <a:pt x="428" y="429"/>
                    <a:pt x="424" y="437"/>
                    <a:pt x="424" y="438"/>
                  </a:cubicBezTo>
                  <a:cubicBezTo>
                    <a:pt x="421" y="435"/>
                    <a:pt x="417" y="437"/>
                    <a:pt x="417" y="435"/>
                  </a:cubicBezTo>
                  <a:cubicBezTo>
                    <a:pt x="415" y="435"/>
                    <a:pt x="415" y="437"/>
                    <a:pt x="413" y="436"/>
                  </a:cubicBezTo>
                  <a:cubicBezTo>
                    <a:pt x="414" y="433"/>
                    <a:pt x="411" y="432"/>
                    <a:pt x="410" y="430"/>
                  </a:cubicBezTo>
                  <a:cubicBezTo>
                    <a:pt x="409" y="430"/>
                    <a:pt x="410" y="431"/>
                    <a:pt x="410" y="431"/>
                  </a:cubicBezTo>
                  <a:cubicBezTo>
                    <a:pt x="408" y="432"/>
                    <a:pt x="405" y="428"/>
                    <a:pt x="404" y="432"/>
                  </a:cubicBezTo>
                  <a:cubicBezTo>
                    <a:pt x="402" y="431"/>
                    <a:pt x="405" y="430"/>
                    <a:pt x="403" y="428"/>
                  </a:cubicBezTo>
                  <a:cubicBezTo>
                    <a:pt x="402" y="428"/>
                    <a:pt x="403" y="429"/>
                    <a:pt x="402" y="431"/>
                  </a:cubicBezTo>
                  <a:cubicBezTo>
                    <a:pt x="402" y="430"/>
                    <a:pt x="400" y="429"/>
                    <a:pt x="401" y="427"/>
                  </a:cubicBezTo>
                  <a:cubicBezTo>
                    <a:pt x="397" y="428"/>
                    <a:pt x="398" y="424"/>
                    <a:pt x="394" y="423"/>
                  </a:cubicBezTo>
                  <a:cubicBezTo>
                    <a:pt x="390" y="426"/>
                    <a:pt x="393" y="428"/>
                    <a:pt x="393" y="431"/>
                  </a:cubicBezTo>
                  <a:cubicBezTo>
                    <a:pt x="392" y="433"/>
                    <a:pt x="391" y="429"/>
                    <a:pt x="389" y="430"/>
                  </a:cubicBezTo>
                  <a:cubicBezTo>
                    <a:pt x="390" y="429"/>
                    <a:pt x="390" y="428"/>
                    <a:pt x="389" y="428"/>
                  </a:cubicBezTo>
                  <a:cubicBezTo>
                    <a:pt x="392" y="427"/>
                    <a:pt x="389" y="426"/>
                    <a:pt x="390" y="423"/>
                  </a:cubicBezTo>
                  <a:cubicBezTo>
                    <a:pt x="388" y="426"/>
                    <a:pt x="388" y="424"/>
                    <a:pt x="386" y="423"/>
                  </a:cubicBezTo>
                  <a:cubicBezTo>
                    <a:pt x="385" y="423"/>
                    <a:pt x="385" y="424"/>
                    <a:pt x="385" y="425"/>
                  </a:cubicBezTo>
                  <a:cubicBezTo>
                    <a:pt x="382" y="423"/>
                    <a:pt x="380" y="427"/>
                    <a:pt x="379" y="423"/>
                  </a:cubicBezTo>
                  <a:cubicBezTo>
                    <a:pt x="375" y="424"/>
                    <a:pt x="372" y="423"/>
                    <a:pt x="368" y="423"/>
                  </a:cubicBezTo>
                  <a:cubicBezTo>
                    <a:pt x="368" y="425"/>
                    <a:pt x="366" y="428"/>
                    <a:pt x="364" y="426"/>
                  </a:cubicBezTo>
                  <a:cubicBezTo>
                    <a:pt x="365" y="429"/>
                    <a:pt x="368" y="432"/>
                    <a:pt x="368" y="435"/>
                  </a:cubicBezTo>
                  <a:cubicBezTo>
                    <a:pt x="370" y="436"/>
                    <a:pt x="373" y="434"/>
                    <a:pt x="371" y="437"/>
                  </a:cubicBezTo>
                  <a:cubicBezTo>
                    <a:pt x="374" y="435"/>
                    <a:pt x="377" y="439"/>
                    <a:pt x="380" y="438"/>
                  </a:cubicBezTo>
                  <a:cubicBezTo>
                    <a:pt x="380" y="441"/>
                    <a:pt x="378" y="444"/>
                    <a:pt x="375" y="447"/>
                  </a:cubicBezTo>
                  <a:cubicBezTo>
                    <a:pt x="375" y="445"/>
                    <a:pt x="374" y="444"/>
                    <a:pt x="374" y="447"/>
                  </a:cubicBezTo>
                  <a:cubicBezTo>
                    <a:pt x="371" y="446"/>
                    <a:pt x="370" y="444"/>
                    <a:pt x="367" y="445"/>
                  </a:cubicBezTo>
                  <a:cubicBezTo>
                    <a:pt x="367" y="445"/>
                    <a:pt x="367" y="446"/>
                    <a:pt x="367" y="447"/>
                  </a:cubicBezTo>
                  <a:cubicBezTo>
                    <a:pt x="366" y="445"/>
                    <a:pt x="364" y="446"/>
                    <a:pt x="363" y="447"/>
                  </a:cubicBezTo>
                  <a:cubicBezTo>
                    <a:pt x="362" y="446"/>
                    <a:pt x="363" y="444"/>
                    <a:pt x="363" y="444"/>
                  </a:cubicBezTo>
                  <a:cubicBezTo>
                    <a:pt x="362" y="444"/>
                    <a:pt x="361" y="445"/>
                    <a:pt x="361" y="445"/>
                  </a:cubicBezTo>
                  <a:cubicBezTo>
                    <a:pt x="359" y="443"/>
                    <a:pt x="356" y="442"/>
                    <a:pt x="355" y="445"/>
                  </a:cubicBezTo>
                  <a:cubicBezTo>
                    <a:pt x="355" y="444"/>
                    <a:pt x="354" y="443"/>
                    <a:pt x="355" y="442"/>
                  </a:cubicBezTo>
                  <a:cubicBezTo>
                    <a:pt x="353" y="444"/>
                    <a:pt x="352" y="441"/>
                    <a:pt x="349" y="442"/>
                  </a:cubicBezTo>
                  <a:cubicBezTo>
                    <a:pt x="354" y="444"/>
                    <a:pt x="353" y="446"/>
                    <a:pt x="354" y="449"/>
                  </a:cubicBezTo>
                  <a:cubicBezTo>
                    <a:pt x="353" y="450"/>
                    <a:pt x="350" y="449"/>
                    <a:pt x="350" y="451"/>
                  </a:cubicBezTo>
                  <a:cubicBezTo>
                    <a:pt x="350" y="451"/>
                    <a:pt x="350" y="451"/>
                    <a:pt x="351" y="451"/>
                  </a:cubicBezTo>
                  <a:cubicBezTo>
                    <a:pt x="349" y="453"/>
                    <a:pt x="349" y="449"/>
                    <a:pt x="348" y="449"/>
                  </a:cubicBezTo>
                  <a:cubicBezTo>
                    <a:pt x="347" y="450"/>
                    <a:pt x="348" y="450"/>
                    <a:pt x="348" y="450"/>
                  </a:cubicBezTo>
                  <a:cubicBezTo>
                    <a:pt x="348" y="451"/>
                    <a:pt x="347" y="450"/>
                    <a:pt x="347" y="450"/>
                  </a:cubicBezTo>
                  <a:cubicBezTo>
                    <a:pt x="347" y="452"/>
                    <a:pt x="340" y="452"/>
                    <a:pt x="341" y="455"/>
                  </a:cubicBezTo>
                  <a:cubicBezTo>
                    <a:pt x="338" y="457"/>
                    <a:pt x="339" y="450"/>
                    <a:pt x="336" y="452"/>
                  </a:cubicBezTo>
                  <a:cubicBezTo>
                    <a:pt x="336" y="451"/>
                    <a:pt x="336" y="450"/>
                    <a:pt x="338" y="450"/>
                  </a:cubicBezTo>
                  <a:cubicBezTo>
                    <a:pt x="336" y="449"/>
                    <a:pt x="332" y="450"/>
                    <a:pt x="331" y="447"/>
                  </a:cubicBezTo>
                  <a:cubicBezTo>
                    <a:pt x="330" y="448"/>
                    <a:pt x="329" y="449"/>
                    <a:pt x="328" y="451"/>
                  </a:cubicBezTo>
                  <a:cubicBezTo>
                    <a:pt x="330" y="450"/>
                    <a:pt x="333" y="449"/>
                    <a:pt x="335" y="451"/>
                  </a:cubicBezTo>
                  <a:cubicBezTo>
                    <a:pt x="335" y="452"/>
                    <a:pt x="333" y="451"/>
                    <a:pt x="332" y="451"/>
                  </a:cubicBezTo>
                  <a:cubicBezTo>
                    <a:pt x="332" y="452"/>
                    <a:pt x="334" y="454"/>
                    <a:pt x="331" y="454"/>
                  </a:cubicBezTo>
                  <a:cubicBezTo>
                    <a:pt x="331" y="457"/>
                    <a:pt x="335" y="454"/>
                    <a:pt x="333" y="458"/>
                  </a:cubicBezTo>
                  <a:cubicBezTo>
                    <a:pt x="335" y="458"/>
                    <a:pt x="336" y="458"/>
                    <a:pt x="338" y="458"/>
                  </a:cubicBezTo>
                  <a:cubicBezTo>
                    <a:pt x="338" y="460"/>
                    <a:pt x="336" y="459"/>
                    <a:pt x="336" y="460"/>
                  </a:cubicBezTo>
                  <a:cubicBezTo>
                    <a:pt x="340" y="461"/>
                    <a:pt x="341" y="461"/>
                    <a:pt x="345" y="462"/>
                  </a:cubicBezTo>
                  <a:cubicBezTo>
                    <a:pt x="343" y="462"/>
                    <a:pt x="344" y="467"/>
                    <a:pt x="342" y="465"/>
                  </a:cubicBezTo>
                  <a:cubicBezTo>
                    <a:pt x="344" y="466"/>
                    <a:pt x="344" y="468"/>
                    <a:pt x="344" y="470"/>
                  </a:cubicBezTo>
                  <a:cubicBezTo>
                    <a:pt x="349" y="467"/>
                    <a:pt x="352" y="474"/>
                    <a:pt x="348" y="478"/>
                  </a:cubicBezTo>
                  <a:cubicBezTo>
                    <a:pt x="351" y="475"/>
                    <a:pt x="352" y="481"/>
                    <a:pt x="353" y="484"/>
                  </a:cubicBezTo>
                  <a:cubicBezTo>
                    <a:pt x="353" y="484"/>
                    <a:pt x="352" y="484"/>
                    <a:pt x="351" y="484"/>
                  </a:cubicBezTo>
                  <a:cubicBezTo>
                    <a:pt x="353" y="487"/>
                    <a:pt x="358" y="484"/>
                    <a:pt x="361" y="482"/>
                  </a:cubicBezTo>
                  <a:cubicBezTo>
                    <a:pt x="363" y="483"/>
                    <a:pt x="360" y="484"/>
                    <a:pt x="364" y="484"/>
                  </a:cubicBezTo>
                  <a:cubicBezTo>
                    <a:pt x="364" y="484"/>
                    <a:pt x="364" y="483"/>
                    <a:pt x="363" y="483"/>
                  </a:cubicBezTo>
                  <a:cubicBezTo>
                    <a:pt x="367" y="482"/>
                    <a:pt x="362" y="488"/>
                    <a:pt x="367" y="489"/>
                  </a:cubicBezTo>
                  <a:cubicBezTo>
                    <a:pt x="367" y="488"/>
                    <a:pt x="366" y="488"/>
                    <a:pt x="366" y="488"/>
                  </a:cubicBezTo>
                  <a:cubicBezTo>
                    <a:pt x="369" y="485"/>
                    <a:pt x="368" y="493"/>
                    <a:pt x="366" y="492"/>
                  </a:cubicBezTo>
                  <a:cubicBezTo>
                    <a:pt x="369" y="493"/>
                    <a:pt x="377" y="498"/>
                    <a:pt x="371" y="504"/>
                  </a:cubicBezTo>
                  <a:cubicBezTo>
                    <a:pt x="370" y="504"/>
                    <a:pt x="370" y="503"/>
                    <a:pt x="369" y="503"/>
                  </a:cubicBezTo>
                  <a:cubicBezTo>
                    <a:pt x="369" y="510"/>
                    <a:pt x="361" y="513"/>
                    <a:pt x="369" y="515"/>
                  </a:cubicBezTo>
                  <a:cubicBezTo>
                    <a:pt x="367" y="519"/>
                    <a:pt x="370" y="524"/>
                    <a:pt x="376" y="523"/>
                  </a:cubicBezTo>
                  <a:cubicBezTo>
                    <a:pt x="375" y="524"/>
                    <a:pt x="377" y="524"/>
                    <a:pt x="378" y="525"/>
                  </a:cubicBezTo>
                  <a:cubicBezTo>
                    <a:pt x="374" y="526"/>
                    <a:pt x="380" y="526"/>
                    <a:pt x="377" y="528"/>
                  </a:cubicBezTo>
                  <a:cubicBezTo>
                    <a:pt x="378" y="527"/>
                    <a:pt x="380" y="528"/>
                    <a:pt x="380" y="525"/>
                  </a:cubicBezTo>
                  <a:cubicBezTo>
                    <a:pt x="381" y="526"/>
                    <a:pt x="380" y="527"/>
                    <a:pt x="383" y="527"/>
                  </a:cubicBezTo>
                  <a:cubicBezTo>
                    <a:pt x="385" y="524"/>
                    <a:pt x="389" y="524"/>
                    <a:pt x="390" y="519"/>
                  </a:cubicBezTo>
                  <a:cubicBezTo>
                    <a:pt x="391" y="520"/>
                    <a:pt x="392" y="520"/>
                    <a:pt x="391" y="520"/>
                  </a:cubicBezTo>
                  <a:cubicBezTo>
                    <a:pt x="397" y="518"/>
                    <a:pt x="395" y="527"/>
                    <a:pt x="396" y="528"/>
                  </a:cubicBezTo>
                  <a:cubicBezTo>
                    <a:pt x="398" y="529"/>
                    <a:pt x="401" y="535"/>
                    <a:pt x="397" y="538"/>
                  </a:cubicBezTo>
                  <a:cubicBezTo>
                    <a:pt x="397" y="538"/>
                    <a:pt x="398" y="537"/>
                    <a:pt x="399" y="536"/>
                  </a:cubicBezTo>
                  <a:cubicBezTo>
                    <a:pt x="399" y="540"/>
                    <a:pt x="402" y="538"/>
                    <a:pt x="397" y="540"/>
                  </a:cubicBezTo>
                  <a:cubicBezTo>
                    <a:pt x="397" y="541"/>
                    <a:pt x="399" y="541"/>
                    <a:pt x="400" y="542"/>
                  </a:cubicBezTo>
                  <a:cubicBezTo>
                    <a:pt x="397" y="543"/>
                    <a:pt x="397" y="546"/>
                    <a:pt x="397" y="549"/>
                  </a:cubicBezTo>
                  <a:cubicBezTo>
                    <a:pt x="396" y="549"/>
                    <a:pt x="395" y="549"/>
                    <a:pt x="394" y="548"/>
                  </a:cubicBezTo>
                  <a:cubicBezTo>
                    <a:pt x="399" y="552"/>
                    <a:pt x="390" y="558"/>
                    <a:pt x="390" y="561"/>
                  </a:cubicBezTo>
                  <a:cubicBezTo>
                    <a:pt x="389" y="560"/>
                    <a:pt x="386" y="564"/>
                    <a:pt x="387" y="561"/>
                  </a:cubicBezTo>
                  <a:cubicBezTo>
                    <a:pt x="385" y="565"/>
                    <a:pt x="385" y="567"/>
                    <a:pt x="382" y="571"/>
                  </a:cubicBezTo>
                  <a:cubicBezTo>
                    <a:pt x="384" y="572"/>
                    <a:pt x="382" y="580"/>
                    <a:pt x="382" y="581"/>
                  </a:cubicBezTo>
                  <a:cubicBezTo>
                    <a:pt x="384" y="585"/>
                    <a:pt x="384" y="578"/>
                    <a:pt x="385" y="577"/>
                  </a:cubicBezTo>
                  <a:cubicBezTo>
                    <a:pt x="385" y="576"/>
                    <a:pt x="386" y="583"/>
                    <a:pt x="386" y="584"/>
                  </a:cubicBezTo>
                  <a:cubicBezTo>
                    <a:pt x="387" y="584"/>
                    <a:pt x="388" y="584"/>
                    <a:pt x="389" y="586"/>
                  </a:cubicBezTo>
                  <a:cubicBezTo>
                    <a:pt x="389" y="587"/>
                    <a:pt x="388" y="587"/>
                    <a:pt x="388" y="588"/>
                  </a:cubicBezTo>
                  <a:cubicBezTo>
                    <a:pt x="389" y="588"/>
                    <a:pt x="390" y="588"/>
                    <a:pt x="390" y="588"/>
                  </a:cubicBezTo>
                  <a:cubicBezTo>
                    <a:pt x="388" y="588"/>
                    <a:pt x="390" y="594"/>
                    <a:pt x="388" y="591"/>
                  </a:cubicBezTo>
                  <a:cubicBezTo>
                    <a:pt x="387" y="594"/>
                    <a:pt x="392" y="591"/>
                    <a:pt x="391" y="594"/>
                  </a:cubicBezTo>
                  <a:cubicBezTo>
                    <a:pt x="387" y="592"/>
                    <a:pt x="387" y="597"/>
                    <a:pt x="383" y="595"/>
                  </a:cubicBezTo>
                  <a:cubicBezTo>
                    <a:pt x="382" y="597"/>
                    <a:pt x="382" y="599"/>
                    <a:pt x="382" y="600"/>
                  </a:cubicBezTo>
                  <a:cubicBezTo>
                    <a:pt x="382" y="602"/>
                    <a:pt x="385" y="602"/>
                    <a:pt x="387" y="603"/>
                  </a:cubicBezTo>
                  <a:cubicBezTo>
                    <a:pt x="384" y="601"/>
                    <a:pt x="389" y="602"/>
                    <a:pt x="389" y="598"/>
                  </a:cubicBezTo>
                  <a:cubicBezTo>
                    <a:pt x="391" y="600"/>
                    <a:pt x="392" y="600"/>
                    <a:pt x="394" y="599"/>
                  </a:cubicBezTo>
                  <a:cubicBezTo>
                    <a:pt x="397" y="599"/>
                    <a:pt x="395" y="602"/>
                    <a:pt x="398" y="602"/>
                  </a:cubicBezTo>
                  <a:cubicBezTo>
                    <a:pt x="396" y="603"/>
                    <a:pt x="397" y="605"/>
                    <a:pt x="398" y="606"/>
                  </a:cubicBezTo>
                  <a:cubicBezTo>
                    <a:pt x="399" y="606"/>
                    <a:pt x="402" y="605"/>
                    <a:pt x="400" y="604"/>
                  </a:cubicBezTo>
                  <a:cubicBezTo>
                    <a:pt x="402" y="603"/>
                    <a:pt x="402" y="608"/>
                    <a:pt x="403" y="610"/>
                  </a:cubicBezTo>
                  <a:cubicBezTo>
                    <a:pt x="404" y="610"/>
                    <a:pt x="404" y="609"/>
                    <a:pt x="405" y="608"/>
                  </a:cubicBezTo>
                  <a:cubicBezTo>
                    <a:pt x="404" y="608"/>
                    <a:pt x="403" y="607"/>
                    <a:pt x="404" y="606"/>
                  </a:cubicBezTo>
                  <a:cubicBezTo>
                    <a:pt x="407" y="607"/>
                    <a:pt x="404" y="609"/>
                    <a:pt x="408" y="610"/>
                  </a:cubicBezTo>
                  <a:cubicBezTo>
                    <a:pt x="406" y="613"/>
                    <a:pt x="409" y="611"/>
                    <a:pt x="408" y="615"/>
                  </a:cubicBezTo>
                  <a:cubicBezTo>
                    <a:pt x="406" y="615"/>
                    <a:pt x="404" y="616"/>
                    <a:pt x="401" y="615"/>
                  </a:cubicBezTo>
                  <a:cubicBezTo>
                    <a:pt x="402" y="612"/>
                    <a:pt x="399" y="611"/>
                    <a:pt x="397" y="609"/>
                  </a:cubicBezTo>
                  <a:cubicBezTo>
                    <a:pt x="396" y="611"/>
                    <a:pt x="399" y="612"/>
                    <a:pt x="397" y="613"/>
                  </a:cubicBezTo>
                  <a:cubicBezTo>
                    <a:pt x="398" y="614"/>
                    <a:pt x="398" y="612"/>
                    <a:pt x="400" y="613"/>
                  </a:cubicBezTo>
                  <a:cubicBezTo>
                    <a:pt x="397" y="615"/>
                    <a:pt x="401" y="618"/>
                    <a:pt x="398" y="619"/>
                  </a:cubicBezTo>
                  <a:cubicBezTo>
                    <a:pt x="400" y="618"/>
                    <a:pt x="401" y="618"/>
                    <a:pt x="401" y="616"/>
                  </a:cubicBezTo>
                  <a:cubicBezTo>
                    <a:pt x="405" y="617"/>
                    <a:pt x="398" y="621"/>
                    <a:pt x="403" y="623"/>
                  </a:cubicBezTo>
                  <a:cubicBezTo>
                    <a:pt x="403" y="625"/>
                    <a:pt x="401" y="625"/>
                    <a:pt x="401" y="626"/>
                  </a:cubicBezTo>
                  <a:cubicBezTo>
                    <a:pt x="401" y="624"/>
                    <a:pt x="398" y="623"/>
                    <a:pt x="400" y="622"/>
                  </a:cubicBezTo>
                  <a:cubicBezTo>
                    <a:pt x="399" y="622"/>
                    <a:pt x="399" y="622"/>
                    <a:pt x="398" y="622"/>
                  </a:cubicBezTo>
                  <a:cubicBezTo>
                    <a:pt x="398" y="626"/>
                    <a:pt x="403" y="627"/>
                    <a:pt x="402" y="632"/>
                  </a:cubicBezTo>
                  <a:cubicBezTo>
                    <a:pt x="399" y="631"/>
                    <a:pt x="400" y="635"/>
                    <a:pt x="397" y="633"/>
                  </a:cubicBezTo>
                  <a:cubicBezTo>
                    <a:pt x="398" y="635"/>
                    <a:pt x="401" y="636"/>
                    <a:pt x="399" y="639"/>
                  </a:cubicBezTo>
                  <a:cubicBezTo>
                    <a:pt x="397" y="639"/>
                    <a:pt x="394" y="642"/>
                    <a:pt x="394" y="642"/>
                  </a:cubicBezTo>
                  <a:cubicBezTo>
                    <a:pt x="393" y="644"/>
                    <a:pt x="392" y="641"/>
                    <a:pt x="391" y="641"/>
                  </a:cubicBezTo>
                  <a:cubicBezTo>
                    <a:pt x="391" y="640"/>
                    <a:pt x="391" y="640"/>
                    <a:pt x="391" y="641"/>
                  </a:cubicBezTo>
                  <a:cubicBezTo>
                    <a:pt x="393" y="640"/>
                    <a:pt x="390" y="637"/>
                    <a:pt x="390" y="635"/>
                  </a:cubicBezTo>
                  <a:cubicBezTo>
                    <a:pt x="388" y="633"/>
                    <a:pt x="388" y="636"/>
                    <a:pt x="385" y="635"/>
                  </a:cubicBezTo>
                  <a:cubicBezTo>
                    <a:pt x="385" y="637"/>
                    <a:pt x="386" y="638"/>
                    <a:pt x="385" y="640"/>
                  </a:cubicBezTo>
                  <a:cubicBezTo>
                    <a:pt x="383" y="640"/>
                    <a:pt x="386" y="638"/>
                    <a:pt x="384" y="636"/>
                  </a:cubicBezTo>
                  <a:cubicBezTo>
                    <a:pt x="381" y="639"/>
                    <a:pt x="384" y="647"/>
                    <a:pt x="378" y="646"/>
                  </a:cubicBezTo>
                  <a:cubicBezTo>
                    <a:pt x="378" y="641"/>
                    <a:pt x="373" y="643"/>
                    <a:pt x="372" y="639"/>
                  </a:cubicBezTo>
                  <a:cubicBezTo>
                    <a:pt x="371" y="640"/>
                    <a:pt x="371" y="641"/>
                    <a:pt x="371" y="643"/>
                  </a:cubicBezTo>
                  <a:cubicBezTo>
                    <a:pt x="367" y="643"/>
                    <a:pt x="362" y="643"/>
                    <a:pt x="361" y="647"/>
                  </a:cubicBezTo>
                  <a:cubicBezTo>
                    <a:pt x="368" y="643"/>
                    <a:pt x="368" y="654"/>
                    <a:pt x="373" y="656"/>
                  </a:cubicBezTo>
                  <a:cubicBezTo>
                    <a:pt x="371" y="657"/>
                    <a:pt x="368" y="656"/>
                    <a:pt x="372" y="659"/>
                  </a:cubicBezTo>
                  <a:cubicBezTo>
                    <a:pt x="372" y="660"/>
                    <a:pt x="370" y="660"/>
                    <a:pt x="369" y="659"/>
                  </a:cubicBezTo>
                  <a:cubicBezTo>
                    <a:pt x="370" y="661"/>
                    <a:pt x="366" y="662"/>
                    <a:pt x="367" y="663"/>
                  </a:cubicBezTo>
                  <a:cubicBezTo>
                    <a:pt x="364" y="664"/>
                    <a:pt x="361" y="665"/>
                    <a:pt x="357" y="664"/>
                  </a:cubicBezTo>
                  <a:cubicBezTo>
                    <a:pt x="358" y="662"/>
                    <a:pt x="355" y="662"/>
                    <a:pt x="354" y="662"/>
                  </a:cubicBezTo>
                  <a:cubicBezTo>
                    <a:pt x="355" y="658"/>
                    <a:pt x="351" y="657"/>
                    <a:pt x="348" y="658"/>
                  </a:cubicBezTo>
                  <a:cubicBezTo>
                    <a:pt x="347" y="656"/>
                    <a:pt x="349" y="650"/>
                    <a:pt x="344" y="651"/>
                  </a:cubicBezTo>
                  <a:cubicBezTo>
                    <a:pt x="345" y="652"/>
                    <a:pt x="345" y="653"/>
                    <a:pt x="347" y="654"/>
                  </a:cubicBezTo>
                  <a:cubicBezTo>
                    <a:pt x="345" y="657"/>
                    <a:pt x="342" y="657"/>
                    <a:pt x="338" y="658"/>
                  </a:cubicBezTo>
                  <a:cubicBezTo>
                    <a:pt x="339" y="657"/>
                    <a:pt x="339" y="657"/>
                    <a:pt x="340" y="657"/>
                  </a:cubicBezTo>
                  <a:cubicBezTo>
                    <a:pt x="340" y="656"/>
                    <a:pt x="336" y="655"/>
                    <a:pt x="339" y="654"/>
                  </a:cubicBezTo>
                  <a:cubicBezTo>
                    <a:pt x="337" y="653"/>
                    <a:pt x="337" y="651"/>
                    <a:pt x="334" y="651"/>
                  </a:cubicBezTo>
                  <a:cubicBezTo>
                    <a:pt x="335" y="653"/>
                    <a:pt x="335" y="655"/>
                    <a:pt x="336" y="656"/>
                  </a:cubicBezTo>
                  <a:cubicBezTo>
                    <a:pt x="336" y="657"/>
                    <a:pt x="334" y="657"/>
                    <a:pt x="335" y="658"/>
                  </a:cubicBezTo>
                  <a:cubicBezTo>
                    <a:pt x="335" y="659"/>
                    <a:pt x="334" y="657"/>
                    <a:pt x="334" y="657"/>
                  </a:cubicBezTo>
                  <a:cubicBezTo>
                    <a:pt x="333" y="657"/>
                    <a:pt x="332" y="658"/>
                    <a:pt x="332" y="660"/>
                  </a:cubicBezTo>
                  <a:cubicBezTo>
                    <a:pt x="331" y="658"/>
                    <a:pt x="330" y="657"/>
                    <a:pt x="329" y="659"/>
                  </a:cubicBezTo>
                  <a:cubicBezTo>
                    <a:pt x="328" y="659"/>
                    <a:pt x="329" y="658"/>
                    <a:pt x="328" y="657"/>
                  </a:cubicBezTo>
                  <a:cubicBezTo>
                    <a:pt x="325" y="660"/>
                    <a:pt x="321" y="659"/>
                    <a:pt x="319" y="663"/>
                  </a:cubicBezTo>
                  <a:cubicBezTo>
                    <a:pt x="316" y="656"/>
                    <a:pt x="304" y="654"/>
                    <a:pt x="302" y="647"/>
                  </a:cubicBezTo>
                  <a:cubicBezTo>
                    <a:pt x="301" y="650"/>
                    <a:pt x="300" y="645"/>
                    <a:pt x="299" y="646"/>
                  </a:cubicBezTo>
                  <a:cubicBezTo>
                    <a:pt x="299" y="645"/>
                    <a:pt x="300" y="642"/>
                    <a:pt x="296" y="641"/>
                  </a:cubicBezTo>
                  <a:cubicBezTo>
                    <a:pt x="297" y="642"/>
                    <a:pt x="297" y="644"/>
                    <a:pt x="299" y="644"/>
                  </a:cubicBezTo>
                  <a:cubicBezTo>
                    <a:pt x="295" y="645"/>
                    <a:pt x="294" y="639"/>
                    <a:pt x="290" y="638"/>
                  </a:cubicBezTo>
                  <a:cubicBezTo>
                    <a:pt x="293" y="635"/>
                    <a:pt x="289" y="633"/>
                    <a:pt x="287" y="631"/>
                  </a:cubicBezTo>
                  <a:cubicBezTo>
                    <a:pt x="287" y="631"/>
                    <a:pt x="286" y="632"/>
                    <a:pt x="286" y="631"/>
                  </a:cubicBezTo>
                  <a:cubicBezTo>
                    <a:pt x="286" y="634"/>
                    <a:pt x="289" y="634"/>
                    <a:pt x="290" y="637"/>
                  </a:cubicBezTo>
                  <a:cubicBezTo>
                    <a:pt x="289" y="637"/>
                    <a:pt x="289" y="636"/>
                    <a:pt x="288" y="636"/>
                  </a:cubicBezTo>
                  <a:cubicBezTo>
                    <a:pt x="287" y="638"/>
                    <a:pt x="289" y="639"/>
                    <a:pt x="288" y="641"/>
                  </a:cubicBezTo>
                  <a:cubicBezTo>
                    <a:pt x="298" y="643"/>
                    <a:pt x="292" y="659"/>
                    <a:pt x="300" y="661"/>
                  </a:cubicBezTo>
                  <a:cubicBezTo>
                    <a:pt x="301" y="661"/>
                    <a:pt x="300" y="663"/>
                    <a:pt x="300" y="664"/>
                  </a:cubicBezTo>
                  <a:cubicBezTo>
                    <a:pt x="299" y="663"/>
                    <a:pt x="298" y="660"/>
                    <a:pt x="297" y="663"/>
                  </a:cubicBezTo>
                  <a:cubicBezTo>
                    <a:pt x="296" y="662"/>
                    <a:pt x="295" y="661"/>
                    <a:pt x="295" y="660"/>
                  </a:cubicBezTo>
                  <a:cubicBezTo>
                    <a:pt x="295" y="662"/>
                    <a:pt x="291" y="661"/>
                    <a:pt x="288" y="660"/>
                  </a:cubicBezTo>
                  <a:cubicBezTo>
                    <a:pt x="287" y="659"/>
                    <a:pt x="288" y="659"/>
                    <a:pt x="289" y="658"/>
                  </a:cubicBezTo>
                  <a:cubicBezTo>
                    <a:pt x="287" y="658"/>
                    <a:pt x="285" y="660"/>
                    <a:pt x="284" y="658"/>
                  </a:cubicBezTo>
                  <a:cubicBezTo>
                    <a:pt x="283" y="658"/>
                    <a:pt x="282" y="663"/>
                    <a:pt x="284" y="663"/>
                  </a:cubicBezTo>
                  <a:cubicBezTo>
                    <a:pt x="285" y="665"/>
                    <a:pt x="280" y="663"/>
                    <a:pt x="282" y="665"/>
                  </a:cubicBezTo>
                  <a:cubicBezTo>
                    <a:pt x="280" y="666"/>
                    <a:pt x="276" y="663"/>
                    <a:pt x="275" y="662"/>
                  </a:cubicBezTo>
                  <a:cubicBezTo>
                    <a:pt x="273" y="662"/>
                    <a:pt x="277" y="664"/>
                    <a:pt x="275" y="666"/>
                  </a:cubicBezTo>
                  <a:cubicBezTo>
                    <a:pt x="274" y="666"/>
                    <a:pt x="274" y="667"/>
                    <a:pt x="274" y="667"/>
                  </a:cubicBezTo>
                  <a:cubicBezTo>
                    <a:pt x="272" y="667"/>
                    <a:pt x="271" y="666"/>
                    <a:pt x="270" y="666"/>
                  </a:cubicBezTo>
                  <a:cubicBezTo>
                    <a:pt x="270" y="668"/>
                    <a:pt x="271" y="668"/>
                    <a:pt x="272" y="670"/>
                  </a:cubicBezTo>
                  <a:cubicBezTo>
                    <a:pt x="272" y="669"/>
                    <a:pt x="273" y="668"/>
                    <a:pt x="275" y="670"/>
                  </a:cubicBezTo>
                  <a:cubicBezTo>
                    <a:pt x="273" y="671"/>
                    <a:pt x="270" y="670"/>
                    <a:pt x="269" y="672"/>
                  </a:cubicBezTo>
                  <a:cubicBezTo>
                    <a:pt x="269" y="673"/>
                    <a:pt x="270" y="673"/>
                    <a:pt x="270" y="674"/>
                  </a:cubicBezTo>
                  <a:cubicBezTo>
                    <a:pt x="272" y="673"/>
                    <a:pt x="279" y="678"/>
                    <a:pt x="280" y="674"/>
                  </a:cubicBezTo>
                  <a:cubicBezTo>
                    <a:pt x="283" y="677"/>
                    <a:pt x="285" y="677"/>
                    <a:pt x="288" y="679"/>
                  </a:cubicBezTo>
                  <a:cubicBezTo>
                    <a:pt x="288" y="678"/>
                    <a:pt x="287" y="678"/>
                    <a:pt x="287" y="676"/>
                  </a:cubicBezTo>
                  <a:cubicBezTo>
                    <a:pt x="289" y="677"/>
                    <a:pt x="290" y="677"/>
                    <a:pt x="290" y="675"/>
                  </a:cubicBezTo>
                  <a:cubicBezTo>
                    <a:pt x="292" y="676"/>
                    <a:pt x="290" y="679"/>
                    <a:pt x="294" y="679"/>
                  </a:cubicBezTo>
                  <a:cubicBezTo>
                    <a:pt x="293" y="678"/>
                    <a:pt x="296" y="677"/>
                    <a:pt x="293" y="676"/>
                  </a:cubicBezTo>
                  <a:cubicBezTo>
                    <a:pt x="293" y="674"/>
                    <a:pt x="294" y="674"/>
                    <a:pt x="294" y="673"/>
                  </a:cubicBezTo>
                  <a:cubicBezTo>
                    <a:pt x="299" y="675"/>
                    <a:pt x="301" y="674"/>
                    <a:pt x="306" y="678"/>
                  </a:cubicBezTo>
                  <a:cubicBezTo>
                    <a:pt x="305" y="679"/>
                    <a:pt x="303" y="679"/>
                    <a:pt x="302" y="677"/>
                  </a:cubicBezTo>
                  <a:cubicBezTo>
                    <a:pt x="301" y="677"/>
                    <a:pt x="303" y="679"/>
                    <a:pt x="301" y="679"/>
                  </a:cubicBezTo>
                  <a:cubicBezTo>
                    <a:pt x="302" y="680"/>
                    <a:pt x="302" y="679"/>
                    <a:pt x="302" y="679"/>
                  </a:cubicBezTo>
                  <a:cubicBezTo>
                    <a:pt x="303" y="680"/>
                    <a:pt x="302" y="681"/>
                    <a:pt x="301" y="680"/>
                  </a:cubicBezTo>
                  <a:cubicBezTo>
                    <a:pt x="302" y="681"/>
                    <a:pt x="302" y="683"/>
                    <a:pt x="305" y="683"/>
                  </a:cubicBezTo>
                  <a:cubicBezTo>
                    <a:pt x="303" y="684"/>
                    <a:pt x="304" y="685"/>
                    <a:pt x="304" y="687"/>
                  </a:cubicBezTo>
                  <a:cubicBezTo>
                    <a:pt x="302" y="686"/>
                    <a:pt x="299" y="690"/>
                    <a:pt x="301" y="691"/>
                  </a:cubicBezTo>
                  <a:cubicBezTo>
                    <a:pt x="301" y="692"/>
                    <a:pt x="300" y="692"/>
                    <a:pt x="300" y="692"/>
                  </a:cubicBezTo>
                  <a:cubicBezTo>
                    <a:pt x="300" y="692"/>
                    <a:pt x="300" y="693"/>
                    <a:pt x="299" y="693"/>
                  </a:cubicBezTo>
                  <a:cubicBezTo>
                    <a:pt x="297" y="693"/>
                    <a:pt x="298" y="691"/>
                    <a:pt x="297" y="691"/>
                  </a:cubicBezTo>
                  <a:cubicBezTo>
                    <a:pt x="296" y="692"/>
                    <a:pt x="295" y="696"/>
                    <a:pt x="293" y="698"/>
                  </a:cubicBezTo>
                  <a:cubicBezTo>
                    <a:pt x="288" y="698"/>
                    <a:pt x="288" y="695"/>
                    <a:pt x="283" y="694"/>
                  </a:cubicBezTo>
                  <a:cubicBezTo>
                    <a:pt x="283" y="691"/>
                    <a:pt x="284" y="692"/>
                    <a:pt x="284" y="689"/>
                  </a:cubicBezTo>
                  <a:cubicBezTo>
                    <a:pt x="288" y="691"/>
                    <a:pt x="290" y="686"/>
                    <a:pt x="293" y="689"/>
                  </a:cubicBezTo>
                  <a:cubicBezTo>
                    <a:pt x="292" y="687"/>
                    <a:pt x="290" y="688"/>
                    <a:pt x="288" y="685"/>
                  </a:cubicBezTo>
                  <a:cubicBezTo>
                    <a:pt x="287" y="685"/>
                    <a:pt x="289" y="687"/>
                    <a:pt x="287" y="687"/>
                  </a:cubicBezTo>
                  <a:cubicBezTo>
                    <a:pt x="285" y="685"/>
                    <a:pt x="282" y="688"/>
                    <a:pt x="282" y="685"/>
                  </a:cubicBezTo>
                  <a:cubicBezTo>
                    <a:pt x="281" y="685"/>
                    <a:pt x="281" y="686"/>
                    <a:pt x="280" y="687"/>
                  </a:cubicBezTo>
                  <a:cubicBezTo>
                    <a:pt x="277" y="686"/>
                    <a:pt x="275" y="685"/>
                    <a:pt x="273" y="684"/>
                  </a:cubicBezTo>
                  <a:cubicBezTo>
                    <a:pt x="272" y="687"/>
                    <a:pt x="273" y="686"/>
                    <a:pt x="275" y="686"/>
                  </a:cubicBezTo>
                  <a:cubicBezTo>
                    <a:pt x="276" y="689"/>
                    <a:pt x="273" y="687"/>
                    <a:pt x="272" y="688"/>
                  </a:cubicBezTo>
                  <a:cubicBezTo>
                    <a:pt x="273" y="691"/>
                    <a:pt x="275" y="692"/>
                    <a:pt x="278" y="692"/>
                  </a:cubicBezTo>
                  <a:cubicBezTo>
                    <a:pt x="277" y="692"/>
                    <a:pt x="276" y="692"/>
                    <a:pt x="277" y="693"/>
                  </a:cubicBezTo>
                  <a:cubicBezTo>
                    <a:pt x="275" y="694"/>
                    <a:pt x="274" y="694"/>
                    <a:pt x="273" y="695"/>
                  </a:cubicBezTo>
                  <a:cubicBezTo>
                    <a:pt x="273" y="697"/>
                    <a:pt x="275" y="698"/>
                    <a:pt x="275" y="701"/>
                  </a:cubicBezTo>
                  <a:cubicBezTo>
                    <a:pt x="270" y="703"/>
                    <a:pt x="265" y="703"/>
                    <a:pt x="262" y="704"/>
                  </a:cubicBezTo>
                  <a:cubicBezTo>
                    <a:pt x="260" y="705"/>
                    <a:pt x="260" y="700"/>
                    <a:pt x="259" y="702"/>
                  </a:cubicBezTo>
                  <a:cubicBezTo>
                    <a:pt x="260" y="699"/>
                    <a:pt x="250" y="694"/>
                    <a:pt x="247" y="688"/>
                  </a:cubicBezTo>
                  <a:cubicBezTo>
                    <a:pt x="248" y="688"/>
                    <a:pt x="248" y="686"/>
                    <a:pt x="249" y="685"/>
                  </a:cubicBezTo>
                  <a:cubicBezTo>
                    <a:pt x="248" y="683"/>
                    <a:pt x="243" y="682"/>
                    <a:pt x="244" y="678"/>
                  </a:cubicBezTo>
                  <a:cubicBezTo>
                    <a:pt x="247" y="680"/>
                    <a:pt x="251" y="681"/>
                    <a:pt x="252" y="684"/>
                  </a:cubicBezTo>
                  <a:cubicBezTo>
                    <a:pt x="254" y="684"/>
                    <a:pt x="253" y="680"/>
                    <a:pt x="255" y="681"/>
                  </a:cubicBezTo>
                  <a:cubicBezTo>
                    <a:pt x="255" y="680"/>
                    <a:pt x="255" y="679"/>
                    <a:pt x="252" y="679"/>
                  </a:cubicBezTo>
                  <a:cubicBezTo>
                    <a:pt x="254" y="674"/>
                    <a:pt x="255" y="668"/>
                    <a:pt x="254" y="662"/>
                  </a:cubicBezTo>
                  <a:cubicBezTo>
                    <a:pt x="254" y="662"/>
                    <a:pt x="255" y="661"/>
                    <a:pt x="256" y="662"/>
                  </a:cubicBezTo>
                  <a:cubicBezTo>
                    <a:pt x="256" y="656"/>
                    <a:pt x="252" y="656"/>
                    <a:pt x="251" y="652"/>
                  </a:cubicBezTo>
                  <a:cubicBezTo>
                    <a:pt x="250" y="652"/>
                    <a:pt x="250" y="653"/>
                    <a:pt x="248" y="652"/>
                  </a:cubicBezTo>
                  <a:cubicBezTo>
                    <a:pt x="247" y="655"/>
                    <a:pt x="248" y="657"/>
                    <a:pt x="247" y="660"/>
                  </a:cubicBezTo>
                  <a:cubicBezTo>
                    <a:pt x="245" y="659"/>
                    <a:pt x="244" y="655"/>
                    <a:pt x="245" y="654"/>
                  </a:cubicBezTo>
                  <a:cubicBezTo>
                    <a:pt x="244" y="654"/>
                    <a:pt x="242" y="651"/>
                    <a:pt x="238" y="650"/>
                  </a:cubicBezTo>
                  <a:cubicBezTo>
                    <a:pt x="239" y="649"/>
                    <a:pt x="240" y="648"/>
                    <a:pt x="240" y="646"/>
                  </a:cubicBezTo>
                  <a:cubicBezTo>
                    <a:pt x="238" y="647"/>
                    <a:pt x="237" y="651"/>
                    <a:pt x="238" y="653"/>
                  </a:cubicBezTo>
                  <a:cubicBezTo>
                    <a:pt x="235" y="651"/>
                    <a:pt x="232" y="654"/>
                    <a:pt x="229" y="653"/>
                  </a:cubicBezTo>
                  <a:cubicBezTo>
                    <a:pt x="230" y="654"/>
                    <a:pt x="230" y="654"/>
                    <a:pt x="229" y="655"/>
                  </a:cubicBezTo>
                  <a:cubicBezTo>
                    <a:pt x="232" y="655"/>
                    <a:pt x="232" y="653"/>
                    <a:pt x="235" y="653"/>
                  </a:cubicBezTo>
                  <a:cubicBezTo>
                    <a:pt x="233" y="656"/>
                    <a:pt x="237" y="660"/>
                    <a:pt x="239" y="662"/>
                  </a:cubicBezTo>
                  <a:cubicBezTo>
                    <a:pt x="239" y="664"/>
                    <a:pt x="236" y="664"/>
                    <a:pt x="238" y="665"/>
                  </a:cubicBezTo>
                  <a:cubicBezTo>
                    <a:pt x="238" y="666"/>
                    <a:pt x="234" y="666"/>
                    <a:pt x="234" y="665"/>
                  </a:cubicBezTo>
                  <a:cubicBezTo>
                    <a:pt x="232" y="666"/>
                    <a:pt x="231" y="668"/>
                    <a:pt x="229" y="670"/>
                  </a:cubicBezTo>
                  <a:cubicBezTo>
                    <a:pt x="230" y="672"/>
                    <a:pt x="232" y="676"/>
                    <a:pt x="228" y="677"/>
                  </a:cubicBezTo>
                  <a:cubicBezTo>
                    <a:pt x="230" y="678"/>
                    <a:pt x="229" y="681"/>
                    <a:pt x="231" y="683"/>
                  </a:cubicBezTo>
                  <a:cubicBezTo>
                    <a:pt x="230" y="684"/>
                    <a:pt x="229" y="685"/>
                    <a:pt x="227" y="684"/>
                  </a:cubicBezTo>
                  <a:cubicBezTo>
                    <a:pt x="227" y="685"/>
                    <a:pt x="226" y="686"/>
                    <a:pt x="226" y="687"/>
                  </a:cubicBezTo>
                  <a:cubicBezTo>
                    <a:pt x="226" y="688"/>
                    <a:pt x="228" y="686"/>
                    <a:pt x="230" y="687"/>
                  </a:cubicBezTo>
                  <a:cubicBezTo>
                    <a:pt x="225" y="689"/>
                    <a:pt x="231" y="692"/>
                    <a:pt x="229" y="695"/>
                  </a:cubicBezTo>
                  <a:cubicBezTo>
                    <a:pt x="230" y="693"/>
                    <a:pt x="232" y="696"/>
                    <a:pt x="233" y="695"/>
                  </a:cubicBezTo>
                  <a:cubicBezTo>
                    <a:pt x="235" y="695"/>
                    <a:pt x="232" y="698"/>
                    <a:pt x="234" y="699"/>
                  </a:cubicBezTo>
                  <a:cubicBezTo>
                    <a:pt x="233" y="700"/>
                    <a:pt x="230" y="694"/>
                    <a:pt x="228" y="697"/>
                  </a:cubicBezTo>
                  <a:cubicBezTo>
                    <a:pt x="230" y="695"/>
                    <a:pt x="225" y="694"/>
                    <a:pt x="222" y="693"/>
                  </a:cubicBezTo>
                  <a:cubicBezTo>
                    <a:pt x="224" y="692"/>
                    <a:pt x="225" y="691"/>
                    <a:pt x="225" y="688"/>
                  </a:cubicBezTo>
                  <a:cubicBezTo>
                    <a:pt x="225" y="687"/>
                    <a:pt x="223" y="686"/>
                    <a:pt x="223" y="684"/>
                  </a:cubicBezTo>
                  <a:cubicBezTo>
                    <a:pt x="221" y="684"/>
                    <a:pt x="221" y="685"/>
                    <a:pt x="220" y="684"/>
                  </a:cubicBezTo>
                  <a:cubicBezTo>
                    <a:pt x="221" y="686"/>
                    <a:pt x="221" y="687"/>
                    <a:pt x="222" y="688"/>
                  </a:cubicBezTo>
                  <a:cubicBezTo>
                    <a:pt x="220" y="688"/>
                    <a:pt x="216" y="689"/>
                    <a:pt x="212" y="688"/>
                  </a:cubicBezTo>
                  <a:cubicBezTo>
                    <a:pt x="211" y="687"/>
                    <a:pt x="211" y="686"/>
                    <a:pt x="211" y="685"/>
                  </a:cubicBezTo>
                  <a:cubicBezTo>
                    <a:pt x="210" y="686"/>
                    <a:pt x="210" y="686"/>
                    <a:pt x="210" y="687"/>
                  </a:cubicBezTo>
                  <a:cubicBezTo>
                    <a:pt x="209" y="686"/>
                    <a:pt x="206" y="685"/>
                    <a:pt x="208" y="683"/>
                  </a:cubicBezTo>
                  <a:cubicBezTo>
                    <a:pt x="206" y="684"/>
                    <a:pt x="201" y="684"/>
                    <a:pt x="200" y="681"/>
                  </a:cubicBezTo>
                  <a:cubicBezTo>
                    <a:pt x="201" y="677"/>
                    <a:pt x="196" y="677"/>
                    <a:pt x="196" y="673"/>
                  </a:cubicBezTo>
                  <a:cubicBezTo>
                    <a:pt x="194" y="673"/>
                    <a:pt x="193" y="674"/>
                    <a:pt x="191" y="673"/>
                  </a:cubicBezTo>
                  <a:cubicBezTo>
                    <a:pt x="191" y="673"/>
                    <a:pt x="191" y="672"/>
                    <a:pt x="190" y="672"/>
                  </a:cubicBezTo>
                  <a:cubicBezTo>
                    <a:pt x="192" y="670"/>
                    <a:pt x="192" y="673"/>
                    <a:pt x="194" y="673"/>
                  </a:cubicBezTo>
                  <a:cubicBezTo>
                    <a:pt x="194" y="672"/>
                    <a:pt x="194" y="672"/>
                    <a:pt x="194" y="671"/>
                  </a:cubicBezTo>
                  <a:cubicBezTo>
                    <a:pt x="190" y="669"/>
                    <a:pt x="187" y="664"/>
                    <a:pt x="181" y="664"/>
                  </a:cubicBezTo>
                  <a:cubicBezTo>
                    <a:pt x="181" y="667"/>
                    <a:pt x="182" y="667"/>
                    <a:pt x="180" y="666"/>
                  </a:cubicBezTo>
                  <a:cubicBezTo>
                    <a:pt x="179" y="668"/>
                    <a:pt x="182" y="668"/>
                    <a:pt x="183" y="669"/>
                  </a:cubicBezTo>
                  <a:cubicBezTo>
                    <a:pt x="182" y="670"/>
                    <a:pt x="181" y="672"/>
                    <a:pt x="183" y="672"/>
                  </a:cubicBezTo>
                  <a:cubicBezTo>
                    <a:pt x="182" y="673"/>
                    <a:pt x="182" y="671"/>
                    <a:pt x="181" y="673"/>
                  </a:cubicBezTo>
                  <a:cubicBezTo>
                    <a:pt x="181" y="671"/>
                    <a:pt x="177" y="668"/>
                    <a:pt x="175" y="669"/>
                  </a:cubicBezTo>
                  <a:cubicBezTo>
                    <a:pt x="173" y="668"/>
                    <a:pt x="173" y="667"/>
                    <a:pt x="174" y="665"/>
                  </a:cubicBezTo>
                  <a:cubicBezTo>
                    <a:pt x="173" y="666"/>
                    <a:pt x="171" y="665"/>
                    <a:pt x="171" y="666"/>
                  </a:cubicBezTo>
                  <a:cubicBezTo>
                    <a:pt x="169" y="665"/>
                    <a:pt x="170" y="662"/>
                    <a:pt x="166" y="662"/>
                  </a:cubicBezTo>
                  <a:cubicBezTo>
                    <a:pt x="167" y="659"/>
                    <a:pt x="164" y="658"/>
                    <a:pt x="165" y="655"/>
                  </a:cubicBezTo>
                  <a:cubicBezTo>
                    <a:pt x="164" y="655"/>
                    <a:pt x="163" y="655"/>
                    <a:pt x="162" y="656"/>
                  </a:cubicBezTo>
                  <a:cubicBezTo>
                    <a:pt x="162" y="655"/>
                    <a:pt x="162" y="653"/>
                    <a:pt x="159" y="653"/>
                  </a:cubicBezTo>
                  <a:cubicBezTo>
                    <a:pt x="160" y="652"/>
                    <a:pt x="159" y="648"/>
                    <a:pt x="159" y="646"/>
                  </a:cubicBezTo>
                  <a:cubicBezTo>
                    <a:pt x="160" y="644"/>
                    <a:pt x="160" y="645"/>
                    <a:pt x="162" y="646"/>
                  </a:cubicBezTo>
                  <a:cubicBezTo>
                    <a:pt x="163" y="646"/>
                    <a:pt x="163" y="644"/>
                    <a:pt x="163" y="643"/>
                  </a:cubicBezTo>
                  <a:cubicBezTo>
                    <a:pt x="159" y="643"/>
                    <a:pt x="160" y="643"/>
                    <a:pt x="156" y="642"/>
                  </a:cubicBezTo>
                  <a:cubicBezTo>
                    <a:pt x="157" y="639"/>
                    <a:pt x="154" y="639"/>
                    <a:pt x="153" y="638"/>
                  </a:cubicBezTo>
                  <a:cubicBezTo>
                    <a:pt x="154" y="637"/>
                    <a:pt x="154" y="637"/>
                    <a:pt x="155" y="638"/>
                  </a:cubicBezTo>
                  <a:cubicBezTo>
                    <a:pt x="153" y="637"/>
                    <a:pt x="154" y="636"/>
                    <a:pt x="149" y="634"/>
                  </a:cubicBezTo>
                  <a:cubicBezTo>
                    <a:pt x="151" y="633"/>
                    <a:pt x="150" y="632"/>
                    <a:pt x="148" y="632"/>
                  </a:cubicBezTo>
                  <a:cubicBezTo>
                    <a:pt x="151" y="631"/>
                    <a:pt x="149" y="629"/>
                    <a:pt x="151" y="627"/>
                  </a:cubicBezTo>
                  <a:cubicBezTo>
                    <a:pt x="148" y="626"/>
                    <a:pt x="148" y="628"/>
                    <a:pt x="146" y="628"/>
                  </a:cubicBezTo>
                  <a:cubicBezTo>
                    <a:pt x="146" y="628"/>
                    <a:pt x="148" y="625"/>
                    <a:pt x="145" y="624"/>
                  </a:cubicBezTo>
                  <a:cubicBezTo>
                    <a:pt x="149" y="624"/>
                    <a:pt x="151" y="620"/>
                    <a:pt x="154" y="619"/>
                  </a:cubicBezTo>
                  <a:cubicBezTo>
                    <a:pt x="153" y="616"/>
                    <a:pt x="149" y="614"/>
                    <a:pt x="147" y="613"/>
                  </a:cubicBezTo>
                  <a:cubicBezTo>
                    <a:pt x="149" y="612"/>
                    <a:pt x="151" y="613"/>
                    <a:pt x="152" y="614"/>
                  </a:cubicBezTo>
                  <a:cubicBezTo>
                    <a:pt x="153" y="612"/>
                    <a:pt x="150" y="612"/>
                    <a:pt x="150" y="610"/>
                  </a:cubicBezTo>
                  <a:cubicBezTo>
                    <a:pt x="154" y="611"/>
                    <a:pt x="153" y="606"/>
                    <a:pt x="151" y="606"/>
                  </a:cubicBezTo>
                  <a:cubicBezTo>
                    <a:pt x="156" y="606"/>
                    <a:pt x="154" y="600"/>
                    <a:pt x="157" y="597"/>
                  </a:cubicBezTo>
                  <a:cubicBezTo>
                    <a:pt x="159" y="598"/>
                    <a:pt x="162" y="600"/>
                    <a:pt x="165" y="600"/>
                  </a:cubicBezTo>
                  <a:cubicBezTo>
                    <a:pt x="165" y="599"/>
                    <a:pt x="164" y="599"/>
                    <a:pt x="163" y="599"/>
                  </a:cubicBezTo>
                  <a:cubicBezTo>
                    <a:pt x="166" y="597"/>
                    <a:pt x="170" y="600"/>
                    <a:pt x="171" y="594"/>
                  </a:cubicBezTo>
                  <a:cubicBezTo>
                    <a:pt x="172" y="595"/>
                    <a:pt x="172" y="596"/>
                    <a:pt x="174" y="597"/>
                  </a:cubicBezTo>
                  <a:cubicBezTo>
                    <a:pt x="174" y="597"/>
                    <a:pt x="175" y="597"/>
                    <a:pt x="175" y="596"/>
                  </a:cubicBezTo>
                  <a:cubicBezTo>
                    <a:pt x="175" y="594"/>
                    <a:pt x="175" y="593"/>
                    <a:pt x="175" y="592"/>
                  </a:cubicBezTo>
                  <a:cubicBezTo>
                    <a:pt x="175" y="591"/>
                    <a:pt x="176" y="592"/>
                    <a:pt x="177" y="591"/>
                  </a:cubicBezTo>
                  <a:cubicBezTo>
                    <a:pt x="179" y="593"/>
                    <a:pt x="175" y="597"/>
                    <a:pt x="174" y="601"/>
                  </a:cubicBezTo>
                  <a:cubicBezTo>
                    <a:pt x="176" y="601"/>
                    <a:pt x="176" y="599"/>
                    <a:pt x="178" y="598"/>
                  </a:cubicBezTo>
                  <a:cubicBezTo>
                    <a:pt x="177" y="593"/>
                    <a:pt x="179" y="593"/>
                    <a:pt x="180" y="590"/>
                  </a:cubicBezTo>
                  <a:cubicBezTo>
                    <a:pt x="180" y="589"/>
                    <a:pt x="179" y="588"/>
                    <a:pt x="177" y="587"/>
                  </a:cubicBezTo>
                  <a:cubicBezTo>
                    <a:pt x="180" y="584"/>
                    <a:pt x="176" y="584"/>
                    <a:pt x="177" y="581"/>
                  </a:cubicBezTo>
                  <a:cubicBezTo>
                    <a:pt x="174" y="581"/>
                    <a:pt x="173" y="577"/>
                    <a:pt x="171" y="579"/>
                  </a:cubicBezTo>
                  <a:cubicBezTo>
                    <a:pt x="170" y="577"/>
                    <a:pt x="171" y="573"/>
                    <a:pt x="173" y="571"/>
                  </a:cubicBezTo>
                  <a:cubicBezTo>
                    <a:pt x="169" y="564"/>
                    <a:pt x="168" y="563"/>
                    <a:pt x="167" y="555"/>
                  </a:cubicBezTo>
                  <a:cubicBezTo>
                    <a:pt x="162" y="555"/>
                    <a:pt x="161" y="554"/>
                    <a:pt x="159" y="557"/>
                  </a:cubicBezTo>
                  <a:cubicBezTo>
                    <a:pt x="157" y="556"/>
                    <a:pt x="163" y="553"/>
                    <a:pt x="159" y="553"/>
                  </a:cubicBezTo>
                  <a:cubicBezTo>
                    <a:pt x="166" y="546"/>
                    <a:pt x="156" y="544"/>
                    <a:pt x="153" y="541"/>
                  </a:cubicBezTo>
                  <a:cubicBezTo>
                    <a:pt x="153" y="541"/>
                    <a:pt x="154" y="541"/>
                    <a:pt x="155" y="542"/>
                  </a:cubicBezTo>
                  <a:cubicBezTo>
                    <a:pt x="154" y="542"/>
                    <a:pt x="153" y="542"/>
                    <a:pt x="152" y="542"/>
                  </a:cubicBezTo>
                  <a:cubicBezTo>
                    <a:pt x="152" y="543"/>
                    <a:pt x="153" y="543"/>
                    <a:pt x="154" y="543"/>
                  </a:cubicBezTo>
                  <a:cubicBezTo>
                    <a:pt x="154" y="544"/>
                    <a:pt x="153" y="544"/>
                    <a:pt x="152" y="545"/>
                  </a:cubicBezTo>
                  <a:cubicBezTo>
                    <a:pt x="153" y="547"/>
                    <a:pt x="152" y="559"/>
                    <a:pt x="155" y="564"/>
                  </a:cubicBezTo>
                  <a:cubicBezTo>
                    <a:pt x="152" y="563"/>
                    <a:pt x="155" y="563"/>
                    <a:pt x="153" y="561"/>
                  </a:cubicBezTo>
                  <a:cubicBezTo>
                    <a:pt x="152" y="563"/>
                    <a:pt x="150" y="564"/>
                    <a:pt x="150" y="560"/>
                  </a:cubicBezTo>
                  <a:cubicBezTo>
                    <a:pt x="147" y="560"/>
                    <a:pt x="150" y="562"/>
                    <a:pt x="148" y="563"/>
                  </a:cubicBezTo>
                  <a:cubicBezTo>
                    <a:pt x="148" y="563"/>
                    <a:pt x="149" y="562"/>
                    <a:pt x="150" y="563"/>
                  </a:cubicBezTo>
                  <a:cubicBezTo>
                    <a:pt x="149" y="564"/>
                    <a:pt x="148" y="566"/>
                    <a:pt x="147" y="566"/>
                  </a:cubicBezTo>
                  <a:cubicBezTo>
                    <a:pt x="148" y="569"/>
                    <a:pt x="149" y="567"/>
                    <a:pt x="149" y="571"/>
                  </a:cubicBezTo>
                  <a:cubicBezTo>
                    <a:pt x="148" y="569"/>
                    <a:pt x="148" y="570"/>
                    <a:pt x="148" y="572"/>
                  </a:cubicBezTo>
                  <a:cubicBezTo>
                    <a:pt x="145" y="571"/>
                    <a:pt x="144" y="570"/>
                    <a:pt x="144" y="568"/>
                  </a:cubicBezTo>
                  <a:cubicBezTo>
                    <a:pt x="141" y="570"/>
                    <a:pt x="137" y="571"/>
                    <a:pt x="136" y="573"/>
                  </a:cubicBezTo>
                  <a:cubicBezTo>
                    <a:pt x="137" y="574"/>
                    <a:pt x="140" y="572"/>
                    <a:pt x="137" y="575"/>
                  </a:cubicBezTo>
                  <a:cubicBezTo>
                    <a:pt x="138" y="576"/>
                    <a:pt x="139" y="575"/>
                    <a:pt x="139" y="576"/>
                  </a:cubicBezTo>
                  <a:cubicBezTo>
                    <a:pt x="139" y="574"/>
                    <a:pt x="143" y="576"/>
                    <a:pt x="143" y="572"/>
                  </a:cubicBezTo>
                  <a:cubicBezTo>
                    <a:pt x="141" y="574"/>
                    <a:pt x="141" y="573"/>
                    <a:pt x="142" y="571"/>
                  </a:cubicBezTo>
                  <a:cubicBezTo>
                    <a:pt x="143" y="571"/>
                    <a:pt x="144" y="572"/>
                    <a:pt x="145" y="573"/>
                  </a:cubicBezTo>
                  <a:cubicBezTo>
                    <a:pt x="143" y="580"/>
                    <a:pt x="146" y="578"/>
                    <a:pt x="141" y="581"/>
                  </a:cubicBezTo>
                  <a:cubicBezTo>
                    <a:pt x="141" y="581"/>
                    <a:pt x="140" y="576"/>
                    <a:pt x="143" y="578"/>
                  </a:cubicBezTo>
                  <a:cubicBezTo>
                    <a:pt x="142" y="574"/>
                    <a:pt x="139" y="579"/>
                    <a:pt x="139" y="577"/>
                  </a:cubicBezTo>
                  <a:cubicBezTo>
                    <a:pt x="137" y="577"/>
                    <a:pt x="140" y="580"/>
                    <a:pt x="137" y="581"/>
                  </a:cubicBezTo>
                  <a:cubicBezTo>
                    <a:pt x="137" y="582"/>
                    <a:pt x="140" y="582"/>
                    <a:pt x="140" y="583"/>
                  </a:cubicBezTo>
                  <a:cubicBezTo>
                    <a:pt x="138" y="583"/>
                    <a:pt x="139" y="583"/>
                    <a:pt x="139" y="585"/>
                  </a:cubicBezTo>
                  <a:cubicBezTo>
                    <a:pt x="137" y="585"/>
                    <a:pt x="137" y="583"/>
                    <a:pt x="137" y="581"/>
                  </a:cubicBezTo>
                  <a:cubicBezTo>
                    <a:pt x="134" y="581"/>
                    <a:pt x="133" y="580"/>
                    <a:pt x="133" y="579"/>
                  </a:cubicBezTo>
                  <a:cubicBezTo>
                    <a:pt x="132" y="581"/>
                    <a:pt x="130" y="580"/>
                    <a:pt x="128" y="581"/>
                  </a:cubicBezTo>
                  <a:cubicBezTo>
                    <a:pt x="129" y="583"/>
                    <a:pt x="131" y="580"/>
                    <a:pt x="134" y="581"/>
                  </a:cubicBezTo>
                  <a:cubicBezTo>
                    <a:pt x="133" y="583"/>
                    <a:pt x="134" y="583"/>
                    <a:pt x="133" y="586"/>
                  </a:cubicBezTo>
                  <a:cubicBezTo>
                    <a:pt x="132" y="585"/>
                    <a:pt x="132" y="585"/>
                    <a:pt x="132" y="586"/>
                  </a:cubicBezTo>
                  <a:cubicBezTo>
                    <a:pt x="130" y="585"/>
                    <a:pt x="133" y="584"/>
                    <a:pt x="132" y="582"/>
                  </a:cubicBezTo>
                  <a:cubicBezTo>
                    <a:pt x="130" y="582"/>
                    <a:pt x="131" y="584"/>
                    <a:pt x="129" y="582"/>
                  </a:cubicBezTo>
                  <a:cubicBezTo>
                    <a:pt x="129" y="585"/>
                    <a:pt x="131" y="589"/>
                    <a:pt x="128" y="588"/>
                  </a:cubicBezTo>
                  <a:cubicBezTo>
                    <a:pt x="129" y="590"/>
                    <a:pt x="129" y="593"/>
                    <a:pt x="126" y="594"/>
                  </a:cubicBezTo>
                  <a:cubicBezTo>
                    <a:pt x="129" y="598"/>
                    <a:pt x="126" y="596"/>
                    <a:pt x="124" y="601"/>
                  </a:cubicBezTo>
                  <a:cubicBezTo>
                    <a:pt x="122" y="603"/>
                    <a:pt x="124" y="598"/>
                    <a:pt x="124" y="597"/>
                  </a:cubicBezTo>
                  <a:cubicBezTo>
                    <a:pt x="122" y="596"/>
                    <a:pt x="121" y="596"/>
                    <a:pt x="120" y="597"/>
                  </a:cubicBezTo>
                  <a:cubicBezTo>
                    <a:pt x="118" y="595"/>
                    <a:pt x="123" y="595"/>
                    <a:pt x="124" y="595"/>
                  </a:cubicBezTo>
                  <a:cubicBezTo>
                    <a:pt x="124" y="594"/>
                    <a:pt x="119" y="594"/>
                    <a:pt x="119" y="596"/>
                  </a:cubicBezTo>
                  <a:cubicBezTo>
                    <a:pt x="118" y="594"/>
                    <a:pt x="117" y="593"/>
                    <a:pt x="117" y="591"/>
                  </a:cubicBezTo>
                  <a:cubicBezTo>
                    <a:pt x="120" y="593"/>
                    <a:pt x="120" y="594"/>
                    <a:pt x="125" y="594"/>
                  </a:cubicBezTo>
                  <a:cubicBezTo>
                    <a:pt x="125" y="592"/>
                    <a:pt x="124" y="591"/>
                    <a:pt x="124" y="588"/>
                  </a:cubicBezTo>
                  <a:cubicBezTo>
                    <a:pt x="121" y="587"/>
                    <a:pt x="121" y="589"/>
                    <a:pt x="119" y="588"/>
                  </a:cubicBezTo>
                  <a:cubicBezTo>
                    <a:pt x="119" y="589"/>
                    <a:pt x="119" y="589"/>
                    <a:pt x="119" y="590"/>
                  </a:cubicBezTo>
                  <a:cubicBezTo>
                    <a:pt x="118" y="591"/>
                    <a:pt x="116" y="588"/>
                    <a:pt x="117" y="586"/>
                  </a:cubicBezTo>
                  <a:cubicBezTo>
                    <a:pt x="115" y="587"/>
                    <a:pt x="116" y="591"/>
                    <a:pt x="115" y="591"/>
                  </a:cubicBezTo>
                  <a:cubicBezTo>
                    <a:pt x="115" y="592"/>
                    <a:pt x="118" y="592"/>
                    <a:pt x="116" y="595"/>
                  </a:cubicBezTo>
                  <a:cubicBezTo>
                    <a:pt x="115" y="594"/>
                    <a:pt x="116" y="592"/>
                    <a:pt x="114" y="592"/>
                  </a:cubicBezTo>
                  <a:cubicBezTo>
                    <a:pt x="116" y="593"/>
                    <a:pt x="114" y="595"/>
                    <a:pt x="114" y="595"/>
                  </a:cubicBezTo>
                  <a:cubicBezTo>
                    <a:pt x="114" y="597"/>
                    <a:pt x="113" y="593"/>
                    <a:pt x="113" y="596"/>
                  </a:cubicBezTo>
                  <a:cubicBezTo>
                    <a:pt x="111" y="596"/>
                    <a:pt x="113" y="593"/>
                    <a:pt x="110" y="593"/>
                  </a:cubicBezTo>
                  <a:cubicBezTo>
                    <a:pt x="109" y="593"/>
                    <a:pt x="111" y="594"/>
                    <a:pt x="109" y="595"/>
                  </a:cubicBezTo>
                  <a:cubicBezTo>
                    <a:pt x="108" y="594"/>
                    <a:pt x="109" y="593"/>
                    <a:pt x="109" y="592"/>
                  </a:cubicBezTo>
                  <a:cubicBezTo>
                    <a:pt x="108" y="592"/>
                    <a:pt x="106" y="593"/>
                    <a:pt x="107" y="589"/>
                  </a:cubicBezTo>
                  <a:cubicBezTo>
                    <a:pt x="103" y="591"/>
                    <a:pt x="110" y="597"/>
                    <a:pt x="107" y="600"/>
                  </a:cubicBezTo>
                  <a:cubicBezTo>
                    <a:pt x="103" y="600"/>
                    <a:pt x="106" y="598"/>
                    <a:pt x="102" y="598"/>
                  </a:cubicBezTo>
                  <a:cubicBezTo>
                    <a:pt x="102" y="595"/>
                    <a:pt x="102" y="591"/>
                    <a:pt x="102" y="589"/>
                  </a:cubicBezTo>
                  <a:cubicBezTo>
                    <a:pt x="101" y="587"/>
                    <a:pt x="99" y="586"/>
                    <a:pt x="98" y="584"/>
                  </a:cubicBezTo>
                  <a:cubicBezTo>
                    <a:pt x="103" y="585"/>
                    <a:pt x="100" y="578"/>
                    <a:pt x="99" y="575"/>
                  </a:cubicBezTo>
                  <a:cubicBezTo>
                    <a:pt x="96" y="578"/>
                    <a:pt x="96" y="572"/>
                    <a:pt x="94" y="571"/>
                  </a:cubicBezTo>
                  <a:cubicBezTo>
                    <a:pt x="96" y="569"/>
                    <a:pt x="96" y="567"/>
                    <a:pt x="98" y="567"/>
                  </a:cubicBezTo>
                  <a:cubicBezTo>
                    <a:pt x="98" y="565"/>
                    <a:pt x="96" y="565"/>
                    <a:pt x="97" y="563"/>
                  </a:cubicBezTo>
                  <a:cubicBezTo>
                    <a:pt x="96" y="563"/>
                    <a:pt x="96" y="564"/>
                    <a:pt x="95" y="563"/>
                  </a:cubicBezTo>
                  <a:cubicBezTo>
                    <a:pt x="95" y="559"/>
                    <a:pt x="97" y="548"/>
                    <a:pt x="94" y="548"/>
                  </a:cubicBezTo>
                  <a:cubicBezTo>
                    <a:pt x="93" y="548"/>
                    <a:pt x="95" y="551"/>
                    <a:pt x="94" y="553"/>
                  </a:cubicBezTo>
                  <a:cubicBezTo>
                    <a:pt x="92" y="551"/>
                    <a:pt x="88" y="549"/>
                    <a:pt x="90" y="547"/>
                  </a:cubicBezTo>
                  <a:cubicBezTo>
                    <a:pt x="84" y="553"/>
                    <a:pt x="94" y="559"/>
                    <a:pt x="93" y="566"/>
                  </a:cubicBezTo>
                  <a:cubicBezTo>
                    <a:pt x="92" y="563"/>
                    <a:pt x="90" y="569"/>
                    <a:pt x="90" y="568"/>
                  </a:cubicBezTo>
                  <a:cubicBezTo>
                    <a:pt x="89" y="569"/>
                    <a:pt x="81" y="569"/>
                    <a:pt x="83" y="567"/>
                  </a:cubicBezTo>
                  <a:cubicBezTo>
                    <a:pt x="82" y="567"/>
                    <a:pt x="80" y="567"/>
                    <a:pt x="79" y="567"/>
                  </a:cubicBezTo>
                  <a:cubicBezTo>
                    <a:pt x="77" y="563"/>
                    <a:pt x="71" y="562"/>
                    <a:pt x="71" y="557"/>
                  </a:cubicBezTo>
                  <a:cubicBezTo>
                    <a:pt x="70" y="557"/>
                    <a:pt x="69" y="558"/>
                    <a:pt x="67" y="557"/>
                  </a:cubicBezTo>
                  <a:cubicBezTo>
                    <a:pt x="67" y="556"/>
                    <a:pt x="68" y="556"/>
                    <a:pt x="68" y="557"/>
                  </a:cubicBezTo>
                  <a:cubicBezTo>
                    <a:pt x="71" y="557"/>
                    <a:pt x="67" y="553"/>
                    <a:pt x="70" y="555"/>
                  </a:cubicBezTo>
                  <a:cubicBezTo>
                    <a:pt x="69" y="552"/>
                    <a:pt x="68" y="556"/>
                    <a:pt x="66" y="555"/>
                  </a:cubicBezTo>
                  <a:cubicBezTo>
                    <a:pt x="67" y="555"/>
                    <a:pt x="69" y="552"/>
                    <a:pt x="67" y="553"/>
                  </a:cubicBezTo>
                  <a:cubicBezTo>
                    <a:pt x="66" y="553"/>
                    <a:pt x="67" y="551"/>
                    <a:pt x="68" y="551"/>
                  </a:cubicBezTo>
                  <a:cubicBezTo>
                    <a:pt x="67" y="548"/>
                    <a:pt x="63" y="548"/>
                    <a:pt x="59" y="546"/>
                  </a:cubicBezTo>
                  <a:cubicBezTo>
                    <a:pt x="60" y="546"/>
                    <a:pt x="61" y="545"/>
                    <a:pt x="61" y="543"/>
                  </a:cubicBezTo>
                  <a:cubicBezTo>
                    <a:pt x="60" y="543"/>
                    <a:pt x="59" y="543"/>
                    <a:pt x="59" y="544"/>
                  </a:cubicBezTo>
                  <a:cubicBezTo>
                    <a:pt x="58" y="542"/>
                    <a:pt x="62" y="542"/>
                    <a:pt x="63" y="541"/>
                  </a:cubicBezTo>
                  <a:cubicBezTo>
                    <a:pt x="63" y="538"/>
                    <a:pt x="61" y="542"/>
                    <a:pt x="60" y="541"/>
                  </a:cubicBezTo>
                  <a:cubicBezTo>
                    <a:pt x="59" y="539"/>
                    <a:pt x="60" y="540"/>
                    <a:pt x="61" y="538"/>
                  </a:cubicBezTo>
                  <a:cubicBezTo>
                    <a:pt x="61" y="536"/>
                    <a:pt x="58" y="539"/>
                    <a:pt x="59" y="536"/>
                  </a:cubicBezTo>
                  <a:cubicBezTo>
                    <a:pt x="58" y="536"/>
                    <a:pt x="57" y="536"/>
                    <a:pt x="57" y="537"/>
                  </a:cubicBezTo>
                  <a:cubicBezTo>
                    <a:pt x="55" y="536"/>
                    <a:pt x="58" y="536"/>
                    <a:pt x="58" y="534"/>
                  </a:cubicBezTo>
                  <a:cubicBezTo>
                    <a:pt x="55" y="534"/>
                    <a:pt x="53" y="534"/>
                    <a:pt x="50" y="532"/>
                  </a:cubicBezTo>
                  <a:cubicBezTo>
                    <a:pt x="51" y="532"/>
                    <a:pt x="52" y="532"/>
                    <a:pt x="52" y="529"/>
                  </a:cubicBezTo>
                  <a:cubicBezTo>
                    <a:pt x="51" y="529"/>
                    <a:pt x="49" y="528"/>
                    <a:pt x="49" y="529"/>
                  </a:cubicBezTo>
                  <a:cubicBezTo>
                    <a:pt x="48" y="527"/>
                    <a:pt x="49" y="522"/>
                    <a:pt x="45" y="520"/>
                  </a:cubicBezTo>
                  <a:cubicBezTo>
                    <a:pt x="47" y="517"/>
                    <a:pt x="45" y="516"/>
                    <a:pt x="43" y="514"/>
                  </a:cubicBezTo>
                  <a:cubicBezTo>
                    <a:pt x="44" y="512"/>
                    <a:pt x="44" y="509"/>
                    <a:pt x="46" y="508"/>
                  </a:cubicBezTo>
                  <a:cubicBezTo>
                    <a:pt x="45" y="508"/>
                    <a:pt x="42" y="505"/>
                    <a:pt x="44" y="504"/>
                  </a:cubicBezTo>
                  <a:cubicBezTo>
                    <a:pt x="44" y="501"/>
                    <a:pt x="37" y="503"/>
                    <a:pt x="41" y="500"/>
                  </a:cubicBezTo>
                  <a:cubicBezTo>
                    <a:pt x="40" y="500"/>
                    <a:pt x="39" y="501"/>
                    <a:pt x="39" y="500"/>
                  </a:cubicBezTo>
                  <a:cubicBezTo>
                    <a:pt x="38" y="500"/>
                    <a:pt x="38" y="501"/>
                    <a:pt x="38" y="502"/>
                  </a:cubicBezTo>
                  <a:cubicBezTo>
                    <a:pt x="35" y="501"/>
                    <a:pt x="36" y="498"/>
                    <a:pt x="36" y="495"/>
                  </a:cubicBezTo>
                  <a:cubicBezTo>
                    <a:pt x="34" y="496"/>
                    <a:pt x="34" y="495"/>
                    <a:pt x="35" y="493"/>
                  </a:cubicBezTo>
                  <a:cubicBezTo>
                    <a:pt x="34" y="493"/>
                    <a:pt x="33" y="494"/>
                    <a:pt x="33" y="495"/>
                  </a:cubicBezTo>
                  <a:cubicBezTo>
                    <a:pt x="32" y="488"/>
                    <a:pt x="26" y="488"/>
                    <a:pt x="24" y="482"/>
                  </a:cubicBezTo>
                  <a:cubicBezTo>
                    <a:pt x="24" y="481"/>
                    <a:pt x="24" y="482"/>
                    <a:pt x="23" y="483"/>
                  </a:cubicBezTo>
                  <a:cubicBezTo>
                    <a:pt x="22" y="482"/>
                    <a:pt x="25" y="481"/>
                    <a:pt x="24" y="479"/>
                  </a:cubicBezTo>
                  <a:cubicBezTo>
                    <a:pt x="22" y="482"/>
                    <a:pt x="23" y="473"/>
                    <a:pt x="25" y="474"/>
                  </a:cubicBezTo>
                  <a:cubicBezTo>
                    <a:pt x="21" y="465"/>
                    <a:pt x="28" y="450"/>
                    <a:pt x="22" y="443"/>
                  </a:cubicBezTo>
                  <a:cubicBezTo>
                    <a:pt x="25" y="442"/>
                    <a:pt x="24" y="437"/>
                    <a:pt x="24" y="435"/>
                  </a:cubicBezTo>
                  <a:cubicBezTo>
                    <a:pt x="23" y="435"/>
                    <a:pt x="22" y="435"/>
                    <a:pt x="22" y="436"/>
                  </a:cubicBezTo>
                  <a:cubicBezTo>
                    <a:pt x="20" y="435"/>
                    <a:pt x="24" y="435"/>
                    <a:pt x="23" y="433"/>
                  </a:cubicBezTo>
                  <a:cubicBezTo>
                    <a:pt x="24" y="432"/>
                    <a:pt x="22" y="431"/>
                    <a:pt x="22" y="433"/>
                  </a:cubicBezTo>
                  <a:cubicBezTo>
                    <a:pt x="22" y="429"/>
                    <a:pt x="19" y="424"/>
                    <a:pt x="15" y="420"/>
                  </a:cubicBezTo>
                  <a:cubicBezTo>
                    <a:pt x="17" y="418"/>
                    <a:pt x="15" y="415"/>
                    <a:pt x="15" y="413"/>
                  </a:cubicBezTo>
                  <a:cubicBezTo>
                    <a:pt x="13" y="412"/>
                    <a:pt x="12" y="414"/>
                    <a:pt x="12" y="415"/>
                  </a:cubicBezTo>
                  <a:cubicBezTo>
                    <a:pt x="11" y="414"/>
                    <a:pt x="11" y="413"/>
                    <a:pt x="11" y="411"/>
                  </a:cubicBezTo>
                  <a:cubicBezTo>
                    <a:pt x="13" y="412"/>
                    <a:pt x="13" y="409"/>
                    <a:pt x="16" y="411"/>
                  </a:cubicBezTo>
                  <a:cubicBezTo>
                    <a:pt x="15" y="407"/>
                    <a:pt x="16" y="403"/>
                    <a:pt x="12" y="404"/>
                  </a:cubicBezTo>
                  <a:cubicBezTo>
                    <a:pt x="12" y="401"/>
                    <a:pt x="15" y="400"/>
                    <a:pt x="13" y="398"/>
                  </a:cubicBezTo>
                  <a:cubicBezTo>
                    <a:pt x="14" y="398"/>
                    <a:pt x="16" y="397"/>
                    <a:pt x="17" y="396"/>
                  </a:cubicBezTo>
                  <a:cubicBezTo>
                    <a:pt x="15" y="395"/>
                    <a:pt x="16" y="397"/>
                    <a:pt x="17" y="393"/>
                  </a:cubicBezTo>
                  <a:cubicBezTo>
                    <a:pt x="17" y="392"/>
                    <a:pt x="15" y="392"/>
                    <a:pt x="14" y="392"/>
                  </a:cubicBezTo>
                  <a:cubicBezTo>
                    <a:pt x="13" y="394"/>
                    <a:pt x="14" y="395"/>
                    <a:pt x="14" y="397"/>
                  </a:cubicBezTo>
                  <a:cubicBezTo>
                    <a:pt x="12" y="397"/>
                    <a:pt x="12" y="399"/>
                    <a:pt x="10" y="398"/>
                  </a:cubicBezTo>
                  <a:cubicBezTo>
                    <a:pt x="11" y="396"/>
                    <a:pt x="9" y="394"/>
                    <a:pt x="9" y="396"/>
                  </a:cubicBezTo>
                  <a:cubicBezTo>
                    <a:pt x="6" y="395"/>
                    <a:pt x="11" y="394"/>
                    <a:pt x="8" y="393"/>
                  </a:cubicBezTo>
                  <a:cubicBezTo>
                    <a:pt x="8" y="392"/>
                    <a:pt x="9" y="392"/>
                    <a:pt x="9" y="390"/>
                  </a:cubicBezTo>
                  <a:cubicBezTo>
                    <a:pt x="8" y="390"/>
                    <a:pt x="7" y="387"/>
                    <a:pt x="7" y="385"/>
                  </a:cubicBezTo>
                  <a:cubicBezTo>
                    <a:pt x="6" y="387"/>
                    <a:pt x="5" y="390"/>
                    <a:pt x="4" y="395"/>
                  </a:cubicBezTo>
                  <a:cubicBezTo>
                    <a:pt x="3" y="395"/>
                    <a:pt x="2" y="394"/>
                    <a:pt x="1" y="394"/>
                  </a:cubicBezTo>
                  <a:cubicBezTo>
                    <a:pt x="5" y="385"/>
                    <a:pt x="2" y="379"/>
                    <a:pt x="0" y="373"/>
                  </a:cubicBezTo>
                  <a:cubicBezTo>
                    <a:pt x="1" y="371"/>
                    <a:pt x="1" y="373"/>
                    <a:pt x="2" y="373"/>
                  </a:cubicBezTo>
                  <a:cubicBezTo>
                    <a:pt x="4" y="369"/>
                    <a:pt x="1" y="363"/>
                    <a:pt x="2" y="360"/>
                  </a:cubicBezTo>
                  <a:cubicBezTo>
                    <a:pt x="2" y="359"/>
                    <a:pt x="4" y="358"/>
                    <a:pt x="4" y="357"/>
                  </a:cubicBezTo>
                  <a:cubicBezTo>
                    <a:pt x="4" y="356"/>
                    <a:pt x="2" y="355"/>
                    <a:pt x="2" y="354"/>
                  </a:cubicBezTo>
                  <a:cubicBezTo>
                    <a:pt x="2" y="353"/>
                    <a:pt x="4" y="353"/>
                    <a:pt x="4" y="353"/>
                  </a:cubicBezTo>
                  <a:cubicBezTo>
                    <a:pt x="6" y="335"/>
                    <a:pt x="7" y="314"/>
                    <a:pt x="14" y="300"/>
                  </a:cubicBezTo>
                  <a:cubicBezTo>
                    <a:pt x="14" y="299"/>
                    <a:pt x="13" y="300"/>
                    <a:pt x="12" y="300"/>
                  </a:cubicBezTo>
                  <a:cubicBezTo>
                    <a:pt x="11" y="302"/>
                    <a:pt x="12" y="304"/>
                    <a:pt x="10" y="305"/>
                  </a:cubicBezTo>
                  <a:cubicBezTo>
                    <a:pt x="32" y="237"/>
                    <a:pt x="64" y="181"/>
                    <a:pt x="104" y="138"/>
                  </a:cubicBezTo>
                  <a:cubicBezTo>
                    <a:pt x="112" y="135"/>
                    <a:pt x="115" y="126"/>
                    <a:pt x="122" y="122"/>
                  </a:cubicBezTo>
                  <a:cubicBezTo>
                    <a:pt x="117" y="122"/>
                    <a:pt x="113" y="131"/>
                    <a:pt x="108" y="134"/>
                  </a:cubicBezTo>
                  <a:cubicBezTo>
                    <a:pt x="115" y="126"/>
                    <a:pt x="122" y="118"/>
                    <a:pt x="129" y="112"/>
                  </a:cubicBezTo>
                  <a:cubicBezTo>
                    <a:pt x="127" y="114"/>
                    <a:pt x="125" y="118"/>
                    <a:pt x="122" y="119"/>
                  </a:cubicBezTo>
                  <a:cubicBezTo>
                    <a:pt x="124" y="122"/>
                    <a:pt x="127" y="116"/>
                    <a:pt x="128" y="114"/>
                  </a:cubicBezTo>
                  <a:cubicBezTo>
                    <a:pt x="129" y="118"/>
                    <a:pt x="130" y="114"/>
                    <a:pt x="131" y="113"/>
                  </a:cubicBezTo>
                  <a:cubicBezTo>
                    <a:pt x="132" y="112"/>
                    <a:pt x="133" y="113"/>
                    <a:pt x="133" y="113"/>
                  </a:cubicBezTo>
                  <a:cubicBezTo>
                    <a:pt x="134" y="112"/>
                    <a:pt x="133" y="111"/>
                    <a:pt x="135" y="109"/>
                  </a:cubicBezTo>
                  <a:cubicBezTo>
                    <a:pt x="135" y="109"/>
                    <a:pt x="136" y="110"/>
                    <a:pt x="137" y="110"/>
                  </a:cubicBezTo>
                  <a:cubicBezTo>
                    <a:pt x="139" y="107"/>
                    <a:pt x="142" y="101"/>
                    <a:pt x="144" y="99"/>
                  </a:cubicBezTo>
                  <a:cubicBezTo>
                    <a:pt x="139" y="103"/>
                    <a:pt x="135" y="106"/>
                    <a:pt x="132" y="111"/>
                  </a:cubicBezTo>
                  <a:cubicBezTo>
                    <a:pt x="131" y="110"/>
                    <a:pt x="131" y="111"/>
                    <a:pt x="130" y="111"/>
                  </a:cubicBezTo>
                  <a:close/>
                  <a:moveTo>
                    <a:pt x="879" y="321"/>
                  </a:moveTo>
                  <a:cubicBezTo>
                    <a:pt x="879" y="318"/>
                    <a:pt x="877" y="316"/>
                    <a:pt x="875" y="313"/>
                  </a:cubicBezTo>
                  <a:cubicBezTo>
                    <a:pt x="876" y="317"/>
                    <a:pt x="877" y="319"/>
                    <a:pt x="879" y="321"/>
                  </a:cubicBezTo>
                  <a:close/>
                  <a:moveTo>
                    <a:pt x="890" y="380"/>
                  </a:moveTo>
                  <a:cubicBezTo>
                    <a:pt x="888" y="383"/>
                    <a:pt x="888" y="391"/>
                    <a:pt x="891" y="391"/>
                  </a:cubicBezTo>
                  <a:cubicBezTo>
                    <a:pt x="890" y="389"/>
                    <a:pt x="891" y="386"/>
                    <a:pt x="890" y="384"/>
                  </a:cubicBezTo>
                  <a:cubicBezTo>
                    <a:pt x="891" y="384"/>
                    <a:pt x="891" y="387"/>
                    <a:pt x="892" y="385"/>
                  </a:cubicBezTo>
                  <a:cubicBezTo>
                    <a:pt x="891" y="384"/>
                    <a:pt x="893" y="380"/>
                    <a:pt x="890" y="380"/>
                  </a:cubicBezTo>
                  <a:close/>
                  <a:moveTo>
                    <a:pt x="825" y="588"/>
                  </a:moveTo>
                  <a:cubicBezTo>
                    <a:pt x="826" y="586"/>
                    <a:pt x="827" y="585"/>
                    <a:pt x="824" y="584"/>
                  </a:cubicBezTo>
                  <a:cubicBezTo>
                    <a:pt x="824" y="586"/>
                    <a:pt x="823" y="587"/>
                    <a:pt x="825" y="588"/>
                  </a:cubicBezTo>
                  <a:close/>
                  <a:moveTo>
                    <a:pt x="370" y="421"/>
                  </a:moveTo>
                  <a:cubicBezTo>
                    <a:pt x="367" y="421"/>
                    <a:pt x="370" y="418"/>
                    <a:pt x="367" y="419"/>
                  </a:cubicBezTo>
                  <a:cubicBezTo>
                    <a:pt x="367" y="420"/>
                    <a:pt x="366" y="420"/>
                    <a:pt x="367" y="421"/>
                  </a:cubicBezTo>
                  <a:cubicBezTo>
                    <a:pt x="367" y="421"/>
                    <a:pt x="367" y="420"/>
                    <a:pt x="368" y="420"/>
                  </a:cubicBezTo>
                  <a:cubicBezTo>
                    <a:pt x="368" y="421"/>
                    <a:pt x="367" y="422"/>
                    <a:pt x="368" y="423"/>
                  </a:cubicBezTo>
                  <a:cubicBezTo>
                    <a:pt x="368" y="422"/>
                    <a:pt x="370" y="423"/>
                    <a:pt x="370" y="421"/>
                  </a:cubicBezTo>
                  <a:close/>
                  <a:moveTo>
                    <a:pt x="360" y="432"/>
                  </a:moveTo>
                  <a:cubicBezTo>
                    <a:pt x="361" y="432"/>
                    <a:pt x="359" y="433"/>
                    <a:pt x="360" y="433"/>
                  </a:cubicBezTo>
                  <a:cubicBezTo>
                    <a:pt x="361" y="432"/>
                    <a:pt x="363" y="435"/>
                    <a:pt x="361" y="435"/>
                  </a:cubicBezTo>
                  <a:cubicBezTo>
                    <a:pt x="363" y="435"/>
                    <a:pt x="363" y="436"/>
                    <a:pt x="364" y="437"/>
                  </a:cubicBezTo>
                  <a:cubicBezTo>
                    <a:pt x="364" y="435"/>
                    <a:pt x="365" y="435"/>
                    <a:pt x="366" y="435"/>
                  </a:cubicBezTo>
                  <a:cubicBezTo>
                    <a:pt x="366" y="436"/>
                    <a:pt x="365" y="436"/>
                    <a:pt x="365" y="437"/>
                  </a:cubicBezTo>
                  <a:cubicBezTo>
                    <a:pt x="367" y="438"/>
                    <a:pt x="368" y="435"/>
                    <a:pt x="367" y="434"/>
                  </a:cubicBezTo>
                  <a:cubicBezTo>
                    <a:pt x="365" y="433"/>
                    <a:pt x="364" y="434"/>
                    <a:pt x="364" y="432"/>
                  </a:cubicBezTo>
                  <a:cubicBezTo>
                    <a:pt x="364" y="432"/>
                    <a:pt x="365" y="432"/>
                    <a:pt x="364" y="431"/>
                  </a:cubicBezTo>
                  <a:cubicBezTo>
                    <a:pt x="363" y="434"/>
                    <a:pt x="361" y="430"/>
                    <a:pt x="360" y="432"/>
                  </a:cubicBezTo>
                  <a:close/>
                  <a:moveTo>
                    <a:pt x="287" y="630"/>
                  </a:moveTo>
                  <a:cubicBezTo>
                    <a:pt x="285" y="626"/>
                    <a:pt x="281" y="624"/>
                    <a:pt x="280" y="621"/>
                  </a:cubicBezTo>
                  <a:cubicBezTo>
                    <a:pt x="276" y="620"/>
                    <a:pt x="276" y="620"/>
                    <a:pt x="274" y="617"/>
                  </a:cubicBezTo>
                  <a:cubicBezTo>
                    <a:pt x="273" y="620"/>
                    <a:pt x="274" y="619"/>
                    <a:pt x="273" y="621"/>
                  </a:cubicBezTo>
                  <a:cubicBezTo>
                    <a:pt x="276" y="623"/>
                    <a:pt x="273" y="626"/>
                    <a:pt x="274" y="627"/>
                  </a:cubicBezTo>
                  <a:cubicBezTo>
                    <a:pt x="275" y="627"/>
                    <a:pt x="277" y="626"/>
                    <a:pt x="278" y="626"/>
                  </a:cubicBezTo>
                  <a:cubicBezTo>
                    <a:pt x="277" y="630"/>
                    <a:pt x="284" y="628"/>
                    <a:pt x="284" y="632"/>
                  </a:cubicBezTo>
                  <a:cubicBezTo>
                    <a:pt x="285" y="631"/>
                    <a:pt x="287" y="632"/>
                    <a:pt x="287" y="630"/>
                  </a:cubicBezTo>
                  <a:close/>
                  <a:moveTo>
                    <a:pt x="302" y="683"/>
                  </a:moveTo>
                  <a:cubicBezTo>
                    <a:pt x="302" y="686"/>
                    <a:pt x="299" y="683"/>
                    <a:pt x="299" y="685"/>
                  </a:cubicBezTo>
                  <a:cubicBezTo>
                    <a:pt x="300" y="685"/>
                    <a:pt x="300" y="686"/>
                    <a:pt x="302" y="686"/>
                  </a:cubicBezTo>
                  <a:cubicBezTo>
                    <a:pt x="303" y="685"/>
                    <a:pt x="303" y="684"/>
                    <a:pt x="302" y="683"/>
                  </a:cubicBezTo>
                  <a:close/>
                  <a:moveTo>
                    <a:pt x="141" y="569"/>
                  </a:moveTo>
                  <a:cubicBezTo>
                    <a:pt x="140" y="567"/>
                    <a:pt x="141" y="567"/>
                    <a:pt x="142" y="565"/>
                  </a:cubicBezTo>
                  <a:cubicBezTo>
                    <a:pt x="140" y="565"/>
                    <a:pt x="140" y="563"/>
                    <a:pt x="138" y="563"/>
                  </a:cubicBezTo>
                  <a:cubicBezTo>
                    <a:pt x="138" y="565"/>
                    <a:pt x="139" y="566"/>
                    <a:pt x="137" y="567"/>
                  </a:cubicBezTo>
                  <a:cubicBezTo>
                    <a:pt x="139" y="567"/>
                    <a:pt x="139" y="569"/>
                    <a:pt x="139" y="569"/>
                  </a:cubicBezTo>
                  <a:cubicBezTo>
                    <a:pt x="140" y="569"/>
                    <a:pt x="140" y="568"/>
                    <a:pt x="140" y="568"/>
                  </a:cubicBezTo>
                  <a:cubicBezTo>
                    <a:pt x="140" y="569"/>
                    <a:pt x="140" y="570"/>
                    <a:pt x="141" y="569"/>
                  </a:cubicBezTo>
                  <a:close/>
                  <a:moveTo>
                    <a:pt x="73" y="181"/>
                  </a:moveTo>
                  <a:cubicBezTo>
                    <a:pt x="74" y="181"/>
                    <a:pt x="74" y="181"/>
                    <a:pt x="75" y="182"/>
                  </a:cubicBezTo>
                  <a:cubicBezTo>
                    <a:pt x="76" y="178"/>
                    <a:pt x="81" y="174"/>
                    <a:pt x="80" y="171"/>
                  </a:cubicBezTo>
                  <a:cubicBezTo>
                    <a:pt x="79" y="172"/>
                    <a:pt x="79" y="173"/>
                    <a:pt x="78" y="172"/>
                  </a:cubicBezTo>
                  <a:cubicBezTo>
                    <a:pt x="78" y="174"/>
                    <a:pt x="77" y="177"/>
                    <a:pt x="74" y="176"/>
                  </a:cubicBezTo>
                  <a:cubicBezTo>
                    <a:pt x="74" y="178"/>
                    <a:pt x="74" y="179"/>
                    <a:pt x="73" y="181"/>
                  </a:cubicBezTo>
                  <a:close/>
                  <a:moveTo>
                    <a:pt x="149" y="96"/>
                  </a:moveTo>
                  <a:cubicBezTo>
                    <a:pt x="146" y="96"/>
                    <a:pt x="143" y="99"/>
                    <a:pt x="145" y="101"/>
                  </a:cubicBezTo>
                  <a:cubicBezTo>
                    <a:pt x="147" y="96"/>
                    <a:pt x="157" y="91"/>
                    <a:pt x="157" y="88"/>
                  </a:cubicBezTo>
                  <a:cubicBezTo>
                    <a:pt x="154" y="90"/>
                    <a:pt x="149" y="93"/>
                    <a:pt x="149" y="96"/>
                  </a:cubicBezTo>
                  <a:close/>
                  <a:moveTo>
                    <a:pt x="162" y="89"/>
                  </a:moveTo>
                  <a:cubicBezTo>
                    <a:pt x="163" y="87"/>
                    <a:pt x="165" y="88"/>
                    <a:pt x="165" y="86"/>
                  </a:cubicBezTo>
                  <a:cubicBezTo>
                    <a:pt x="163" y="85"/>
                    <a:pt x="160" y="88"/>
                    <a:pt x="162" y="89"/>
                  </a:cubicBezTo>
                  <a:close/>
                  <a:moveTo>
                    <a:pt x="184" y="173"/>
                  </a:moveTo>
                  <a:cubicBezTo>
                    <a:pt x="186" y="173"/>
                    <a:pt x="188" y="174"/>
                    <a:pt x="187" y="171"/>
                  </a:cubicBezTo>
                  <a:cubicBezTo>
                    <a:pt x="186" y="171"/>
                    <a:pt x="184" y="171"/>
                    <a:pt x="184" y="173"/>
                  </a:cubicBezTo>
                  <a:close/>
                  <a:moveTo>
                    <a:pt x="609" y="93"/>
                  </a:moveTo>
                  <a:cubicBezTo>
                    <a:pt x="610" y="90"/>
                    <a:pt x="614" y="91"/>
                    <a:pt x="613" y="88"/>
                  </a:cubicBezTo>
                  <a:cubicBezTo>
                    <a:pt x="609" y="87"/>
                    <a:pt x="607" y="91"/>
                    <a:pt x="609" y="93"/>
                  </a:cubicBezTo>
                  <a:close/>
                  <a:moveTo>
                    <a:pt x="719" y="270"/>
                  </a:moveTo>
                  <a:cubicBezTo>
                    <a:pt x="719" y="269"/>
                    <a:pt x="720" y="269"/>
                    <a:pt x="721" y="269"/>
                  </a:cubicBezTo>
                  <a:cubicBezTo>
                    <a:pt x="722" y="271"/>
                    <a:pt x="720" y="272"/>
                    <a:pt x="722" y="274"/>
                  </a:cubicBezTo>
                  <a:cubicBezTo>
                    <a:pt x="722" y="276"/>
                    <a:pt x="719" y="274"/>
                    <a:pt x="719" y="276"/>
                  </a:cubicBezTo>
                  <a:cubicBezTo>
                    <a:pt x="720" y="276"/>
                    <a:pt x="720" y="277"/>
                    <a:pt x="720" y="276"/>
                  </a:cubicBezTo>
                  <a:cubicBezTo>
                    <a:pt x="722" y="273"/>
                    <a:pt x="725" y="279"/>
                    <a:pt x="727" y="275"/>
                  </a:cubicBezTo>
                  <a:cubicBezTo>
                    <a:pt x="724" y="274"/>
                    <a:pt x="727" y="277"/>
                    <a:pt x="724" y="276"/>
                  </a:cubicBezTo>
                  <a:cubicBezTo>
                    <a:pt x="725" y="273"/>
                    <a:pt x="726" y="271"/>
                    <a:pt x="727" y="269"/>
                  </a:cubicBezTo>
                  <a:cubicBezTo>
                    <a:pt x="726" y="267"/>
                    <a:pt x="723" y="271"/>
                    <a:pt x="722" y="268"/>
                  </a:cubicBezTo>
                  <a:cubicBezTo>
                    <a:pt x="722" y="268"/>
                    <a:pt x="724" y="268"/>
                    <a:pt x="724" y="268"/>
                  </a:cubicBezTo>
                  <a:cubicBezTo>
                    <a:pt x="723" y="267"/>
                    <a:pt x="722" y="266"/>
                    <a:pt x="721" y="266"/>
                  </a:cubicBezTo>
                  <a:cubicBezTo>
                    <a:pt x="721" y="268"/>
                    <a:pt x="716" y="268"/>
                    <a:pt x="719" y="270"/>
                  </a:cubicBezTo>
                  <a:close/>
                  <a:moveTo>
                    <a:pt x="799" y="316"/>
                  </a:moveTo>
                  <a:cubicBezTo>
                    <a:pt x="800" y="313"/>
                    <a:pt x="796" y="310"/>
                    <a:pt x="795" y="313"/>
                  </a:cubicBezTo>
                  <a:cubicBezTo>
                    <a:pt x="797" y="313"/>
                    <a:pt x="797" y="315"/>
                    <a:pt x="799" y="316"/>
                  </a:cubicBezTo>
                  <a:close/>
                  <a:moveTo>
                    <a:pt x="749" y="202"/>
                  </a:moveTo>
                  <a:cubicBezTo>
                    <a:pt x="750" y="204"/>
                    <a:pt x="753" y="206"/>
                    <a:pt x="754" y="203"/>
                  </a:cubicBezTo>
                  <a:cubicBezTo>
                    <a:pt x="752" y="203"/>
                    <a:pt x="753" y="201"/>
                    <a:pt x="752" y="201"/>
                  </a:cubicBezTo>
                  <a:cubicBezTo>
                    <a:pt x="752" y="202"/>
                    <a:pt x="750" y="201"/>
                    <a:pt x="749" y="202"/>
                  </a:cubicBezTo>
                  <a:close/>
                  <a:moveTo>
                    <a:pt x="763" y="206"/>
                  </a:moveTo>
                  <a:cubicBezTo>
                    <a:pt x="764" y="206"/>
                    <a:pt x="765" y="207"/>
                    <a:pt x="766" y="207"/>
                  </a:cubicBezTo>
                  <a:cubicBezTo>
                    <a:pt x="766" y="206"/>
                    <a:pt x="766" y="205"/>
                    <a:pt x="766" y="203"/>
                  </a:cubicBezTo>
                  <a:cubicBezTo>
                    <a:pt x="763" y="202"/>
                    <a:pt x="763" y="204"/>
                    <a:pt x="761" y="205"/>
                  </a:cubicBezTo>
                  <a:cubicBezTo>
                    <a:pt x="759" y="204"/>
                    <a:pt x="761" y="202"/>
                    <a:pt x="759" y="202"/>
                  </a:cubicBezTo>
                  <a:cubicBezTo>
                    <a:pt x="758" y="205"/>
                    <a:pt x="756" y="205"/>
                    <a:pt x="754" y="207"/>
                  </a:cubicBezTo>
                  <a:cubicBezTo>
                    <a:pt x="754" y="206"/>
                    <a:pt x="755" y="205"/>
                    <a:pt x="755" y="204"/>
                  </a:cubicBezTo>
                  <a:cubicBezTo>
                    <a:pt x="746" y="204"/>
                    <a:pt x="754" y="220"/>
                    <a:pt x="757" y="214"/>
                  </a:cubicBezTo>
                  <a:cubicBezTo>
                    <a:pt x="758" y="216"/>
                    <a:pt x="756" y="217"/>
                    <a:pt x="757" y="219"/>
                  </a:cubicBezTo>
                  <a:cubicBezTo>
                    <a:pt x="759" y="219"/>
                    <a:pt x="760" y="218"/>
                    <a:pt x="762" y="218"/>
                  </a:cubicBezTo>
                  <a:cubicBezTo>
                    <a:pt x="762" y="220"/>
                    <a:pt x="763" y="223"/>
                    <a:pt x="765" y="221"/>
                  </a:cubicBezTo>
                  <a:cubicBezTo>
                    <a:pt x="766" y="217"/>
                    <a:pt x="764" y="215"/>
                    <a:pt x="762" y="213"/>
                  </a:cubicBezTo>
                  <a:cubicBezTo>
                    <a:pt x="766" y="211"/>
                    <a:pt x="762" y="210"/>
                    <a:pt x="763" y="206"/>
                  </a:cubicBezTo>
                  <a:close/>
                  <a:moveTo>
                    <a:pt x="624" y="28"/>
                  </a:moveTo>
                  <a:cubicBezTo>
                    <a:pt x="624" y="24"/>
                    <a:pt x="623" y="26"/>
                    <a:pt x="624" y="24"/>
                  </a:cubicBezTo>
                  <a:cubicBezTo>
                    <a:pt x="620" y="25"/>
                    <a:pt x="618" y="22"/>
                    <a:pt x="613" y="22"/>
                  </a:cubicBezTo>
                  <a:cubicBezTo>
                    <a:pt x="613" y="21"/>
                    <a:pt x="612" y="20"/>
                    <a:pt x="611" y="21"/>
                  </a:cubicBezTo>
                  <a:cubicBezTo>
                    <a:pt x="615" y="24"/>
                    <a:pt x="619" y="26"/>
                    <a:pt x="624" y="28"/>
                  </a:cubicBezTo>
                  <a:close/>
                  <a:moveTo>
                    <a:pt x="677" y="61"/>
                  </a:moveTo>
                  <a:cubicBezTo>
                    <a:pt x="677" y="59"/>
                    <a:pt x="673" y="55"/>
                    <a:pt x="670" y="56"/>
                  </a:cubicBezTo>
                  <a:cubicBezTo>
                    <a:pt x="673" y="58"/>
                    <a:pt x="674" y="60"/>
                    <a:pt x="677" y="61"/>
                  </a:cubicBezTo>
                  <a:close/>
                  <a:moveTo>
                    <a:pt x="679" y="67"/>
                  </a:moveTo>
                  <a:cubicBezTo>
                    <a:pt x="682" y="68"/>
                    <a:pt x="678" y="64"/>
                    <a:pt x="678" y="63"/>
                  </a:cubicBezTo>
                  <a:cubicBezTo>
                    <a:pt x="672" y="62"/>
                    <a:pt x="668" y="54"/>
                    <a:pt x="663" y="56"/>
                  </a:cubicBezTo>
                  <a:cubicBezTo>
                    <a:pt x="667" y="57"/>
                    <a:pt x="666" y="61"/>
                    <a:pt x="670" y="60"/>
                  </a:cubicBezTo>
                  <a:cubicBezTo>
                    <a:pt x="670" y="63"/>
                    <a:pt x="673" y="66"/>
                    <a:pt x="676" y="67"/>
                  </a:cubicBezTo>
                  <a:cubicBezTo>
                    <a:pt x="675" y="66"/>
                    <a:pt x="678" y="65"/>
                    <a:pt x="680" y="66"/>
                  </a:cubicBezTo>
                  <a:cubicBezTo>
                    <a:pt x="679" y="67"/>
                    <a:pt x="679" y="67"/>
                    <a:pt x="679" y="67"/>
                  </a:cubicBezTo>
                  <a:close/>
                  <a:moveTo>
                    <a:pt x="697" y="80"/>
                  </a:moveTo>
                  <a:cubicBezTo>
                    <a:pt x="692" y="79"/>
                    <a:pt x="689" y="76"/>
                    <a:pt x="688" y="72"/>
                  </a:cubicBezTo>
                  <a:cubicBezTo>
                    <a:pt x="687" y="74"/>
                    <a:pt x="687" y="70"/>
                    <a:pt x="686" y="70"/>
                  </a:cubicBezTo>
                  <a:cubicBezTo>
                    <a:pt x="684" y="73"/>
                    <a:pt x="689" y="77"/>
                    <a:pt x="685" y="79"/>
                  </a:cubicBezTo>
                  <a:cubicBezTo>
                    <a:pt x="686" y="79"/>
                    <a:pt x="685" y="80"/>
                    <a:pt x="686" y="81"/>
                  </a:cubicBezTo>
                  <a:cubicBezTo>
                    <a:pt x="686" y="80"/>
                    <a:pt x="686" y="80"/>
                    <a:pt x="686" y="79"/>
                  </a:cubicBezTo>
                  <a:cubicBezTo>
                    <a:pt x="689" y="78"/>
                    <a:pt x="685" y="80"/>
                    <a:pt x="686" y="78"/>
                  </a:cubicBezTo>
                  <a:cubicBezTo>
                    <a:pt x="687" y="77"/>
                    <a:pt x="687" y="78"/>
                    <a:pt x="690" y="78"/>
                  </a:cubicBezTo>
                  <a:cubicBezTo>
                    <a:pt x="690" y="80"/>
                    <a:pt x="693" y="80"/>
                    <a:pt x="693" y="82"/>
                  </a:cubicBezTo>
                  <a:cubicBezTo>
                    <a:pt x="692" y="82"/>
                    <a:pt x="692" y="82"/>
                    <a:pt x="691" y="81"/>
                  </a:cubicBezTo>
                  <a:cubicBezTo>
                    <a:pt x="691" y="82"/>
                    <a:pt x="690" y="84"/>
                    <a:pt x="691" y="84"/>
                  </a:cubicBezTo>
                  <a:cubicBezTo>
                    <a:pt x="692" y="81"/>
                    <a:pt x="693" y="85"/>
                    <a:pt x="695" y="83"/>
                  </a:cubicBezTo>
                  <a:cubicBezTo>
                    <a:pt x="695" y="84"/>
                    <a:pt x="697" y="88"/>
                    <a:pt x="700" y="86"/>
                  </a:cubicBezTo>
                  <a:cubicBezTo>
                    <a:pt x="699" y="86"/>
                    <a:pt x="699" y="86"/>
                    <a:pt x="699" y="85"/>
                  </a:cubicBezTo>
                  <a:cubicBezTo>
                    <a:pt x="700" y="85"/>
                    <a:pt x="702" y="86"/>
                    <a:pt x="702" y="84"/>
                  </a:cubicBezTo>
                  <a:cubicBezTo>
                    <a:pt x="700" y="83"/>
                    <a:pt x="699" y="85"/>
                    <a:pt x="698" y="85"/>
                  </a:cubicBezTo>
                  <a:cubicBezTo>
                    <a:pt x="699" y="84"/>
                    <a:pt x="697" y="81"/>
                    <a:pt x="697" y="83"/>
                  </a:cubicBezTo>
                  <a:cubicBezTo>
                    <a:pt x="697" y="85"/>
                    <a:pt x="696" y="82"/>
                    <a:pt x="697" y="80"/>
                  </a:cubicBezTo>
                  <a:close/>
                  <a:moveTo>
                    <a:pt x="682" y="69"/>
                  </a:moveTo>
                  <a:cubicBezTo>
                    <a:pt x="682" y="70"/>
                    <a:pt x="680" y="69"/>
                    <a:pt x="680" y="70"/>
                  </a:cubicBezTo>
                  <a:cubicBezTo>
                    <a:pt x="682" y="72"/>
                    <a:pt x="684" y="77"/>
                    <a:pt x="686" y="74"/>
                  </a:cubicBezTo>
                  <a:cubicBezTo>
                    <a:pt x="683" y="73"/>
                    <a:pt x="684" y="70"/>
                    <a:pt x="682" y="69"/>
                  </a:cubicBezTo>
                  <a:close/>
                  <a:moveTo>
                    <a:pt x="692" y="75"/>
                  </a:moveTo>
                  <a:cubicBezTo>
                    <a:pt x="700" y="74"/>
                    <a:pt x="698" y="83"/>
                    <a:pt x="704" y="82"/>
                  </a:cubicBezTo>
                  <a:cubicBezTo>
                    <a:pt x="703" y="78"/>
                    <a:pt x="696" y="74"/>
                    <a:pt x="692" y="73"/>
                  </a:cubicBezTo>
                  <a:cubicBezTo>
                    <a:pt x="693" y="74"/>
                    <a:pt x="692" y="74"/>
                    <a:pt x="692" y="75"/>
                  </a:cubicBezTo>
                  <a:close/>
                  <a:moveTo>
                    <a:pt x="713" y="80"/>
                  </a:moveTo>
                  <a:cubicBezTo>
                    <a:pt x="713" y="81"/>
                    <a:pt x="716" y="84"/>
                    <a:pt x="718" y="83"/>
                  </a:cubicBezTo>
                  <a:cubicBezTo>
                    <a:pt x="715" y="83"/>
                    <a:pt x="716" y="80"/>
                    <a:pt x="713" y="80"/>
                  </a:cubicBezTo>
                  <a:close/>
                  <a:moveTo>
                    <a:pt x="703" y="94"/>
                  </a:moveTo>
                  <a:cubicBezTo>
                    <a:pt x="703" y="93"/>
                    <a:pt x="703" y="92"/>
                    <a:pt x="704" y="91"/>
                  </a:cubicBezTo>
                  <a:cubicBezTo>
                    <a:pt x="702" y="91"/>
                    <a:pt x="699" y="87"/>
                    <a:pt x="698" y="88"/>
                  </a:cubicBezTo>
                  <a:cubicBezTo>
                    <a:pt x="700" y="90"/>
                    <a:pt x="701" y="92"/>
                    <a:pt x="703" y="94"/>
                  </a:cubicBezTo>
                  <a:close/>
                  <a:moveTo>
                    <a:pt x="495" y="47"/>
                  </a:moveTo>
                  <a:cubicBezTo>
                    <a:pt x="496" y="47"/>
                    <a:pt x="498" y="48"/>
                    <a:pt x="498" y="45"/>
                  </a:cubicBezTo>
                  <a:cubicBezTo>
                    <a:pt x="496" y="45"/>
                    <a:pt x="497" y="45"/>
                    <a:pt x="495" y="44"/>
                  </a:cubicBezTo>
                  <a:cubicBezTo>
                    <a:pt x="494" y="46"/>
                    <a:pt x="494" y="47"/>
                    <a:pt x="495" y="47"/>
                  </a:cubicBezTo>
                  <a:close/>
                  <a:moveTo>
                    <a:pt x="704" y="97"/>
                  </a:moveTo>
                  <a:cubicBezTo>
                    <a:pt x="707" y="97"/>
                    <a:pt x="706" y="101"/>
                    <a:pt x="708" y="98"/>
                  </a:cubicBezTo>
                  <a:cubicBezTo>
                    <a:pt x="707" y="97"/>
                    <a:pt x="706" y="94"/>
                    <a:pt x="704" y="97"/>
                  </a:cubicBezTo>
                  <a:close/>
                  <a:moveTo>
                    <a:pt x="557" y="67"/>
                  </a:moveTo>
                  <a:cubicBezTo>
                    <a:pt x="554" y="66"/>
                    <a:pt x="557" y="66"/>
                    <a:pt x="556" y="64"/>
                  </a:cubicBezTo>
                  <a:cubicBezTo>
                    <a:pt x="554" y="64"/>
                    <a:pt x="553" y="61"/>
                    <a:pt x="552" y="65"/>
                  </a:cubicBezTo>
                  <a:cubicBezTo>
                    <a:pt x="556" y="64"/>
                    <a:pt x="553" y="68"/>
                    <a:pt x="557" y="67"/>
                  </a:cubicBezTo>
                  <a:close/>
                  <a:moveTo>
                    <a:pt x="681" y="96"/>
                  </a:moveTo>
                  <a:cubicBezTo>
                    <a:pt x="680" y="96"/>
                    <a:pt x="680" y="95"/>
                    <a:pt x="681" y="94"/>
                  </a:cubicBezTo>
                  <a:cubicBezTo>
                    <a:pt x="683" y="95"/>
                    <a:pt x="684" y="98"/>
                    <a:pt x="687" y="97"/>
                  </a:cubicBezTo>
                  <a:cubicBezTo>
                    <a:pt x="688" y="93"/>
                    <a:pt x="682" y="94"/>
                    <a:pt x="680" y="92"/>
                  </a:cubicBezTo>
                  <a:cubicBezTo>
                    <a:pt x="680" y="94"/>
                    <a:pt x="678" y="92"/>
                    <a:pt x="678" y="95"/>
                  </a:cubicBezTo>
                  <a:cubicBezTo>
                    <a:pt x="680" y="95"/>
                    <a:pt x="680" y="98"/>
                    <a:pt x="681" y="96"/>
                  </a:cubicBezTo>
                  <a:close/>
                  <a:moveTo>
                    <a:pt x="473" y="48"/>
                  </a:moveTo>
                  <a:cubicBezTo>
                    <a:pt x="474" y="46"/>
                    <a:pt x="470" y="50"/>
                    <a:pt x="472" y="51"/>
                  </a:cubicBezTo>
                  <a:cubicBezTo>
                    <a:pt x="473" y="47"/>
                    <a:pt x="473" y="53"/>
                    <a:pt x="474" y="51"/>
                  </a:cubicBezTo>
                  <a:cubicBezTo>
                    <a:pt x="472" y="49"/>
                    <a:pt x="476" y="50"/>
                    <a:pt x="476" y="51"/>
                  </a:cubicBezTo>
                  <a:cubicBezTo>
                    <a:pt x="477" y="49"/>
                    <a:pt x="475" y="48"/>
                    <a:pt x="474" y="47"/>
                  </a:cubicBezTo>
                  <a:cubicBezTo>
                    <a:pt x="474" y="48"/>
                    <a:pt x="474" y="48"/>
                    <a:pt x="473" y="48"/>
                  </a:cubicBezTo>
                  <a:close/>
                  <a:moveTo>
                    <a:pt x="713" y="107"/>
                  </a:moveTo>
                  <a:cubicBezTo>
                    <a:pt x="714" y="104"/>
                    <a:pt x="710" y="101"/>
                    <a:pt x="708" y="102"/>
                  </a:cubicBezTo>
                  <a:cubicBezTo>
                    <a:pt x="709" y="103"/>
                    <a:pt x="709" y="107"/>
                    <a:pt x="711" y="105"/>
                  </a:cubicBezTo>
                  <a:cubicBezTo>
                    <a:pt x="710" y="104"/>
                    <a:pt x="712" y="104"/>
                    <a:pt x="713" y="105"/>
                  </a:cubicBezTo>
                  <a:cubicBezTo>
                    <a:pt x="713" y="105"/>
                    <a:pt x="712" y="107"/>
                    <a:pt x="713" y="107"/>
                  </a:cubicBezTo>
                  <a:close/>
                  <a:moveTo>
                    <a:pt x="705" y="108"/>
                  </a:moveTo>
                  <a:cubicBezTo>
                    <a:pt x="703" y="107"/>
                    <a:pt x="703" y="106"/>
                    <a:pt x="704" y="104"/>
                  </a:cubicBezTo>
                  <a:cubicBezTo>
                    <a:pt x="702" y="103"/>
                    <a:pt x="699" y="104"/>
                    <a:pt x="701" y="105"/>
                  </a:cubicBezTo>
                  <a:cubicBezTo>
                    <a:pt x="701" y="105"/>
                    <a:pt x="701" y="105"/>
                    <a:pt x="701" y="106"/>
                  </a:cubicBezTo>
                  <a:cubicBezTo>
                    <a:pt x="700" y="105"/>
                    <a:pt x="704" y="110"/>
                    <a:pt x="705" y="108"/>
                  </a:cubicBezTo>
                  <a:close/>
                  <a:moveTo>
                    <a:pt x="560" y="75"/>
                  </a:moveTo>
                  <a:cubicBezTo>
                    <a:pt x="560" y="75"/>
                    <a:pt x="560" y="74"/>
                    <a:pt x="560" y="73"/>
                  </a:cubicBezTo>
                  <a:cubicBezTo>
                    <a:pt x="559" y="72"/>
                    <a:pt x="559" y="72"/>
                    <a:pt x="558" y="72"/>
                  </a:cubicBezTo>
                  <a:cubicBezTo>
                    <a:pt x="557" y="74"/>
                    <a:pt x="557" y="75"/>
                    <a:pt x="560" y="75"/>
                  </a:cubicBezTo>
                  <a:close/>
                  <a:moveTo>
                    <a:pt x="420" y="49"/>
                  </a:moveTo>
                  <a:cubicBezTo>
                    <a:pt x="420" y="51"/>
                    <a:pt x="422" y="51"/>
                    <a:pt x="423" y="52"/>
                  </a:cubicBezTo>
                  <a:cubicBezTo>
                    <a:pt x="421" y="49"/>
                    <a:pt x="426" y="49"/>
                    <a:pt x="425" y="47"/>
                  </a:cubicBezTo>
                  <a:cubicBezTo>
                    <a:pt x="424" y="49"/>
                    <a:pt x="422" y="48"/>
                    <a:pt x="420" y="49"/>
                  </a:cubicBezTo>
                  <a:close/>
                  <a:moveTo>
                    <a:pt x="422" y="43"/>
                  </a:moveTo>
                  <a:cubicBezTo>
                    <a:pt x="422" y="45"/>
                    <a:pt x="422" y="47"/>
                    <a:pt x="423" y="48"/>
                  </a:cubicBezTo>
                  <a:cubicBezTo>
                    <a:pt x="424" y="47"/>
                    <a:pt x="425" y="44"/>
                    <a:pt x="422" y="43"/>
                  </a:cubicBezTo>
                  <a:close/>
                  <a:moveTo>
                    <a:pt x="433" y="52"/>
                  </a:moveTo>
                  <a:cubicBezTo>
                    <a:pt x="432" y="52"/>
                    <a:pt x="431" y="52"/>
                    <a:pt x="432" y="51"/>
                  </a:cubicBezTo>
                  <a:cubicBezTo>
                    <a:pt x="431" y="50"/>
                    <a:pt x="430" y="51"/>
                    <a:pt x="429" y="51"/>
                  </a:cubicBezTo>
                  <a:cubicBezTo>
                    <a:pt x="429" y="51"/>
                    <a:pt x="429" y="52"/>
                    <a:pt x="429" y="53"/>
                  </a:cubicBezTo>
                  <a:cubicBezTo>
                    <a:pt x="432" y="53"/>
                    <a:pt x="430" y="52"/>
                    <a:pt x="433" y="52"/>
                  </a:cubicBezTo>
                  <a:close/>
                  <a:moveTo>
                    <a:pt x="615" y="96"/>
                  </a:moveTo>
                  <a:cubicBezTo>
                    <a:pt x="615" y="95"/>
                    <a:pt x="616" y="95"/>
                    <a:pt x="617" y="94"/>
                  </a:cubicBezTo>
                  <a:cubicBezTo>
                    <a:pt x="615" y="94"/>
                    <a:pt x="612" y="92"/>
                    <a:pt x="611" y="94"/>
                  </a:cubicBezTo>
                  <a:cubicBezTo>
                    <a:pt x="613" y="96"/>
                    <a:pt x="613" y="95"/>
                    <a:pt x="615" y="96"/>
                  </a:cubicBezTo>
                  <a:close/>
                  <a:moveTo>
                    <a:pt x="600" y="94"/>
                  </a:moveTo>
                  <a:cubicBezTo>
                    <a:pt x="599" y="94"/>
                    <a:pt x="599" y="93"/>
                    <a:pt x="597" y="93"/>
                  </a:cubicBezTo>
                  <a:cubicBezTo>
                    <a:pt x="597" y="94"/>
                    <a:pt x="597" y="94"/>
                    <a:pt x="597" y="95"/>
                  </a:cubicBezTo>
                  <a:cubicBezTo>
                    <a:pt x="599" y="97"/>
                    <a:pt x="602" y="92"/>
                    <a:pt x="599" y="93"/>
                  </a:cubicBezTo>
                  <a:cubicBezTo>
                    <a:pt x="600" y="94"/>
                    <a:pt x="600" y="94"/>
                    <a:pt x="600" y="94"/>
                  </a:cubicBezTo>
                  <a:close/>
                  <a:moveTo>
                    <a:pt x="606" y="99"/>
                  </a:moveTo>
                  <a:cubicBezTo>
                    <a:pt x="607" y="95"/>
                    <a:pt x="607" y="98"/>
                    <a:pt x="608" y="99"/>
                  </a:cubicBezTo>
                  <a:cubicBezTo>
                    <a:pt x="608" y="98"/>
                    <a:pt x="609" y="98"/>
                    <a:pt x="609" y="96"/>
                  </a:cubicBezTo>
                  <a:cubicBezTo>
                    <a:pt x="607" y="96"/>
                    <a:pt x="606" y="94"/>
                    <a:pt x="604" y="94"/>
                  </a:cubicBezTo>
                  <a:cubicBezTo>
                    <a:pt x="606" y="95"/>
                    <a:pt x="604" y="98"/>
                    <a:pt x="606" y="99"/>
                  </a:cubicBezTo>
                  <a:close/>
                  <a:moveTo>
                    <a:pt x="454" y="63"/>
                  </a:moveTo>
                  <a:cubicBezTo>
                    <a:pt x="455" y="61"/>
                    <a:pt x="454" y="60"/>
                    <a:pt x="452" y="60"/>
                  </a:cubicBezTo>
                  <a:cubicBezTo>
                    <a:pt x="451" y="62"/>
                    <a:pt x="452" y="63"/>
                    <a:pt x="454" y="63"/>
                  </a:cubicBezTo>
                  <a:close/>
                  <a:moveTo>
                    <a:pt x="433" y="59"/>
                  </a:moveTo>
                  <a:cubicBezTo>
                    <a:pt x="431" y="59"/>
                    <a:pt x="433" y="56"/>
                    <a:pt x="431" y="56"/>
                  </a:cubicBezTo>
                  <a:cubicBezTo>
                    <a:pt x="430" y="57"/>
                    <a:pt x="430" y="54"/>
                    <a:pt x="428" y="55"/>
                  </a:cubicBezTo>
                  <a:cubicBezTo>
                    <a:pt x="428" y="56"/>
                    <a:pt x="427" y="56"/>
                    <a:pt x="427" y="57"/>
                  </a:cubicBezTo>
                  <a:cubicBezTo>
                    <a:pt x="428" y="57"/>
                    <a:pt x="428" y="58"/>
                    <a:pt x="428" y="59"/>
                  </a:cubicBezTo>
                  <a:cubicBezTo>
                    <a:pt x="430" y="56"/>
                    <a:pt x="433" y="61"/>
                    <a:pt x="433" y="59"/>
                  </a:cubicBezTo>
                  <a:close/>
                  <a:moveTo>
                    <a:pt x="456" y="66"/>
                  </a:moveTo>
                  <a:cubicBezTo>
                    <a:pt x="457" y="64"/>
                    <a:pt x="455" y="64"/>
                    <a:pt x="455" y="63"/>
                  </a:cubicBezTo>
                  <a:cubicBezTo>
                    <a:pt x="454" y="64"/>
                    <a:pt x="454" y="65"/>
                    <a:pt x="454" y="65"/>
                  </a:cubicBezTo>
                  <a:cubicBezTo>
                    <a:pt x="453" y="62"/>
                    <a:pt x="451" y="66"/>
                    <a:pt x="449" y="64"/>
                  </a:cubicBezTo>
                  <a:cubicBezTo>
                    <a:pt x="449" y="67"/>
                    <a:pt x="443" y="64"/>
                    <a:pt x="444" y="69"/>
                  </a:cubicBezTo>
                  <a:cubicBezTo>
                    <a:pt x="442" y="68"/>
                    <a:pt x="439" y="71"/>
                    <a:pt x="439" y="73"/>
                  </a:cubicBezTo>
                  <a:cubicBezTo>
                    <a:pt x="439" y="72"/>
                    <a:pt x="441" y="73"/>
                    <a:pt x="441" y="72"/>
                  </a:cubicBezTo>
                  <a:cubicBezTo>
                    <a:pt x="441" y="73"/>
                    <a:pt x="440" y="73"/>
                    <a:pt x="440" y="75"/>
                  </a:cubicBezTo>
                  <a:cubicBezTo>
                    <a:pt x="443" y="76"/>
                    <a:pt x="443" y="75"/>
                    <a:pt x="445" y="77"/>
                  </a:cubicBezTo>
                  <a:cubicBezTo>
                    <a:pt x="446" y="75"/>
                    <a:pt x="444" y="75"/>
                    <a:pt x="444" y="73"/>
                  </a:cubicBezTo>
                  <a:cubicBezTo>
                    <a:pt x="447" y="75"/>
                    <a:pt x="445" y="69"/>
                    <a:pt x="448" y="71"/>
                  </a:cubicBezTo>
                  <a:cubicBezTo>
                    <a:pt x="446" y="73"/>
                    <a:pt x="447" y="74"/>
                    <a:pt x="448" y="75"/>
                  </a:cubicBezTo>
                  <a:cubicBezTo>
                    <a:pt x="446" y="75"/>
                    <a:pt x="446" y="77"/>
                    <a:pt x="447" y="78"/>
                  </a:cubicBezTo>
                  <a:cubicBezTo>
                    <a:pt x="450" y="78"/>
                    <a:pt x="453" y="77"/>
                    <a:pt x="456" y="76"/>
                  </a:cubicBezTo>
                  <a:cubicBezTo>
                    <a:pt x="455" y="76"/>
                    <a:pt x="455" y="75"/>
                    <a:pt x="455" y="74"/>
                  </a:cubicBezTo>
                  <a:cubicBezTo>
                    <a:pt x="454" y="73"/>
                    <a:pt x="453" y="72"/>
                    <a:pt x="452" y="71"/>
                  </a:cubicBezTo>
                  <a:cubicBezTo>
                    <a:pt x="454" y="70"/>
                    <a:pt x="452" y="70"/>
                    <a:pt x="453" y="68"/>
                  </a:cubicBezTo>
                  <a:cubicBezTo>
                    <a:pt x="454" y="68"/>
                    <a:pt x="454" y="69"/>
                    <a:pt x="455" y="69"/>
                  </a:cubicBezTo>
                  <a:cubicBezTo>
                    <a:pt x="456" y="67"/>
                    <a:pt x="454" y="68"/>
                    <a:pt x="454" y="66"/>
                  </a:cubicBezTo>
                  <a:cubicBezTo>
                    <a:pt x="457" y="67"/>
                    <a:pt x="454" y="65"/>
                    <a:pt x="456" y="65"/>
                  </a:cubicBezTo>
                  <a:cubicBezTo>
                    <a:pt x="456" y="65"/>
                    <a:pt x="456" y="66"/>
                    <a:pt x="456" y="66"/>
                  </a:cubicBezTo>
                  <a:close/>
                  <a:moveTo>
                    <a:pt x="547" y="97"/>
                  </a:moveTo>
                  <a:cubicBezTo>
                    <a:pt x="547" y="95"/>
                    <a:pt x="550" y="94"/>
                    <a:pt x="551" y="96"/>
                  </a:cubicBezTo>
                  <a:cubicBezTo>
                    <a:pt x="551" y="95"/>
                    <a:pt x="551" y="93"/>
                    <a:pt x="552" y="93"/>
                  </a:cubicBezTo>
                  <a:cubicBezTo>
                    <a:pt x="552" y="94"/>
                    <a:pt x="553" y="96"/>
                    <a:pt x="555" y="96"/>
                  </a:cubicBezTo>
                  <a:cubicBezTo>
                    <a:pt x="557" y="95"/>
                    <a:pt x="559" y="94"/>
                    <a:pt x="560" y="92"/>
                  </a:cubicBezTo>
                  <a:cubicBezTo>
                    <a:pt x="559" y="92"/>
                    <a:pt x="559" y="90"/>
                    <a:pt x="559" y="90"/>
                  </a:cubicBezTo>
                  <a:cubicBezTo>
                    <a:pt x="558" y="91"/>
                    <a:pt x="557" y="88"/>
                    <a:pt x="555" y="88"/>
                  </a:cubicBezTo>
                  <a:cubicBezTo>
                    <a:pt x="552" y="89"/>
                    <a:pt x="548" y="88"/>
                    <a:pt x="547" y="87"/>
                  </a:cubicBezTo>
                  <a:cubicBezTo>
                    <a:pt x="547" y="90"/>
                    <a:pt x="547" y="89"/>
                    <a:pt x="545" y="91"/>
                  </a:cubicBezTo>
                  <a:cubicBezTo>
                    <a:pt x="549" y="93"/>
                    <a:pt x="546" y="95"/>
                    <a:pt x="547" y="97"/>
                  </a:cubicBezTo>
                  <a:close/>
                  <a:moveTo>
                    <a:pt x="747" y="136"/>
                  </a:moveTo>
                  <a:cubicBezTo>
                    <a:pt x="748" y="134"/>
                    <a:pt x="745" y="131"/>
                    <a:pt x="744" y="132"/>
                  </a:cubicBezTo>
                  <a:cubicBezTo>
                    <a:pt x="744" y="134"/>
                    <a:pt x="745" y="136"/>
                    <a:pt x="747" y="136"/>
                  </a:cubicBezTo>
                  <a:close/>
                  <a:moveTo>
                    <a:pt x="619" y="109"/>
                  </a:moveTo>
                  <a:cubicBezTo>
                    <a:pt x="618" y="108"/>
                    <a:pt x="620" y="108"/>
                    <a:pt x="620" y="108"/>
                  </a:cubicBezTo>
                  <a:cubicBezTo>
                    <a:pt x="618" y="108"/>
                    <a:pt x="619" y="106"/>
                    <a:pt x="618" y="106"/>
                  </a:cubicBezTo>
                  <a:cubicBezTo>
                    <a:pt x="617" y="107"/>
                    <a:pt x="616" y="107"/>
                    <a:pt x="616" y="108"/>
                  </a:cubicBezTo>
                  <a:cubicBezTo>
                    <a:pt x="617" y="108"/>
                    <a:pt x="619" y="110"/>
                    <a:pt x="619" y="109"/>
                  </a:cubicBezTo>
                  <a:close/>
                  <a:moveTo>
                    <a:pt x="334" y="47"/>
                  </a:moveTo>
                  <a:cubicBezTo>
                    <a:pt x="336" y="47"/>
                    <a:pt x="340" y="49"/>
                    <a:pt x="340" y="47"/>
                  </a:cubicBezTo>
                  <a:cubicBezTo>
                    <a:pt x="336" y="48"/>
                    <a:pt x="337" y="45"/>
                    <a:pt x="336" y="44"/>
                  </a:cubicBezTo>
                  <a:cubicBezTo>
                    <a:pt x="335" y="46"/>
                    <a:pt x="334" y="46"/>
                    <a:pt x="334" y="47"/>
                  </a:cubicBezTo>
                  <a:close/>
                  <a:moveTo>
                    <a:pt x="323" y="44"/>
                  </a:moveTo>
                  <a:cubicBezTo>
                    <a:pt x="323" y="46"/>
                    <a:pt x="323" y="46"/>
                    <a:pt x="322" y="47"/>
                  </a:cubicBezTo>
                  <a:cubicBezTo>
                    <a:pt x="325" y="48"/>
                    <a:pt x="324" y="48"/>
                    <a:pt x="322" y="49"/>
                  </a:cubicBezTo>
                  <a:cubicBezTo>
                    <a:pt x="324" y="49"/>
                    <a:pt x="324" y="50"/>
                    <a:pt x="325" y="49"/>
                  </a:cubicBezTo>
                  <a:cubicBezTo>
                    <a:pt x="323" y="47"/>
                    <a:pt x="329" y="45"/>
                    <a:pt x="327" y="44"/>
                  </a:cubicBezTo>
                  <a:cubicBezTo>
                    <a:pt x="327" y="45"/>
                    <a:pt x="325" y="45"/>
                    <a:pt x="323" y="44"/>
                  </a:cubicBezTo>
                  <a:close/>
                  <a:moveTo>
                    <a:pt x="335" y="52"/>
                  </a:moveTo>
                  <a:cubicBezTo>
                    <a:pt x="337" y="52"/>
                    <a:pt x="338" y="51"/>
                    <a:pt x="338" y="49"/>
                  </a:cubicBezTo>
                  <a:cubicBezTo>
                    <a:pt x="337" y="49"/>
                    <a:pt x="336" y="48"/>
                    <a:pt x="335" y="49"/>
                  </a:cubicBezTo>
                  <a:cubicBezTo>
                    <a:pt x="337" y="50"/>
                    <a:pt x="336" y="51"/>
                    <a:pt x="335" y="52"/>
                  </a:cubicBezTo>
                  <a:close/>
                  <a:moveTo>
                    <a:pt x="555" y="108"/>
                  </a:moveTo>
                  <a:cubicBezTo>
                    <a:pt x="556" y="108"/>
                    <a:pt x="556" y="108"/>
                    <a:pt x="557" y="108"/>
                  </a:cubicBezTo>
                  <a:cubicBezTo>
                    <a:pt x="557" y="107"/>
                    <a:pt x="557" y="106"/>
                    <a:pt x="558" y="105"/>
                  </a:cubicBezTo>
                  <a:cubicBezTo>
                    <a:pt x="557" y="104"/>
                    <a:pt x="555" y="103"/>
                    <a:pt x="554" y="103"/>
                  </a:cubicBezTo>
                  <a:cubicBezTo>
                    <a:pt x="551" y="108"/>
                    <a:pt x="552" y="106"/>
                    <a:pt x="555" y="108"/>
                  </a:cubicBezTo>
                  <a:close/>
                  <a:moveTo>
                    <a:pt x="797" y="168"/>
                  </a:moveTo>
                  <a:cubicBezTo>
                    <a:pt x="795" y="164"/>
                    <a:pt x="792" y="161"/>
                    <a:pt x="790" y="157"/>
                  </a:cubicBezTo>
                  <a:cubicBezTo>
                    <a:pt x="789" y="160"/>
                    <a:pt x="794" y="165"/>
                    <a:pt x="797" y="168"/>
                  </a:cubicBezTo>
                  <a:close/>
                  <a:moveTo>
                    <a:pt x="552" y="111"/>
                  </a:moveTo>
                  <a:cubicBezTo>
                    <a:pt x="551" y="110"/>
                    <a:pt x="555" y="112"/>
                    <a:pt x="554" y="113"/>
                  </a:cubicBezTo>
                  <a:cubicBezTo>
                    <a:pt x="555" y="110"/>
                    <a:pt x="554" y="109"/>
                    <a:pt x="552" y="109"/>
                  </a:cubicBezTo>
                  <a:cubicBezTo>
                    <a:pt x="552" y="111"/>
                    <a:pt x="550" y="110"/>
                    <a:pt x="550" y="111"/>
                  </a:cubicBezTo>
                  <a:cubicBezTo>
                    <a:pt x="551" y="111"/>
                    <a:pt x="552" y="112"/>
                    <a:pt x="552" y="111"/>
                  </a:cubicBezTo>
                  <a:close/>
                  <a:moveTo>
                    <a:pt x="587" y="125"/>
                  </a:moveTo>
                  <a:cubicBezTo>
                    <a:pt x="586" y="126"/>
                    <a:pt x="582" y="127"/>
                    <a:pt x="584" y="128"/>
                  </a:cubicBezTo>
                  <a:cubicBezTo>
                    <a:pt x="585" y="127"/>
                    <a:pt x="587" y="128"/>
                    <a:pt x="588" y="126"/>
                  </a:cubicBezTo>
                  <a:cubicBezTo>
                    <a:pt x="588" y="128"/>
                    <a:pt x="583" y="129"/>
                    <a:pt x="585" y="129"/>
                  </a:cubicBezTo>
                  <a:cubicBezTo>
                    <a:pt x="588" y="127"/>
                    <a:pt x="593" y="130"/>
                    <a:pt x="592" y="126"/>
                  </a:cubicBezTo>
                  <a:cubicBezTo>
                    <a:pt x="592" y="127"/>
                    <a:pt x="590" y="127"/>
                    <a:pt x="590" y="126"/>
                  </a:cubicBezTo>
                  <a:cubicBezTo>
                    <a:pt x="592" y="126"/>
                    <a:pt x="593" y="126"/>
                    <a:pt x="594" y="125"/>
                  </a:cubicBezTo>
                  <a:cubicBezTo>
                    <a:pt x="592" y="124"/>
                    <a:pt x="590" y="124"/>
                    <a:pt x="592" y="123"/>
                  </a:cubicBezTo>
                  <a:cubicBezTo>
                    <a:pt x="590" y="122"/>
                    <a:pt x="588" y="122"/>
                    <a:pt x="587" y="122"/>
                  </a:cubicBezTo>
                  <a:cubicBezTo>
                    <a:pt x="588" y="122"/>
                    <a:pt x="588" y="121"/>
                    <a:pt x="589" y="121"/>
                  </a:cubicBezTo>
                  <a:cubicBezTo>
                    <a:pt x="585" y="121"/>
                    <a:pt x="585" y="119"/>
                    <a:pt x="584" y="120"/>
                  </a:cubicBezTo>
                  <a:cubicBezTo>
                    <a:pt x="586" y="121"/>
                    <a:pt x="585" y="125"/>
                    <a:pt x="587" y="125"/>
                  </a:cubicBezTo>
                  <a:close/>
                  <a:moveTo>
                    <a:pt x="602" y="129"/>
                  </a:moveTo>
                  <a:cubicBezTo>
                    <a:pt x="601" y="129"/>
                    <a:pt x="601" y="129"/>
                    <a:pt x="601" y="130"/>
                  </a:cubicBezTo>
                  <a:cubicBezTo>
                    <a:pt x="602" y="130"/>
                    <a:pt x="603" y="130"/>
                    <a:pt x="603" y="128"/>
                  </a:cubicBezTo>
                  <a:cubicBezTo>
                    <a:pt x="602" y="127"/>
                    <a:pt x="600" y="126"/>
                    <a:pt x="599" y="126"/>
                  </a:cubicBezTo>
                  <a:cubicBezTo>
                    <a:pt x="599" y="129"/>
                    <a:pt x="596" y="129"/>
                    <a:pt x="595" y="129"/>
                  </a:cubicBezTo>
                  <a:cubicBezTo>
                    <a:pt x="595" y="130"/>
                    <a:pt x="596" y="130"/>
                    <a:pt x="596" y="130"/>
                  </a:cubicBezTo>
                  <a:cubicBezTo>
                    <a:pt x="598" y="131"/>
                    <a:pt x="598" y="129"/>
                    <a:pt x="600" y="130"/>
                  </a:cubicBezTo>
                  <a:cubicBezTo>
                    <a:pt x="601" y="128"/>
                    <a:pt x="599" y="128"/>
                    <a:pt x="599" y="127"/>
                  </a:cubicBezTo>
                  <a:cubicBezTo>
                    <a:pt x="600" y="128"/>
                    <a:pt x="601" y="128"/>
                    <a:pt x="602" y="129"/>
                  </a:cubicBezTo>
                  <a:close/>
                  <a:moveTo>
                    <a:pt x="771" y="168"/>
                  </a:moveTo>
                  <a:cubicBezTo>
                    <a:pt x="772" y="166"/>
                    <a:pt x="771" y="165"/>
                    <a:pt x="769" y="165"/>
                  </a:cubicBezTo>
                  <a:cubicBezTo>
                    <a:pt x="768" y="167"/>
                    <a:pt x="771" y="167"/>
                    <a:pt x="771" y="168"/>
                  </a:cubicBezTo>
                  <a:close/>
                  <a:moveTo>
                    <a:pt x="794" y="174"/>
                  </a:moveTo>
                  <a:cubicBezTo>
                    <a:pt x="796" y="173"/>
                    <a:pt x="794" y="171"/>
                    <a:pt x="793" y="170"/>
                  </a:cubicBezTo>
                  <a:cubicBezTo>
                    <a:pt x="793" y="172"/>
                    <a:pt x="793" y="173"/>
                    <a:pt x="794" y="174"/>
                  </a:cubicBezTo>
                  <a:close/>
                  <a:moveTo>
                    <a:pt x="761" y="172"/>
                  </a:moveTo>
                  <a:cubicBezTo>
                    <a:pt x="762" y="173"/>
                    <a:pt x="762" y="171"/>
                    <a:pt x="762" y="170"/>
                  </a:cubicBezTo>
                  <a:cubicBezTo>
                    <a:pt x="761" y="170"/>
                    <a:pt x="761" y="169"/>
                    <a:pt x="762" y="168"/>
                  </a:cubicBezTo>
                  <a:cubicBezTo>
                    <a:pt x="758" y="168"/>
                    <a:pt x="761" y="174"/>
                    <a:pt x="761" y="172"/>
                  </a:cubicBezTo>
                  <a:close/>
                  <a:moveTo>
                    <a:pt x="770" y="173"/>
                  </a:moveTo>
                  <a:cubicBezTo>
                    <a:pt x="770" y="176"/>
                    <a:pt x="773" y="177"/>
                    <a:pt x="772" y="180"/>
                  </a:cubicBezTo>
                  <a:cubicBezTo>
                    <a:pt x="772" y="180"/>
                    <a:pt x="771" y="179"/>
                    <a:pt x="770" y="178"/>
                  </a:cubicBezTo>
                  <a:cubicBezTo>
                    <a:pt x="769" y="181"/>
                    <a:pt x="772" y="182"/>
                    <a:pt x="772" y="184"/>
                  </a:cubicBezTo>
                  <a:cubicBezTo>
                    <a:pt x="770" y="182"/>
                    <a:pt x="772" y="185"/>
                    <a:pt x="771" y="185"/>
                  </a:cubicBezTo>
                  <a:cubicBezTo>
                    <a:pt x="768" y="185"/>
                    <a:pt x="770" y="182"/>
                    <a:pt x="768" y="181"/>
                  </a:cubicBezTo>
                  <a:cubicBezTo>
                    <a:pt x="766" y="184"/>
                    <a:pt x="769" y="188"/>
                    <a:pt x="768" y="191"/>
                  </a:cubicBezTo>
                  <a:cubicBezTo>
                    <a:pt x="770" y="190"/>
                    <a:pt x="773" y="193"/>
                    <a:pt x="774" y="195"/>
                  </a:cubicBezTo>
                  <a:cubicBezTo>
                    <a:pt x="776" y="191"/>
                    <a:pt x="777" y="196"/>
                    <a:pt x="780" y="195"/>
                  </a:cubicBezTo>
                  <a:cubicBezTo>
                    <a:pt x="781" y="191"/>
                    <a:pt x="779" y="188"/>
                    <a:pt x="780" y="184"/>
                  </a:cubicBezTo>
                  <a:cubicBezTo>
                    <a:pt x="773" y="183"/>
                    <a:pt x="775" y="176"/>
                    <a:pt x="770" y="173"/>
                  </a:cubicBezTo>
                  <a:close/>
                  <a:moveTo>
                    <a:pt x="758" y="175"/>
                  </a:moveTo>
                  <a:cubicBezTo>
                    <a:pt x="758" y="174"/>
                    <a:pt x="760" y="175"/>
                    <a:pt x="760" y="174"/>
                  </a:cubicBezTo>
                  <a:cubicBezTo>
                    <a:pt x="758" y="174"/>
                    <a:pt x="759" y="172"/>
                    <a:pt x="757" y="172"/>
                  </a:cubicBezTo>
                  <a:cubicBezTo>
                    <a:pt x="757" y="173"/>
                    <a:pt x="757" y="174"/>
                    <a:pt x="758" y="175"/>
                  </a:cubicBezTo>
                  <a:close/>
                  <a:moveTo>
                    <a:pt x="763" y="176"/>
                  </a:moveTo>
                  <a:cubicBezTo>
                    <a:pt x="765" y="177"/>
                    <a:pt x="766" y="178"/>
                    <a:pt x="768" y="179"/>
                  </a:cubicBezTo>
                  <a:cubicBezTo>
                    <a:pt x="770" y="175"/>
                    <a:pt x="767" y="177"/>
                    <a:pt x="764" y="175"/>
                  </a:cubicBezTo>
                  <a:cubicBezTo>
                    <a:pt x="765" y="174"/>
                    <a:pt x="763" y="172"/>
                    <a:pt x="763" y="174"/>
                  </a:cubicBezTo>
                  <a:cubicBezTo>
                    <a:pt x="764" y="174"/>
                    <a:pt x="763" y="175"/>
                    <a:pt x="763" y="176"/>
                  </a:cubicBezTo>
                  <a:close/>
                  <a:moveTo>
                    <a:pt x="804" y="189"/>
                  </a:moveTo>
                  <a:cubicBezTo>
                    <a:pt x="804" y="186"/>
                    <a:pt x="804" y="184"/>
                    <a:pt x="802" y="183"/>
                  </a:cubicBezTo>
                  <a:cubicBezTo>
                    <a:pt x="803" y="185"/>
                    <a:pt x="803" y="187"/>
                    <a:pt x="804" y="189"/>
                  </a:cubicBezTo>
                  <a:close/>
                  <a:moveTo>
                    <a:pt x="785" y="186"/>
                  </a:moveTo>
                  <a:cubicBezTo>
                    <a:pt x="789" y="186"/>
                    <a:pt x="787" y="193"/>
                    <a:pt x="791" y="191"/>
                  </a:cubicBezTo>
                  <a:cubicBezTo>
                    <a:pt x="789" y="189"/>
                    <a:pt x="790" y="186"/>
                    <a:pt x="790" y="184"/>
                  </a:cubicBezTo>
                  <a:cubicBezTo>
                    <a:pt x="787" y="183"/>
                    <a:pt x="787" y="185"/>
                    <a:pt x="786" y="183"/>
                  </a:cubicBezTo>
                  <a:cubicBezTo>
                    <a:pt x="786" y="185"/>
                    <a:pt x="785" y="186"/>
                    <a:pt x="785" y="186"/>
                  </a:cubicBezTo>
                  <a:close/>
                  <a:moveTo>
                    <a:pt x="596" y="143"/>
                  </a:moveTo>
                  <a:cubicBezTo>
                    <a:pt x="600" y="143"/>
                    <a:pt x="599" y="146"/>
                    <a:pt x="601" y="147"/>
                  </a:cubicBezTo>
                  <a:cubicBezTo>
                    <a:pt x="605" y="145"/>
                    <a:pt x="598" y="139"/>
                    <a:pt x="596" y="143"/>
                  </a:cubicBezTo>
                  <a:close/>
                  <a:moveTo>
                    <a:pt x="561" y="138"/>
                  </a:moveTo>
                  <a:cubicBezTo>
                    <a:pt x="562" y="135"/>
                    <a:pt x="561" y="139"/>
                    <a:pt x="564" y="139"/>
                  </a:cubicBezTo>
                  <a:cubicBezTo>
                    <a:pt x="566" y="135"/>
                    <a:pt x="559" y="136"/>
                    <a:pt x="561" y="138"/>
                  </a:cubicBezTo>
                  <a:close/>
                  <a:moveTo>
                    <a:pt x="797" y="194"/>
                  </a:moveTo>
                  <a:cubicBezTo>
                    <a:pt x="799" y="191"/>
                    <a:pt x="799" y="195"/>
                    <a:pt x="801" y="196"/>
                  </a:cubicBezTo>
                  <a:cubicBezTo>
                    <a:pt x="800" y="193"/>
                    <a:pt x="801" y="191"/>
                    <a:pt x="798" y="190"/>
                  </a:cubicBezTo>
                  <a:cubicBezTo>
                    <a:pt x="799" y="192"/>
                    <a:pt x="795" y="193"/>
                    <a:pt x="797" y="194"/>
                  </a:cubicBezTo>
                  <a:close/>
                  <a:moveTo>
                    <a:pt x="379" y="100"/>
                  </a:moveTo>
                  <a:cubicBezTo>
                    <a:pt x="380" y="100"/>
                    <a:pt x="382" y="100"/>
                    <a:pt x="382" y="98"/>
                  </a:cubicBezTo>
                  <a:cubicBezTo>
                    <a:pt x="381" y="98"/>
                    <a:pt x="381" y="97"/>
                    <a:pt x="380" y="97"/>
                  </a:cubicBezTo>
                  <a:cubicBezTo>
                    <a:pt x="380" y="99"/>
                    <a:pt x="379" y="99"/>
                    <a:pt x="379" y="100"/>
                  </a:cubicBezTo>
                  <a:close/>
                  <a:moveTo>
                    <a:pt x="593" y="151"/>
                  </a:moveTo>
                  <a:cubicBezTo>
                    <a:pt x="594" y="151"/>
                    <a:pt x="595" y="152"/>
                    <a:pt x="594" y="153"/>
                  </a:cubicBezTo>
                  <a:cubicBezTo>
                    <a:pt x="595" y="153"/>
                    <a:pt x="596" y="152"/>
                    <a:pt x="597" y="153"/>
                  </a:cubicBezTo>
                  <a:cubicBezTo>
                    <a:pt x="598" y="151"/>
                    <a:pt x="597" y="151"/>
                    <a:pt x="597" y="150"/>
                  </a:cubicBezTo>
                  <a:cubicBezTo>
                    <a:pt x="595" y="149"/>
                    <a:pt x="594" y="151"/>
                    <a:pt x="593" y="151"/>
                  </a:cubicBezTo>
                  <a:close/>
                  <a:moveTo>
                    <a:pt x="325" y="92"/>
                  </a:moveTo>
                  <a:cubicBezTo>
                    <a:pt x="325" y="91"/>
                    <a:pt x="325" y="90"/>
                    <a:pt x="325" y="89"/>
                  </a:cubicBezTo>
                  <a:cubicBezTo>
                    <a:pt x="325" y="89"/>
                    <a:pt x="324" y="89"/>
                    <a:pt x="323" y="89"/>
                  </a:cubicBezTo>
                  <a:cubicBezTo>
                    <a:pt x="322" y="90"/>
                    <a:pt x="322" y="92"/>
                    <a:pt x="325" y="92"/>
                  </a:cubicBezTo>
                  <a:close/>
                  <a:moveTo>
                    <a:pt x="552" y="144"/>
                  </a:moveTo>
                  <a:cubicBezTo>
                    <a:pt x="552" y="143"/>
                    <a:pt x="552" y="143"/>
                    <a:pt x="551" y="143"/>
                  </a:cubicBezTo>
                  <a:cubicBezTo>
                    <a:pt x="551" y="145"/>
                    <a:pt x="552" y="145"/>
                    <a:pt x="553" y="146"/>
                  </a:cubicBezTo>
                  <a:cubicBezTo>
                    <a:pt x="552" y="143"/>
                    <a:pt x="557" y="147"/>
                    <a:pt x="557" y="145"/>
                  </a:cubicBezTo>
                  <a:cubicBezTo>
                    <a:pt x="556" y="145"/>
                    <a:pt x="558" y="144"/>
                    <a:pt x="558" y="143"/>
                  </a:cubicBezTo>
                  <a:cubicBezTo>
                    <a:pt x="555" y="141"/>
                    <a:pt x="556" y="143"/>
                    <a:pt x="554" y="142"/>
                  </a:cubicBezTo>
                  <a:cubicBezTo>
                    <a:pt x="555" y="143"/>
                    <a:pt x="552" y="143"/>
                    <a:pt x="552" y="144"/>
                  </a:cubicBezTo>
                  <a:close/>
                  <a:moveTo>
                    <a:pt x="796" y="201"/>
                  </a:moveTo>
                  <a:cubicBezTo>
                    <a:pt x="798" y="200"/>
                    <a:pt x="794" y="197"/>
                    <a:pt x="793" y="196"/>
                  </a:cubicBezTo>
                  <a:cubicBezTo>
                    <a:pt x="792" y="199"/>
                    <a:pt x="795" y="199"/>
                    <a:pt x="796" y="201"/>
                  </a:cubicBezTo>
                  <a:close/>
                  <a:moveTo>
                    <a:pt x="755" y="190"/>
                  </a:moveTo>
                  <a:cubicBezTo>
                    <a:pt x="755" y="189"/>
                    <a:pt x="754" y="189"/>
                    <a:pt x="753" y="188"/>
                  </a:cubicBezTo>
                  <a:cubicBezTo>
                    <a:pt x="750" y="191"/>
                    <a:pt x="755" y="192"/>
                    <a:pt x="755" y="190"/>
                  </a:cubicBezTo>
                  <a:close/>
                  <a:moveTo>
                    <a:pt x="830" y="211"/>
                  </a:moveTo>
                  <a:cubicBezTo>
                    <a:pt x="829" y="210"/>
                    <a:pt x="827" y="204"/>
                    <a:pt x="827" y="207"/>
                  </a:cubicBezTo>
                  <a:cubicBezTo>
                    <a:pt x="829" y="207"/>
                    <a:pt x="828" y="213"/>
                    <a:pt x="830" y="211"/>
                  </a:cubicBezTo>
                  <a:close/>
                  <a:moveTo>
                    <a:pt x="338" y="98"/>
                  </a:moveTo>
                  <a:cubicBezTo>
                    <a:pt x="340" y="99"/>
                    <a:pt x="341" y="98"/>
                    <a:pt x="343" y="96"/>
                  </a:cubicBezTo>
                  <a:cubicBezTo>
                    <a:pt x="340" y="95"/>
                    <a:pt x="338" y="96"/>
                    <a:pt x="338" y="98"/>
                  </a:cubicBezTo>
                  <a:close/>
                  <a:moveTo>
                    <a:pt x="318" y="93"/>
                  </a:moveTo>
                  <a:cubicBezTo>
                    <a:pt x="317" y="95"/>
                    <a:pt x="320" y="95"/>
                    <a:pt x="319" y="97"/>
                  </a:cubicBezTo>
                  <a:cubicBezTo>
                    <a:pt x="321" y="97"/>
                    <a:pt x="324" y="97"/>
                    <a:pt x="325" y="93"/>
                  </a:cubicBezTo>
                  <a:cubicBezTo>
                    <a:pt x="323" y="92"/>
                    <a:pt x="321" y="94"/>
                    <a:pt x="318" y="93"/>
                  </a:cubicBezTo>
                  <a:close/>
                  <a:moveTo>
                    <a:pt x="543" y="144"/>
                  </a:moveTo>
                  <a:cubicBezTo>
                    <a:pt x="545" y="144"/>
                    <a:pt x="545" y="145"/>
                    <a:pt x="545" y="146"/>
                  </a:cubicBezTo>
                  <a:cubicBezTo>
                    <a:pt x="545" y="145"/>
                    <a:pt x="546" y="144"/>
                    <a:pt x="547" y="145"/>
                  </a:cubicBezTo>
                  <a:cubicBezTo>
                    <a:pt x="547" y="147"/>
                    <a:pt x="545" y="146"/>
                    <a:pt x="546" y="148"/>
                  </a:cubicBezTo>
                  <a:cubicBezTo>
                    <a:pt x="547" y="148"/>
                    <a:pt x="549" y="148"/>
                    <a:pt x="550" y="149"/>
                  </a:cubicBezTo>
                  <a:cubicBezTo>
                    <a:pt x="550" y="146"/>
                    <a:pt x="546" y="148"/>
                    <a:pt x="549" y="145"/>
                  </a:cubicBezTo>
                  <a:cubicBezTo>
                    <a:pt x="548" y="143"/>
                    <a:pt x="544" y="143"/>
                    <a:pt x="543" y="144"/>
                  </a:cubicBezTo>
                  <a:close/>
                  <a:moveTo>
                    <a:pt x="323" y="100"/>
                  </a:moveTo>
                  <a:cubicBezTo>
                    <a:pt x="327" y="100"/>
                    <a:pt x="332" y="105"/>
                    <a:pt x="337" y="102"/>
                  </a:cubicBezTo>
                  <a:cubicBezTo>
                    <a:pt x="334" y="101"/>
                    <a:pt x="333" y="100"/>
                    <a:pt x="331" y="99"/>
                  </a:cubicBezTo>
                  <a:cubicBezTo>
                    <a:pt x="332" y="98"/>
                    <a:pt x="334" y="99"/>
                    <a:pt x="335" y="97"/>
                  </a:cubicBezTo>
                  <a:cubicBezTo>
                    <a:pt x="331" y="95"/>
                    <a:pt x="327" y="100"/>
                    <a:pt x="323" y="100"/>
                  </a:cubicBezTo>
                  <a:close/>
                  <a:moveTo>
                    <a:pt x="769" y="202"/>
                  </a:moveTo>
                  <a:cubicBezTo>
                    <a:pt x="772" y="205"/>
                    <a:pt x="777" y="201"/>
                    <a:pt x="775" y="197"/>
                  </a:cubicBezTo>
                  <a:cubicBezTo>
                    <a:pt x="774" y="197"/>
                    <a:pt x="773" y="197"/>
                    <a:pt x="772" y="196"/>
                  </a:cubicBezTo>
                  <a:cubicBezTo>
                    <a:pt x="774" y="200"/>
                    <a:pt x="770" y="200"/>
                    <a:pt x="769" y="202"/>
                  </a:cubicBezTo>
                  <a:close/>
                  <a:moveTo>
                    <a:pt x="784" y="201"/>
                  </a:moveTo>
                  <a:cubicBezTo>
                    <a:pt x="787" y="201"/>
                    <a:pt x="787" y="203"/>
                    <a:pt x="788" y="203"/>
                  </a:cubicBezTo>
                  <a:cubicBezTo>
                    <a:pt x="790" y="200"/>
                    <a:pt x="785" y="200"/>
                    <a:pt x="784" y="201"/>
                  </a:cubicBezTo>
                  <a:close/>
                  <a:moveTo>
                    <a:pt x="811" y="211"/>
                  </a:moveTo>
                  <a:cubicBezTo>
                    <a:pt x="810" y="209"/>
                    <a:pt x="810" y="207"/>
                    <a:pt x="808" y="207"/>
                  </a:cubicBezTo>
                  <a:cubicBezTo>
                    <a:pt x="807" y="209"/>
                    <a:pt x="810" y="212"/>
                    <a:pt x="811" y="211"/>
                  </a:cubicBezTo>
                  <a:close/>
                  <a:moveTo>
                    <a:pt x="806" y="214"/>
                  </a:moveTo>
                  <a:cubicBezTo>
                    <a:pt x="804" y="210"/>
                    <a:pt x="803" y="207"/>
                    <a:pt x="798" y="205"/>
                  </a:cubicBezTo>
                  <a:cubicBezTo>
                    <a:pt x="798" y="209"/>
                    <a:pt x="802" y="214"/>
                    <a:pt x="806" y="214"/>
                  </a:cubicBezTo>
                  <a:close/>
                  <a:moveTo>
                    <a:pt x="782" y="206"/>
                  </a:moveTo>
                  <a:cubicBezTo>
                    <a:pt x="783" y="204"/>
                    <a:pt x="782" y="203"/>
                    <a:pt x="779" y="203"/>
                  </a:cubicBezTo>
                  <a:cubicBezTo>
                    <a:pt x="778" y="205"/>
                    <a:pt x="782" y="205"/>
                    <a:pt x="782" y="206"/>
                  </a:cubicBezTo>
                  <a:close/>
                  <a:moveTo>
                    <a:pt x="347" y="105"/>
                  </a:moveTo>
                  <a:cubicBezTo>
                    <a:pt x="347" y="106"/>
                    <a:pt x="347" y="107"/>
                    <a:pt x="347" y="108"/>
                  </a:cubicBezTo>
                  <a:cubicBezTo>
                    <a:pt x="348" y="108"/>
                    <a:pt x="350" y="109"/>
                    <a:pt x="352" y="109"/>
                  </a:cubicBezTo>
                  <a:cubicBezTo>
                    <a:pt x="353" y="107"/>
                    <a:pt x="351" y="107"/>
                    <a:pt x="352" y="105"/>
                  </a:cubicBezTo>
                  <a:cubicBezTo>
                    <a:pt x="350" y="105"/>
                    <a:pt x="348" y="105"/>
                    <a:pt x="347" y="105"/>
                  </a:cubicBezTo>
                  <a:close/>
                  <a:moveTo>
                    <a:pt x="302" y="98"/>
                  </a:moveTo>
                  <a:cubicBezTo>
                    <a:pt x="303" y="98"/>
                    <a:pt x="302" y="99"/>
                    <a:pt x="302" y="99"/>
                  </a:cubicBezTo>
                  <a:cubicBezTo>
                    <a:pt x="304" y="99"/>
                    <a:pt x="303" y="99"/>
                    <a:pt x="305" y="100"/>
                  </a:cubicBezTo>
                  <a:cubicBezTo>
                    <a:pt x="306" y="99"/>
                    <a:pt x="306" y="97"/>
                    <a:pt x="305" y="97"/>
                  </a:cubicBezTo>
                  <a:cubicBezTo>
                    <a:pt x="304" y="98"/>
                    <a:pt x="303" y="97"/>
                    <a:pt x="302" y="98"/>
                  </a:cubicBezTo>
                  <a:close/>
                  <a:moveTo>
                    <a:pt x="775" y="213"/>
                  </a:moveTo>
                  <a:cubicBezTo>
                    <a:pt x="775" y="211"/>
                    <a:pt x="776" y="211"/>
                    <a:pt x="777" y="211"/>
                  </a:cubicBezTo>
                  <a:cubicBezTo>
                    <a:pt x="774" y="211"/>
                    <a:pt x="777" y="208"/>
                    <a:pt x="775" y="208"/>
                  </a:cubicBezTo>
                  <a:cubicBezTo>
                    <a:pt x="775" y="209"/>
                    <a:pt x="775" y="209"/>
                    <a:pt x="774" y="209"/>
                  </a:cubicBezTo>
                  <a:cubicBezTo>
                    <a:pt x="774" y="209"/>
                    <a:pt x="773" y="209"/>
                    <a:pt x="773" y="209"/>
                  </a:cubicBezTo>
                  <a:cubicBezTo>
                    <a:pt x="774" y="210"/>
                    <a:pt x="775" y="211"/>
                    <a:pt x="774" y="211"/>
                  </a:cubicBezTo>
                  <a:cubicBezTo>
                    <a:pt x="771" y="211"/>
                    <a:pt x="773" y="208"/>
                    <a:pt x="770" y="208"/>
                  </a:cubicBezTo>
                  <a:cubicBezTo>
                    <a:pt x="770" y="210"/>
                    <a:pt x="773" y="211"/>
                    <a:pt x="775" y="213"/>
                  </a:cubicBezTo>
                  <a:close/>
                  <a:moveTo>
                    <a:pt x="291" y="99"/>
                  </a:moveTo>
                  <a:cubicBezTo>
                    <a:pt x="290" y="103"/>
                    <a:pt x="296" y="101"/>
                    <a:pt x="298" y="101"/>
                  </a:cubicBezTo>
                  <a:cubicBezTo>
                    <a:pt x="297" y="99"/>
                    <a:pt x="294" y="100"/>
                    <a:pt x="291" y="99"/>
                  </a:cubicBezTo>
                  <a:close/>
                  <a:moveTo>
                    <a:pt x="817" y="223"/>
                  </a:moveTo>
                  <a:cubicBezTo>
                    <a:pt x="817" y="224"/>
                    <a:pt x="817" y="224"/>
                    <a:pt x="817" y="225"/>
                  </a:cubicBezTo>
                  <a:cubicBezTo>
                    <a:pt x="817" y="219"/>
                    <a:pt x="815" y="223"/>
                    <a:pt x="815" y="219"/>
                  </a:cubicBezTo>
                  <a:cubicBezTo>
                    <a:pt x="813" y="220"/>
                    <a:pt x="816" y="226"/>
                    <a:pt x="817" y="223"/>
                  </a:cubicBezTo>
                  <a:close/>
                  <a:moveTo>
                    <a:pt x="770" y="216"/>
                  </a:moveTo>
                  <a:cubicBezTo>
                    <a:pt x="771" y="213"/>
                    <a:pt x="762" y="211"/>
                    <a:pt x="766" y="214"/>
                  </a:cubicBezTo>
                  <a:cubicBezTo>
                    <a:pt x="766" y="214"/>
                    <a:pt x="767" y="213"/>
                    <a:pt x="768" y="213"/>
                  </a:cubicBezTo>
                  <a:cubicBezTo>
                    <a:pt x="767" y="215"/>
                    <a:pt x="769" y="215"/>
                    <a:pt x="770" y="216"/>
                  </a:cubicBezTo>
                  <a:close/>
                  <a:moveTo>
                    <a:pt x="349" y="122"/>
                  </a:moveTo>
                  <a:cubicBezTo>
                    <a:pt x="351" y="122"/>
                    <a:pt x="356" y="121"/>
                    <a:pt x="354" y="119"/>
                  </a:cubicBezTo>
                  <a:cubicBezTo>
                    <a:pt x="352" y="119"/>
                    <a:pt x="350" y="120"/>
                    <a:pt x="349" y="122"/>
                  </a:cubicBezTo>
                  <a:close/>
                  <a:moveTo>
                    <a:pt x="392" y="128"/>
                  </a:moveTo>
                  <a:cubicBezTo>
                    <a:pt x="393" y="131"/>
                    <a:pt x="395" y="131"/>
                    <a:pt x="392" y="132"/>
                  </a:cubicBezTo>
                  <a:cubicBezTo>
                    <a:pt x="393" y="132"/>
                    <a:pt x="393" y="133"/>
                    <a:pt x="395" y="133"/>
                  </a:cubicBezTo>
                  <a:cubicBezTo>
                    <a:pt x="395" y="130"/>
                    <a:pt x="398" y="132"/>
                    <a:pt x="398" y="129"/>
                  </a:cubicBezTo>
                  <a:cubicBezTo>
                    <a:pt x="395" y="128"/>
                    <a:pt x="394" y="128"/>
                    <a:pt x="392" y="128"/>
                  </a:cubicBezTo>
                  <a:close/>
                  <a:moveTo>
                    <a:pt x="415" y="136"/>
                  </a:moveTo>
                  <a:cubicBezTo>
                    <a:pt x="415" y="138"/>
                    <a:pt x="414" y="141"/>
                    <a:pt x="415" y="141"/>
                  </a:cubicBezTo>
                  <a:cubicBezTo>
                    <a:pt x="417" y="140"/>
                    <a:pt x="416" y="137"/>
                    <a:pt x="415" y="136"/>
                  </a:cubicBezTo>
                  <a:close/>
                  <a:moveTo>
                    <a:pt x="418" y="140"/>
                  </a:moveTo>
                  <a:cubicBezTo>
                    <a:pt x="418" y="138"/>
                    <a:pt x="419" y="139"/>
                    <a:pt x="420" y="138"/>
                  </a:cubicBezTo>
                  <a:cubicBezTo>
                    <a:pt x="419" y="138"/>
                    <a:pt x="418" y="137"/>
                    <a:pt x="418" y="136"/>
                  </a:cubicBezTo>
                  <a:cubicBezTo>
                    <a:pt x="418" y="136"/>
                    <a:pt x="419" y="135"/>
                    <a:pt x="418" y="135"/>
                  </a:cubicBezTo>
                  <a:cubicBezTo>
                    <a:pt x="416" y="136"/>
                    <a:pt x="416" y="138"/>
                    <a:pt x="418" y="140"/>
                  </a:cubicBezTo>
                  <a:close/>
                  <a:moveTo>
                    <a:pt x="756" y="225"/>
                  </a:moveTo>
                  <a:cubicBezTo>
                    <a:pt x="754" y="222"/>
                    <a:pt x="755" y="216"/>
                    <a:pt x="750" y="214"/>
                  </a:cubicBezTo>
                  <a:cubicBezTo>
                    <a:pt x="747" y="218"/>
                    <a:pt x="752" y="227"/>
                    <a:pt x="756" y="225"/>
                  </a:cubicBezTo>
                  <a:close/>
                  <a:moveTo>
                    <a:pt x="833" y="241"/>
                  </a:moveTo>
                  <a:cubicBezTo>
                    <a:pt x="834" y="238"/>
                    <a:pt x="832" y="235"/>
                    <a:pt x="831" y="236"/>
                  </a:cubicBezTo>
                  <a:cubicBezTo>
                    <a:pt x="832" y="237"/>
                    <a:pt x="832" y="239"/>
                    <a:pt x="833" y="241"/>
                  </a:cubicBezTo>
                  <a:close/>
                  <a:moveTo>
                    <a:pt x="829" y="234"/>
                  </a:moveTo>
                  <a:cubicBezTo>
                    <a:pt x="828" y="237"/>
                    <a:pt x="830" y="239"/>
                    <a:pt x="832" y="241"/>
                  </a:cubicBezTo>
                  <a:cubicBezTo>
                    <a:pt x="832" y="238"/>
                    <a:pt x="830" y="236"/>
                    <a:pt x="829" y="234"/>
                  </a:cubicBezTo>
                  <a:close/>
                  <a:moveTo>
                    <a:pt x="848" y="241"/>
                  </a:moveTo>
                  <a:cubicBezTo>
                    <a:pt x="846" y="240"/>
                    <a:pt x="846" y="238"/>
                    <a:pt x="845" y="237"/>
                  </a:cubicBezTo>
                  <a:cubicBezTo>
                    <a:pt x="843" y="240"/>
                    <a:pt x="845" y="243"/>
                    <a:pt x="848" y="241"/>
                  </a:cubicBezTo>
                  <a:close/>
                  <a:moveTo>
                    <a:pt x="390" y="144"/>
                  </a:moveTo>
                  <a:cubicBezTo>
                    <a:pt x="386" y="143"/>
                    <a:pt x="389" y="148"/>
                    <a:pt x="389" y="149"/>
                  </a:cubicBezTo>
                  <a:cubicBezTo>
                    <a:pt x="392" y="148"/>
                    <a:pt x="394" y="146"/>
                    <a:pt x="398" y="146"/>
                  </a:cubicBezTo>
                  <a:cubicBezTo>
                    <a:pt x="398" y="143"/>
                    <a:pt x="402" y="140"/>
                    <a:pt x="400" y="136"/>
                  </a:cubicBezTo>
                  <a:cubicBezTo>
                    <a:pt x="398" y="137"/>
                    <a:pt x="398" y="140"/>
                    <a:pt x="398" y="142"/>
                  </a:cubicBezTo>
                  <a:cubicBezTo>
                    <a:pt x="396" y="142"/>
                    <a:pt x="395" y="145"/>
                    <a:pt x="392" y="144"/>
                  </a:cubicBezTo>
                  <a:cubicBezTo>
                    <a:pt x="392" y="144"/>
                    <a:pt x="393" y="144"/>
                    <a:pt x="393" y="143"/>
                  </a:cubicBezTo>
                  <a:cubicBezTo>
                    <a:pt x="391" y="142"/>
                    <a:pt x="390" y="147"/>
                    <a:pt x="389" y="144"/>
                  </a:cubicBezTo>
                  <a:cubicBezTo>
                    <a:pt x="390" y="145"/>
                    <a:pt x="390" y="145"/>
                    <a:pt x="390" y="144"/>
                  </a:cubicBezTo>
                  <a:close/>
                  <a:moveTo>
                    <a:pt x="425" y="148"/>
                  </a:moveTo>
                  <a:cubicBezTo>
                    <a:pt x="426" y="150"/>
                    <a:pt x="428" y="149"/>
                    <a:pt x="428" y="146"/>
                  </a:cubicBezTo>
                  <a:cubicBezTo>
                    <a:pt x="426" y="146"/>
                    <a:pt x="425" y="146"/>
                    <a:pt x="425" y="148"/>
                  </a:cubicBezTo>
                  <a:close/>
                  <a:moveTo>
                    <a:pt x="821" y="245"/>
                  </a:moveTo>
                  <a:cubicBezTo>
                    <a:pt x="821" y="244"/>
                    <a:pt x="820" y="243"/>
                    <a:pt x="820" y="244"/>
                  </a:cubicBezTo>
                  <a:cubicBezTo>
                    <a:pt x="821" y="244"/>
                    <a:pt x="819" y="245"/>
                    <a:pt x="819" y="246"/>
                  </a:cubicBezTo>
                  <a:cubicBezTo>
                    <a:pt x="820" y="247"/>
                    <a:pt x="822" y="247"/>
                    <a:pt x="821" y="249"/>
                  </a:cubicBezTo>
                  <a:cubicBezTo>
                    <a:pt x="824" y="248"/>
                    <a:pt x="823" y="250"/>
                    <a:pt x="825" y="251"/>
                  </a:cubicBezTo>
                  <a:cubicBezTo>
                    <a:pt x="824" y="249"/>
                    <a:pt x="825" y="246"/>
                    <a:pt x="824" y="247"/>
                  </a:cubicBezTo>
                  <a:cubicBezTo>
                    <a:pt x="824" y="248"/>
                    <a:pt x="823" y="248"/>
                    <a:pt x="822" y="248"/>
                  </a:cubicBezTo>
                  <a:cubicBezTo>
                    <a:pt x="822" y="247"/>
                    <a:pt x="821" y="247"/>
                    <a:pt x="821" y="246"/>
                  </a:cubicBezTo>
                  <a:cubicBezTo>
                    <a:pt x="823" y="244"/>
                    <a:pt x="823" y="241"/>
                    <a:pt x="820" y="240"/>
                  </a:cubicBezTo>
                  <a:cubicBezTo>
                    <a:pt x="819" y="242"/>
                    <a:pt x="824" y="243"/>
                    <a:pt x="821" y="245"/>
                  </a:cubicBezTo>
                  <a:close/>
                  <a:moveTo>
                    <a:pt x="756" y="230"/>
                  </a:moveTo>
                  <a:cubicBezTo>
                    <a:pt x="757" y="229"/>
                    <a:pt x="756" y="226"/>
                    <a:pt x="755" y="228"/>
                  </a:cubicBezTo>
                  <a:cubicBezTo>
                    <a:pt x="756" y="230"/>
                    <a:pt x="754" y="227"/>
                    <a:pt x="753" y="227"/>
                  </a:cubicBezTo>
                  <a:cubicBezTo>
                    <a:pt x="752" y="229"/>
                    <a:pt x="755" y="229"/>
                    <a:pt x="756" y="230"/>
                  </a:cubicBezTo>
                  <a:close/>
                  <a:moveTo>
                    <a:pt x="833" y="262"/>
                  </a:moveTo>
                  <a:cubicBezTo>
                    <a:pt x="834" y="261"/>
                    <a:pt x="833" y="258"/>
                    <a:pt x="834" y="259"/>
                  </a:cubicBezTo>
                  <a:cubicBezTo>
                    <a:pt x="834" y="260"/>
                    <a:pt x="834" y="261"/>
                    <a:pt x="835" y="261"/>
                  </a:cubicBezTo>
                  <a:cubicBezTo>
                    <a:pt x="834" y="258"/>
                    <a:pt x="834" y="254"/>
                    <a:pt x="832" y="252"/>
                  </a:cubicBezTo>
                  <a:cubicBezTo>
                    <a:pt x="830" y="253"/>
                    <a:pt x="832" y="253"/>
                    <a:pt x="830" y="254"/>
                  </a:cubicBezTo>
                  <a:cubicBezTo>
                    <a:pt x="832" y="255"/>
                    <a:pt x="832" y="254"/>
                    <a:pt x="833" y="253"/>
                  </a:cubicBezTo>
                  <a:cubicBezTo>
                    <a:pt x="834" y="256"/>
                    <a:pt x="831" y="261"/>
                    <a:pt x="833" y="262"/>
                  </a:cubicBezTo>
                  <a:close/>
                  <a:moveTo>
                    <a:pt x="832" y="258"/>
                  </a:moveTo>
                  <a:cubicBezTo>
                    <a:pt x="827" y="259"/>
                    <a:pt x="830" y="254"/>
                    <a:pt x="825" y="253"/>
                  </a:cubicBezTo>
                  <a:cubicBezTo>
                    <a:pt x="828" y="255"/>
                    <a:pt x="827" y="261"/>
                    <a:pt x="832" y="258"/>
                  </a:cubicBezTo>
                  <a:close/>
                  <a:moveTo>
                    <a:pt x="414" y="180"/>
                  </a:moveTo>
                  <a:cubicBezTo>
                    <a:pt x="414" y="179"/>
                    <a:pt x="417" y="177"/>
                    <a:pt x="415" y="177"/>
                  </a:cubicBezTo>
                  <a:cubicBezTo>
                    <a:pt x="415" y="179"/>
                    <a:pt x="411" y="178"/>
                    <a:pt x="411" y="177"/>
                  </a:cubicBezTo>
                  <a:cubicBezTo>
                    <a:pt x="415" y="177"/>
                    <a:pt x="419" y="174"/>
                    <a:pt x="419" y="171"/>
                  </a:cubicBezTo>
                  <a:cubicBezTo>
                    <a:pt x="420" y="171"/>
                    <a:pt x="420" y="173"/>
                    <a:pt x="421" y="172"/>
                  </a:cubicBezTo>
                  <a:cubicBezTo>
                    <a:pt x="420" y="171"/>
                    <a:pt x="421" y="171"/>
                    <a:pt x="421" y="170"/>
                  </a:cubicBezTo>
                  <a:cubicBezTo>
                    <a:pt x="417" y="170"/>
                    <a:pt x="418" y="162"/>
                    <a:pt x="414" y="163"/>
                  </a:cubicBezTo>
                  <a:cubicBezTo>
                    <a:pt x="414" y="162"/>
                    <a:pt x="413" y="161"/>
                    <a:pt x="415" y="160"/>
                  </a:cubicBezTo>
                  <a:cubicBezTo>
                    <a:pt x="411" y="158"/>
                    <a:pt x="403" y="161"/>
                    <a:pt x="406" y="166"/>
                  </a:cubicBezTo>
                  <a:cubicBezTo>
                    <a:pt x="404" y="166"/>
                    <a:pt x="402" y="168"/>
                    <a:pt x="403" y="170"/>
                  </a:cubicBezTo>
                  <a:cubicBezTo>
                    <a:pt x="405" y="168"/>
                    <a:pt x="404" y="171"/>
                    <a:pt x="403" y="171"/>
                  </a:cubicBezTo>
                  <a:cubicBezTo>
                    <a:pt x="405" y="172"/>
                    <a:pt x="406" y="171"/>
                    <a:pt x="407" y="171"/>
                  </a:cubicBezTo>
                  <a:cubicBezTo>
                    <a:pt x="408" y="172"/>
                    <a:pt x="410" y="171"/>
                    <a:pt x="410" y="174"/>
                  </a:cubicBezTo>
                  <a:cubicBezTo>
                    <a:pt x="409" y="174"/>
                    <a:pt x="408" y="174"/>
                    <a:pt x="407" y="175"/>
                  </a:cubicBezTo>
                  <a:cubicBezTo>
                    <a:pt x="410" y="176"/>
                    <a:pt x="411" y="179"/>
                    <a:pt x="414" y="180"/>
                  </a:cubicBezTo>
                  <a:close/>
                  <a:moveTo>
                    <a:pt x="631" y="213"/>
                  </a:moveTo>
                  <a:cubicBezTo>
                    <a:pt x="629" y="212"/>
                    <a:pt x="631" y="209"/>
                    <a:pt x="629" y="209"/>
                  </a:cubicBezTo>
                  <a:cubicBezTo>
                    <a:pt x="628" y="211"/>
                    <a:pt x="629" y="215"/>
                    <a:pt x="631" y="213"/>
                  </a:cubicBezTo>
                  <a:close/>
                  <a:moveTo>
                    <a:pt x="451" y="173"/>
                  </a:moveTo>
                  <a:cubicBezTo>
                    <a:pt x="453" y="176"/>
                    <a:pt x="447" y="181"/>
                    <a:pt x="452" y="184"/>
                  </a:cubicBezTo>
                  <a:cubicBezTo>
                    <a:pt x="450" y="184"/>
                    <a:pt x="450" y="185"/>
                    <a:pt x="450" y="187"/>
                  </a:cubicBezTo>
                  <a:cubicBezTo>
                    <a:pt x="453" y="188"/>
                    <a:pt x="454" y="185"/>
                    <a:pt x="455" y="183"/>
                  </a:cubicBezTo>
                  <a:cubicBezTo>
                    <a:pt x="454" y="182"/>
                    <a:pt x="452" y="182"/>
                    <a:pt x="453" y="180"/>
                  </a:cubicBezTo>
                  <a:cubicBezTo>
                    <a:pt x="455" y="181"/>
                    <a:pt x="459" y="180"/>
                    <a:pt x="459" y="176"/>
                  </a:cubicBezTo>
                  <a:cubicBezTo>
                    <a:pt x="457" y="174"/>
                    <a:pt x="456" y="172"/>
                    <a:pt x="455" y="175"/>
                  </a:cubicBezTo>
                  <a:cubicBezTo>
                    <a:pt x="454" y="175"/>
                    <a:pt x="454" y="174"/>
                    <a:pt x="454" y="173"/>
                  </a:cubicBezTo>
                  <a:cubicBezTo>
                    <a:pt x="455" y="173"/>
                    <a:pt x="456" y="172"/>
                    <a:pt x="457" y="171"/>
                  </a:cubicBezTo>
                  <a:cubicBezTo>
                    <a:pt x="452" y="169"/>
                    <a:pt x="454" y="175"/>
                    <a:pt x="451" y="173"/>
                  </a:cubicBezTo>
                  <a:close/>
                  <a:moveTo>
                    <a:pt x="852" y="271"/>
                  </a:moveTo>
                  <a:cubicBezTo>
                    <a:pt x="852" y="268"/>
                    <a:pt x="852" y="266"/>
                    <a:pt x="850" y="265"/>
                  </a:cubicBezTo>
                  <a:cubicBezTo>
                    <a:pt x="849" y="268"/>
                    <a:pt x="851" y="270"/>
                    <a:pt x="852" y="271"/>
                  </a:cubicBezTo>
                  <a:close/>
                  <a:moveTo>
                    <a:pt x="822" y="263"/>
                  </a:moveTo>
                  <a:cubicBezTo>
                    <a:pt x="821" y="263"/>
                    <a:pt x="821" y="263"/>
                    <a:pt x="821" y="263"/>
                  </a:cubicBezTo>
                  <a:cubicBezTo>
                    <a:pt x="821" y="263"/>
                    <a:pt x="821" y="262"/>
                    <a:pt x="821" y="262"/>
                  </a:cubicBezTo>
                  <a:cubicBezTo>
                    <a:pt x="819" y="261"/>
                    <a:pt x="818" y="261"/>
                    <a:pt x="817" y="262"/>
                  </a:cubicBezTo>
                  <a:cubicBezTo>
                    <a:pt x="820" y="263"/>
                    <a:pt x="823" y="265"/>
                    <a:pt x="822" y="263"/>
                  </a:cubicBezTo>
                  <a:close/>
                  <a:moveTo>
                    <a:pt x="369" y="164"/>
                  </a:moveTo>
                  <a:cubicBezTo>
                    <a:pt x="370" y="167"/>
                    <a:pt x="368" y="167"/>
                    <a:pt x="369" y="169"/>
                  </a:cubicBezTo>
                  <a:cubicBezTo>
                    <a:pt x="367" y="169"/>
                    <a:pt x="366" y="169"/>
                    <a:pt x="366" y="170"/>
                  </a:cubicBezTo>
                  <a:cubicBezTo>
                    <a:pt x="369" y="171"/>
                    <a:pt x="368" y="175"/>
                    <a:pt x="372" y="177"/>
                  </a:cubicBezTo>
                  <a:cubicBezTo>
                    <a:pt x="372" y="174"/>
                    <a:pt x="369" y="173"/>
                    <a:pt x="371" y="171"/>
                  </a:cubicBezTo>
                  <a:cubicBezTo>
                    <a:pt x="370" y="171"/>
                    <a:pt x="370" y="172"/>
                    <a:pt x="369" y="172"/>
                  </a:cubicBezTo>
                  <a:cubicBezTo>
                    <a:pt x="370" y="169"/>
                    <a:pt x="372" y="167"/>
                    <a:pt x="371" y="164"/>
                  </a:cubicBezTo>
                  <a:cubicBezTo>
                    <a:pt x="371" y="165"/>
                    <a:pt x="370" y="164"/>
                    <a:pt x="369" y="164"/>
                  </a:cubicBezTo>
                  <a:close/>
                  <a:moveTo>
                    <a:pt x="632" y="226"/>
                  </a:moveTo>
                  <a:cubicBezTo>
                    <a:pt x="630" y="229"/>
                    <a:pt x="633" y="232"/>
                    <a:pt x="631" y="234"/>
                  </a:cubicBezTo>
                  <a:cubicBezTo>
                    <a:pt x="634" y="232"/>
                    <a:pt x="636" y="234"/>
                    <a:pt x="638" y="232"/>
                  </a:cubicBezTo>
                  <a:cubicBezTo>
                    <a:pt x="636" y="229"/>
                    <a:pt x="638" y="227"/>
                    <a:pt x="640" y="228"/>
                  </a:cubicBezTo>
                  <a:cubicBezTo>
                    <a:pt x="638" y="228"/>
                    <a:pt x="638" y="226"/>
                    <a:pt x="637" y="225"/>
                  </a:cubicBezTo>
                  <a:cubicBezTo>
                    <a:pt x="636" y="229"/>
                    <a:pt x="635" y="226"/>
                    <a:pt x="632" y="226"/>
                  </a:cubicBezTo>
                  <a:close/>
                  <a:moveTo>
                    <a:pt x="860" y="281"/>
                  </a:moveTo>
                  <a:cubicBezTo>
                    <a:pt x="858" y="280"/>
                    <a:pt x="858" y="276"/>
                    <a:pt x="856" y="278"/>
                  </a:cubicBezTo>
                  <a:cubicBezTo>
                    <a:pt x="858" y="280"/>
                    <a:pt x="860" y="289"/>
                    <a:pt x="859" y="282"/>
                  </a:cubicBezTo>
                  <a:cubicBezTo>
                    <a:pt x="860" y="282"/>
                    <a:pt x="860" y="282"/>
                    <a:pt x="860" y="282"/>
                  </a:cubicBezTo>
                  <a:cubicBezTo>
                    <a:pt x="861" y="279"/>
                    <a:pt x="861" y="282"/>
                    <a:pt x="862" y="282"/>
                  </a:cubicBezTo>
                  <a:cubicBezTo>
                    <a:pt x="862" y="280"/>
                    <a:pt x="859" y="277"/>
                    <a:pt x="858" y="278"/>
                  </a:cubicBezTo>
                  <a:cubicBezTo>
                    <a:pt x="859" y="279"/>
                    <a:pt x="859" y="280"/>
                    <a:pt x="860" y="281"/>
                  </a:cubicBezTo>
                  <a:close/>
                  <a:moveTo>
                    <a:pt x="411" y="187"/>
                  </a:moveTo>
                  <a:cubicBezTo>
                    <a:pt x="411" y="187"/>
                    <a:pt x="410" y="188"/>
                    <a:pt x="410" y="188"/>
                  </a:cubicBezTo>
                  <a:cubicBezTo>
                    <a:pt x="410" y="186"/>
                    <a:pt x="410" y="184"/>
                    <a:pt x="408" y="184"/>
                  </a:cubicBezTo>
                  <a:cubicBezTo>
                    <a:pt x="406" y="187"/>
                    <a:pt x="409" y="184"/>
                    <a:pt x="408" y="188"/>
                  </a:cubicBezTo>
                  <a:cubicBezTo>
                    <a:pt x="407" y="188"/>
                    <a:pt x="406" y="187"/>
                    <a:pt x="405" y="188"/>
                  </a:cubicBezTo>
                  <a:cubicBezTo>
                    <a:pt x="407" y="190"/>
                    <a:pt x="406" y="191"/>
                    <a:pt x="408" y="192"/>
                  </a:cubicBezTo>
                  <a:cubicBezTo>
                    <a:pt x="406" y="192"/>
                    <a:pt x="406" y="195"/>
                    <a:pt x="404" y="196"/>
                  </a:cubicBezTo>
                  <a:cubicBezTo>
                    <a:pt x="401" y="195"/>
                    <a:pt x="403" y="193"/>
                    <a:pt x="402" y="192"/>
                  </a:cubicBezTo>
                  <a:cubicBezTo>
                    <a:pt x="402" y="192"/>
                    <a:pt x="402" y="193"/>
                    <a:pt x="401" y="193"/>
                  </a:cubicBezTo>
                  <a:cubicBezTo>
                    <a:pt x="401" y="192"/>
                    <a:pt x="401" y="192"/>
                    <a:pt x="401" y="191"/>
                  </a:cubicBezTo>
                  <a:cubicBezTo>
                    <a:pt x="402" y="195"/>
                    <a:pt x="402" y="198"/>
                    <a:pt x="399" y="200"/>
                  </a:cubicBezTo>
                  <a:cubicBezTo>
                    <a:pt x="402" y="201"/>
                    <a:pt x="401" y="195"/>
                    <a:pt x="404" y="197"/>
                  </a:cubicBezTo>
                  <a:cubicBezTo>
                    <a:pt x="404" y="197"/>
                    <a:pt x="403" y="197"/>
                    <a:pt x="404" y="198"/>
                  </a:cubicBezTo>
                  <a:cubicBezTo>
                    <a:pt x="405" y="196"/>
                    <a:pt x="405" y="199"/>
                    <a:pt x="406" y="199"/>
                  </a:cubicBezTo>
                  <a:cubicBezTo>
                    <a:pt x="406" y="198"/>
                    <a:pt x="406" y="194"/>
                    <a:pt x="408" y="194"/>
                  </a:cubicBezTo>
                  <a:cubicBezTo>
                    <a:pt x="409" y="196"/>
                    <a:pt x="411" y="197"/>
                    <a:pt x="411" y="195"/>
                  </a:cubicBezTo>
                  <a:cubicBezTo>
                    <a:pt x="412" y="196"/>
                    <a:pt x="414" y="196"/>
                    <a:pt x="415" y="195"/>
                  </a:cubicBezTo>
                  <a:cubicBezTo>
                    <a:pt x="415" y="196"/>
                    <a:pt x="414" y="197"/>
                    <a:pt x="414" y="198"/>
                  </a:cubicBezTo>
                  <a:cubicBezTo>
                    <a:pt x="413" y="196"/>
                    <a:pt x="410" y="200"/>
                    <a:pt x="411" y="202"/>
                  </a:cubicBezTo>
                  <a:cubicBezTo>
                    <a:pt x="407" y="202"/>
                    <a:pt x="407" y="207"/>
                    <a:pt x="403" y="205"/>
                  </a:cubicBezTo>
                  <a:cubicBezTo>
                    <a:pt x="405" y="207"/>
                    <a:pt x="406" y="209"/>
                    <a:pt x="410" y="209"/>
                  </a:cubicBezTo>
                  <a:cubicBezTo>
                    <a:pt x="411" y="206"/>
                    <a:pt x="412" y="204"/>
                    <a:pt x="412" y="204"/>
                  </a:cubicBezTo>
                  <a:cubicBezTo>
                    <a:pt x="412" y="205"/>
                    <a:pt x="413" y="205"/>
                    <a:pt x="413" y="206"/>
                  </a:cubicBezTo>
                  <a:cubicBezTo>
                    <a:pt x="410" y="205"/>
                    <a:pt x="412" y="207"/>
                    <a:pt x="412" y="209"/>
                  </a:cubicBezTo>
                  <a:cubicBezTo>
                    <a:pt x="414" y="210"/>
                    <a:pt x="415" y="209"/>
                    <a:pt x="417" y="208"/>
                  </a:cubicBezTo>
                  <a:cubicBezTo>
                    <a:pt x="417" y="211"/>
                    <a:pt x="423" y="210"/>
                    <a:pt x="426" y="212"/>
                  </a:cubicBezTo>
                  <a:cubicBezTo>
                    <a:pt x="424" y="211"/>
                    <a:pt x="427" y="210"/>
                    <a:pt x="428" y="212"/>
                  </a:cubicBezTo>
                  <a:cubicBezTo>
                    <a:pt x="428" y="208"/>
                    <a:pt x="430" y="206"/>
                    <a:pt x="430" y="202"/>
                  </a:cubicBezTo>
                  <a:cubicBezTo>
                    <a:pt x="427" y="204"/>
                    <a:pt x="426" y="202"/>
                    <a:pt x="423" y="202"/>
                  </a:cubicBezTo>
                  <a:cubicBezTo>
                    <a:pt x="426" y="203"/>
                    <a:pt x="423" y="204"/>
                    <a:pt x="421" y="203"/>
                  </a:cubicBezTo>
                  <a:cubicBezTo>
                    <a:pt x="421" y="204"/>
                    <a:pt x="422" y="204"/>
                    <a:pt x="422" y="205"/>
                  </a:cubicBezTo>
                  <a:cubicBezTo>
                    <a:pt x="421" y="205"/>
                    <a:pt x="421" y="205"/>
                    <a:pt x="420" y="205"/>
                  </a:cubicBezTo>
                  <a:cubicBezTo>
                    <a:pt x="418" y="203"/>
                    <a:pt x="423" y="202"/>
                    <a:pt x="422" y="201"/>
                  </a:cubicBezTo>
                  <a:cubicBezTo>
                    <a:pt x="418" y="201"/>
                    <a:pt x="413" y="196"/>
                    <a:pt x="418" y="193"/>
                  </a:cubicBezTo>
                  <a:cubicBezTo>
                    <a:pt x="417" y="194"/>
                    <a:pt x="421" y="194"/>
                    <a:pt x="422" y="193"/>
                  </a:cubicBezTo>
                  <a:cubicBezTo>
                    <a:pt x="421" y="193"/>
                    <a:pt x="421" y="192"/>
                    <a:pt x="421" y="191"/>
                  </a:cubicBezTo>
                  <a:cubicBezTo>
                    <a:pt x="423" y="192"/>
                    <a:pt x="425" y="192"/>
                    <a:pt x="425" y="193"/>
                  </a:cubicBezTo>
                  <a:cubicBezTo>
                    <a:pt x="425" y="194"/>
                    <a:pt x="421" y="193"/>
                    <a:pt x="423" y="194"/>
                  </a:cubicBezTo>
                  <a:cubicBezTo>
                    <a:pt x="424" y="193"/>
                    <a:pt x="425" y="194"/>
                    <a:pt x="425" y="195"/>
                  </a:cubicBezTo>
                  <a:cubicBezTo>
                    <a:pt x="425" y="195"/>
                    <a:pt x="424" y="195"/>
                    <a:pt x="424" y="195"/>
                  </a:cubicBezTo>
                  <a:cubicBezTo>
                    <a:pt x="425" y="195"/>
                    <a:pt x="426" y="196"/>
                    <a:pt x="426" y="196"/>
                  </a:cubicBezTo>
                  <a:cubicBezTo>
                    <a:pt x="425" y="197"/>
                    <a:pt x="423" y="196"/>
                    <a:pt x="424" y="199"/>
                  </a:cubicBezTo>
                  <a:cubicBezTo>
                    <a:pt x="426" y="199"/>
                    <a:pt x="427" y="201"/>
                    <a:pt x="429" y="202"/>
                  </a:cubicBezTo>
                  <a:cubicBezTo>
                    <a:pt x="430" y="198"/>
                    <a:pt x="426" y="197"/>
                    <a:pt x="430" y="195"/>
                  </a:cubicBezTo>
                  <a:cubicBezTo>
                    <a:pt x="430" y="194"/>
                    <a:pt x="426" y="194"/>
                    <a:pt x="426" y="193"/>
                  </a:cubicBezTo>
                  <a:cubicBezTo>
                    <a:pt x="429" y="193"/>
                    <a:pt x="426" y="191"/>
                    <a:pt x="428" y="190"/>
                  </a:cubicBezTo>
                  <a:cubicBezTo>
                    <a:pt x="427" y="188"/>
                    <a:pt x="424" y="188"/>
                    <a:pt x="423" y="188"/>
                  </a:cubicBezTo>
                  <a:cubicBezTo>
                    <a:pt x="423" y="187"/>
                    <a:pt x="422" y="187"/>
                    <a:pt x="423" y="185"/>
                  </a:cubicBezTo>
                  <a:cubicBezTo>
                    <a:pt x="420" y="186"/>
                    <a:pt x="421" y="185"/>
                    <a:pt x="420" y="184"/>
                  </a:cubicBezTo>
                  <a:cubicBezTo>
                    <a:pt x="418" y="185"/>
                    <a:pt x="420" y="186"/>
                    <a:pt x="418" y="187"/>
                  </a:cubicBezTo>
                  <a:cubicBezTo>
                    <a:pt x="418" y="186"/>
                    <a:pt x="417" y="182"/>
                    <a:pt x="416" y="184"/>
                  </a:cubicBezTo>
                  <a:cubicBezTo>
                    <a:pt x="419" y="186"/>
                    <a:pt x="408" y="184"/>
                    <a:pt x="411" y="187"/>
                  </a:cubicBezTo>
                  <a:close/>
                  <a:moveTo>
                    <a:pt x="662" y="243"/>
                  </a:moveTo>
                  <a:cubicBezTo>
                    <a:pt x="663" y="242"/>
                    <a:pt x="664" y="243"/>
                    <a:pt x="665" y="243"/>
                  </a:cubicBezTo>
                  <a:cubicBezTo>
                    <a:pt x="666" y="242"/>
                    <a:pt x="664" y="239"/>
                    <a:pt x="664" y="240"/>
                  </a:cubicBezTo>
                  <a:cubicBezTo>
                    <a:pt x="666" y="242"/>
                    <a:pt x="660" y="241"/>
                    <a:pt x="662" y="243"/>
                  </a:cubicBezTo>
                  <a:close/>
                  <a:moveTo>
                    <a:pt x="844" y="288"/>
                  </a:moveTo>
                  <a:cubicBezTo>
                    <a:pt x="844" y="285"/>
                    <a:pt x="845" y="283"/>
                    <a:pt x="843" y="281"/>
                  </a:cubicBezTo>
                  <a:cubicBezTo>
                    <a:pt x="843" y="284"/>
                    <a:pt x="842" y="287"/>
                    <a:pt x="844" y="288"/>
                  </a:cubicBezTo>
                  <a:close/>
                  <a:moveTo>
                    <a:pt x="156" y="128"/>
                  </a:moveTo>
                  <a:cubicBezTo>
                    <a:pt x="157" y="128"/>
                    <a:pt x="157" y="128"/>
                    <a:pt x="158" y="128"/>
                  </a:cubicBezTo>
                  <a:cubicBezTo>
                    <a:pt x="158" y="127"/>
                    <a:pt x="159" y="125"/>
                    <a:pt x="157" y="125"/>
                  </a:cubicBezTo>
                  <a:cubicBezTo>
                    <a:pt x="157" y="126"/>
                    <a:pt x="156" y="126"/>
                    <a:pt x="156" y="128"/>
                  </a:cubicBezTo>
                  <a:close/>
                  <a:moveTo>
                    <a:pt x="153" y="132"/>
                  </a:moveTo>
                  <a:cubicBezTo>
                    <a:pt x="153" y="132"/>
                    <a:pt x="153" y="131"/>
                    <a:pt x="151" y="131"/>
                  </a:cubicBezTo>
                  <a:cubicBezTo>
                    <a:pt x="151" y="132"/>
                    <a:pt x="151" y="133"/>
                    <a:pt x="152" y="134"/>
                  </a:cubicBezTo>
                  <a:cubicBezTo>
                    <a:pt x="153" y="133"/>
                    <a:pt x="154" y="133"/>
                    <a:pt x="155" y="134"/>
                  </a:cubicBezTo>
                  <a:cubicBezTo>
                    <a:pt x="154" y="131"/>
                    <a:pt x="155" y="132"/>
                    <a:pt x="156" y="129"/>
                  </a:cubicBezTo>
                  <a:cubicBezTo>
                    <a:pt x="154" y="128"/>
                    <a:pt x="154" y="129"/>
                    <a:pt x="155" y="130"/>
                  </a:cubicBezTo>
                  <a:cubicBezTo>
                    <a:pt x="148" y="129"/>
                    <a:pt x="151" y="130"/>
                    <a:pt x="154" y="131"/>
                  </a:cubicBezTo>
                  <a:cubicBezTo>
                    <a:pt x="153" y="131"/>
                    <a:pt x="153" y="132"/>
                    <a:pt x="153" y="132"/>
                  </a:cubicBezTo>
                  <a:close/>
                  <a:moveTo>
                    <a:pt x="857" y="293"/>
                  </a:moveTo>
                  <a:cubicBezTo>
                    <a:pt x="856" y="292"/>
                    <a:pt x="855" y="288"/>
                    <a:pt x="853" y="290"/>
                  </a:cubicBezTo>
                  <a:cubicBezTo>
                    <a:pt x="854" y="291"/>
                    <a:pt x="855" y="295"/>
                    <a:pt x="857" y="293"/>
                  </a:cubicBezTo>
                  <a:close/>
                  <a:moveTo>
                    <a:pt x="631" y="243"/>
                  </a:moveTo>
                  <a:cubicBezTo>
                    <a:pt x="633" y="244"/>
                    <a:pt x="641" y="245"/>
                    <a:pt x="636" y="248"/>
                  </a:cubicBezTo>
                  <a:cubicBezTo>
                    <a:pt x="637" y="248"/>
                    <a:pt x="638" y="249"/>
                    <a:pt x="639" y="249"/>
                  </a:cubicBezTo>
                  <a:cubicBezTo>
                    <a:pt x="640" y="247"/>
                    <a:pt x="640" y="245"/>
                    <a:pt x="639" y="244"/>
                  </a:cubicBezTo>
                  <a:cubicBezTo>
                    <a:pt x="636" y="245"/>
                    <a:pt x="636" y="242"/>
                    <a:pt x="634" y="240"/>
                  </a:cubicBezTo>
                  <a:cubicBezTo>
                    <a:pt x="633" y="242"/>
                    <a:pt x="631" y="240"/>
                    <a:pt x="631" y="243"/>
                  </a:cubicBezTo>
                  <a:close/>
                  <a:moveTo>
                    <a:pt x="851" y="300"/>
                  </a:moveTo>
                  <a:cubicBezTo>
                    <a:pt x="850" y="296"/>
                    <a:pt x="850" y="293"/>
                    <a:pt x="848" y="290"/>
                  </a:cubicBezTo>
                  <a:cubicBezTo>
                    <a:pt x="849" y="294"/>
                    <a:pt x="849" y="297"/>
                    <a:pt x="851" y="300"/>
                  </a:cubicBezTo>
                  <a:close/>
                  <a:moveTo>
                    <a:pt x="641" y="246"/>
                  </a:moveTo>
                  <a:cubicBezTo>
                    <a:pt x="641" y="247"/>
                    <a:pt x="641" y="247"/>
                    <a:pt x="640" y="248"/>
                  </a:cubicBezTo>
                  <a:cubicBezTo>
                    <a:pt x="642" y="249"/>
                    <a:pt x="645" y="251"/>
                    <a:pt x="642" y="253"/>
                  </a:cubicBezTo>
                  <a:cubicBezTo>
                    <a:pt x="643" y="253"/>
                    <a:pt x="645" y="254"/>
                    <a:pt x="646" y="253"/>
                  </a:cubicBezTo>
                  <a:cubicBezTo>
                    <a:pt x="645" y="252"/>
                    <a:pt x="645" y="251"/>
                    <a:pt x="646" y="250"/>
                  </a:cubicBezTo>
                  <a:cubicBezTo>
                    <a:pt x="640" y="249"/>
                    <a:pt x="645" y="245"/>
                    <a:pt x="643" y="245"/>
                  </a:cubicBezTo>
                  <a:cubicBezTo>
                    <a:pt x="644" y="247"/>
                    <a:pt x="641" y="244"/>
                    <a:pt x="641" y="246"/>
                  </a:cubicBezTo>
                  <a:close/>
                  <a:moveTo>
                    <a:pt x="704" y="261"/>
                  </a:moveTo>
                  <a:cubicBezTo>
                    <a:pt x="705" y="263"/>
                    <a:pt x="707" y="263"/>
                    <a:pt x="708" y="260"/>
                  </a:cubicBezTo>
                  <a:cubicBezTo>
                    <a:pt x="707" y="260"/>
                    <a:pt x="706" y="259"/>
                    <a:pt x="706" y="259"/>
                  </a:cubicBezTo>
                  <a:cubicBezTo>
                    <a:pt x="705" y="260"/>
                    <a:pt x="704" y="260"/>
                    <a:pt x="704" y="261"/>
                  </a:cubicBezTo>
                  <a:close/>
                  <a:moveTo>
                    <a:pt x="440" y="219"/>
                  </a:moveTo>
                  <a:cubicBezTo>
                    <a:pt x="448" y="218"/>
                    <a:pt x="444" y="216"/>
                    <a:pt x="448" y="210"/>
                  </a:cubicBezTo>
                  <a:cubicBezTo>
                    <a:pt x="445" y="209"/>
                    <a:pt x="446" y="212"/>
                    <a:pt x="444" y="211"/>
                  </a:cubicBezTo>
                  <a:cubicBezTo>
                    <a:pt x="446" y="209"/>
                    <a:pt x="444" y="209"/>
                    <a:pt x="444" y="206"/>
                  </a:cubicBezTo>
                  <a:cubicBezTo>
                    <a:pt x="446" y="206"/>
                    <a:pt x="447" y="206"/>
                    <a:pt x="448" y="204"/>
                  </a:cubicBezTo>
                  <a:cubicBezTo>
                    <a:pt x="446" y="203"/>
                    <a:pt x="445" y="203"/>
                    <a:pt x="443" y="203"/>
                  </a:cubicBezTo>
                  <a:cubicBezTo>
                    <a:pt x="440" y="206"/>
                    <a:pt x="435" y="210"/>
                    <a:pt x="431" y="209"/>
                  </a:cubicBezTo>
                  <a:cubicBezTo>
                    <a:pt x="431" y="213"/>
                    <a:pt x="437" y="213"/>
                    <a:pt x="433" y="217"/>
                  </a:cubicBezTo>
                  <a:cubicBezTo>
                    <a:pt x="434" y="219"/>
                    <a:pt x="437" y="218"/>
                    <a:pt x="438" y="221"/>
                  </a:cubicBezTo>
                  <a:cubicBezTo>
                    <a:pt x="436" y="221"/>
                    <a:pt x="435" y="223"/>
                    <a:pt x="432" y="221"/>
                  </a:cubicBezTo>
                  <a:cubicBezTo>
                    <a:pt x="431" y="224"/>
                    <a:pt x="434" y="225"/>
                    <a:pt x="432" y="228"/>
                  </a:cubicBezTo>
                  <a:cubicBezTo>
                    <a:pt x="427" y="229"/>
                    <a:pt x="425" y="235"/>
                    <a:pt x="425" y="238"/>
                  </a:cubicBezTo>
                  <a:cubicBezTo>
                    <a:pt x="425" y="238"/>
                    <a:pt x="425" y="237"/>
                    <a:pt x="425" y="236"/>
                  </a:cubicBezTo>
                  <a:cubicBezTo>
                    <a:pt x="420" y="236"/>
                    <a:pt x="414" y="239"/>
                    <a:pt x="412" y="242"/>
                  </a:cubicBezTo>
                  <a:cubicBezTo>
                    <a:pt x="411" y="240"/>
                    <a:pt x="410" y="242"/>
                    <a:pt x="409" y="242"/>
                  </a:cubicBezTo>
                  <a:cubicBezTo>
                    <a:pt x="410" y="243"/>
                    <a:pt x="412" y="242"/>
                    <a:pt x="411" y="245"/>
                  </a:cubicBezTo>
                  <a:cubicBezTo>
                    <a:pt x="410" y="245"/>
                    <a:pt x="409" y="245"/>
                    <a:pt x="408" y="245"/>
                  </a:cubicBezTo>
                  <a:cubicBezTo>
                    <a:pt x="409" y="241"/>
                    <a:pt x="403" y="241"/>
                    <a:pt x="406" y="236"/>
                  </a:cubicBezTo>
                  <a:cubicBezTo>
                    <a:pt x="402" y="235"/>
                    <a:pt x="399" y="241"/>
                    <a:pt x="397" y="236"/>
                  </a:cubicBezTo>
                  <a:cubicBezTo>
                    <a:pt x="397" y="241"/>
                    <a:pt x="394" y="242"/>
                    <a:pt x="394" y="244"/>
                  </a:cubicBezTo>
                  <a:cubicBezTo>
                    <a:pt x="393" y="243"/>
                    <a:pt x="392" y="242"/>
                    <a:pt x="390" y="241"/>
                  </a:cubicBezTo>
                  <a:cubicBezTo>
                    <a:pt x="388" y="242"/>
                    <a:pt x="389" y="245"/>
                    <a:pt x="387" y="246"/>
                  </a:cubicBezTo>
                  <a:cubicBezTo>
                    <a:pt x="392" y="249"/>
                    <a:pt x="387" y="254"/>
                    <a:pt x="392" y="254"/>
                  </a:cubicBezTo>
                  <a:cubicBezTo>
                    <a:pt x="391" y="255"/>
                    <a:pt x="387" y="255"/>
                    <a:pt x="389" y="257"/>
                  </a:cubicBezTo>
                  <a:cubicBezTo>
                    <a:pt x="393" y="257"/>
                    <a:pt x="394" y="254"/>
                    <a:pt x="396" y="259"/>
                  </a:cubicBezTo>
                  <a:cubicBezTo>
                    <a:pt x="394" y="262"/>
                    <a:pt x="393" y="263"/>
                    <a:pt x="389" y="263"/>
                  </a:cubicBezTo>
                  <a:cubicBezTo>
                    <a:pt x="387" y="268"/>
                    <a:pt x="388" y="271"/>
                    <a:pt x="385" y="274"/>
                  </a:cubicBezTo>
                  <a:cubicBezTo>
                    <a:pt x="387" y="274"/>
                    <a:pt x="390" y="274"/>
                    <a:pt x="390" y="276"/>
                  </a:cubicBezTo>
                  <a:cubicBezTo>
                    <a:pt x="389" y="276"/>
                    <a:pt x="389" y="275"/>
                    <a:pt x="388" y="275"/>
                  </a:cubicBezTo>
                  <a:cubicBezTo>
                    <a:pt x="387" y="277"/>
                    <a:pt x="389" y="277"/>
                    <a:pt x="389" y="277"/>
                  </a:cubicBezTo>
                  <a:cubicBezTo>
                    <a:pt x="391" y="275"/>
                    <a:pt x="391" y="275"/>
                    <a:pt x="393" y="272"/>
                  </a:cubicBezTo>
                  <a:cubicBezTo>
                    <a:pt x="395" y="271"/>
                    <a:pt x="395" y="271"/>
                    <a:pt x="396" y="273"/>
                  </a:cubicBezTo>
                  <a:cubicBezTo>
                    <a:pt x="396" y="272"/>
                    <a:pt x="396" y="272"/>
                    <a:pt x="396" y="271"/>
                  </a:cubicBezTo>
                  <a:cubicBezTo>
                    <a:pt x="397" y="271"/>
                    <a:pt x="398" y="271"/>
                    <a:pt x="397" y="270"/>
                  </a:cubicBezTo>
                  <a:cubicBezTo>
                    <a:pt x="398" y="271"/>
                    <a:pt x="400" y="268"/>
                    <a:pt x="400" y="270"/>
                  </a:cubicBezTo>
                  <a:cubicBezTo>
                    <a:pt x="398" y="269"/>
                    <a:pt x="397" y="274"/>
                    <a:pt x="398" y="274"/>
                  </a:cubicBezTo>
                  <a:cubicBezTo>
                    <a:pt x="399" y="274"/>
                    <a:pt x="399" y="272"/>
                    <a:pt x="400" y="272"/>
                  </a:cubicBezTo>
                  <a:cubicBezTo>
                    <a:pt x="397" y="276"/>
                    <a:pt x="399" y="278"/>
                    <a:pt x="397" y="282"/>
                  </a:cubicBezTo>
                  <a:cubicBezTo>
                    <a:pt x="398" y="280"/>
                    <a:pt x="398" y="279"/>
                    <a:pt x="397" y="278"/>
                  </a:cubicBezTo>
                  <a:cubicBezTo>
                    <a:pt x="397" y="280"/>
                    <a:pt x="396" y="282"/>
                    <a:pt x="395" y="283"/>
                  </a:cubicBezTo>
                  <a:cubicBezTo>
                    <a:pt x="395" y="282"/>
                    <a:pt x="395" y="281"/>
                    <a:pt x="395" y="280"/>
                  </a:cubicBezTo>
                  <a:cubicBezTo>
                    <a:pt x="394" y="280"/>
                    <a:pt x="392" y="278"/>
                    <a:pt x="392" y="280"/>
                  </a:cubicBezTo>
                  <a:cubicBezTo>
                    <a:pt x="392" y="280"/>
                    <a:pt x="388" y="281"/>
                    <a:pt x="389" y="283"/>
                  </a:cubicBezTo>
                  <a:cubicBezTo>
                    <a:pt x="388" y="280"/>
                    <a:pt x="386" y="279"/>
                    <a:pt x="386" y="276"/>
                  </a:cubicBezTo>
                  <a:cubicBezTo>
                    <a:pt x="383" y="276"/>
                    <a:pt x="383" y="278"/>
                    <a:pt x="383" y="280"/>
                  </a:cubicBezTo>
                  <a:cubicBezTo>
                    <a:pt x="382" y="279"/>
                    <a:pt x="382" y="280"/>
                    <a:pt x="380" y="280"/>
                  </a:cubicBezTo>
                  <a:cubicBezTo>
                    <a:pt x="381" y="278"/>
                    <a:pt x="381" y="276"/>
                    <a:pt x="380" y="275"/>
                  </a:cubicBezTo>
                  <a:cubicBezTo>
                    <a:pt x="378" y="277"/>
                    <a:pt x="377" y="280"/>
                    <a:pt x="378" y="282"/>
                  </a:cubicBezTo>
                  <a:cubicBezTo>
                    <a:pt x="375" y="280"/>
                    <a:pt x="379" y="284"/>
                    <a:pt x="377" y="283"/>
                  </a:cubicBezTo>
                  <a:cubicBezTo>
                    <a:pt x="377" y="282"/>
                    <a:pt x="376" y="282"/>
                    <a:pt x="377" y="281"/>
                  </a:cubicBezTo>
                  <a:cubicBezTo>
                    <a:pt x="374" y="279"/>
                    <a:pt x="377" y="283"/>
                    <a:pt x="374" y="282"/>
                  </a:cubicBezTo>
                  <a:cubicBezTo>
                    <a:pt x="373" y="284"/>
                    <a:pt x="373" y="286"/>
                    <a:pt x="373" y="287"/>
                  </a:cubicBezTo>
                  <a:cubicBezTo>
                    <a:pt x="371" y="285"/>
                    <a:pt x="366" y="289"/>
                    <a:pt x="364" y="285"/>
                  </a:cubicBezTo>
                  <a:cubicBezTo>
                    <a:pt x="363" y="286"/>
                    <a:pt x="363" y="288"/>
                    <a:pt x="361" y="286"/>
                  </a:cubicBezTo>
                  <a:cubicBezTo>
                    <a:pt x="360" y="291"/>
                    <a:pt x="361" y="292"/>
                    <a:pt x="358" y="296"/>
                  </a:cubicBezTo>
                  <a:cubicBezTo>
                    <a:pt x="360" y="296"/>
                    <a:pt x="359" y="298"/>
                    <a:pt x="361" y="298"/>
                  </a:cubicBezTo>
                  <a:cubicBezTo>
                    <a:pt x="361" y="298"/>
                    <a:pt x="361" y="296"/>
                    <a:pt x="362" y="296"/>
                  </a:cubicBezTo>
                  <a:cubicBezTo>
                    <a:pt x="362" y="302"/>
                    <a:pt x="369" y="296"/>
                    <a:pt x="364" y="296"/>
                  </a:cubicBezTo>
                  <a:cubicBezTo>
                    <a:pt x="365" y="296"/>
                    <a:pt x="365" y="294"/>
                    <a:pt x="366" y="294"/>
                  </a:cubicBezTo>
                  <a:cubicBezTo>
                    <a:pt x="365" y="295"/>
                    <a:pt x="366" y="296"/>
                    <a:pt x="368" y="296"/>
                  </a:cubicBezTo>
                  <a:cubicBezTo>
                    <a:pt x="367" y="291"/>
                    <a:pt x="369" y="296"/>
                    <a:pt x="371" y="294"/>
                  </a:cubicBezTo>
                  <a:cubicBezTo>
                    <a:pt x="372" y="295"/>
                    <a:pt x="373" y="295"/>
                    <a:pt x="373" y="297"/>
                  </a:cubicBezTo>
                  <a:cubicBezTo>
                    <a:pt x="371" y="296"/>
                    <a:pt x="368" y="297"/>
                    <a:pt x="369" y="298"/>
                  </a:cubicBezTo>
                  <a:cubicBezTo>
                    <a:pt x="371" y="296"/>
                    <a:pt x="371" y="298"/>
                    <a:pt x="372" y="299"/>
                  </a:cubicBezTo>
                  <a:cubicBezTo>
                    <a:pt x="373" y="298"/>
                    <a:pt x="374" y="297"/>
                    <a:pt x="373" y="294"/>
                  </a:cubicBezTo>
                  <a:cubicBezTo>
                    <a:pt x="375" y="295"/>
                    <a:pt x="374" y="297"/>
                    <a:pt x="376" y="297"/>
                  </a:cubicBezTo>
                  <a:cubicBezTo>
                    <a:pt x="377" y="295"/>
                    <a:pt x="374" y="295"/>
                    <a:pt x="374" y="292"/>
                  </a:cubicBezTo>
                  <a:cubicBezTo>
                    <a:pt x="377" y="292"/>
                    <a:pt x="377" y="289"/>
                    <a:pt x="378" y="287"/>
                  </a:cubicBezTo>
                  <a:cubicBezTo>
                    <a:pt x="377" y="289"/>
                    <a:pt x="379" y="292"/>
                    <a:pt x="380" y="289"/>
                  </a:cubicBezTo>
                  <a:cubicBezTo>
                    <a:pt x="376" y="288"/>
                    <a:pt x="382" y="286"/>
                    <a:pt x="380" y="285"/>
                  </a:cubicBezTo>
                  <a:cubicBezTo>
                    <a:pt x="380" y="285"/>
                    <a:pt x="379" y="286"/>
                    <a:pt x="379" y="285"/>
                  </a:cubicBezTo>
                  <a:cubicBezTo>
                    <a:pt x="382" y="283"/>
                    <a:pt x="387" y="283"/>
                    <a:pt x="387" y="281"/>
                  </a:cubicBezTo>
                  <a:cubicBezTo>
                    <a:pt x="389" y="282"/>
                    <a:pt x="387" y="283"/>
                    <a:pt x="388" y="284"/>
                  </a:cubicBezTo>
                  <a:cubicBezTo>
                    <a:pt x="388" y="283"/>
                    <a:pt x="389" y="283"/>
                    <a:pt x="389" y="284"/>
                  </a:cubicBezTo>
                  <a:cubicBezTo>
                    <a:pt x="387" y="286"/>
                    <a:pt x="385" y="284"/>
                    <a:pt x="384" y="286"/>
                  </a:cubicBezTo>
                  <a:cubicBezTo>
                    <a:pt x="386" y="286"/>
                    <a:pt x="385" y="289"/>
                    <a:pt x="389" y="289"/>
                  </a:cubicBezTo>
                  <a:cubicBezTo>
                    <a:pt x="390" y="289"/>
                    <a:pt x="389" y="286"/>
                    <a:pt x="392" y="287"/>
                  </a:cubicBezTo>
                  <a:cubicBezTo>
                    <a:pt x="389" y="288"/>
                    <a:pt x="391" y="290"/>
                    <a:pt x="390" y="292"/>
                  </a:cubicBezTo>
                  <a:cubicBezTo>
                    <a:pt x="392" y="292"/>
                    <a:pt x="397" y="291"/>
                    <a:pt x="398" y="297"/>
                  </a:cubicBezTo>
                  <a:cubicBezTo>
                    <a:pt x="400" y="297"/>
                    <a:pt x="402" y="295"/>
                    <a:pt x="401" y="298"/>
                  </a:cubicBezTo>
                  <a:cubicBezTo>
                    <a:pt x="402" y="298"/>
                    <a:pt x="404" y="298"/>
                    <a:pt x="404" y="297"/>
                  </a:cubicBezTo>
                  <a:cubicBezTo>
                    <a:pt x="403" y="297"/>
                    <a:pt x="404" y="296"/>
                    <a:pt x="404" y="295"/>
                  </a:cubicBezTo>
                  <a:cubicBezTo>
                    <a:pt x="402" y="294"/>
                    <a:pt x="400" y="295"/>
                    <a:pt x="400" y="294"/>
                  </a:cubicBezTo>
                  <a:cubicBezTo>
                    <a:pt x="400" y="293"/>
                    <a:pt x="400" y="293"/>
                    <a:pt x="401" y="293"/>
                  </a:cubicBezTo>
                  <a:cubicBezTo>
                    <a:pt x="403" y="295"/>
                    <a:pt x="403" y="290"/>
                    <a:pt x="405" y="294"/>
                  </a:cubicBezTo>
                  <a:cubicBezTo>
                    <a:pt x="406" y="291"/>
                    <a:pt x="406" y="288"/>
                    <a:pt x="406" y="286"/>
                  </a:cubicBezTo>
                  <a:cubicBezTo>
                    <a:pt x="407" y="286"/>
                    <a:pt x="409" y="287"/>
                    <a:pt x="409" y="286"/>
                  </a:cubicBezTo>
                  <a:cubicBezTo>
                    <a:pt x="408" y="284"/>
                    <a:pt x="406" y="286"/>
                    <a:pt x="405" y="286"/>
                  </a:cubicBezTo>
                  <a:cubicBezTo>
                    <a:pt x="405" y="285"/>
                    <a:pt x="404" y="285"/>
                    <a:pt x="404" y="285"/>
                  </a:cubicBezTo>
                  <a:cubicBezTo>
                    <a:pt x="405" y="284"/>
                    <a:pt x="406" y="281"/>
                    <a:pt x="405" y="280"/>
                  </a:cubicBezTo>
                  <a:cubicBezTo>
                    <a:pt x="408" y="281"/>
                    <a:pt x="409" y="279"/>
                    <a:pt x="411" y="279"/>
                  </a:cubicBezTo>
                  <a:cubicBezTo>
                    <a:pt x="410" y="281"/>
                    <a:pt x="411" y="282"/>
                    <a:pt x="410" y="284"/>
                  </a:cubicBezTo>
                  <a:cubicBezTo>
                    <a:pt x="410" y="284"/>
                    <a:pt x="409" y="283"/>
                    <a:pt x="409" y="284"/>
                  </a:cubicBezTo>
                  <a:cubicBezTo>
                    <a:pt x="410" y="284"/>
                    <a:pt x="412" y="285"/>
                    <a:pt x="413" y="285"/>
                  </a:cubicBezTo>
                  <a:cubicBezTo>
                    <a:pt x="414" y="283"/>
                    <a:pt x="416" y="285"/>
                    <a:pt x="415" y="281"/>
                  </a:cubicBezTo>
                  <a:cubicBezTo>
                    <a:pt x="417" y="283"/>
                    <a:pt x="419" y="281"/>
                    <a:pt x="421" y="283"/>
                  </a:cubicBezTo>
                  <a:cubicBezTo>
                    <a:pt x="422" y="280"/>
                    <a:pt x="417" y="279"/>
                    <a:pt x="417" y="279"/>
                  </a:cubicBezTo>
                  <a:cubicBezTo>
                    <a:pt x="417" y="276"/>
                    <a:pt x="420" y="268"/>
                    <a:pt x="416" y="270"/>
                  </a:cubicBezTo>
                  <a:cubicBezTo>
                    <a:pt x="417" y="270"/>
                    <a:pt x="417" y="268"/>
                    <a:pt x="418" y="268"/>
                  </a:cubicBezTo>
                  <a:cubicBezTo>
                    <a:pt x="419" y="272"/>
                    <a:pt x="426" y="266"/>
                    <a:pt x="426" y="271"/>
                  </a:cubicBezTo>
                  <a:cubicBezTo>
                    <a:pt x="427" y="271"/>
                    <a:pt x="427" y="269"/>
                    <a:pt x="429" y="269"/>
                  </a:cubicBezTo>
                  <a:cubicBezTo>
                    <a:pt x="428" y="270"/>
                    <a:pt x="427" y="271"/>
                    <a:pt x="427" y="273"/>
                  </a:cubicBezTo>
                  <a:cubicBezTo>
                    <a:pt x="429" y="271"/>
                    <a:pt x="430" y="271"/>
                    <a:pt x="433" y="269"/>
                  </a:cubicBezTo>
                  <a:cubicBezTo>
                    <a:pt x="435" y="271"/>
                    <a:pt x="435" y="271"/>
                    <a:pt x="435" y="274"/>
                  </a:cubicBezTo>
                  <a:cubicBezTo>
                    <a:pt x="436" y="273"/>
                    <a:pt x="437" y="274"/>
                    <a:pt x="438" y="273"/>
                  </a:cubicBezTo>
                  <a:cubicBezTo>
                    <a:pt x="436" y="270"/>
                    <a:pt x="433" y="263"/>
                    <a:pt x="432" y="257"/>
                  </a:cubicBezTo>
                  <a:cubicBezTo>
                    <a:pt x="433" y="258"/>
                    <a:pt x="435" y="258"/>
                    <a:pt x="436" y="259"/>
                  </a:cubicBezTo>
                  <a:cubicBezTo>
                    <a:pt x="436" y="257"/>
                    <a:pt x="443" y="259"/>
                    <a:pt x="440" y="255"/>
                  </a:cubicBezTo>
                  <a:cubicBezTo>
                    <a:pt x="440" y="257"/>
                    <a:pt x="438" y="257"/>
                    <a:pt x="437" y="257"/>
                  </a:cubicBezTo>
                  <a:cubicBezTo>
                    <a:pt x="438" y="255"/>
                    <a:pt x="436" y="255"/>
                    <a:pt x="436" y="253"/>
                  </a:cubicBezTo>
                  <a:cubicBezTo>
                    <a:pt x="437" y="252"/>
                    <a:pt x="439" y="253"/>
                    <a:pt x="440" y="251"/>
                  </a:cubicBezTo>
                  <a:cubicBezTo>
                    <a:pt x="437" y="252"/>
                    <a:pt x="438" y="251"/>
                    <a:pt x="436" y="249"/>
                  </a:cubicBezTo>
                  <a:cubicBezTo>
                    <a:pt x="437" y="249"/>
                    <a:pt x="438" y="250"/>
                    <a:pt x="438" y="250"/>
                  </a:cubicBezTo>
                  <a:cubicBezTo>
                    <a:pt x="440" y="248"/>
                    <a:pt x="436" y="246"/>
                    <a:pt x="438" y="245"/>
                  </a:cubicBezTo>
                  <a:cubicBezTo>
                    <a:pt x="440" y="246"/>
                    <a:pt x="438" y="248"/>
                    <a:pt x="440" y="248"/>
                  </a:cubicBezTo>
                  <a:cubicBezTo>
                    <a:pt x="441" y="246"/>
                    <a:pt x="441" y="245"/>
                    <a:pt x="440" y="244"/>
                  </a:cubicBezTo>
                  <a:cubicBezTo>
                    <a:pt x="445" y="244"/>
                    <a:pt x="440" y="249"/>
                    <a:pt x="441" y="250"/>
                  </a:cubicBezTo>
                  <a:cubicBezTo>
                    <a:pt x="442" y="248"/>
                    <a:pt x="443" y="252"/>
                    <a:pt x="444" y="250"/>
                  </a:cubicBezTo>
                  <a:cubicBezTo>
                    <a:pt x="443" y="250"/>
                    <a:pt x="442" y="249"/>
                    <a:pt x="443" y="248"/>
                  </a:cubicBezTo>
                  <a:cubicBezTo>
                    <a:pt x="444" y="250"/>
                    <a:pt x="445" y="247"/>
                    <a:pt x="448" y="249"/>
                  </a:cubicBezTo>
                  <a:cubicBezTo>
                    <a:pt x="449" y="249"/>
                    <a:pt x="448" y="245"/>
                    <a:pt x="447" y="247"/>
                  </a:cubicBezTo>
                  <a:cubicBezTo>
                    <a:pt x="448" y="247"/>
                    <a:pt x="448" y="249"/>
                    <a:pt x="447" y="249"/>
                  </a:cubicBezTo>
                  <a:cubicBezTo>
                    <a:pt x="447" y="246"/>
                    <a:pt x="445" y="244"/>
                    <a:pt x="443" y="243"/>
                  </a:cubicBezTo>
                  <a:cubicBezTo>
                    <a:pt x="445" y="244"/>
                    <a:pt x="446" y="241"/>
                    <a:pt x="448" y="241"/>
                  </a:cubicBezTo>
                  <a:cubicBezTo>
                    <a:pt x="448" y="243"/>
                    <a:pt x="446" y="242"/>
                    <a:pt x="446" y="244"/>
                  </a:cubicBezTo>
                  <a:cubicBezTo>
                    <a:pt x="451" y="242"/>
                    <a:pt x="448" y="234"/>
                    <a:pt x="448" y="232"/>
                  </a:cubicBezTo>
                  <a:cubicBezTo>
                    <a:pt x="442" y="231"/>
                    <a:pt x="440" y="225"/>
                    <a:pt x="437" y="225"/>
                  </a:cubicBezTo>
                  <a:cubicBezTo>
                    <a:pt x="439" y="224"/>
                    <a:pt x="442" y="221"/>
                    <a:pt x="440" y="219"/>
                  </a:cubicBezTo>
                  <a:close/>
                  <a:moveTo>
                    <a:pt x="842" y="300"/>
                  </a:moveTo>
                  <a:cubicBezTo>
                    <a:pt x="843" y="297"/>
                    <a:pt x="841" y="296"/>
                    <a:pt x="840" y="294"/>
                  </a:cubicBezTo>
                  <a:cubicBezTo>
                    <a:pt x="840" y="296"/>
                    <a:pt x="841" y="298"/>
                    <a:pt x="842" y="300"/>
                  </a:cubicBezTo>
                  <a:close/>
                  <a:moveTo>
                    <a:pt x="383" y="195"/>
                  </a:moveTo>
                  <a:cubicBezTo>
                    <a:pt x="384" y="193"/>
                    <a:pt x="383" y="194"/>
                    <a:pt x="383" y="192"/>
                  </a:cubicBezTo>
                  <a:cubicBezTo>
                    <a:pt x="384" y="192"/>
                    <a:pt x="385" y="192"/>
                    <a:pt x="385" y="191"/>
                  </a:cubicBezTo>
                  <a:cubicBezTo>
                    <a:pt x="384" y="191"/>
                    <a:pt x="384" y="191"/>
                    <a:pt x="384" y="191"/>
                  </a:cubicBezTo>
                  <a:cubicBezTo>
                    <a:pt x="384" y="190"/>
                    <a:pt x="383" y="190"/>
                    <a:pt x="383" y="190"/>
                  </a:cubicBezTo>
                  <a:cubicBezTo>
                    <a:pt x="383" y="192"/>
                    <a:pt x="381" y="194"/>
                    <a:pt x="383" y="195"/>
                  </a:cubicBezTo>
                  <a:close/>
                  <a:moveTo>
                    <a:pt x="451" y="213"/>
                  </a:moveTo>
                  <a:cubicBezTo>
                    <a:pt x="452" y="211"/>
                    <a:pt x="454" y="209"/>
                    <a:pt x="454" y="207"/>
                  </a:cubicBezTo>
                  <a:cubicBezTo>
                    <a:pt x="450" y="208"/>
                    <a:pt x="452" y="209"/>
                    <a:pt x="451" y="213"/>
                  </a:cubicBezTo>
                  <a:close/>
                  <a:moveTo>
                    <a:pt x="707" y="269"/>
                  </a:moveTo>
                  <a:cubicBezTo>
                    <a:pt x="708" y="267"/>
                    <a:pt x="708" y="268"/>
                    <a:pt x="709" y="269"/>
                  </a:cubicBezTo>
                  <a:cubicBezTo>
                    <a:pt x="710" y="266"/>
                    <a:pt x="707" y="266"/>
                    <a:pt x="709" y="265"/>
                  </a:cubicBezTo>
                  <a:cubicBezTo>
                    <a:pt x="707" y="264"/>
                    <a:pt x="706" y="269"/>
                    <a:pt x="707" y="269"/>
                  </a:cubicBezTo>
                  <a:close/>
                  <a:moveTo>
                    <a:pt x="843" y="306"/>
                  </a:moveTo>
                  <a:cubicBezTo>
                    <a:pt x="842" y="303"/>
                    <a:pt x="846" y="301"/>
                    <a:pt x="843" y="300"/>
                  </a:cubicBezTo>
                  <a:cubicBezTo>
                    <a:pt x="843" y="303"/>
                    <a:pt x="840" y="304"/>
                    <a:pt x="843" y="306"/>
                  </a:cubicBezTo>
                  <a:close/>
                  <a:moveTo>
                    <a:pt x="656" y="260"/>
                  </a:moveTo>
                  <a:cubicBezTo>
                    <a:pt x="660" y="260"/>
                    <a:pt x="659" y="261"/>
                    <a:pt x="661" y="263"/>
                  </a:cubicBezTo>
                  <a:cubicBezTo>
                    <a:pt x="662" y="262"/>
                    <a:pt x="661" y="262"/>
                    <a:pt x="662" y="260"/>
                  </a:cubicBezTo>
                  <a:cubicBezTo>
                    <a:pt x="660" y="260"/>
                    <a:pt x="656" y="257"/>
                    <a:pt x="656" y="260"/>
                  </a:cubicBezTo>
                  <a:close/>
                  <a:moveTo>
                    <a:pt x="640" y="262"/>
                  </a:moveTo>
                  <a:cubicBezTo>
                    <a:pt x="640" y="260"/>
                    <a:pt x="644" y="260"/>
                    <a:pt x="645" y="261"/>
                  </a:cubicBezTo>
                  <a:cubicBezTo>
                    <a:pt x="644" y="259"/>
                    <a:pt x="644" y="258"/>
                    <a:pt x="642" y="257"/>
                  </a:cubicBezTo>
                  <a:cubicBezTo>
                    <a:pt x="642" y="259"/>
                    <a:pt x="638" y="260"/>
                    <a:pt x="640" y="262"/>
                  </a:cubicBezTo>
                  <a:close/>
                  <a:moveTo>
                    <a:pt x="161" y="149"/>
                  </a:moveTo>
                  <a:cubicBezTo>
                    <a:pt x="161" y="149"/>
                    <a:pt x="161" y="148"/>
                    <a:pt x="162" y="148"/>
                  </a:cubicBezTo>
                  <a:cubicBezTo>
                    <a:pt x="160" y="147"/>
                    <a:pt x="160" y="150"/>
                    <a:pt x="157" y="148"/>
                  </a:cubicBezTo>
                  <a:cubicBezTo>
                    <a:pt x="156" y="154"/>
                    <a:pt x="162" y="150"/>
                    <a:pt x="158" y="149"/>
                  </a:cubicBezTo>
                  <a:cubicBezTo>
                    <a:pt x="160" y="148"/>
                    <a:pt x="160" y="151"/>
                    <a:pt x="161" y="149"/>
                  </a:cubicBezTo>
                  <a:close/>
                  <a:moveTo>
                    <a:pt x="647" y="262"/>
                  </a:moveTo>
                  <a:cubicBezTo>
                    <a:pt x="646" y="259"/>
                    <a:pt x="645" y="265"/>
                    <a:pt x="644" y="266"/>
                  </a:cubicBezTo>
                  <a:cubicBezTo>
                    <a:pt x="646" y="267"/>
                    <a:pt x="647" y="264"/>
                    <a:pt x="647" y="262"/>
                  </a:cubicBezTo>
                  <a:close/>
                  <a:moveTo>
                    <a:pt x="730" y="289"/>
                  </a:moveTo>
                  <a:cubicBezTo>
                    <a:pt x="733" y="291"/>
                    <a:pt x="737" y="285"/>
                    <a:pt x="740" y="287"/>
                  </a:cubicBezTo>
                  <a:cubicBezTo>
                    <a:pt x="740" y="286"/>
                    <a:pt x="740" y="285"/>
                    <a:pt x="740" y="284"/>
                  </a:cubicBezTo>
                  <a:cubicBezTo>
                    <a:pt x="737" y="284"/>
                    <a:pt x="736" y="285"/>
                    <a:pt x="734" y="282"/>
                  </a:cubicBezTo>
                  <a:cubicBezTo>
                    <a:pt x="733" y="286"/>
                    <a:pt x="731" y="287"/>
                    <a:pt x="730" y="289"/>
                  </a:cubicBezTo>
                  <a:close/>
                  <a:moveTo>
                    <a:pt x="873" y="322"/>
                  </a:moveTo>
                  <a:cubicBezTo>
                    <a:pt x="875" y="318"/>
                    <a:pt x="873" y="317"/>
                    <a:pt x="872" y="314"/>
                  </a:cubicBezTo>
                  <a:cubicBezTo>
                    <a:pt x="870" y="317"/>
                    <a:pt x="873" y="319"/>
                    <a:pt x="873" y="322"/>
                  </a:cubicBezTo>
                  <a:close/>
                  <a:moveTo>
                    <a:pt x="154" y="174"/>
                  </a:moveTo>
                  <a:cubicBezTo>
                    <a:pt x="152" y="172"/>
                    <a:pt x="159" y="172"/>
                    <a:pt x="155" y="170"/>
                  </a:cubicBezTo>
                  <a:cubicBezTo>
                    <a:pt x="160" y="169"/>
                    <a:pt x="162" y="165"/>
                    <a:pt x="167" y="165"/>
                  </a:cubicBezTo>
                  <a:cubicBezTo>
                    <a:pt x="167" y="163"/>
                    <a:pt x="168" y="162"/>
                    <a:pt x="169" y="161"/>
                  </a:cubicBezTo>
                  <a:cubicBezTo>
                    <a:pt x="166" y="161"/>
                    <a:pt x="168" y="158"/>
                    <a:pt x="166" y="158"/>
                  </a:cubicBezTo>
                  <a:cubicBezTo>
                    <a:pt x="166" y="159"/>
                    <a:pt x="165" y="159"/>
                    <a:pt x="164" y="160"/>
                  </a:cubicBezTo>
                  <a:cubicBezTo>
                    <a:pt x="163" y="158"/>
                    <a:pt x="162" y="157"/>
                    <a:pt x="161" y="156"/>
                  </a:cubicBezTo>
                  <a:cubicBezTo>
                    <a:pt x="162" y="157"/>
                    <a:pt x="163" y="155"/>
                    <a:pt x="163" y="154"/>
                  </a:cubicBezTo>
                  <a:cubicBezTo>
                    <a:pt x="161" y="154"/>
                    <a:pt x="162" y="152"/>
                    <a:pt x="161" y="152"/>
                  </a:cubicBezTo>
                  <a:cubicBezTo>
                    <a:pt x="160" y="154"/>
                    <a:pt x="159" y="156"/>
                    <a:pt x="158" y="153"/>
                  </a:cubicBezTo>
                  <a:cubicBezTo>
                    <a:pt x="157" y="155"/>
                    <a:pt x="155" y="156"/>
                    <a:pt x="155" y="159"/>
                  </a:cubicBezTo>
                  <a:cubicBezTo>
                    <a:pt x="157" y="161"/>
                    <a:pt x="156" y="164"/>
                    <a:pt x="157" y="165"/>
                  </a:cubicBezTo>
                  <a:cubicBezTo>
                    <a:pt x="155" y="167"/>
                    <a:pt x="152" y="174"/>
                    <a:pt x="154" y="174"/>
                  </a:cubicBezTo>
                  <a:close/>
                  <a:moveTo>
                    <a:pt x="831" y="308"/>
                  </a:moveTo>
                  <a:cubicBezTo>
                    <a:pt x="832" y="307"/>
                    <a:pt x="832" y="307"/>
                    <a:pt x="832" y="306"/>
                  </a:cubicBezTo>
                  <a:cubicBezTo>
                    <a:pt x="831" y="305"/>
                    <a:pt x="831" y="305"/>
                    <a:pt x="830" y="305"/>
                  </a:cubicBezTo>
                  <a:cubicBezTo>
                    <a:pt x="829" y="307"/>
                    <a:pt x="830" y="308"/>
                    <a:pt x="831" y="308"/>
                  </a:cubicBezTo>
                  <a:close/>
                  <a:moveTo>
                    <a:pt x="839" y="314"/>
                  </a:moveTo>
                  <a:cubicBezTo>
                    <a:pt x="840" y="311"/>
                    <a:pt x="840" y="306"/>
                    <a:pt x="836" y="307"/>
                  </a:cubicBezTo>
                  <a:cubicBezTo>
                    <a:pt x="839" y="310"/>
                    <a:pt x="838" y="312"/>
                    <a:pt x="839" y="314"/>
                  </a:cubicBezTo>
                  <a:close/>
                  <a:moveTo>
                    <a:pt x="452" y="227"/>
                  </a:moveTo>
                  <a:cubicBezTo>
                    <a:pt x="453" y="228"/>
                    <a:pt x="455" y="228"/>
                    <a:pt x="457" y="229"/>
                  </a:cubicBezTo>
                  <a:cubicBezTo>
                    <a:pt x="457" y="227"/>
                    <a:pt x="459" y="227"/>
                    <a:pt x="459" y="225"/>
                  </a:cubicBezTo>
                  <a:cubicBezTo>
                    <a:pt x="456" y="224"/>
                    <a:pt x="453" y="223"/>
                    <a:pt x="452" y="227"/>
                  </a:cubicBezTo>
                  <a:close/>
                  <a:moveTo>
                    <a:pt x="788" y="304"/>
                  </a:moveTo>
                  <a:cubicBezTo>
                    <a:pt x="786" y="304"/>
                    <a:pt x="789" y="300"/>
                    <a:pt x="786" y="301"/>
                  </a:cubicBezTo>
                  <a:cubicBezTo>
                    <a:pt x="785" y="303"/>
                    <a:pt x="787" y="306"/>
                    <a:pt x="788" y="304"/>
                  </a:cubicBezTo>
                  <a:close/>
                  <a:moveTo>
                    <a:pt x="842" y="319"/>
                  </a:moveTo>
                  <a:cubicBezTo>
                    <a:pt x="842" y="317"/>
                    <a:pt x="843" y="318"/>
                    <a:pt x="843" y="316"/>
                  </a:cubicBezTo>
                  <a:cubicBezTo>
                    <a:pt x="842" y="315"/>
                    <a:pt x="841" y="313"/>
                    <a:pt x="841" y="314"/>
                  </a:cubicBezTo>
                  <a:cubicBezTo>
                    <a:pt x="842" y="315"/>
                    <a:pt x="840" y="318"/>
                    <a:pt x="842" y="319"/>
                  </a:cubicBezTo>
                  <a:close/>
                  <a:moveTo>
                    <a:pt x="872" y="329"/>
                  </a:moveTo>
                  <a:cubicBezTo>
                    <a:pt x="872" y="326"/>
                    <a:pt x="871" y="324"/>
                    <a:pt x="870" y="322"/>
                  </a:cubicBezTo>
                  <a:cubicBezTo>
                    <a:pt x="870" y="324"/>
                    <a:pt x="871" y="327"/>
                    <a:pt x="872" y="329"/>
                  </a:cubicBezTo>
                  <a:close/>
                  <a:moveTo>
                    <a:pt x="721" y="289"/>
                  </a:moveTo>
                  <a:cubicBezTo>
                    <a:pt x="721" y="291"/>
                    <a:pt x="722" y="292"/>
                    <a:pt x="724" y="293"/>
                  </a:cubicBezTo>
                  <a:cubicBezTo>
                    <a:pt x="725" y="290"/>
                    <a:pt x="723" y="288"/>
                    <a:pt x="721" y="289"/>
                  </a:cubicBezTo>
                  <a:close/>
                  <a:moveTo>
                    <a:pt x="730" y="295"/>
                  </a:moveTo>
                  <a:cubicBezTo>
                    <a:pt x="733" y="293"/>
                    <a:pt x="735" y="292"/>
                    <a:pt x="731" y="291"/>
                  </a:cubicBezTo>
                  <a:cubicBezTo>
                    <a:pt x="731" y="292"/>
                    <a:pt x="729" y="294"/>
                    <a:pt x="730" y="295"/>
                  </a:cubicBezTo>
                  <a:close/>
                  <a:moveTo>
                    <a:pt x="865" y="327"/>
                  </a:moveTo>
                  <a:cubicBezTo>
                    <a:pt x="865" y="325"/>
                    <a:pt x="867" y="322"/>
                    <a:pt x="864" y="322"/>
                  </a:cubicBezTo>
                  <a:cubicBezTo>
                    <a:pt x="865" y="324"/>
                    <a:pt x="862" y="326"/>
                    <a:pt x="865" y="327"/>
                  </a:cubicBezTo>
                  <a:close/>
                  <a:moveTo>
                    <a:pt x="357" y="215"/>
                  </a:moveTo>
                  <a:cubicBezTo>
                    <a:pt x="360" y="214"/>
                    <a:pt x="359" y="217"/>
                    <a:pt x="363" y="216"/>
                  </a:cubicBezTo>
                  <a:cubicBezTo>
                    <a:pt x="363" y="215"/>
                    <a:pt x="363" y="214"/>
                    <a:pt x="363" y="212"/>
                  </a:cubicBezTo>
                  <a:cubicBezTo>
                    <a:pt x="362" y="212"/>
                    <a:pt x="361" y="212"/>
                    <a:pt x="361" y="211"/>
                  </a:cubicBezTo>
                  <a:cubicBezTo>
                    <a:pt x="361" y="214"/>
                    <a:pt x="357" y="212"/>
                    <a:pt x="357" y="215"/>
                  </a:cubicBezTo>
                  <a:close/>
                  <a:moveTo>
                    <a:pt x="365" y="217"/>
                  </a:moveTo>
                  <a:cubicBezTo>
                    <a:pt x="367" y="216"/>
                    <a:pt x="365" y="220"/>
                    <a:pt x="369" y="219"/>
                  </a:cubicBezTo>
                  <a:cubicBezTo>
                    <a:pt x="369" y="218"/>
                    <a:pt x="368" y="213"/>
                    <a:pt x="367" y="215"/>
                  </a:cubicBezTo>
                  <a:cubicBezTo>
                    <a:pt x="367" y="215"/>
                    <a:pt x="367" y="215"/>
                    <a:pt x="367" y="215"/>
                  </a:cubicBezTo>
                  <a:cubicBezTo>
                    <a:pt x="366" y="215"/>
                    <a:pt x="363" y="217"/>
                    <a:pt x="365" y="217"/>
                  </a:cubicBezTo>
                  <a:close/>
                  <a:moveTo>
                    <a:pt x="812" y="322"/>
                  </a:moveTo>
                  <a:cubicBezTo>
                    <a:pt x="811" y="321"/>
                    <a:pt x="813" y="317"/>
                    <a:pt x="811" y="316"/>
                  </a:cubicBezTo>
                  <a:cubicBezTo>
                    <a:pt x="809" y="317"/>
                    <a:pt x="810" y="321"/>
                    <a:pt x="812" y="322"/>
                  </a:cubicBezTo>
                  <a:close/>
                  <a:moveTo>
                    <a:pt x="372" y="217"/>
                  </a:moveTo>
                  <a:cubicBezTo>
                    <a:pt x="365" y="220"/>
                    <a:pt x="378" y="224"/>
                    <a:pt x="373" y="230"/>
                  </a:cubicBezTo>
                  <a:cubicBezTo>
                    <a:pt x="374" y="231"/>
                    <a:pt x="376" y="231"/>
                    <a:pt x="376" y="232"/>
                  </a:cubicBezTo>
                  <a:cubicBezTo>
                    <a:pt x="370" y="235"/>
                    <a:pt x="375" y="235"/>
                    <a:pt x="373" y="238"/>
                  </a:cubicBezTo>
                  <a:cubicBezTo>
                    <a:pt x="371" y="237"/>
                    <a:pt x="368" y="237"/>
                    <a:pt x="370" y="232"/>
                  </a:cubicBezTo>
                  <a:cubicBezTo>
                    <a:pt x="367" y="232"/>
                    <a:pt x="368" y="236"/>
                    <a:pt x="368" y="237"/>
                  </a:cubicBezTo>
                  <a:cubicBezTo>
                    <a:pt x="369" y="235"/>
                    <a:pt x="368" y="240"/>
                    <a:pt x="370" y="240"/>
                  </a:cubicBezTo>
                  <a:cubicBezTo>
                    <a:pt x="369" y="240"/>
                    <a:pt x="367" y="240"/>
                    <a:pt x="367" y="241"/>
                  </a:cubicBezTo>
                  <a:cubicBezTo>
                    <a:pt x="370" y="241"/>
                    <a:pt x="371" y="243"/>
                    <a:pt x="373" y="241"/>
                  </a:cubicBezTo>
                  <a:cubicBezTo>
                    <a:pt x="372" y="241"/>
                    <a:pt x="372" y="240"/>
                    <a:pt x="372" y="239"/>
                  </a:cubicBezTo>
                  <a:cubicBezTo>
                    <a:pt x="374" y="240"/>
                    <a:pt x="374" y="238"/>
                    <a:pt x="376" y="237"/>
                  </a:cubicBezTo>
                  <a:cubicBezTo>
                    <a:pt x="376" y="238"/>
                    <a:pt x="375" y="239"/>
                    <a:pt x="376" y="240"/>
                  </a:cubicBezTo>
                  <a:cubicBezTo>
                    <a:pt x="376" y="239"/>
                    <a:pt x="377" y="239"/>
                    <a:pt x="377" y="240"/>
                  </a:cubicBezTo>
                  <a:cubicBezTo>
                    <a:pt x="373" y="241"/>
                    <a:pt x="371" y="244"/>
                    <a:pt x="368" y="243"/>
                  </a:cubicBezTo>
                  <a:cubicBezTo>
                    <a:pt x="369" y="244"/>
                    <a:pt x="368" y="246"/>
                    <a:pt x="369" y="247"/>
                  </a:cubicBezTo>
                  <a:cubicBezTo>
                    <a:pt x="370" y="245"/>
                    <a:pt x="375" y="246"/>
                    <a:pt x="376" y="249"/>
                  </a:cubicBezTo>
                  <a:cubicBezTo>
                    <a:pt x="377" y="247"/>
                    <a:pt x="375" y="244"/>
                    <a:pt x="378" y="245"/>
                  </a:cubicBezTo>
                  <a:cubicBezTo>
                    <a:pt x="377" y="246"/>
                    <a:pt x="376" y="247"/>
                    <a:pt x="377" y="247"/>
                  </a:cubicBezTo>
                  <a:cubicBezTo>
                    <a:pt x="378" y="247"/>
                    <a:pt x="378" y="245"/>
                    <a:pt x="379" y="245"/>
                  </a:cubicBezTo>
                  <a:cubicBezTo>
                    <a:pt x="380" y="246"/>
                    <a:pt x="382" y="245"/>
                    <a:pt x="384" y="247"/>
                  </a:cubicBezTo>
                  <a:cubicBezTo>
                    <a:pt x="385" y="245"/>
                    <a:pt x="388" y="246"/>
                    <a:pt x="387" y="243"/>
                  </a:cubicBezTo>
                  <a:cubicBezTo>
                    <a:pt x="386" y="243"/>
                    <a:pt x="386" y="243"/>
                    <a:pt x="384" y="243"/>
                  </a:cubicBezTo>
                  <a:cubicBezTo>
                    <a:pt x="383" y="244"/>
                    <a:pt x="385" y="246"/>
                    <a:pt x="384" y="246"/>
                  </a:cubicBezTo>
                  <a:cubicBezTo>
                    <a:pt x="384" y="244"/>
                    <a:pt x="381" y="245"/>
                    <a:pt x="380" y="245"/>
                  </a:cubicBezTo>
                  <a:cubicBezTo>
                    <a:pt x="381" y="243"/>
                    <a:pt x="378" y="241"/>
                    <a:pt x="378" y="242"/>
                  </a:cubicBezTo>
                  <a:cubicBezTo>
                    <a:pt x="378" y="242"/>
                    <a:pt x="378" y="243"/>
                    <a:pt x="377" y="243"/>
                  </a:cubicBezTo>
                  <a:cubicBezTo>
                    <a:pt x="376" y="241"/>
                    <a:pt x="379" y="240"/>
                    <a:pt x="378" y="238"/>
                  </a:cubicBezTo>
                  <a:cubicBezTo>
                    <a:pt x="381" y="240"/>
                    <a:pt x="382" y="237"/>
                    <a:pt x="380" y="237"/>
                  </a:cubicBezTo>
                  <a:cubicBezTo>
                    <a:pt x="383" y="237"/>
                    <a:pt x="380" y="235"/>
                    <a:pt x="380" y="233"/>
                  </a:cubicBezTo>
                  <a:cubicBezTo>
                    <a:pt x="383" y="233"/>
                    <a:pt x="385" y="235"/>
                    <a:pt x="384" y="233"/>
                  </a:cubicBezTo>
                  <a:cubicBezTo>
                    <a:pt x="386" y="234"/>
                    <a:pt x="388" y="230"/>
                    <a:pt x="389" y="233"/>
                  </a:cubicBezTo>
                  <a:cubicBezTo>
                    <a:pt x="388" y="233"/>
                    <a:pt x="385" y="233"/>
                    <a:pt x="386" y="234"/>
                  </a:cubicBezTo>
                  <a:cubicBezTo>
                    <a:pt x="388" y="232"/>
                    <a:pt x="389" y="236"/>
                    <a:pt x="390" y="234"/>
                  </a:cubicBezTo>
                  <a:cubicBezTo>
                    <a:pt x="388" y="233"/>
                    <a:pt x="391" y="233"/>
                    <a:pt x="391" y="231"/>
                  </a:cubicBezTo>
                  <a:cubicBezTo>
                    <a:pt x="390" y="231"/>
                    <a:pt x="389" y="231"/>
                    <a:pt x="390" y="229"/>
                  </a:cubicBezTo>
                  <a:cubicBezTo>
                    <a:pt x="385" y="229"/>
                    <a:pt x="383" y="226"/>
                    <a:pt x="381" y="229"/>
                  </a:cubicBezTo>
                  <a:cubicBezTo>
                    <a:pt x="379" y="222"/>
                    <a:pt x="378" y="220"/>
                    <a:pt x="372" y="217"/>
                  </a:cubicBezTo>
                  <a:close/>
                  <a:moveTo>
                    <a:pt x="866" y="335"/>
                  </a:moveTo>
                  <a:cubicBezTo>
                    <a:pt x="865" y="334"/>
                    <a:pt x="866" y="332"/>
                    <a:pt x="863" y="331"/>
                  </a:cubicBezTo>
                  <a:cubicBezTo>
                    <a:pt x="863" y="333"/>
                    <a:pt x="866" y="336"/>
                    <a:pt x="866" y="335"/>
                  </a:cubicBezTo>
                  <a:close/>
                  <a:moveTo>
                    <a:pt x="824" y="326"/>
                  </a:moveTo>
                  <a:cubicBezTo>
                    <a:pt x="823" y="328"/>
                    <a:pt x="825" y="328"/>
                    <a:pt x="825" y="329"/>
                  </a:cubicBezTo>
                  <a:cubicBezTo>
                    <a:pt x="828" y="328"/>
                    <a:pt x="825" y="324"/>
                    <a:pt x="824" y="326"/>
                  </a:cubicBezTo>
                  <a:close/>
                  <a:moveTo>
                    <a:pt x="353" y="233"/>
                  </a:moveTo>
                  <a:cubicBezTo>
                    <a:pt x="356" y="233"/>
                    <a:pt x="354" y="237"/>
                    <a:pt x="357" y="237"/>
                  </a:cubicBezTo>
                  <a:cubicBezTo>
                    <a:pt x="358" y="233"/>
                    <a:pt x="353" y="233"/>
                    <a:pt x="355" y="229"/>
                  </a:cubicBezTo>
                  <a:cubicBezTo>
                    <a:pt x="357" y="232"/>
                    <a:pt x="359" y="226"/>
                    <a:pt x="362" y="226"/>
                  </a:cubicBezTo>
                  <a:cubicBezTo>
                    <a:pt x="365" y="226"/>
                    <a:pt x="363" y="226"/>
                    <a:pt x="365" y="225"/>
                  </a:cubicBezTo>
                  <a:cubicBezTo>
                    <a:pt x="366" y="225"/>
                    <a:pt x="368" y="227"/>
                    <a:pt x="367" y="224"/>
                  </a:cubicBezTo>
                  <a:cubicBezTo>
                    <a:pt x="364" y="225"/>
                    <a:pt x="366" y="222"/>
                    <a:pt x="364" y="221"/>
                  </a:cubicBezTo>
                  <a:cubicBezTo>
                    <a:pt x="364" y="224"/>
                    <a:pt x="363" y="220"/>
                    <a:pt x="361" y="222"/>
                  </a:cubicBezTo>
                  <a:cubicBezTo>
                    <a:pt x="360" y="226"/>
                    <a:pt x="357" y="229"/>
                    <a:pt x="354" y="227"/>
                  </a:cubicBezTo>
                  <a:cubicBezTo>
                    <a:pt x="353" y="230"/>
                    <a:pt x="354" y="231"/>
                    <a:pt x="353" y="233"/>
                  </a:cubicBezTo>
                  <a:close/>
                  <a:moveTo>
                    <a:pt x="397" y="231"/>
                  </a:moveTo>
                  <a:cubicBezTo>
                    <a:pt x="397" y="230"/>
                    <a:pt x="397" y="229"/>
                    <a:pt x="397" y="228"/>
                  </a:cubicBezTo>
                  <a:cubicBezTo>
                    <a:pt x="394" y="230"/>
                    <a:pt x="394" y="225"/>
                    <a:pt x="390" y="230"/>
                  </a:cubicBezTo>
                  <a:cubicBezTo>
                    <a:pt x="394" y="230"/>
                    <a:pt x="392" y="231"/>
                    <a:pt x="397" y="231"/>
                  </a:cubicBezTo>
                  <a:close/>
                  <a:moveTo>
                    <a:pt x="164" y="185"/>
                  </a:moveTo>
                  <a:cubicBezTo>
                    <a:pt x="166" y="184"/>
                    <a:pt x="168" y="184"/>
                    <a:pt x="169" y="182"/>
                  </a:cubicBezTo>
                  <a:cubicBezTo>
                    <a:pt x="169" y="180"/>
                    <a:pt x="167" y="180"/>
                    <a:pt x="167" y="179"/>
                  </a:cubicBezTo>
                  <a:cubicBezTo>
                    <a:pt x="166" y="181"/>
                    <a:pt x="165" y="182"/>
                    <a:pt x="164" y="185"/>
                  </a:cubicBezTo>
                  <a:close/>
                  <a:moveTo>
                    <a:pt x="147" y="177"/>
                  </a:moveTo>
                  <a:cubicBezTo>
                    <a:pt x="147" y="176"/>
                    <a:pt x="147" y="176"/>
                    <a:pt x="148" y="176"/>
                  </a:cubicBezTo>
                  <a:cubicBezTo>
                    <a:pt x="148" y="178"/>
                    <a:pt x="145" y="180"/>
                    <a:pt x="147" y="181"/>
                  </a:cubicBezTo>
                  <a:cubicBezTo>
                    <a:pt x="150" y="180"/>
                    <a:pt x="147" y="174"/>
                    <a:pt x="147" y="177"/>
                  </a:cubicBezTo>
                  <a:close/>
                  <a:moveTo>
                    <a:pt x="340" y="223"/>
                  </a:moveTo>
                  <a:cubicBezTo>
                    <a:pt x="342" y="224"/>
                    <a:pt x="344" y="223"/>
                    <a:pt x="344" y="221"/>
                  </a:cubicBezTo>
                  <a:cubicBezTo>
                    <a:pt x="342" y="220"/>
                    <a:pt x="341" y="221"/>
                    <a:pt x="340" y="223"/>
                  </a:cubicBezTo>
                  <a:close/>
                  <a:moveTo>
                    <a:pt x="879" y="347"/>
                  </a:moveTo>
                  <a:cubicBezTo>
                    <a:pt x="883" y="353"/>
                    <a:pt x="881" y="361"/>
                    <a:pt x="885" y="366"/>
                  </a:cubicBezTo>
                  <a:cubicBezTo>
                    <a:pt x="885" y="369"/>
                    <a:pt x="884" y="377"/>
                    <a:pt x="889" y="379"/>
                  </a:cubicBezTo>
                  <a:cubicBezTo>
                    <a:pt x="887" y="367"/>
                    <a:pt x="883" y="353"/>
                    <a:pt x="880" y="343"/>
                  </a:cubicBezTo>
                  <a:cubicBezTo>
                    <a:pt x="880" y="345"/>
                    <a:pt x="879" y="346"/>
                    <a:pt x="879" y="347"/>
                  </a:cubicBezTo>
                  <a:close/>
                  <a:moveTo>
                    <a:pt x="170" y="187"/>
                  </a:moveTo>
                  <a:cubicBezTo>
                    <a:pt x="170" y="185"/>
                    <a:pt x="170" y="185"/>
                    <a:pt x="172" y="184"/>
                  </a:cubicBezTo>
                  <a:cubicBezTo>
                    <a:pt x="170" y="184"/>
                    <a:pt x="172" y="183"/>
                    <a:pt x="171" y="182"/>
                  </a:cubicBezTo>
                  <a:cubicBezTo>
                    <a:pt x="171" y="183"/>
                    <a:pt x="167" y="187"/>
                    <a:pt x="170" y="187"/>
                  </a:cubicBezTo>
                  <a:close/>
                  <a:moveTo>
                    <a:pt x="806" y="333"/>
                  </a:moveTo>
                  <a:cubicBezTo>
                    <a:pt x="808" y="331"/>
                    <a:pt x="805" y="330"/>
                    <a:pt x="807" y="328"/>
                  </a:cubicBezTo>
                  <a:cubicBezTo>
                    <a:pt x="805" y="327"/>
                    <a:pt x="805" y="329"/>
                    <a:pt x="804" y="327"/>
                  </a:cubicBezTo>
                  <a:cubicBezTo>
                    <a:pt x="803" y="330"/>
                    <a:pt x="806" y="331"/>
                    <a:pt x="806" y="333"/>
                  </a:cubicBezTo>
                  <a:close/>
                  <a:moveTo>
                    <a:pt x="836" y="342"/>
                  </a:moveTo>
                  <a:cubicBezTo>
                    <a:pt x="836" y="340"/>
                    <a:pt x="838" y="336"/>
                    <a:pt x="835" y="336"/>
                  </a:cubicBezTo>
                  <a:cubicBezTo>
                    <a:pt x="835" y="338"/>
                    <a:pt x="834" y="341"/>
                    <a:pt x="836" y="342"/>
                  </a:cubicBezTo>
                  <a:close/>
                  <a:moveTo>
                    <a:pt x="823" y="336"/>
                  </a:moveTo>
                  <a:cubicBezTo>
                    <a:pt x="826" y="336"/>
                    <a:pt x="824" y="338"/>
                    <a:pt x="827" y="338"/>
                  </a:cubicBezTo>
                  <a:cubicBezTo>
                    <a:pt x="828" y="336"/>
                    <a:pt x="825" y="333"/>
                    <a:pt x="823" y="335"/>
                  </a:cubicBezTo>
                  <a:cubicBezTo>
                    <a:pt x="824" y="335"/>
                    <a:pt x="823" y="335"/>
                    <a:pt x="823" y="336"/>
                  </a:cubicBezTo>
                  <a:close/>
                  <a:moveTo>
                    <a:pt x="174" y="189"/>
                  </a:moveTo>
                  <a:cubicBezTo>
                    <a:pt x="174" y="188"/>
                    <a:pt x="175" y="187"/>
                    <a:pt x="175" y="186"/>
                  </a:cubicBezTo>
                  <a:cubicBezTo>
                    <a:pt x="172" y="185"/>
                    <a:pt x="171" y="189"/>
                    <a:pt x="174" y="189"/>
                  </a:cubicBezTo>
                  <a:close/>
                  <a:moveTo>
                    <a:pt x="591" y="286"/>
                  </a:moveTo>
                  <a:cubicBezTo>
                    <a:pt x="593" y="286"/>
                    <a:pt x="594" y="286"/>
                    <a:pt x="594" y="284"/>
                  </a:cubicBezTo>
                  <a:cubicBezTo>
                    <a:pt x="592" y="284"/>
                    <a:pt x="591" y="283"/>
                    <a:pt x="591" y="284"/>
                  </a:cubicBezTo>
                  <a:cubicBezTo>
                    <a:pt x="591" y="284"/>
                    <a:pt x="591" y="285"/>
                    <a:pt x="591" y="286"/>
                  </a:cubicBezTo>
                  <a:close/>
                  <a:moveTo>
                    <a:pt x="359" y="234"/>
                  </a:moveTo>
                  <a:cubicBezTo>
                    <a:pt x="359" y="233"/>
                    <a:pt x="363" y="233"/>
                    <a:pt x="360" y="232"/>
                  </a:cubicBezTo>
                  <a:cubicBezTo>
                    <a:pt x="359" y="234"/>
                    <a:pt x="360" y="230"/>
                    <a:pt x="358" y="230"/>
                  </a:cubicBezTo>
                  <a:cubicBezTo>
                    <a:pt x="357" y="232"/>
                    <a:pt x="358" y="233"/>
                    <a:pt x="359" y="234"/>
                  </a:cubicBezTo>
                  <a:close/>
                  <a:moveTo>
                    <a:pt x="792" y="341"/>
                  </a:moveTo>
                  <a:cubicBezTo>
                    <a:pt x="792" y="340"/>
                    <a:pt x="793" y="340"/>
                    <a:pt x="792" y="339"/>
                  </a:cubicBezTo>
                  <a:cubicBezTo>
                    <a:pt x="793" y="339"/>
                    <a:pt x="794" y="338"/>
                    <a:pt x="793" y="337"/>
                  </a:cubicBezTo>
                  <a:cubicBezTo>
                    <a:pt x="793" y="339"/>
                    <a:pt x="791" y="337"/>
                    <a:pt x="792" y="336"/>
                  </a:cubicBezTo>
                  <a:cubicBezTo>
                    <a:pt x="793" y="336"/>
                    <a:pt x="793" y="337"/>
                    <a:pt x="793" y="336"/>
                  </a:cubicBezTo>
                  <a:cubicBezTo>
                    <a:pt x="792" y="334"/>
                    <a:pt x="793" y="331"/>
                    <a:pt x="791" y="329"/>
                  </a:cubicBezTo>
                  <a:cubicBezTo>
                    <a:pt x="790" y="333"/>
                    <a:pt x="791" y="337"/>
                    <a:pt x="792" y="341"/>
                  </a:cubicBezTo>
                  <a:close/>
                  <a:moveTo>
                    <a:pt x="821" y="349"/>
                  </a:moveTo>
                  <a:cubicBezTo>
                    <a:pt x="821" y="348"/>
                    <a:pt x="821" y="347"/>
                    <a:pt x="822" y="347"/>
                  </a:cubicBezTo>
                  <a:cubicBezTo>
                    <a:pt x="819" y="344"/>
                    <a:pt x="821" y="339"/>
                    <a:pt x="817" y="337"/>
                  </a:cubicBezTo>
                  <a:cubicBezTo>
                    <a:pt x="819" y="339"/>
                    <a:pt x="818" y="345"/>
                    <a:pt x="821" y="349"/>
                  </a:cubicBezTo>
                  <a:close/>
                  <a:moveTo>
                    <a:pt x="313" y="227"/>
                  </a:moveTo>
                  <a:cubicBezTo>
                    <a:pt x="313" y="227"/>
                    <a:pt x="311" y="227"/>
                    <a:pt x="312" y="227"/>
                  </a:cubicBezTo>
                  <a:cubicBezTo>
                    <a:pt x="314" y="227"/>
                    <a:pt x="316" y="228"/>
                    <a:pt x="317" y="226"/>
                  </a:cubicBezTo>
                  <a:cubicBezTo>
                    <a:pt x="317" y="227"/>
                    <a:pt x="318" y="227"/>
                    <a:pt x="319" y="227"/>
                  </a:cubicBezTo>
                  <a:cubicBezTo>
                    <a:pt x="317" y="226"/>
                    <a:pt x="317" y="225"/>
                    <a:pt x="316" y="224"/>
                  </a:cubicBezTo>
                  <a:cubicBezTo>
                    <a:pt x="316" y="227"/>
                    <a:pt x="310" y="222"/>
                    <a:pt x="312" y="225"/>
                  </a:cubicBezTo>
                  <a:cubicBezTo>
                    <a:pt x="313" y="223"/>
                    <a:pt x="314" y="226"/>
                    <a:pt x="313" y="227"/>
                  </a:cubicBezTo>
                  <a:close/>
                  <a:moveTo>
                    <a:pt x="869" y="357"/>
                  </a:moveTo>
                  <a:cubicBezTo>
                    <a:pt x="866" y="355"/>
                    <a:pt x="870" y="352"/>
                    <a:pt x="866" y="350"/>
                  </a:cubicBezTo>
                  <a:cubicBezTo>
                    <a:pt x="866" y="352"/>
                    <a:pt x="866" y="358"/>
                    <a:pt x="869" y="357"/>
                  </a:cubicBezTo>
                  <a:close/>
                  <a:moveTo>
                    <a:pt x="804" y="344"/>
                  </a:moveTo>
                  <a:cubicBezTo>
                    <a:pt x="804" y="346"/>
                    <a:pt x="804" y="348"/>
                    <a:pt x="806" y="349"/>
                  </a:cubicBezTo>
                  <a:cubicBezTo>
                    <a:pt x="808" y="346"/>
                    <a:pt x="808" y="341"/>
                    <a:pt x="811" y="339"/>
                  </a:cubicBezTo>
                  <a:cubicBezTo>
                    <a:pt x="811" y="340"/>
                    <a:pt x="814" y="342"/>
                    <a:pt x="814" y="340"/>
                  </a:cubicBezTo>
                  <a:cubicBezTo>
                    <a:pt x="812" y="339"/>
                    <a:pt x="810" y="338"/>
                    <a:pt x="809" y="337"/>
                  </a:cubicBezTo>
                  <a:cubicBezTo>
                    <a:pt x="807" y="339"/>
                    <a:pt x="807" y="347"/>
                    <a:pt x="804" y="344"/>
                  </a:cubicBezTo>
                  <a:close/>
                  <a:moveTo>
                    <a:pt x="829" y="343"/>
                  </a:moveTo>
                  <a:cubicBezTo>
                    <a:pt x="828" y="342"/>
                    <a:pt x="827" y="342"/>
                    <a:pt x="827" y="341"/>
                  </a:cubicBezTo>
                  <a:cubicBezTo>
                    <a:pt x="827" y="343"/>
                    <a:pt x="826" y="345"/>
                    <a:pt x="827" y="347"/>
                  </a:cubicBezTo>
                  <a:cubicBezTo>
                    <a:pt x="828" y="345"/>
                    <a:pt x="830" y="347"/>
                    <a:pt x="831" y="347"/>
                  </a:cubicBezTo>
                  <a:cubicBezTo>
                    <a:pt x="831" y="346"/>
                    <a:pt x="832" y="343"/>
                    <a:pt x="830" y="343"/>
                  </a:cubicBezTo>
                  <a:cubicBezTo>
                    <a:pt x="828" y="343"/>
                    <a:pt x="830" y="346"/>
                    <a:pt x="829" y="346"/>
                  </a:cubicBezTo>
                  <a:cubicBezTo>
                    <a:pt x="829" y="345"/>
                    <a:pt x="828" y="344"/>
                    <a:pt x="829" y="343"/>
                  </a:cubicBezTo>
                  <a:close/>
                  <a:moveTo>
                    <a:pt x="872" y="359"/>
                  </a:moveTo>
                  <a:cubicBezTo>
                    <a:pt x="872" y="356"/>
                    <a:pt x="872" y="354"/>
                    <a:pt x="870" y="353"/>
                  </a:cubicBezTo>
                  <a:cubicBezTo>
                    <a:pt x="870" y="355"/>
                    <a:pt x="870" y="358"/>
                    <a:pt x="872" y="359"/>
                  </a:cubicBezTo>
                  <a:close/>
                  <a:moveTo>
                    <a:pt x="317" y="228"/>
                  </a:moveTo>
                  <a:cubicBezTo>
                    <a:pt x="316" y="232"/>
                    <a:pt x="313" y="229"/>
                    <a:pt x="311" y="232"/>
                  </a:cubicBezTo>
                  <a:cubicBezTo>
                    <a:pt x="313" y="232"/>
                    <a:pt x="314" y="231"/>
                    <a:pt x="316" y="232"/>
                  </a:cubicBezTo>
                  <a:cubicBezTo>
                    <a:pt x="316" y="228"/>
                    <a:pt x="324" y="231"/>
                    <a:pt x="320" y="228"/>
                  </a:cubicBezTo>
                  <a:cubicBezTo>
                    <a:pt x="319" y="230"/>
                    <a:pt x="319" y="228"/>
                    <a:pt x="317" y="228"/>
                  </a:cubicBezTo>
                  <a:close/>
                  <a:moveTo>
                    <a:pt x="778" y="337"/>
                  </a:moveTo>
                  <a:cubicBezTo>
                    <a:pt x="778" y="336"/>
                    <a:pt x="779" y="335"/>
                    <a:pt x="779" y="333"/>
                  </a:cubicBezTo>
                  <a:cubicBezTo>
                    <a:pt x="778" y="333"/>
                    <a:pt x="778" y="333"/>
                    <a:pt x="777" y="333"/>
                  </a:cubicBezTo>
                  <a:cubicBezTo>
                    <a:pt x="776" y="335"/>
                    <a:pt x="777" y="336"/>
                    <a:pt x="778" y="337"/>
                  </a:cubicBezTo>
                  <a:close/>
                  <a:moveTo>
                    <a:pt x="544" y="282"/>
                  </a:moveTo>
                  <a:cubicBezTo>
                    <a:pt x="537" y="277"/>
                    <a:pt x="532" y="281"/>
                    <a:pt x="525" y="279"/>
                  </a:cubicBezTo>
                  <a:cubicBezTo>
                    <a:pt x="526" y="280"/>
                    <a:pt x="526" y="281"/>
                    <a:pt x="524" y="279"/>
                  </a:cubicBezTo>
                  <a:cubicBezTo>
                    <a:pt x="523" y="282"/>
                    <a:pt x="527" y="282"/>
                    <a:pt x="528" y="284"/>
                  </a:cubicBezTo>
                  <a:cubicBezTo>
                    <a:pt x="527" y="285"/>
                    <a:pt x="527" y="285"/>
                    <a:pt x="527" y="287"/>
                  </a:cubicBezTo>
                  <a:cubicBezTo>
                    <a:pt x="530" y="287"/>
                    <a:pt x="529" y="290"/>
                    <a:pt x="530" y="292"/>
                  </a:cubicBezTo>
                  <a:cubicBezTo>
                    <a:pt x="531" y="289"/>
                    <a:pt x="534" y="293"/>
                    <a:pt x="536" y="293"/>
                  </a:cubicBezTo>
                  <a:cubicBezTo>
                    <a:pt x="536" y="290"/>
                    <a:pt x="540" y="292"/>
                    <a:pt x="541" y="294"/>
                  </a:cubicBezTo>
                  <a:cubicBezTo>
                    <a:pt x="541" y="291"/>
                    <a:pt x="543" y="293"/>
                    <a:pt x="544" y="292"/>
                  </a:cubicBezTo>
                  <a:cubicBezTo>
                    <a:pt x="544" y="293"/>
                    <a:pt x="544" y="294"/>
                    <a:pt x="544" y="294"/>
                  </a:cubicBezTo>
                  <a:cubicBezTo>
                    <a:pt x="543" y="294"/>
                    <a:pt x="543" y="293"/>
                    <a:pt x="543" y="295"/>
                  </a:cubicBezTo>
                  <a:cubicBezTo>
                    <a:pt x="543" y="297"/>
                    <a:pt x="546" y="294"/>
                    <a:pt x="546" y="293"/>
                  </a:cubicBezTo>
                  <a:cubicBezTo>
                    <a:pt x="546" y="293"/>
                    <a:pt x="545" y="292"/>
                    <a:pt x="544" y="291"/>
                  </a:cubicBezTo>
                  <a:cubicBezTo>
                    <a:pt x="545" y="289"/>
                    <a:pt x="545" y="288"/>
                    <a:pt x="547" y="288"/>
                  </a:cubicBezTo>
                  <a:cubicBezTo>
                    <a:pt x="546" y="289"/>
                    <a:pt x="546" y="290"/>
                    <a:pt x="548" y="290"/>
                  </a:cubicBezTo>
                  <a:cubicBezTo>
                    <a:pt x="549" y="290"/>
                    <a:pt x="549" y="290"/>
                    <a:pt x="550" y="289"/>
                  </a:cubicBezTo>
                  <a:cubicBezTo>
                    <a:pt x="546" y="285"/>
                    <a:pt x="542" y="286"/>
                    <a:pt x="544" y="282"/>
                  </a:cubicBezTo>
                  <a:close/>
                  <a:moveTo>
                    <a:pt x="735" y="328"/>
                  </a:moveTo>
                  <a:cubicBezTo>
                    <a:pt x="736" y="329"/>
                    <a:pt x="736" y="330"/>
                    <a:pt x="737" y="330"/>
                  </a:cubicBezTo>
                  <a:cubicBezTo>
                    <a:pt x="737" y="329"/>
                    <a:pt x="738" y="329"/>
                    <a:pt x="738" y="328"/>
                  </a:cubicBezTo>
                  <a:cubicBezTo>
                    <a:pt x="735" y="329"/>
                    <a:pt x="738" y="323"/>
                    <a:pt x="735" y="326"/>
                  </a:cubicBezTo>
                  <a:cubicBezTo>
                    <a:pt x="736" y="326"/>
                    <a:pt x="736" y="327"/>
                    <a:pt x="735" y="328"/>
                  </a:cubicBezTo>
                  <a:close/>
                  <a:moveTo>
                    <a:pt x="809" y="349"/>
                  </a:moveTo>
                  <a:cubicBezTo>
                    <a:pt x="811" y="347"/>
                    <a:pt x="810" y="347"/>
                    <a:pt x="811" y="344"/>
                  </a:cubicBezTo>
                  <a:cubicBezTo>
                    <a:pt x="811" y="344"/>
                    <a:pt x="810" y="343"/>
                    <a:pt x="809" y="343"/>
                  </a:cubicBezTo>
                  <a:cubicBezTo>
                    <a:pt x="811" y="345"/>
                    <a:pt x="808" y="347"/>
                    <a:pt x="809" y="349"/>
                  </a:cubicBezTo>
                  <a:close/>
                  <a:moveTo>
                    <a:pt x="837" y="350"/>
                  </a:moveTo>
                  <a:cubicBezTo>
                    <a:pt x="837" y="352"/>
                    <a:pt x="838" y="353"/>
                    <a:pt x="838" y="354"/>
                  </a:cubicBezTo>
                  <a:cubicBezTo>
                    <a:pt x="838" y="352"/>
                    <a:pt x="840" y="353"/>
                    <a:pt x="840" y="352"/>
                  </a:cubicBezTo>
                  <a:cubicBezTo>
                    <a:pt x="839" y="351"/>
                    <a:pt x="838" y="349"/>
                    <a:pt x="837" y="350"/>
                  </a:cubicBezTo>
                  <a:close/>
                  <a:moveTo>
                    <a:pt x="798" y="344"/>
                  </a:moveTo>
                  <a:cubicBezTo>
                    <a:pt x="799" y="346"/>
                    <a:pt x="799" y="348"/>
                    <a:pt x="801" y="348"/>
                  </a:cubicBezTo>
                  <a:cubicBezTo>
                    <a:pt x="803" y="347"/>
                    <a:pt x="803" y="344"/>
                    <a:pt x="802" y="343"/>
                  </a:cubicBezTo>
                  <a:cubicBezTo>
                    <a:pt x="801" y="345"/>
                    <a:pt x="799" y="343"/>
                    <a:pt x="798" y="344"/>
                  </a:cubicBezTo>
                  <a:close/>
                  <a:moveTo>
                    <a:pt x="878" y="366"/>
                  </a:moveTo>
                  <a:cubicBezTo>
                    <a:pt x="879" y="366"/>
                    <a:pt x="879" y="368"/>
                    <a:pt x="881" y="368"/>
                  </a:cubicBezTo>
                  <a:cubicBezTo>
                    <a:pt x="880" y="366"/>
                    <a:pt x="879" y="362"/>
                    <a:pt x="878" y="363"/>
                  </a:cubicBezTo>
                  <a:cubicBezTo>
                    <a:pt x="879" y="363"/>
                    <a:pt x="878" y="364"/>
                    <a:pt x="878" y="366"/>
                  </a:cubicBezTo>
                  <a:close/>
                  <a:moveTo>
                    <a:pt x="821" y="353"/>
                  </a:moveTo>
                  <a:cubicBezTo>
                    <a:pt x="819" y="353"/>
                    <a:pt x="821" y="350"/>
                    <a:pt x="820" y="349"/>
                  </a:cubicBezTo>
                  <a:cubicBezTo>
                    <a:pt x="818" y="350"/>
                    <a:pt x="819" y="356"/>
                    <a:pt x="821" y="353"/>
                  </a:cubicBezTo>
                  <a:close/>
                  <a:moveTo>
                    <a:pt x="838" y="360"/>
                  </a:moveTo>
                  <a:cubicBezTo>
                    <a:pt x="838" y="358"/>
                    <a:pt x="840" y="359"/>
                    <a:pt x="840" y="357"/>
                  </a:cubicBezTo>
                  <a:cubicBezTo>
                    <a:pt x="839" y="356"/>
                    <a:pt x="839" y="355"/>
                    <a:pt x="838" y="355"/>
                  </a:cubicBezTo>
                  <a:cubicBezTo>
                    <a:pt x="838" y="357"/>
                    <a:pt x="836" y="359"/>
                    <a:pt x="838" y="360"/>
                  </a:cubicBezTo>
                  <a:close/>
                  <a:moveTo>
                    <a:pt x="830" y="358"/>
                  </a:moveTo>
                  <a:cubicBezTo>
                    <a:pt x="830" y="356"/>
                    <a:pt x="830" y="354"/>
                    <a:pt x="828" y="353"/>
                  </a:cubicBezTo>
                  <a:cubicBezTo>
                    <a:pt x="828" y="355"/>
                    <a:pt x="828" y="357"/>
                    <a:pt x="830" y="358"/>
                  </a:cubicBezTo>
                  <a:close/>
                  <a:moveTo>
                    <a:pt x="823" y="357"/>
                  </a:moveTo>
                  <a:cubicBezTo>
                    <a:pt x="825" y="359"/>
                    <a:pt x="826" y="353"/>
                    <a:pt x="824" y="354"/>
                  </a:cubicBezTo>
                  <a:cubicBezTo>
                    <a:pt x="824" y="355"/>
                    <a:pt x="823" y="356"/>
                    <a:pt x="823" y="357"/>
                  </a:cubicBezTo>
                  <a:close/>
                  <a:moveTo>
                    <a:pt x="884" y="373"/>
                  </a:moveTo>
                  <a:cubicBezTo>
                    <a:pt x="884" y="373"/>
                    <a:pt x="883" y="374"/>
                    <a:pt x="883" y="373"/>
                  </a:cubicBezTo>
                  <a:cubicBezTo>
                    <a:pt x="883" y="372"/>
                    <a:pt x="883" y="371"/>
                    <a:pt x="884" y="370"/>
                  </a:cubicBezTo>
                  <a:cubicBezTo>
                    <a:pt x="882" y="370"/>
                    <a:pt x="881" y="367"/>
                    <a:pt x="881" y="369"/>
                  </a:cubicBezTo>
                  <a:cubicBezTo>
                    <a:pt x="882" y="370"/>
                    <a:pt x="883" y="376"/>
                    <a:pt x="884" y="373"/>
                  </a:cubicBezTo>
                  <a:close/>
                  <a:moveTo>
                    <a:pt x="879" y="376"/>
                  </a:moveTo>
                  <a:cubicBezTo>
                    <a:pt x="880" y="373"/>
                    <a:pt x="878" y="369"/>
                    <a:pt x="876" y="370"/>
                  </a:cubicBezTo>
                  <a:cubicBezTo>
                    <a:pt x="879" y="371"/>
                    <a:pt x="876" y="375"/>
                    <a:pt x="879" y="376"/>
                  </a:cubicBezTo>
                  <a:close/>
                  <a:moveTo>
                    <a:pt x="543" y="299"/>
                  </a:moveTo>
                  <a:cubicBezTo>
                    <a:pt x="544" y="300"/>
                    <a:pt x="544" y="301"/>
                    <a:pt x="547" y="301"/>
                  </a:cubicBezTo>
                  <a:cubicBezTo>
                    <a:pt x="547" y="299"/>
                    <a:pt x="543" y="297"/>
                    <a:pt x="543" y="299"/>
                  </a:cubicBezTo>
                  <a:close/>
                  <a:moveTo>
                    <a:pt x="849" y="374"/>
                  </a:moveTo>
                  <a:cubicBezTo>
                    <a:pt x="849" y="372"/>
                    <a:pt x="850" y="369"/>
                    <a:pt x="849" y="368"/>
                  </a:cubicBezTo>
                  <a:cubicBezTo>
                    <a:pt x="847" y="369"/>
                    <a:pt x="846" y="374"/>
                    <a:pt x="849" y="374"/>
                  </a:cubicBezTo>
                  <a:close/>
                  <a:moveTo>
                    <a:pt x="881" y="383"/>
                  </a:moveTo>
                  <a:cubicBezTo>
                    <a:pt x="884" y="383"/>
                    <a:pt x="882" y="377"/>
                    <a:pt x="880" y="376"/>
                  </a:cubicBezTo>
                  <a:cubicBezTo>
                    <a:pt x="879" y="379"/>
                    <a:pt x="881" y="380"/>
                    <a:pt x="881" y="383"/>
                  </a:cubicBezTo>
                  <a:close/>
                  <a:moveTo>
                    <a:pt x="231" y="231"/>
                  </a:moveTo>
                  <a:cubicBezTo>
                    <a:pt x="232" y="232"/>
                    <a:pt x="234" y="232"/>
                    <a:pt x="235" y="231"/>
                  </a:cubicBezTo>
                  <a:cubicBezTo>
                    <a:pt x="235" y="230"/>
                    <a:pt x="232" y="230"/>
                    <a:pt x="231" y="231"/>
                  </a:cubicBezTo>
                  <a:close/>
                  <a:moveTo>
                    <a:pt x="496" y="295"/>
                  </a:moveTo>
                  <a:cubicBezTo>
                    <a:pt x="494" y="296"/>
                    <a:pt x="495" y="292"/>
                    <a:pt x="491" y="293"/>
                  </a:cubicBezTo>
                  <a:cubicBezTo>
                    <a:pt x="491" y="292"/>
                    <a:pt x="493" y="292"/>
                    <a:pt x="493" y="292"/>
                  </a:cubicBezTo>
                  <a:cubicBezTo>
                    <a:pt x="491" y="290"/>
                    <a:pt x="491" y="293"/>
                    <a:pt x="490" y="293"/>
                  </a:cubicBezTo>
                  <a:cubicBezTo>
                    <a:pt x="490" y="292"/>
                    <a:pt x="490" y="291"/>
                    <a:pt x="489" y="291"/>
                  </a:cubicBezTo>
                  <a:cubicBezTo>
                    <a:pt x="488" y="294"/>
                    <a:pt x="484" y="292"/>
                    <a:pt x="482" y="292"/>
                  </a:cubicBezTo>
                  <a:cubicBezTo>
                    <a:pt x="477" y="296"/>
                    <a:pt x="477" y="302"/>
                    <a:pt x="483" y="306"/>
                  </a:cubicBezTo>
                  <a:cubicBezTo>
                    <a:pt x="484" y="306"/>
                    <a:pt x="487" y="308"/>
                    <a:pt x="487" y="307"/>
                  </a:cubicBezTo>
                  <a:cubicBezTo>
                    <a:pt x="486" y="306"/>
                    <a:pt x="486" y="306"/>
                    <a:pt x="486" y="305"/>
                  </a:cubicBezTo>
                  <a:cubicBezTo>
                    <a:pt x="488" y="305"/>
                    <a:pt x="493" y="306"/>
                    <a:pt x="495" y="305"/>
                  </a:cubicBezTo>
                  <a:cubicBezTo>
                    <a:pt x="494" y="304"/>
                    <a:pt x="497" y="301"/>
                    <a:pt x="497" y="300"/>
                  </a:cubicBezTo>
                  <a:cubicBezTo>
                    <a:pt x="494" y="299"/>
                    <a:pt x="497" y="296"/>
                    <a:pt x="496" y="295"/>
                  </a:cubicBezTo>
                  <a:close/>
                  <a:moveTo>
                    <a:pt x="526" y="305"/>
                  </a:moveTo>
                  <a:cubicBezTo>
                    <a:pt x="527" y="307"/>
                    <a:pt x="528" y="304"/>
                    <a:pt x="531" y="305"/>
                  </a:cubicBezTo>
                  <a:cubicBezTo>
                    <a:pt x="531" y="304"/>
                    <a:pt x="531" y="303"/>
                    <a:pt x="530" y="302"/>
                  </a:cubicBezTo>
                  <a:cubicBezTo>
                    <a:pt x="530" y="305"/>
                    <a:pt x="526" y="302"/>
                    <a:pt x="526" y="305"/>
                  </a:cubicBezTo>
                  <a:close/>
                  <a:moveTo>
                    <a:pt x="887" y="400"/>
                  </a:moveTo>
                  <a:cubicBezTo>
                    <a:pt x="887" y="398"/>
                    <a:pt x="889" y="395"/>
                    <a:pt x="887" y="396"/>
                  </a:cubicBezTo>
                  <a:cubicBezTo>
                    <a:pt x="886" y="400"/>
                    <a:pt x="887" y="392"/>
                    <a:pt x="885" y="395"/>
                  </a:cubicBezTo>
                  <a:cubicBezTo>
                    <a:pt x="887" y="396"/>
                    <a:pt x="886" y="399"/>
                    <a:pt x="887" y="400"/>
                  </a:cubicBezTo>
                  <a:close/>
                  <a:moveTo>
                    <a:pt x="179" y="239"/>
                  </a:moveTo>
                  <a:cubicBezTo>
                    <a:pt x="181" y="240"/>
                    <a:pt x="181" y="239"/>
                    <a:pt x="182" y="239"/>
                  </a:cubicBezTo>
                  <a:cubicBezTo>
                    <a:pt x="183" y="237"/>
                    <a:pt x="182" y="236"/>
                    <a:pt x="181" y="235"/>
                  </a:cubicBezTo>
                  <a:cubicBezTo>
                    <a:pt x="180" y="236"/>
                    <a:pt x="180" y="237"/>
                    <a:pt x="179" y="239"/>
                  </a:cubicBezTo>
                  <a:close/>
                  <a:moveTo>
                    <a:pt x="881" y="403"/>
                  </a:moveTo>
                  <a:cubicBezTo>
                    <a:pt x="883" y="403"/>
                    <a:pt x="884" y="406"/>
                    <a:pt x="885" y="404"/>
                  </a:cubicBezTo>
                  <a:cubicBezTo>
                    <a:pt x="882" y="403"/>
                    <a:pt x="885" y="398"/>
                    <a:pt x="882" y="397"/>
                  </a:cubicBezTo>
                  <a:cubicBezTo>
                    <a:pt x="882" y="399"/>
                    <a:pt x="882" y="401"/>
                    <a:pt x="881" y="403"/>
                  </a:cubicBezTo>
                  <a:close/>
                  <a:moveTo>
                    <a:pt x="892" y="406"/>
                  </a:moveTo>
                  <a:cubicBezTo>
                    <a:pt x="893" y="403"/>
                    <a:pt x="892" y="398"/>
                    <a:pt x="890" y="400"/>
                  </a:cubicBezTo>
                  <a:cubicBezTo>
                    <a:pt x="892" y="401"/>
                    <a:pt x="891" y="404"/>
                    <a:pt x="892" y="406"/>
                  </a:cubicBezTo>
                  <a:close/>
                  <a:moveTo>
                    <a:pt x="549" y="331"/>
                  </a:moveTo>
                  <a:cubicBezTo>
                    <a:pt x="547" y="330"/>
                    <a:pt x="545" y="329"/>
                    <a:pt x="544" y="330"/>
                  </a:cubicBezTo>
                  <a:cubicBezTo>
                    <a:pt x="545" y="331"/>
                    <a:pt x="548" y="334"/>
                    <a:pt x="549" y="331"/>
                  </a:cubicBezTo>
                  <a:close/>
                  <a:moveTo>
                    <a:pt x="886" y="418"/>
                  </a:moveTo>
                  <a:cubicBezTo>
                    <a:pt x="885" y="416"/>
                    <a:pt x="886" y="413"/>
                    <a:pt x="884" y="411"/>
                  </a:cubicBezTo>
                  <a:cubicBezTo>
                    <a:pt x="883" y="414"/>
                    <a:pt x="884" y="417"/>
                    <a:pt x="886" y="418"/>
                  </a:cubicBezTo>
                  <a:close/>
                  <a:moveTo>
                    <a:pt x="373" y="302"/>
                  </a:moveTo>
                  <a:cubicBezTo>
                    <a:pt x="375" y="301"/>
                    <a:pt x="379" y="302"/>
                    <a:pt x="379" y="304"/>
                  </a:cubicBezTo>
                  <a:cubicBezTo>
                    <a:pt x="379" y="301"/>
                    <a:pt x="382" y="304"/>
                    <a:pt x="382" y="302"/>
                  </a:cubicBezTo>
                  <a:cubicBezTo>
                    <a:pt x="381" y="300"/>
                    <a:pt x="381" y="298"/>
                    <a:pt x="379" y="297"/>
                  </a:cubicBezTo>
                  <a:cubicBezTo>
                    <a:pt x="378" y="300"/>
                    <a:pt x="375" y="299"/>
                    <a:pt x="374" y="298"/>
                  </a:cubicBezTo>
                  <a:cubicBezTo>
                    <a:pt x="373" y="300"/>
                    <a:pt x="374" y="300"/>
                    <a:pt x="374" y="301"/>
                  </a:cubicBezTo>
                  <a:cubicBezTo>
                    <a:pt x="373" y="301"/>
                    <a:pt x="372" y="301"/>
                    <a:pt x="373" y="302"/>
                  </a:cubicBezTo>
                  <a:close/>
                  <a:moveTo>
                    <a:pt x="401" y="306"/>
                  </a:moveTo>
                  <a:cubicBezTo>
                    <a:pt x="400" y="306"/>
                    <a:pt x="400" y="305"/>
                    <a:pt x="401" y="304"/>
                  </a:cubicBezTo>
                  <a:cubicBezTo>
                    <a:pt x="400" y="304"/>
                    <a:pt x="399" y="303"/>
                    <a:pt x="398" y="303"/>
                  </a:cubicBezTo>
                  <a:cubicBezTo>
                    <a:pt x="398" y="305"/>
                    <a:pt x="399" y="308"/>
                    <a:pt x="401" y="306"/>
                  </a:cubicBezTo>
                  <a:close/>
                  <a:moveTo>
                    <a:pt x="257" y="281"/>
                  </a:moveTo>
                  <a:cubicBezTo>
                    <a:pt x="262" y="282"/>
                    <a:pt x="263" y="279"/>
                    <a:pt x="264" y="276"/>
                  </a:cubicBezTo>
                  <a:cubicBezTo>
                    <a:pt x="260" y="273"/>
                    <a:pt x="256" y="276"/>
                    <a:pt x="257" y="281"/>
                  </a:cubicBezTo>
                  <a:close/>
                  <a:moveTo>
                    <a:pt x="354" y="300"/>
                  </a:moveTo>
                  <a:cubicBezTo>
                    <a:pt x="351" y="299"/>
                    <a:pt x="356" y="300"/>
                    <a:pt x="355" y="298"/>
                  </a:cubicBezTo>
                  <a:cubicBezTo>
                    <a:pt x="354" y="298"/>
                    <a:pt x="353" y="295"/>
                    <a:pt x="352" y="297"/>
                  </a:cubicBezTo>
                  <a:cubicBezTo>
                    <a:pt x="353" y="298"/>
                    <a:pt x="352" y="298"/>
                    <a:pt x="351" y="297"/>
                  </a:cubicBezTo>
                  <a:cubicBezTo>
                    <a:pt x="350" y="298"/>
                    <a:pt x="350" y="299"/>
                    <a:pt x="350" y="300"/>
                  </a:cubicBezTo>
                  <a:cubicBezTo>
                    <a:pt x="351" y="301"/>
                    <a:pt x="352" y="300"/>
                    <a:pt x="353" y="300"/>
                  </a:cubicBezTo>
                  <a:cubicBezTo>
                    <a:pt x="353" y="301"/>
                    <a:pt x="353" y="301"/>
                    <a:pt x="354" y="300"/>
                  </a:cubicBezTo>
                  <a:close/>
                  <a:moveTo>
                    <a:pt x="388" y="306"/>
                  </a:moveTo>
                  <a:cubicBezTo>
                    <a:pt x="385" y="304"/>
                    <a:pt x="379" y="303"/>
                    <a:pt x="385" y="308"/>
                  </a:cubicBezTo>
                  <a:cubicBezTo>
                    <a:pt x="386" y="307"/>
                    <a:pt x="386" y="307"/>
                    <a:pt x="387" y="308"/>
                  </a:cubicBezTo>
                  <a:cubicBezTo>
                    <a:pt x="386" y="306"/>
                    <a:pt x="390" y="307"/>
                    <a:pt x="388" y="306"/>
                  </a:cubicBezTo>
                  <a:close/>
                  <a:moveTo>
                    <a:pt x="205" y="274"/>
                  </a:moveTo>
                  <a:cubicBezTo>
                    <a:pt x="206" y="273"/>
                    <a:pt x="208" y="273"/>
                    <a:pt x="209" y="271"/>
                  </a:cubicBezTo>
                  <a:cubicBezTo>
                    <a:pt x="206" y="270"/>
                    <a:pt x="209" y="266"/>
                    <a:pt x="207" y="265"/>
                  </a:cubicBezTo>
                  <a:cubicBezTo>
                    <a:pt x="206" y="265"/>
                    <a:pt x="205" y="265"/>
                    <a:pt x="203" y="266"/>
                  </a:cubicBezTo>
                  <a:cubicBezTo>
                    <a:pt x="202" y="271"/>
                    <a:pt x="204" y="268"/>
                    <a:pt x="206" y="273"/>
                  </a:cubicBezTo>
                  <a:cubicBezTo>
                    <a:pt x="205" y="271"/>
                    <a:pt x="203" y="273"/>
                    <a:pt x="205" y="274"/>
                  </a:cubicBezTo>
                  <a:close/>
                  <a:moveTo>
                    <a:pt x="339" y="301"/>
                  </a:moveTo>
                  <a:cubicBezTo>
                    <a:pt x="341" y="302"/>
                    <a:pt x="339" y="304"/>
                    <a:pt x="341" y="304"/>
                  </a:cubicBezTo>
                  <a:cubicBezTo>
                    <a:pt x="343" y="302"/>
                    <a:pt x="347" y="304"/>
                    <a:pt x="349" y="303"/>
                  </a:cubicBezTo>
                  <a:cubicBezTo>
                    <a:pt x="347" y="302"/>
                    <a:pt x="350" y="301"/>
                    <a:pt x="349" y="300"/>
                  </a:cubicBezTo>
                  <a:cubicBezTo>
                    <a:pt x="346" y="301"/>
                    <a:pt x="344" y="301"/>
                    <a:pt x="343" y="300"/>
                  </a:cubicBezTo>
                  <a:cubicBezTo>
                    <a:pt x="344" y="303"/>
                    <a:pt x="340" y="301"/>
                    <a:pt x="339" y="301"/>
                  </a:cubicBezTo>
                  <a:close/>
                  <a:moveTo>
                    <a:pt x="322" y="302"/>
                  </a:moveTo>
                  <a:cubicBezTo>
                    <a:pt x="323" y="303"/>
                    <a:pt x="326" y="299"/>
                    <a:pt x="323" y="299"/>
                  </a:cubicBezTo>
                  <a:cubicBezTo>
                    <a:pt x="323" y="300"/>
                    <a:pt x="322" y="300"/>
                    <a:pt x="322" y="302"/>
                  </a:cubicBezTo>
                  <a:close/>
                  <a:moveTo>
                    <a:pt x="113" y="264"/>
                  </a:moveTo>
                  <a:cubicBezTo>
                    <a:pt x="112" y="261"/>
                    <a:pt x="115" y="260"/>
                    <a:pt x="114" y="257"/>
                  </a:cubicBezTo>
                  <a:cubicBezTo>
                    <a:pt x="111" y="258"/>
                    <a:pt x="112" y="255"/>
                    <a:pt x="110" y="256"/>
                  </a:cubicBezTo>
                  <a:cubicBezTo>
                    <a:pt x="111" y="253"/>
                    <a:pt x="109" y="253"/>
                    <a:pt x="109" y="251"/>
                  </a:cubicBezTo>
                  <a:cubicBezTo>
                    <a:pt x="109" y="254"/>
                    <a:pt x="104" y="250"/>
                    <a:pt x="103" y="252"/>
                  </a:cubicBezTo>
                  <a:cubicBezTo>
                    <a:pt x="102" y="254"/>
                    <a:pt x="104" y="255"/>
                    <a:pt x="105" y="256"/>
                  </a:cubicBezTo>
                  <a:cubicBezTo>
                    <a:pt x="105" y="255"/>
                    <a:pt x="107" y="253"/>
                    <a:pt x="107" y="255"/>
                  </a:cubicBezTo>
                  <a:cubicBezTo>
                    <a:pt x="104" y="257"/>
                    <a:pt x="103" y="260"/>
                    <a:pt x="104" y="263"/>
                  </a:cubicBezTo>
                  <a:cubicBezTo>
                    <a:pt x="104" y="262"/>
                    <a:pt x="102" y="262"/>
                    <a:pt x="101" y="263"/>
                  </a:cubicBezTo>
                  <a:cubicBezTo>
                    <a:pt x="102" y="264"/>
                    <a:pt x="103" y="268"/>
                    <a:pt x="101" y="268"/>
                  </a:cubicBezTo>
                  <a:cubicBezTo>
                    <a:pt x="101" y="267"/>
                    <a:pt x="102" y="266"/>
                    <a:pt x="101" y="266"/>
                  </a:cubicBezTo>
                  <a:cubicBezTo>
                    <a:pt x="97" y="272"/>
                    <a:pt x="93" y="275"/>
                    <a:pt x="93" y="282"/>
                  </a:cubicBezTo>
                  <a:cubicBezTo>
                    <a:pt x="93" y="279"/>
                    <a:pt x="95" y="279"/>
                    <a:pt x="96" y="278"/>
                  </a:cubicBezTo>
                  <a:cubicBezTo>
                    <a:pt x="98" y="282"/>
                    <a:pt x="93" y="282"/>
                    <a:pt x="95" y="284"/>
                  </a:cubicBezTo>
                  <a:cubicBezTo>
                    <a:pt x="92" y="283"/>
                    <a:pt x="90" y="287"/>
                    <a:pt x="91" y="290"/>
                  </a:cubicBezTo>
                  <a:cubicBezTo>
                    <a:pt x="93" y="291"/>
                    <a:pt x="92" y="287"/>
                    <a:pt x="94" y="290"/>
                  </a:cubicBezTo>
                  <a:cubicBezTo>
                    <a:pt x="96" y="282"/>
                    <a:pt x="110" y="287"/>
                    <a:pt x="111" y="280"/>
                  </a:cubicBezTo>
                  <a:cubicBezTo>
                    <a:pt x="112" y="280"/>
                    <a:pt x="113" y="279"/>
                    <a:pt x="113" y="279"/>
                  </a:cubicBezTo>
                  <a:cubicBezTo>
                    <a:pt x="112" y="278"/>
                    <a:pt x="113" y="277"/>
                    <a:pt x="114" y="276"/>
                  </a:cubicBezTo>
                  <a:cubicBezTo>
                    <a:pt x="110" y="274"/>
                    <a:pt x="111" y="269"/>
                    <a:pt x="107" y="267"/>
                  </a:cubicBezTo>
                  <a:cubicBezTo>
                    <a:pt x="104" y="269"/>
                    <a:pt x="106" y="270"/>
                    <a:pt x="105" y="271"/>
                  </a:cubicBezTo>
                  <a:cubicBezTo>
                    <a:pt x="105" y="269"/>
                    <a:pt x="102" y="270"/>
                    <a:pt x="103" y="267"/>
                  </a:cubicBezTo>
                  <a:cubicBezTo>
                    <a:pt x="108" y="267"/>
                    <a:pt x="107" y="267"/>
                    <a:pt x="113" y="264"/>
                  </a:cubicBezTo>
                  <a:close/>
                  <a:moveTo>
                    <a:pt x="335" y="306"/>
                  </a:moveTo>
                  <a:cubicBezTo>
                    <a:pt x="338" y="307"/>
                    <a:pt x="335" y="305"/>
                    <a:pt x="337" y="303"/>
                  </a:cubicBezTo>
                  <a:cubicBezTo>
                    <a:pt x="334" y="302"/>
                    <a:pt x="334" y="305"/>
                    <a:pt x="331" y="303"/>
                  </a:cubicBezTo>
                  <a:cubicBezTo>
                    <a:pt x="331" y="303"/>
                    <a:pt x="330" y="306"/>
                    <a:pt x="331" y="308"/>
                  </a:cubicBezTo>
                  <a:cubicBezTo>
                    <a:pt x="331" y="304"/>
                    <a:pt x="337" y="304"/>
                    <a:pt x="335" y="306"/>
                  </a:cubicBezTo>
                  <a:close/>
                  <a:moveTo>
                    <a:pt x="377" y="316"/>
                  </a:moveTo>
                  <a:cubicBezTo>
                    <a:pt x="379" y="314"/>
                    <a:pt x="377" y="312"/>
                    <a:pt x="375" y="312"/>
                  </a:cubicBezTo>
                  <a:cubicBezTo>
                    <a:pt x="374" y="314"/>
                    <a:pt x="375" y="315"/>
                    <a:pt x="377" y="316"/>
                  </a:cubicBezTo>
                  <a:close/>
                  <a:moveTo>
                    <a:pt x="696" y="387"/>
                  </a:moveTo>
                  <a:cubicBezTo>
                    <a:pt x="694" y="387"/>
                    <a:pt x="693" y="387"/>
                    <a:pt x="692" y="387"/>
                  </a:cubicBezTo>
                  <a:cubicBezTo>
                    <a:pt x="691" y="388"/>
                    <a:pt x="690" y="390"/>
                    <a:pt x="688" y="389"/>
                  </a:cubicBezTo>
                  <a:cubicBezTo>
                    <a:pt x="688" y="388"/>
                    <a:pt x="690" y="388"/>
                    <a:pt x="691" y="387"/>
                  </a:cubicBezTo>
                  <a:cubicBezTo>
                    <a:pt x="687" y="387"/>
                    <a:pt x="687" y="386"/>
                    <a:pt x="685" y="388"/>
                  </a:cubicBezTo>
                  <a:cubicBezTo>
                    <a:pt x="684" y="385"/>
                    <a:pt x="682" y="383"/>
                    <a:pt x="680" y="382"/>
                  </a:cubicBezTo>
                  <a:cubicBezTo>
                    <a:pt x="679" y="383"/>
                    <a:pt x="680" y="385"/>
                    <a:pt x="678" y="385"/>
                  </a:cubicBezTo>
                  <a:cubicBezTo>
                    <a:pt x="677" y="384"/>
                    <a:pt x="677" y="382"/>
                    <a:pt x="678" y="381"/>
                  </a:cubicBezTo>
                  <a:cubicBezTo>
                    <a:pt x="674" y="383"/>
                    <a:pt x="677" y="390"/>
                    <a:pt x="678" y="394"/>
                  </a:cubicBezTo>
                  <a:cubicBezTo>
                    <a:pt x="677" y="396"/>
                    <a:pt x="675" y="394"/>
                    <a:pt x="674" y="396"/>
                  </a:cubicBezTo>
                  <a:cubicBezTo>
                    <a:pt x="675" y="396"/>
                    <a:pt x="674" y="397"/>
                    <a:pt x="673" y="397"/>
                  </a:cubicBezTo>
                  <a:cubicBezTo>
                    <a:pt x="678" y="399"/>
                    <a:pt x="670" y="404"/>
                    <a:pt x="672" y="409"/>
                  </a:cubicBezTo>
                  <a:cubicBezTo>
                    <a:pt x="672" y="408"/>
                    <a:pt x="673" y="408"/>
                    <a:pt x="674" y="408"/>
                  </a:cubicBezTo>
                  <a:cubicBezTo>
                    <a:pt x="674" y="411"/>
                    <a:pt x="673" y="412"/>
                    <a:pt x="670" y="413"/>
                  </a:cubicBezTo>
                  <a:cubicBezTo>
                    <a:pt x="668" y="413"/>
                    <a:pt x="669" y="411"/>
                    <a:pt x="667" y="411"/>
                  </a:cubicBezTo>
                  <a:cubicBezTo>
                    <a:pt x="667" y="413"/>
                    <a:pt x="664" y="413"/>
                    <a:pt x="666" y="414"/>
                  </a:cubicBezTo>
                  <a:cubicBezTo>
                    <a:pt x="667" y="413"/>
                    <a:pt x="667" y="413"/>
                    <a:pt x="667" y="413"/>
                  </a:cubicBezTo>
                  <a:cubicBezTo>
                    <a:pt x="665" y="415"/>
                    <a:pt x="667" y="420"/>
                    <a:pt x="664" y="422"/>
                  </a:cubicBezTo>
                  <a:cubicBezTo>
                    <a:pt x="668" y="420"/>
                    <a:pt x="663" y="426"/>
                    <a:pt x="668" y="425"/>
                  </a:cubicBezTo>
                  <a:cubicBezTo>
                    <a:pt x="666" y="424"/>
                    <a:pt x="668" y="423"/>
                    <a:pt x="668" y="424"/>
                  </a:cubicBezTo>
                  <a:cubicBezTo>
                    <a:pt x="670" y="422"/>
                    <a:pt x="666" y="423"/>
                    <a:pt x="667" y="422"/>
                  </a:cubicBezTo>
                  <a:cubicBezTo>
                    <a:pt x="669" y="422"/>
                    <a:pt x="669" y="423"/>
                    <a:pt x="672" y="423"/>
                  </a:cubicBezTo>
                  <a:cubicBezTo>
                    <a:pt x="671" y="425"/>
                    <a:pt x="670" y="428"/>
                    <a:pt x="666" y="430"/>
                  </a:cubicBezTo>
                  <a:cubicBezTo>
                    <a:pt x="671" y="431"/>
                    <a:pt x="664" y="439"/>
                    <a:pt x="669" y="438"/>
                  </a:cubicBezTo>
                  <a:cubicBezTo>
                    <a:pt x="668" y="440"/>
                    <a:pt x="667" y="439"/>
                    <a:pt x="667" y="441"/>
                  </a:cubicBezTo>
                  <a:cubicBezTo>
                    <a:pt x="667" y="443"/>
                    <a:pt x="669" y="441"/>
                    <a:pt x="669" y="443"/>
                  </a:cubicBezTo>
                  <a:cubicBezTo>
                    <a:pt x="669" y="445"/>
                    <a:pt x="668" y="447"/>
                    <a:pt x="668" y="449"/>
                  </a:cubicBezTo>
                  <a:cubicBezTo>
                    <a:pt x="669" y="448"/>
                    <a:pt x="670" y="453"/>
                    <a:pt x="671" y="452"/>
                  </a:cubicBezTo>
                  <a:cubicBezTo>
                    <a:pt x="670" y="452"/>
                    <a:pt x="666" y="452"/>
                    <a:pt x="668" y="454"/>
                  </a:cubicBezTo>
                  <a:cubicBezTo>
                    <a:pt x="668" y="453"/>
                    <a:pt x="669" y="453"/>
                    <a:pt x="671" y="453"/>
                  </a:cubicBezTo>
                  <a:cubicBezTo>
                    <a:pt x="669" y="457"/>
                    <a:pt x="674" y="456"/>
                    <a:pt x="674" y="457"/>
                  </a:cubicBezTo>
                  <a:cubicBezTo>
                    <a:pt x="673" y="458"/>
                    <a:pt x="672" y="461"/>
                    <a:pt x="670" y="459"/>
                  </a:cubicBezTo>
                  <a:cubicBezTo>
                    <a:pt x="671" y="459"/>
                    <a:pt x="672" y="459"/>
                    <a:pt x="673" y="458"/>
                  </a:cubicBezTo>
                  <a:cubicBezTo>
                    <a:pt x="670" y="458"/>
                    <a:pt x="669" y="458"/>
                    <a:pt x="667" y="459"/>
                  </a:cubicBezTo>
                  <a:cubicBezTo>
                    <a:pt x="672" y="458"/>
                    <a:pt x="669" y="462"/>
                    <a:pt x="670" y="462"/>
                  </a:cubicBezTo>
                  <a:cubicBezTo>
                    <a:pt x="671" y="461"/>
                    <a:pt x="672" y="460"/>
                    <a:pt x="673" y="461"/>
                  </a:cubicBezTo>
                  <a:cubicBezTo>
                    <a:pt x="674" y="462"/>
                    <a:pt x="672" y="463"/>
                    <a:pt x="673" y="464"/>
                  </a:cubicBezTo>
                  <a:cubicBezTo>
                    <a:pt x="670" y="464"/>
                    <a:pt x="668" y="466"/>
                    <a:pt x="666" y="466"/>
                  </a:cubicBezTo>
                  <a:cubicBezTo>
                    <a:pt x="667" y="468"/>
                    <a:pt x="669" y="469"/>
                    <a:pt x="670" y="470"/>
                  </a:cubicBezTo>
                  <a:cubicBezTo>
                    <a:pt x="670" y="469"/>
                    <a:pt x="671" y="469"/>
                    <a:pt x="671" y="468"/>
                  </a:cubicBezTo>
                  <a:cubicBezTo>
                    <a:pt x="670" y="466"/>
                    <a:pt x="668" y="469"/>
                    <a:pt x="668" y="467"/>
                  </a:cubicBezTo>
                  <a:cubicBezTo>
                    <a:pt x="671" y="466"/>
                    <a:pt x="673" y="465"/>
                    <a:pt x="675" y="463"/>
                  </a:cubicBezTo>
                  <a:cubicBezTo>
                    <a:pt x="673" y="465"/>
                    <a:pt x="676" y="465"/>
                    <a:pt x="675" y="467"/>
                  </a:cubicBezTo>
                  <a:cubicBezTo>
                    <a:pt x="677" y="468"/>
                    <a:pt x="677" y="467"/>
                    <a:pt x="678" y="467"/>
                  </a:cubicBezTo>
                  <a:cubicBezTo>
                    <a:pt x="679" y="466"/>
                    <a:pt x="678" y="465"/>
                    <a:pt x="677" y="465"/>
                  </a:cubicBezTo>
                  <a:cubicBezTo>
                    <a:pt x="678" y="465"/>
                    <a:pt x="678" y="464"/>
                    <a:pt x="679" y="464"/>
                  </a:cubicBezTo>
                  <a:cubicBezTo>
                    <a:pt x="679" y="467"/>
                    <a:pt x="682" y="468"/>
                    <a:pt x="678" y="470"/>
                  </a:cubicBezTo>
                  <a:cubicBezTo>
                    <a:pt x="682" y="471"/>
                    <a:pt x="680" y="474"/>
                    <a:pt x="684" y="474"/>
                  </a:cubicBezTo>
                  <a:cubicBezTo>
                    <a:pt x="684" y="471"/>
                    <a:pt x="689" y="477"/>
                    <a:pt x="690" y="474"/>
                  </a:cubicBezTo>
                  <a:cubicBezTo>
                    <a:pt x="689" y="474"/>
                    <a:pt x="689" y="474"/>
                    <a:pt x="689" y="472"/>
                  </a:cubicBezTo>
                  <a:cubicBezTo>
                    <a:pt x="691" y="473"/>
                    <a:pt x="690" y="474"/>
                    <a:pt x="692" y="473"/>
                  </a:cubicBezTo>
                  <a:cubicBezTo>
                    <a:pt x="691" y="475"/>
                    <a:pt x="693" y="476"/>
                    <a:pt x="693" y="476"/>
                  </a:cubicBezTo>
                  <a:cubicBezTo>
                    <a:pt x="695" y="475"/>
                    <a:pt x="696" y="472"/>
                    <a:pt x="698" y="472"/>
                  </a:cubicBezTo>
                  <a:cubicBezTo>
                    <a:pt x="697" y="474"/>
                    <a:pt x="698" y="476"/>
                    <a:pt x="699" y="475"/>
                  </a:cubicBezTo>
                  <a:cubicBezTo>
                    <a:pt x="702" y="473"/>
                    <a:pt x="705" y="480"/>
                    <a:pt x="709" y="480"/>
                  </a:cubicBezTo>
                  <a:cubicBezTo>
                    <a:pt x="708" y="478"/>
                    <a:pt x="712" y="475"/>
                    <a:pt x="713" y="473"/>
                  </a:cubicBezTo>
                  <a:cubicBezTo>
                    <a:pt x="713" y="477"/>
                    <a:pt x="714" y="477"/>
                    <a:pt x="716" y="479"/>
                  </a:cubicBezTo>
                  <a:cubicBezTo>
                    <a:pt x="715" y="481"/>
                    <a:pt x="714" y="477"/>
                    <a:pt x="714" y="480"/>
                  </a:cubicBezTo>
                  <a:cubicBezTo>
                    <a:pt x="715" y="483"/>
                    <a:pt x="714" y="479"/>
                    <a:pt x="717" y="480"/>
                  </a:cubicBezTo>
                  <a:cubicBezTo>
                    <a:pt x="715" y="481"/>
                    <a:pt x="715" y="484"/>
                    <a:pt x="714" y="482"/>
                  </a:cubicBezTo>
                  <a:cubicBezTo>
                    <a:pt x="714" y="484"/>
                    <a:pt x="716" y="484"/>
                    <a:pt x="713" y="485"/>
                  </a:cubicBezTo>
                  <a:cubicBezTo>
                    <a:pt x="717" y="485"/>
                    <a:pt x="715" y="486"/>
                    <a:pt x="714" y="488"/>
                  </a:cubicBezTo>
                  <a:cubicBezTo>
                    <a:pt x="717" y="486"/>
                    <a:pt x="717" y="493"/>
                    <a:pt x="721" y="489"/>
                  </a:cubicBezTo>
                  <a:cubicBezTo>
                    <a:pt x="720" y="488"/>
                    <a:pt x="718" y="489"/>
                    <a:pt x="718" y="487"/>
                  </a:cubicBezTo>
                  <a:cubicBezTo>
                    <a:pt x="722" y="490"/>
                    <a:pt x="729" y="489"/>
                    <a:pt x="731" y="495"/>
                  </a:cubicBezTo>
                  <a:cubicBezTo>
                    <a:pt x="731" y="494"/>
                    <a:pt x="731" y="493"/>
                    <a:pt x="732" y="493"/>
                  </a:cubicBezTo>
                  <a:cubicBezTo>
                    <a:pt x="727" y="499"/>
                    <a:pt x="731" y="505"/>
                    <a:pt x="725" y="509"/>
                  </a:cubicBezTo>
                  <a:cubicBezTo>
                    <a:pt x="725" y="511"/>
                    <a:pt x="725" y="513"/>
                    <a:pt x="725" y="514"/>
                  </a:cubicBezTo>
                  <a:cubicBezTo>
                    <a:pt x="725" y="512"/>
                    <a:pt x="727" y="515"/>
                    <a:pt x="727" y="515"/>
                  </a:cubicBezTo>
                  <a:cubicBezTo>
                    <a:pt x="727" y="515"/>
                    <a:pt x="725" y="518"/>
                    <a:pt x="725" y="521"/>
                  </a:cubicBezTo>
                  <a:cubicBezTo>
                    <a:pt x="725" y="522"/>
                    <a:pt x="727" y="525"/>
                    <a:pt x="727" y="528"/>
                  </a:cubicBezTo>
                  <a:cubicBezTo>
                    <a:pt x="727" y="533"/>
                    <a:pt x="728" y="544"/>
                    <a:pt x="732" y="541"/>
                  </a:cubicBezTo>
                  <a:cubicBezTo>
                    <a:pt x="731" y="543"/>
                    <a:pt x="734" y="546"/>
                    <a:pt x="735" y="545"/>
                  </a:cubicBezTo>
                  <a:cubicBezTo>
                    <a:pt x="735" y="545"/>
                    <a:pt x="734" y="544"/>
                    <a:pt x="735" y="543"/>
                  </a:cubicBezTo>
                  <a:cubicBezTo>
                    <a:pt x="737" y="545"/>
                    <a:pt x="736" y="541"/>
                    <a:pt x="738" y="543"/>
                  </a:cubicBezTo>
                  <a:cubicBezTo>
                    <a:pt x="738" y="545"/>
                    <a:pt x="734" y="545"/>
                    <a:pt x="736" y="547"/>
                  </a:cubicBezTo>
                  <a:cubicBezTo>
                    <a:pt x="737" y="545"/>
                    <a:pt x="739" y="547"/>
                    <a:pt x="739" y="546"/>
                  </a:cubicBezTo>
                  <a:cubicBezTo>
                    <a:pt x="737" y="545"/>
                    <a:pt x="742" y="543"/>
                    <a:pt x="740" y="543"/>
                  </a:cubicBezTo>
                  <a:cubicBezTo>
                    <a:pt x="740" y="544"/>
                    <a:pt x="737" y="542"/>
                    <a:pt x="737" y="541"/>
                  </a:cubicBezTo>
                  <a:cubicBezTo>
                    <a:pt x="739" y="540"/>
                    <a:pt x="738" y="540"/>
                    <a:pt x="740" y="542"/>
                  </a:cubicBezTo>
                  <a:cubicBezTo>
                    <a:pt x="741" y="540"/>
                    <a:pt x="739" y="540"/>
                    <a:pt x="739" y="539"/>
                  </a:cubicBezTo>
                  <a:cubicBezTo>
                    <a:pt x="740" y="538"/>
                    <a:pt x="740" y="537"/>
                    <a:pt x="742" y="536"/>
                  </a:cubicBezTo>
                  <a:cubicBezTo>
                    <a:pt x="742" y="538"/>
                    <a:pt x="741" y="540"/>
                    <a:pt x="741" y="537"/>
                  </a:cubicBezTo>
                  <a:cubicBezTo>
                    <a:pt x="740" y="541"/>
                    <a:pt x="741" y="542"/>
                    <a:pt x="744" y="541"/>
                  </a:cubicBezTo>
                  <a:cubicBezTo>
                    <a:pt x="742" y="543"/>
                    <a:pt x="744" y="544"/>
                    <a:pt x="746" y="545"/>
                  </a:cubicBezTo>
                  <a:cubicBezTo>
                    <a:pt x="744" y="542"/>
                    <a:pt x="747" y="542"/>
                    <a:pt x="745" y="540"/>
                  </a:cubicBezTo>
                  <a:cubicBezTo>
                    <a:pt x="748" y="540"/>
                    <a:pt x="749" y="537"/>
                    <a:pt x="749" y="536"/>
                  </a:cubicBezTo>
                  <a:cubicBezTo>
                    <a:pt x="747" y="537"/>
                    <a:pt x="746" y="534"/>
                    <a:pt x="745" y="533"/>
                  </a:cubicBezTo>
                  <a:cubicBezTo>
                    <a:pt x="747" y="532"/>
                    <a:pt x="745" y="530"/>
                    <a:pt x="748" y="529"/>
                  </a:cubicBezTo>
                  <a:cubicBezTo>
                    <a:pt x="742" y="529"/>
                    <a:pt x="748" y="523"/>
                    <a:pt x="744" y="526"/>
                  </a:cubicBezTo>
                  <a:cubicBezTo>
                    <a:pt x="745" y="524"/>
                    <a:pt x="743" y="524"/>
                    <a:pt x="744" y="522"/>
                  </a:cubicBezTo>
                  <a:cubicBezTo>
                    <a:pt x="747" y="521"/>
                    <a:pt x="749" y="520"/>
                    <a:pt x="750" y="518"/>
                  </a:cubicBezTo>
                  <a:cubicBezTo>
                    <a:pt x="752" y="520"/>
                    <a:pt x="755" y="517"/>
                    <a:pt x="758" y="518"/>
                  </a:cubicBezTo>
                  <a:cubicBezTo>
                    <a:pt x="757" y="520"/>
                    <a:pt x="759" y="520"/>
                    <a:pt x="759" y="522"/>
                  </a:cubicBezTo>
                  <a:cubicBezTo>
                    <a:pt x="760" y="524"/>
                    <a:pt x="757" y="526"/>
                    <a:pt x="758" y="526"/>
                  </a:cubicBezTo>
                  <a:cubicBezTo>
                    <a:pt x="760" y="524"/>
                    <a:pt x="758" y="529"/>
                    <a:pt x="760" y="529"/>
                  </a:cubicBezTo>
                  <a:cubicBezTo>
                    <a:pt x="760" y="528"/>
                    <a:pt x="761" y="527"/>
                    <a:pt x="762" y="527"/>
                  </a:cubicBezTo>
                  <a:cubicBezTo>
                    <a:pt x="761" y="529"/>
                    <a:pt x="762" y="532"/>
                    <a:pt x="764" y="532"/>
                  </a:cubicBezTo>
                  <a:cubicBezTo>
                    <a:pt x="763" y="532"/>
                    <a:pt x="765" y="533"/>
                    <a:pt x="763" y="533"/>
                  </a:cubicBezTo>
                  <a:cubicBezTo>
                    <a:pt x="763" y="533"/>
                    <a:pt x="760" y="531"/>
                    <a:pt x="760" y="532"/>
                  </a:cubicBezTo>
                  <a:cubicBezTo>
                    <a:pt x="759" y="532"/>
                    <a:pt x="750" y="541"/>
                    <a:pt x="756" y="541"/>
                  </a:cubicBezTo>
                  <a:cubicBezTo>
                    <a:pt x="754" y="540"/>
                    <a:pt x="758" y="535"/>
                    <a:pt x="761" y="536"/>
                  </a:cubicBezTo>
                  <a:cubicBezTo>
                    <a:pt x="760" y="539"/>
                    <a:pt x="763" y="536"/>
                    <a:pt x="763" y="538"/>
                  </a:cubicBezTo>
                  <a:cubicBezTo>
                    <a:pt x="761" y="538"/>
                    <a:pt x="760" y="540"/>
                    <a:pt x="761" y="542"/>
                  </a:cubicBezTo>
                  <a:cubicBezTo>
                    <a:pt x="763" y="541"/>
                    <a:pt x="761" y="538"/>
                    <a:pt x="764" y="539"/>
                  </a:cubicBezTo>
                  <a:cubicBezTo>
                    <a:pt x="763" y="537"/>
                    <a:pt x="764" y="535"/>
                    <a:pt x="763" y="534"/>
                  </a:cubicBezTo>
                  <a:cubicBezTo>
                    <a:pt x="765" y="536"/>
                    <a:pt x="766" y="532"/>
                    <a:pt x="767" y="529"/>
                  </a:cubicBezTo>
                  <a:cubicBezTo>
                    <a:pt x="769" y="529"/>
                    <a:pt x="770" y="530"/>
                    <a:pt x="772" y="530"/>
                  </a:cubicBezTo>
                  <a:cubicBezTo>
                    <a:pt x="769" y="527"/>
                    <a:pt x="773" y="524"/>
                    <a:pt x="771" y="522"/>
                  </a:cubicBezTo>
                  <a:cubicBezTo>
                    <a:pt x="772" y="523"/>
                    <a:pt x="776" y="522"/>
                    <a:pt x="774" y="522"/>
                  </a:cubicBezTo>
                  <a:cubicBezTo>
                    <a:pt x="773" y="521"/>
                    <a:pt x="772" y="522"/>
                    <a:pt x="772" y="521"/>
                  </a:cubicBezTo>
                  <a:cubicBezTo>
                    <a:pt x="774" y="520"/>
                    <a:pt x="776" y="520"/>
                    <a:pt x="779" y="520"/>
                  </a:cubicBezTo>
                  <a:cubicBezTo>
                    <a:pt x="779" y="519"/>
                    <a:pt x="776" y="516"/>
                    <a:pt x="780" y="515"/>
                  </a:cubicBezTo>
                  <a:cubicBezTo>
                    <a:pt x="779" y="515"/>
                    <a:pt x="779" y="514"/>
                    <a:pt x="777" y="515"/>
                  </a:cubicBezTo>
                  <a:cubicBezTo>
                    <a:pt x="778" y="514"/>
                    <a:pt x="777" y="513"/>
                    <a:pt x="777" y="513"/>
                  </a:cubicBezTo>
                  <a:cubicBezTo>
                    <a:pt x="778" y="513"/>
                    <a:pt x="778" y="514"/>
                    <a:pt x="779" y="513"/>
                  </a:cubicBezTo>
                  <a:cubicBezTo>
                    <a:pt x="781" y="509"/>
                    <a:pt x="778" y="507"/>
                    <a:pt x="780" y="504"/>
                  </a:cubicBezTo>
                  <a:cubicBezTo>
                    <a:pt x="780" y="503"/>
                    <a:pt x="778" y="503"/>
                    <a:pt x="778" y="502"/>
                  </a:cubicBezTo>
                  <a:cubicBezTo>
                    <a:pt x="780" y="500"/>
                    <a:pt x="779" y="498"/>
                    <a:pt x="782" y="500"/>
                  </a:cubicBezTo>
                  <a:cubicBezTo>
                    <a:pt x="779" y="496"/>
                    <a:pt x="781" y="498"/>
                    <a:pt x="782" y="495"/>
                  </a:cubicBezTo>
                  <a:cubicBezTo>
                    <a:pt x="780" y="495"/>
                    <a:pt x="778" y="496"/>
                    <a:pt x="778" y="493"/>
                  </a:cubicBezTo>
                  <a:cubicBezTo>
                    <a:pt x="779" y="494"/>
                    <a:pt x="779" y="495"/>
                    <a:pt x="780" y="494"/>
                  </a:cubicBezTo>
                  <a:cubicBezTo>
                    <a:pt x="779" y="493"/>
                    <a:pt x="778" y="493"/>
                    <a:pt x="776" y="492"/>
                  </a:cubicBezTo>
                  <a:cubicBezTo>
                    <a:pt x="776" y="496"/>
                    <a:pt x="774" y="493"/>
                    <a:pt x="773" y="495"/>
                  </a:cubicBezTo>
                  <a:cubicBezTo>
                    <a:pt x="774" y="499"/>
                    <a:pt x="776" y="503"/>
                    <a:pt x="773" y="507"/>
                  </a:cubicBezTo>
                  <a:cubicBezTo>
                    <a:pt x="772" y="507"/>
                    <a:pt x="771" y="503"/>
                    <a:pt x="771" y="505"/>
                  </a:cubicBezTo>
                  <a:cubicBezTo>
                    <a:pt x="773" y="509"/>
                    <a:pt x="770" y="513"/>
                    <a:pt x="767" y="517"/>
                  </a:cubicBezTo>
                  <a:cubicBezTo>
                    <a:pt x="767" y="516"/>
                    <a:pt x="767" y="516"/>
                    <a:pt x="766" y="515"/>
                  </a:cubicBezTo>
                  <a:cubicBezTo>
                    <a:pt x="766" y="519"/>
                    <a:pt x="762" y="516"/>
                    <a:pt x="762" y="517"/>
                  </a:cubicBezTo>
                  <a:cubicBezTo>
                    <a:pt x="763" y="518"/>
                    <a:pt x="763" y="518"/>
                    <a:pt x="764" y="519"/>
                  </a:cubicBezTo>
                  <a:cubicBezTo>
                    <a:pt x="760" y="518"/>
                    <a:pt x="759" y="515"/>
                    <a:pt x="758" y="512"/>
                  </a:cubicBezTo>
                  <a:cubicBezTo>
                    <a:pt x="762" y="511"/>
                    <a:pt x="764" y="506"/>
                    <a:pt x="763" y="502"/>
                  </a:cubicBezTo>
                  <a:cubicBezTo>
                    <a:pt x="764" y="502"/>
                    <a:pt x="766" y="503"/>
                    <a:pt x="768" y="502"/>
                  </a:cubicBezTo>
                  <a:cubicBezTo>
                    <a:pt x="766" y="501"/>
                    <a:pt x="765" y="501"/>
                    <a:pt x="765" y="499"/>
                  </a:cubicBezTo>
                  <a:cubicBezTo>
                    <a:pt x="764" y="500"/>
                    <a:pt x="760" y="500"/>
                    <a:pt x="761" y="498"/>
                  </a:cubicBezTo>
                  <a:cubicBezTo>
                    <a:pt x="761" y="497"/>
                    <a:pt x="766" y="496"/>
                    <a:pt x="766" y="497"/>
                  </a:cubicBezTo>
                  <a:cubicBezTo>
                    <a:pt x="767" y="494"/>
                    <a:pt x="766" y="487"/>
                    <a:pt x="760" y="489"/>
                  </a:cubicBezTo>
                  <a:cubicBezTo>
                    <a:pt x="762" y="487"/>
                    <a:pt x="761" y="483"/>
                    <a:pt x="758" y="482"/>
                  </a:cubicBezTo>
                  <a:cubicBezTo>
                    <a:pt x="756" y="485"/>
                    <a:pt x="759" y="486"/>
                    <a:pt x="759" y="488"/>
                  </a:cubicBezTo>
                  <a:cubicBezTo>
                    <a:pt x="758" y="489"/>
                    <a:pt x="758" y="492"/>
                    <a:pt x="756" y="491"/>
                  </a:cubicBezTo>
                  <a:cubicBezTo>
                    <a:pt x="756" y="489"/>
                    <a:pt x="755" y="491"/>
                    <a:pt x="754" y="490"/>
                  </a:cubicBezTo>
                  <a:cubicBezTo>
                    <a:pt x="753" y="489"/>
                    <a:pt x="753" y="487"/>
                    <a:pt x="752" y="486"/>
                  </a:cubicBezTo>
                  <a:cubicBezTo>
                    <a:pt x="751" y="487"/>
                    <a:pt x="751" y="488"/>
                    <a:pt x="751" y="487"/>
                  </a:cubicBezTo>
                  <a:cubicBezTo>
                    <a:pt x="751" y="485"/>
                    <a:pt x="754" y="486"/>
                    <a:pt x="754" y="484"/>
                  </a:cubicBezTo>
                  <a:cubicBezTo>
                    <a:pt x="752" y="482"/>
                    <a:pt x="751" y="485"/>
                    <a:pt x="751" y="483"/>
                  </a:cubicBezTo>
                  <a:cubicBezTo>
                    <a:pt x="754" y="479"/>
                    <a:pt x="746" y="473"/>
                    <a:pt x="752" y="470"/>
                  </a:cubicBezTo>
                  <a:cubicBezTo>
                    <a:pt x="752" y="466"/>
                    <a:pt x="746" y="465"/>
                    <a:pt x="749" y="463"/>
                  </a:cubicBezTo>
                  <a:cubicBezTo>
                    <a:pt x="748" y="462"/>
                    <a:pt x="745" y="463"/>
                    <a:pt x="747" y="461"/>
                  </a:cubicBezTo>
                  <a:cubicBezTo>
                    <a:pt x="743" y="463"/>
                    <a:pt x="743" y="471"/>
                    <a:pt x="736" y="466"/>
                  </a:cubicBezTo>
                  <a:cubicBezTo>
                    <a:pt x="734" y="462"/>
                    <a:pt x="737" y="458"/>
                    <a:pt x="735" y="457"/>
                  </a:cubicBezTo>
                  <a:cubicBezTo>
                    <a:pt x="735" y="457"/>
                    <a:pt x="735" y="456"/>
                    <a:pt x="735" y="456"/>
                  </a:cubicBezTo>
                  <a:cubicBezTo>
                    <a:pt x="739" y="456"/>
                    <a:pt x="740" y="454"/>
                    <a:pt x="742" y="452"/>
                  </a:cubicBezTo>
                  <a:cubicBezTo>
                    <a:pt x="738" y="451"/>
                    <a:pt x="738" y="449"/>
                    <a:pt x="735" y="448"/>
                  </a:cubicBezTo>
                  <a:cubicBezTo>
                    <a:pt x="735" y="449"/>
                    <a:pt x="735" y="450"/>
                    <a:pt x="734" y="449"/>
                  </a:cubicBezTo>
                  <a:cubicBezTo>
                    <a:pt x="734" y="448"/>
                    <a:pt x="735" y="444"/>
                    <a:pt x="734" y="446"/>
                  </a:cubicBezTo>
                  <a:cubicBezTo>
                    <a:pt x="733" y="449"/>
                    <a:pt x="731" y="445"/>
                    <a:pt x="729" y="445"/>
                  </a:cubicBezTo>
                  <a:cubicBezTo>
                    <a:pt x="729" y="449"/>
                    <a:pt x="729" y="449"/>
                    <a:pt x="729" y="450"/>
                  </a:cubicBezTo>
                  <a:cubicBezTo>
                    <a:pt x="729" y="449"/>
                    <a:pt x="732" y="450"/>
                    <a:pt x="731" y="452"/>
                  </a:cubicBezTo>
                  <a:cubicBezTo>
                    <a:pt x="730" y="450"/>
                    <a:pt x="728" y="451"/>
                    <a:pt x="727" y="452"/>
                  </a:cubicBezTo>
                  <a:cubicBezTo>
                    <a:pt x="728" y="448"/>
                    <a:pt x="727" y="448"/>
                    <a:pt x="725" y="449"/>
                  </a:cubicBezTo>
                  <a:cubicBezTo>
                    <a:pt x="726" y="448"/>
                    <a:pt x="724" y="447"/>
                    <a:pt x="726" y="445"/>
                  </a:cubicBezTo>
                  <a:cubicBezTo>
                    <a:pt x="725" y="444"/>
                    <a:pt x="724" y="444"/>
                    <a:pt x="723" y="444"/>
                  </a:cubicBezTo>
                  <a:cubicBezTo>
                    <a:pt x="724" y="446"/>
                    <a:pt x="724" y="451"/>
                    <a:pt x="723" y="451"/>
                  </a:cubicBezTo>
                  <a:cubicBezTo>
                    <a:pt x="722" y="451"/>
                    <a:pt x="722" y="451"/>
                    <a:pt x="721" y="451"/>
                  </a:cubicBezTo>
                  <a:cubicBezTo>
                    <a:pt x="722" y="450"/>
                    <a:pt x="725" y="449"/>
                    <a:pt x="723" y="448"/>
                  </a:cubicBezTo>
                  <a:cubicBezTo>
                    <a:pt x="721" y="451"/>
                    <a:pt x="721" y="445"/>
                    <a:pt x="719" y="447"/>
                  </a:cubicBezTo>
                  <a:cubicBezTo>
                    <a:pt x="719" y="445"/>
                    <a:pt x="719" y="441"/>
                    <a:pt x="719" y="442"/>
                  </a:cubicBezTo>
                  <a:cubicBezTo>
                    <a:pt x="717" y="442"/>
                    <a:pt x="718" y="444"/>
                    <a:pt x="717" y="444"/>
                  </a:cubicBezTo>
                  <a:cubicBezTo>
                    <a:pt x="718" y="440"/>
                    <a:pt x="714" y="442"/>
                    <a:pt x="714" y="440"/>
                  </a:cubicBezTo>
                  <a:cubicBezTo>
                    <a:pt x="716" y="441"/>
                    <a:pt x="720" y="436"/>
                    <a:pt x="716" y="433"/>
                  </a:cubicBezTo>
                  <a:cubicBezTo>
                    <a:pt x="716" y="434"/>
                    <a:pt x="714" y="436"/>
                    <a:pt x="714" y="435"/>
                  </a:cubicBezTo>
                  <a:cubicBezTo>
                    <a:pt x="714" y="434"/>
                    <a:pt x="714" y="434"/>
                    <a:pt x="714" y="434"/>
                  </a:cubicBezTo>
                  <a:cubicBezTo>
                    <a:pt x="713" y="436"/>
                    <a:pt x="715" y="436"/>
                    <a:pt x="715" y="437"/>
                  </a:cubicBezTo>
                  <a:cubicBezTo>
                    <a:pt x="711" y="437"/>
                    <a:pt x="711" y="440"/>
                    <a:pt x="708" y="438"/>
                  </a:cubicBezTo>
                  <a:cubicBezTo>
                    <a:pt x="710" y="437"/>
                    <a:pt x="709" y="433"/>
                    <a:pt x="707" y="434"/>
                  </a:cubicBezTo>
                  <a:cubicBezTo>
                    <a:pt x="708" y="434"/>
                    <a:pt x="709" y="437"/>
                    <a:pt x="707" y="437"/>
                  </a:cubicBezTo>
                  <a:cubicBezTo>
                    <a:pt x="707" y="435"/>
                    <a:pt x="705" y="434"/>
                    <a:pt x="706" y="436"/>
                  </a:cubicBezTo>
                  <a:cubicBezTo>
                    <a:pt x="704" y="434"/>
                    <a:pt x="703" y="438"/>
                    <a:pt x="702" y="438"/>
                  </a:cubicBezTo>
                  <a:cubicBezTo>
                    <a:pt x="702" y="437"/>
                    <a:pt x="705" y="436"/>
                    <a:pt x="703" y="435"/>
                  </a:cubicBezTo>
                  <a:cubicBezTo>
                    <a:pt x="701" y="436"/>
                    <a:pt x="697" y="434"/>
                    <a:pt x="701" y="433"/>
                  </a:cubicBezTo>
                  <a:cubicBezTo>
                    <a:pt x="699" y="432"/>
                    <a:pt x="697" y="433"/>
                    <a:pt x="697" y="432"/>
                  </a:cubicBezTo>
                  <a:cubicBezTo>
                    <a:pt x="698" y="431"/>
                    <a:pt x="699" y="432"/>
                    <a:pt x="699" y="430"/>
                  </a:cubicBezTo>
                  <a:cubicBezTo>
                    <a:pt x="698" y="429"/>
                    <a:pt x="698" y="430"/>
                    <a:pt x="696" y="429"/>
                  </a:cubicBezTo>
                  <a:cubicBezTo>
                    <a:pt x="696" y="431"/>
                    <a:pt x="696" y="432"/>
                    <a:pt x="694" y="432"/>
                  </a:cubicBezTo>
                  <a:cubicBezTo>
                    <a:pt x="696" y="427"/>
                    <a:pt x="697" y="428"/>
                    <a:pt x="699" y="425"/>
                  </a:cubicBezTo>
                  <a:cubicBezTo>
                    <a:pt x="700" y="425"/>
                    <a:pt x="700" y="425"/>
                    <a:pt x="701" y="426"/>
                  </a:cubicBezTo>
                  <a:cubicBezTo>
                    <a:pt x="700" y="427"/>
                    <a:pt x="699" y="427"/>
                    <a:pt x="700" y="428"/>
                  </a:cubicBezTo>
                  <a:cubicBezTo>
                    <a:pt x="702" y="430"/>
                    <a:pt x="702" y="427"/>
                    <a:pt x="703" y="427"/>
                  </a:cubicBezTo>
                  <a:cubicBezTo>
                    <a:pt x="704" y="428"/>
                    <a:pt x="705" y="428"/>
                    <a:pt x="707" y="428"/>
                  </a:cubicBezTo>
                  <a:cubicBezTo>
                    <a:pt x="704" y="429"/>
                    <a:pt x="708" y="431"/>
                    <a:pt x="709" y="430"/>
                  </a:cubicBezTo>
                  <a:cubicBezTo>
                    <a:pt x="707" y="429"/>
                    <a:pt x="706" y="425"/>
                    <a:pt x="708" y="424"/>
                  </a:cubicBezTo>
                  <a:cubicBezTo>
                    <a:pt x="709" y="424"/>
                    <a:pt x="710" y="427"/>
                    <a:pt x="711" y="426"/>
                  </a:cubicBezTo>
                  <a:cubicBezTo>
                    <a:pt x="708" y="425"/>
                    <a:pt x="713" y="423"/>
                    <a:pt x="714" y="423"/>
                  </a:cubicBezTo>
                  <a:cubicBezTo>
                    <a:pt x="715" y="420"/>
                    <a:pt x="714" y="418"/>
                    <a:pt x="712" y="416"/>
                  </a:cubicBezTo>
                  <a:cubicBezTo>
                    <a:pt x="714" y="416"/>
                    <a:pt x="715" y="416"/>
                    <a:pt x="715" y="418"/>
                  </a:cubicBezTo>
                  <a:cubicBezTo>
                    <a:pt x="714" y="418"/>
                    <a:pt x="714" y="419"/>
                    <a:pt x="716" y="419"/>
                  </a:cubicBezTo>
                  <a:cubicBezTo>
                    <a:pt x="715" y="414"/>
                    <a:pt x="720" y="413"/>
                    <a:pt x="720" y="413"/>
                  </a:cubicBezTo>
                  <a:cubicBezTo>
                    <a:pt x="716" y="410"/>
                    <a:pt x="712" y="408"/>
                    <a:pt x="711" y="404"/>
                  </a:cubicBezTo>
                  <a:cubicBezTo>
                    <a:pt x="712" y="405"/>
                    <a:pt x="713" y="406"/>
                    <a:pt x="714" y="404"/>
                  </a:cubicBezTo>
                  <a:cubicBezTo>
                    <a:pt x="712" y="404"/>
                    <a:pt x="714" y="401"/>
                    <a:pt x="711" y="401"/>
                  </a:cubicBezTo>
                  <a:cubicBezTo>
                    <a:pt x="710" y="404"/>
                    <a:pt x="708" y="405"/>
                    <a:pt x="706" y="406"/>
                  </a:cubicBezTo>
                  <a:cubicBezTo>
                    <a:pt x="707" y="405"/>
                    <a:pt x="706" y="405"/>
                    <a:pt x="707" y="403"/>
                  </a:cubicBezTo>
                  <a:cubicBezTo>
                    <a:pt x="702" y="402"/>
                    <a:pt x="702" y="398"/>
                    <a:pt x="699" y="398"/>
                  </a:cubicBezTo>
                  <a:cubicBezTo>
                    <a:pt x="700" y="398"/>
                    <a:pt x="701" y="398"/>
                    <a:pt x="701" y="397"/>
                  </a:cubicBezTo>
                  <a:cubicBezTo>
                    <a:pt x="699" y="396"/>
                    <a:pt x="699" y="398"/>
                    <a:pt x="697" y="397"/>
                  </a:cubicBezTo>
                  <a:cubicBezTo>
                    <a:pt x="697" y="393"/>
                    <a:pt x="693" y="393"/>
                    <a:pt x="692" y="392"/>
                  </a:cubicBezTo>
                  <a:cubicBezTo>
                    <a:pt x="694" y="391"/>
                    <a:pt x="695" y="390"/>
                    <a:pt x="696" y="387"/>
                  </a:cubicBezTo>
                  <a:close/>
                  <a:moveTo>
                    <a:pt x="733" y="403"/>
                  </a:moveTo>
                  <a:cubicBezTo>
                    <a:pt x="735" y="405"/>
                    <a:pt x="734" y="401"/>
                    <a:pt x="735" y="400"/>
                  </a:cubicBezTo>
                  <a:cubicBezTo>
                    <a:pt x="734" y="400"/>
                    <a:pt x="734" y="400"/>
                    <a:pt x="733" y="400"/>
                  </a:cubicBezTo>
                  <a:cubicBezTo>
                    <a:pt x="732" y="402"/>
                    <a:pt x="735" y="402"/>
                    <a:pt x="733" y="403"/>
                  </a:cubicBezTo>
                  <a:close/>
                  <a:moveTo>
                    <a:pt x="734" y="395"/>
                  </a:moveTo>
                  <a:cubicBezTo>
                    <a:pt x="734" y="397"/>
                    <a:pt x="730" y="398"/>
                    <a:pt x="732" y="400"/>
                  </a:cubicBezTo>
                  <a:cubicBezTo>
                    <a:pt x="733" y="399"/>
                    <a:pt x="735" y="396"/>
                    <a:pt x="734" y="395"/>
                  </a:cubicBezTo>
                  <a:close/>
                  <a:moveTo>
                    <a:pt x="717" y="395"/>
                  </a:moveTo>
                  <a:cubicBezTo>
                    <a:pt x="720" y="397"/>
                    <a:pt x="718" y="397"/>
                    <a:pt x="720" y="400"/>
                  </a:cubicBezTo>
                  <a:cubicBezTo>
                    <a:pt x="720" y="399"/>
                    <a:pt x="723" y="401"/>
                    <a:pt x="723" y="399"/>
                  </a:cubicBezTo>
                  <a:cubicBezTo>
                    <a:pt x="722" y="396"/>
                    <a:pt x="718" y="395"/>
                    <a:pt x="716" y="392"/>
                  </a:cubicBezTo>
                  <a:cubicBezTo>
                    <a:pt x="716" y="394"/>
                    <a:pt x="717" y="394"/>
                    <a:pt x="717" y="395"/>
                  </a:cubicBezTo>
                  <a:close/>
                  <a:moveTo>
                    <a:pt x="291" y="302"/>
                  </a:moveTo>
                  <a:cubicBezTo>
                    <a:pt x="291" y="302"/>
                    <a:pt x="290" y="302"/>
                    <a:pt x="289" y="303"/>
                  </a:cubicBezTo>
                  <a:cubicBezTo>
                    <a:pt x="290" y="304"/>
                    <a:pt x="291" y="304"/>
                    <a:pt x="292" y="303"/>
                  </a:cubicBezTo>
                  <a:cubicBezTo>
                    <a:pt x="293" y="301"/>
                    <a:pt x="289" y="299"/>
                    <a:pt x="290" y="301"/>
                  </a:cubicBezTo>
                  <a:cubicBezTo>
                    <a:pt x="291" y="301"/>
                    <a:pt x="291" y="301"/>
                    <a:pt x="291" y="302"/>
                  </a:cubicBezTo>
                  <a:close/>
                  <a:moveTo>
                    <a:pt x="303" y="320"/>
                  </a:moveTo>
                  <a:cubicBezTo>
                    <a:pt x="305" y="320"/>
                    <a:pt x="305" y="319"/>
                    <a:pt x="306" y="320"/>
                  </a:cubicBezTo>
                  <a:cubicBezTo>
                    <a:pt x="303" y="322"/>
                    <a:pt x="303" y="324"/>
                    <a:pt x="304" y="326"/>
                  </a:cubicBezTo>
                  <a:cubicBezTo>
                    <a:pt x="304" y="325"/>
                    <a:pt x="302" y="325"/>
                    <a:pt x="300" y="324"/>
                  </a:cubicBezTo>
                  <a:cubicBezTo>
                    <a:pt x="299" y="325"/>
                    <a:pt x="299" y="327"/>
                    <a:pt x="298" y="328"/>
                  </a:cubicBezTo>
                  <a:cubicBezTo>
                    <a:pt x="299" y="326"/>
                    <a:pt x="295" y="324"/>
                    <a:pt x="294" y="326"/>
                  </a:cubicBezTo>
                  <a:cubicBezTo>
                    <a:pt x="295" y="326"/>
                    <a:pt x="295" y="327"/>
                    <a:pt x="294" y="327"/>
                  </a:cubicBezTo>
                  <a:cubicBezTo>
                    <a:pt x="294" y="326"/>
                    <a:pt x="293" y="326"/>
                    <a:pt x="293" y="325"/>
                  </a:cubicBezTo>
                  <a:cubicBezTo>
                    <a:pt x="294" y="322"/>
                    <a:pt x="294" y="322"/>
                    <a:pt x="295" y="324"/>
                  </a:cubicBezTo>
                  <a:cubicBezTo>
                    <a:pt x="295" y="323"/>
                    <a:pt x="297" y="320"/>
                    <a:pt x="295" y="320"/>
                  </a:cubicBezTo>
                  <a:cubicBezTo>
                    <a:pt x="295" y="321"/>
                    <a:pt x="294" y="322"/>
                    <a:pt x="293" y="321"/>
                  </a:cubicBezTo>
                  <a:cubicBezTo>
                    <a:pt x="292" y="322"/>
                    <a:pt x="293" y="323"/>
                    <a:pt x="292" y="323"/>
                  </a:cubicBezTo>
                  <a:cubicBezTo>
                    <a:pt x="289" y="322"/>
                    <a:pt x="290" y="322"/>
                    <a:pt x="288" y="324"/>
                  </a:cubicBezTo>
                  <a:cubicBezTo>
                    <a:pt x="289" y="322"/>
                    <a:pt x="289" y="321"/>
                    <a:pt x="288" y="320"/>
                  </a:cubicBezTo>
                  <a:cubicBezTo>
                    <a:pt x="286" y="321"/>
                    <a:pt x="286" y="320"/>
                    <a:pt x="283" y="319"/>
                  </a:cubicBezTo>
                  <a:cubicBezTo>
                    <a:pt x="282" y="321"/>
                    <a:pt x="283" y="322"/>
                    <a:pt x="282" y="323"/>
                  </a:cubicBezTo>
                  <a:cubicBezTo>
                    <a:pt x="279" y="319"/>
                    <a:pt x="277" y="323"/>
                    <a:pt x="273" y="322"/>
                  </a:cubicBezTo>
                  <a:cubicBezTo>
                    <a:pt x="271" y="320"/>
                    <a:pt x="274" y="321"/>
                    <a:pt x="274" y="318"/>
                  </a:cubicBezTo>
                  <a:cubicBezTo>
                    <a:pt x="271" y="317"/>
                    <a:pt x="271" y="320"/>
                    <a:pt x="270" y="321"/>
                  </a:cubicBezTo>
                  <a:cubicBezTo>
                    <a:pt x="270" y="320"/>
                    <a:pt x="271" y="318"/>
                    <a:pt x="271" y="317"/>
                  </a:cubicBezTo>
                  <a:cubicBezTo>
                    <a:pt x="266" y="314"/>
                    <a:pt x="268" y="312"/>
                    <a:pt x="263" y="314"/>
                  </a:cubicBezTo>
                  <a:cubicBezTo>
                    <a:pt x="264" y="315"/>
                    <a:pt x="265" y="316"/>
                    <a:pt x="265" y="318"/>
                  </a:cubicBezTo>
                  <a:cubicBezTo>
                    <a:pt x="263" y="323"/>
                    <a:pt x="260" y="324"/>
                    <a:pt x="257" y="326"/>
                  </a:cubicBezTo>
                  <a:cubicBezTo>
                    <a:pt x="259" y="322"/>
                    <a:pt x="256" y="322"/>
                    <a:pt x="257" y="319"/>
                  </a:cubicBezTo>
                  <a:cubicBezTo>
                    <a:pt x="256" y="320"/>
                    <a:pt x="254" y="314"/>
                    <a:pt x="253" y="318"/>
                  </a:cubicBezTo>
                  <a:cubicBezTo>
                    <a:pt x="253" y="317"/>
                    <a:pt x="253" y="316"/>
                    <a:pt x="253" y="315"/>
                  </a:cubicBezTo>
                  <a:cubicBezTo>
                    <a:pt x="251" y="314"/>
                    <a:pt x="249" y="317"/>
                    <a:pt x="250" y="317"/>
                  </a:cubicBezTo>
                  <a:cubicBezTo>
                    <a:pt x="251" y="317"/>
                    <a:pt x="253" y="322"/>
                    <a:pt x="250" y="322"/>
                  </a:cubicBezTo>
                  <a:cubicBezTo>
                    <a:pt x="249" y="321"/>
                    <a:pt x="246" y="322"/>
                    <a:pt x="247" y="320"/>
                  </a:cubicBezTo>
                  <a:cubicBezTo>
                    <a:pt x="248" y="319"/>
                    <a:pt x="245" y="316"/>
                    <a:pt x="246" y="315"/>
                  </a:cubicBezTo>
                  <a:cubicBezTo>
                    <a:pt x="241" y="316"/>
                    <a:pt x="238" y="310"/>
                    <a:pt x="238" y="307"/>
                  </a:cubicBezTo>
                  <a:cubicBezTo>
                    <a:pt x="238" y="308"/>
                    <a:pt x="238" y="309"/>
                    <a:pt x="237" y="309"/>
                  </a:cubicBezTo>
                  <a:cubicBezTo>
                    <a:pt x="237" y="308"/>
                    <a:pt x="237" y="307"/>
                    <a:pt x="236" y="307"/>
                  </a:cubicBezTo>
                  <a:cubicBezTo>
                    <a:pt x="236" y="311"/>
                    <a:pt x="237" y="311"/>
                    <a:pt x="238" y="312"/>
                  </a:cubicBezTo>
                  <a:cubicBezTo>
                    <a:pt x="236" y="314"/>
                    <a:pt x="234" y="317"/>
                    <a:pt x="233" y="319"/>
                  </a:cubicBezTo>
                  <a:cubicBezTo>
                    <a:pt x="232" y="317"/>
                    <a:pt x="231" y="318"/>
                    <a:pt x="229" y="318"/>
                  </a:cubicBezTo>
                  <a:cubicBezTo>
                    <a:pt x="229" y="314"/>
                    <a:pt x="229" y="316"/>
                    <a:pt x="227" y="316"/>
                  </a:cubicBezTo>
                  <a:cubicBezTo>
                    <a:pt x="228" y="313"/>
                    <a:pt x="225" y="314"/>
                    <a:pt x="225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312"/>
                    <a:pt x="223" y="315"/>
                    <a:pt x="220" y="313"/>
                  </a:cubicBezTo>
                  <a:cubicBezTo>
                    <a:pt x="220" y="314"/>
                    <a:pt x="220" y="315"/>
                    <a:pt x="221" y="316"/>
                  </a:cubicBezTo>
                  <a:cubicBezTo>
                    <a:pt x="219" y="316"/>
                    <a:pt x="217" y="315"/>
                    <a:pt x="215" y="317"/>
                  </a:cubicBezTo>
                  <a:cubicBezTo>
                    <a:pt x="216" y="315"/>
                    <a:pt x="213" y="313"/>
                    <a:pt x="213" y="315"/>
                  </a:cubicBezTo>
                  <a:cubicBezTo>
                    <a:pt x="213" y="315"/>
                    <a:pt x="209" y="318"/>
                    <a:pt x="206" y="316"/>
                  </a:cubicBezTo>
                  <a:cubicBezTo>
                    <a:pt x="205" y="320"/>
                    <a:pt x="202" y="317"/>
                    <a:pt x="199" y="320"/>
                  </a:cubicBezTo>
                  <a:cubicBezTo>
                    <a:pt x="201" y="321"/>
                    <a:pt x="201" y="319"/>
                    <a:pt x="202" y="322"/>
                  </a:cubicBezTo>
                  <a:cubicBezTo>
                    <a:pt x="199" y="321"/>
                    <a:pt x="202" y="323"/>
                    <a:pt x="200" y="323"/>
                  </a:cubicBezTo>
                  <a:cubicBezTo>
                    <a:pt x="197" y="323"/>
                    <a:pt x="200" y="320"/>
                    <a:pt x="198" y="320"/>
                  </a:cubicBezTo>
                  <a:cubicBezTo>
                    <a:pt x="198" y="322"/>
                    <a:pt x="196" y="323"/>
                    <a:pt x="194" y="325"/>
                  </a:cubicBezTo>
                  <a:cubicBezTo>
                    <a:pt x="198" y="327"/>
                    <a:pt x="201" y="328"/>
                    <a:pt x="201" y="332"/>
                  </a:cubicBezTo>
                  <a:cubicBezTo>
                    <a:pt x="204" y="332"/>
                    <a:pt x="203" y="333"/>
                    <a:pt x="204" y="331"/>
                  </a:cubicBezTo>
                  <a:cubicBezTo>
                    <a:pt x="205" y="333"/>
                    <a:pt x="206" y="332"/>
                    <a:pt x="207" y="333"/>
                  </a:cubicBezTo>
                  <a:cubicBezTo>
                    <a:pt x="206" y="334"/>
                    <a:pt x="205" y="336"/>
                    <a:pt x="206" y="337"/>
                  </a:cubicBezTo>
                  <a:cubicBezTo>
                    <a:pt x="204" y="336"/>
                    <a:pt x="203" y="336"/>
                    <a:pt x="202" y="335"/>
                  </a:cubicBezTo>
                  <a:cubicBezTo>
                    <a:pt x="200" y="339"/>
                    <a:pt x="196" y="339"/>
                    <a:pt x="194" y="342"/>
                  </a:cubicBezTo>
                  <a:cubicBezTo>
                    <a:pt x="200" y="344"/>
                    <a:pt x="197" y="349"/>
                    <a:pt x="199" y="351"/>
                  </a:cubicBezTo>
                  <a:cubicBezTo>
                    <a:pt x="197" y="351"/>
                    <a:pt x="196" y="352"/>
                    <a:pt x="195" y="354"/>
                  </a:cubicBezTo>
                  <a:cubicBezTo>
                    <a:pt x="196" y="354"/>
                    <a:pt x="196" y="355"/>
                    <a:pt x="197" y="355"/>
                  </a:cubicBezTo>
                  <a:cubicBezTo>
                    <a:pt x="198" y="353"/>
                    <a:pt x="198" y="352"/>
                    <a:pt x="199" y="355"/>
                  </a:cubicBezTo>
                  <a:cubicBezTo>
                    <a:pt x="200" y="352"/>
                    <a:pt x="201" y="350"/>
                    <a:pt x="201" y="347"/>
                  </a:cubicBezTo>
                  <a:cubicBezTo>
                    <a:pt x="203" y="348"/>
                    <a:pt x="203" y="348"/>
                    <a:pt x="205" y="346"/>
                  </a:cubicBezTo>
                  <a:cubicBezTo>
                    <a:pt x="205" y="351"/>
                    <a:pt x="201" y="351"/>
                    <a:pt x="201" y="356"/>
                  </a:cubicBezTo>
                  <a:cubicBezTo>
                    <a:pt x="202" y="354"/>
                    <a:pt x="202" y="359"/>
                    <a:pt x="201" y="360"/>
                  </a:cubicBezTo>
                  <a:cubicBezTo>
                    <a:pt x="204" y="361"/>
                    <a:pt x="206" y="361"/>
                    <a:pt x="205" y="365"/>
                  </a:cubicBezTo>
                  <a:cubicBezTo>
                    <a:pt x="209" y="364"/>
                    <a:pt x="207" y="368"/>
                    <a:pt x="210" y="368"/>
                  </a:cubicBezTo>
                  <a:cubicBezTo>
                    <a:pt x="210" y="367"/>
                    <a:pt x="211" y="366"/>
                    <a:pt x="211" y="366"/>
                  </a:cubicBezTo>
                  <a:cubicBezTo>
                    <a:pt x="211" y="371"/>
                    <a:pt x="218" y="363"/>
                    <a:pt x="219" y="369"/>
                  </a:cubicBezTo>
                  <a:cubicBezTo>
                    <a:pt x="218" y="368"/>
                    <a:pt x="217" y="368"/>
                    <a:pt x="216" y="369"/>
                  </a:cubicBezTo>
                  <a:cubicBezTo>
                    <a:pt x="217" y="369"/>
                    <a:pt x="217" y="371"/>
                    <a:pt x="218" y="372"/>
                  </a:cubicBezTo>
                  <a:cubicBezTo>
                    <a:pt x="215" y="370"/>
                    <a:pt x="215" y="373"/>
                    <a:pt x="216" y="374"/>
                  </a:cubicBezTo>
                  <a:cubicBezTo>
                    <a:pt x="217" y="371"/>
                    <a:pt x="220" y="373"/>
                    <a:pt x="222" y="371"/>
                  </a:cubicBezTo>
                  <a:cubicBezTo>
                    <a:pt x="221" y="372"/>
                    <a:pt x="223" y="372"/>
                    <a:pt x="223" y="372"/>
                  </a:cubicBezTo>
                  <a:cubicBezTo>
                    <a:pt x="223" y="376"/>
                    <a:pt x="221" y="376"/>
                    <a:pt x="219" y="378"/>
                  </a:cubicBezTo>
                  <a:cubicBezTo>
                    <a:pt x="220" y="378"/>
                    <a:pt x="219" y="380"/>
                    <a:pt x="220" y="380"/>
                  </a:cubicBezTo>
                  <a:cubicBezTo>
                    <a:pt x="220" y="378"/>
                    <a:pt x="222" y="378"/>
                    <a:pt x="224" y="379"/>
                  </a:cubicBezTo>
                  <a:cubicBezTo>
                    <a:pt x="224" y="376"/>
                    <a:pt x="227" y="377"/>
                    <a:pt x="228" y="375"/>
                  </a:cubicBezTo>
                  <a:cubicBezTo>
                    <a:pt x="229" y="376"/>
                    <a:pt x="231" y="378"/>
                    <a:pt x="232" y="377"/>
                  </a:cubicBezTo>
                  <a:cubicBezTo>
                    <a:pt x="232" y="377"/>
                    <a:pt x="232" y="376"/>
                    <a:pt x="232" y="376"/>
                  </a:cubicBezTo>
                  <a:cubicBezTo>
                    <a:pt x="234" y="377"/>
                    <a:pt x="232" y="380"/>
                    <a:pt x="235" y="380"/>
                  </a:cubicBezTo>
                  <a:cubicBezTo>
                    <a:pt x="237" y="381"/>
                    <a:pt x="232" y="377"/>
                    <a:pt x="235" y="377"/>
                  </a:cubicBezTo>
                  <a:cubicBezTo>
                    <a:pt x="237" y="380"/>
                    <a:pt x="234" y="381"/>
                    <a:pt x="235" y="383"/>
                  </a:cubicBezTo>
                  <a:cubicBezTo>
                    <a:pt x="233" y="381"/>
                    <a:pt x="232" y="383"/>
                    <a:pt x="231" y="383"/>
                  </a:cubicBezTo>
                  <a:cubicBezTo>
                    <a:pt x="231" y="383"/>
                    <a:pt x="231" y="379"/>
                    <a:pt x="230" y="381"/>
                  </a:cubicBezTo>
                  <a:cubicBezTo>
                    <a:pt x="231" y="385"/>
                    <a:pt x="228" y="383"/>
                    <a:pt x="227" y="384"/>
                  </a:cubicBezTo>
                  <a:cubicBezTo>
                    <a:pt x="228" y="386"/>
                    <a:pt x="228" y="385"/>
                    <a:pt x="230" y="385"/>
                  </a:cubicBezTo>
                  <a:cubicBezTo>
                    <a:pt x="229" y="386"/>
                    <a:pt x="230" y="387"/>
                    <a:pt x="230" y="387"/>
                  </a:cubicBezTo>
                  <a:cubicBezTo>
                    <a:pt x="228" y="385"/>
                    <a:pt x="224" y="388"/>
                    <a:pt x="227" y="390"/>
                  </a:cubicBezTo>
                  <a:cubicBezTo>
                    <a:pt x="225" y="387"/>
                    <a:pt x="223" y="388"/>
                    <a:pt x="221" y="390"/>
                  </a:cubicBezTo>
                  <a:cubicBezTo>
                    <a:pt x="221" y="390"/>
                    <a:pt x="221" y="389"/>
                    <a:pt x="220" y="390"/>
                  </a:cubicBezTo>
                  <a:cubicBezTo>
                    <a:pt x="221" y="392"/>
                    <a:pt x="227" y="391"/>
                    <a:pt x="228" y="393"/>
                  </a:cubicBezTo>
                  <a:cubicBezTo>
                    <a:pt x="226" y="393"/>
                    <a:pt x="226" y="395"/>
                    <a:pt x="224" y="396"/>
                  </a:cubicBezTo>
                  <a:cubicBezTo>
                    <a:pt x="229" y="396"/>
                    <a:pt x="229" y="391"/>
                    <a:pt x="233" y="393"/>
                  </a:cubicBezTo>
                  <a:cubicBezTo>
                    <a:pt x="232" y="392"/>
                    <a:pt x="232" y="391"/>
                    <a:pt x="233" y="391"/>
                  </a:cubicBezTo>
                  <a:cubicBezTo>
                    <a:pt x="233" y="392"/>
                    <a:pt x="235" y="392"/>
                    <a:pt x="234" y="394"/>
                  </a:cubicBezTo>
                  <a:cubicBezTo>
                    <a:pt x="233" y="394"/>
                    <a:pt x="233" y="395"/>
                    <a:pt x="231" y="394"/>
                  </a:cubicBezTo>
                  <a:cubicBezTo>
                    <a:pt x="230" y="399"/>
                    <a:pt x="228" y="404"/>
                    <a:pt x="226" y="406"/>
                  </a:cubicBezTo>
                  <a:cubicBezTo>
                    <a:pt x="228" y="406"/>
                    <a:pt x="228" y="404"/>
                    <a:pt x="229" y="404"/>
                  </a:cubicBezTo>
                  <a:cubicBezTo>
                    <a:pt x="229" y="405"/>
                    <a:pt x="228" y="406"/>
                    <a:pt x="228" y="406"/>
                  </a:cubicBezTo>
                  <a:cubicBezTo>
                    <a:pt x="229" y="407"/>
                    <a:pt x="229" y="405"/>
                    <a:pt x="230" y="405"/>
                  </a:cubicBezTo>
                  <a:cubicBezTo>
                    <a:pt x="231" y="407"/>
                    <a:pt x="231" y="413"/>
                    <a:pt x="231" y="410"/>
                  </a:cubicBezTo>
                  <a:cubicBezTo>
                    <a:pt x="231" y="413"/>
                    <a:pt x="233" y="416"/>
                    <a:pt x="229" y="416"/>
                  </a:cubicBezTo>
                  <a:cubicBezTo>
                    <a:pt x="231" y="415"/>
                    <a:pt x="230" y="415"/>
                    <a:pt x="228" y="414"/>
                  </a:cubicBezTo>
                  <a:cubicBezTo>
                    <a:pt x="230" y="416"/>
                    <a:pt x="229" y="420"/>
                    <a:pt x="232" y="420"/>
                  </a:cubicBezTo>
                  <a:cubicBezTo>
                    <a:pt x="231" y="420"/>
                    <a:pt x="231" y="418"/>
                    <a:pt x="232" y="419"/>
                  </a:cubicBezTo>
                  <a:cubicBezTo>
                    <a:pt x="232" y="416"/>
                    <a:pt x="233" y="416"/>
                    <a:pt x="232" y="411"/>
                  </a:cubicBezTo>
                  <a:cubicBezTo>
                    <a:pt x="233" y="413"/>
                    <a:pt x="235" y="411"/>
                    <a:pt x="236" y="414"/>
                  </a:cubicBezTo>
                  <a:cubicBezTo>
                    <a:pt x="239" y="409"/>
                    <a:pt x="240" y="407"/>
                    <a:pt x="241" y="406"/>
                  </a:cubicBezTo>
                  <a:cubicBezTo>
                    <a:pt x="241" y="403"/>
                    <a:pt x="243" y="402"/>
                    <a:pt x="243" y="401"/>
                  </a:cubicBezTo>
                  <a:cubicBezTo>
                    <a:pt x="243" y="402"/>
                    <a:pt x="245" y="402"/>
                    <a:pt x="246" y="404"/>
                  </a:cubicBezTo>
                  <a:cubicBezTo>
                    <a:pt x="244" y="407"/>
                    <a:pt x="248" y="410"/>
                    <a:pt x="246" y="413"/>
                  </a:cubicBezTo>
                  <a:cubicBezTo>
                    <a:pt x="248" y="413"/>
                    <a:pt x="247" y="417"/>
                    <a:pt x="249" y="415"/>
                  </a:cubicBezTo>
                  <a:cubicBezTo>
                    <a:pt x="247" y="414"/>
                    <a:pt x="251" y="413"/>
                    <a:pt x="251" y="412"/>
                  </a:cubicBezTo>
                  <a:cubicBezTo>
                    <a:pt x="249" y="416"/>
                    <a:pt x="253" y="414"/>
                    <a:pt x="254" y="415"/>
                  </a:cubicBezTo>
                  <a:cubicBezTo>
                    <a:pt x="252" y="420"/>
                    <a:pt x="255" y="421"/>
                    <a:pt x="251" y="422"/>
                  </a:cubicBezTo>
                  <a:cubicBezTo>
                    <a:pt x="252" y="422"/>
                    <a:pt x="253" y="422"/>
                    <a:pt x="254" y="422"/>
                  </a:cubicBezTo>
                  <a:cubicBezTo>
                    <a:pt x="253" y="423"/>
                    <a:pt x="253" y="424"/>
                    <a:pt x="253" y="425"/>
                  </a:cubicBezTo>
                  <a:cubicBezTo>
                    <a:pt x="254" y="425"/>
                    <a:pt x="255" y="425"/>
                    <a:pt x="255" y="426"/>
                  </a:cubicBezTo>
                  <a:cubicBezTo>
                    <a:pt x="254" y="426"/>
                    <a:pt x="253" y="426"/>
                    <a:pt x="252" y="426"/>
                  </a:cubicBezTo>
                  <a:cubicBezTo>
                    <a:pt x="252" y="425"/>
                    <a:pt x="252" y="424"/>
                    <a:pt x="253" y="424"/>
                  </a:cubicBezTo>
                  <a:cubicBezTo>
                    <a:pt x="250" y="422"/>
                    <a:pt x="248" y="425"/>
                    <a:pt x="249" y="426"/>
                  </a:cubicBezTo>
                  <a:cubicBezTo>
                    <a:pt x="250" y="425"/>
                    <a:pt x="253" y="425"/>
                    <a:pt x="252" y="428"/>
                  </a:cubicBezTo>
                  <a:cubicBezTo>
                    <a:pt x="250" y="427"/>
                    <a:pt x="250" y="429"/>
                    <a:pt x="249" y="429"/>
                  </a:cubicBezTo>
                  <a:cubicBezTo>
                    <a:pt x="253" y="429"/>
                    <a:pt x="249" y="430"/>
                    <a:pt x="251" y="431"/>
                  </a:cubicBezTo>
                  <a:cubicBezTo>
                    <a:pt x="253" y="431"/>
                    <a:pt x="251" y="427"/>
                    <a:pt x="255" y="428"/>
                  </a:cubicBezTo>
                  <a:cubicBezTo>
                    <a:pt x="253" y="429"/>
                    <a:pt x="254" y="429"/>
                    <a:pt x="254" y="431"/>
                  </a:cubicBezTo>
                  <a:cubicBezTo>
                    <a:pt x="252" y="431"/>
                    <a:pt x="251" y="432"/>
                    <a:pt x="250" y="433"/>
                  </a:cubicBezTo>
                  <a:cubicBezTo>
                    <a:pt x="254" y="433"/>
                    <a:pt x="256" y="435"/>
                    <a:pt x="257" y="439"/>
                  </a:cubicBezTo>
                  <a:cubicBezTo>
                    <a:pt x="257" y="439"/>
                    <a:pt x="258" y="438"/>
                    <a:pt x="258" y="438"/>
                  </a:cubicBezTo>
                  <a:cubicBezTo>
                    <a:pt x="259" y="438"/>
                    <a:pt x="259" y="439"/>
                    <a:pt x="259" y="439"/>
                  </a:cubicBezTo>
                  <a:cubicBezTo>
                    <a:pt x="259" y="436"/>
                    <a:pt x="257" y="435"/>
                    <a:pt x="256" y="432"/>
                  </a:cubicBezTo>
                  <a:cubicBezTo>
                    <a:pt x="258" y="436"/>
                    <a:pt x="265" y="426"/>
                    <a:pt x="261" y="429"/>
                  </a:cubicBezTo>
                  <a:cubicBezTo>
                    <a:pt x="262" y="426"/>
                    <a:pt x="263" y="424"/>
                    <a:pt x="265" y="423"/>
                  </a:cubicBezTo>
                  <a:cubicBezTo>
                    <a:pt x="266" y="424"/>
                    <a:pt x="266" y="427"/>
                    <a:pt x="267" y="425"/>
                  </a:cubicBezTo>
                  <a:cubicBezTo>
                    <a:pt x="266" y="424"/>
                    <a:pt x="269" y="424"/>
                    <a:pt x="269" y="422"/>
                  </a:cubicBezTo>
                  <a:cubicBezTo>
                    <a:pt x="269" y="422"/>
                    <a:pt x="268" y="422"/>
                    <a:pt x="268" y="421"/>
                  </a:cubicBezTo>
                  <a:cubicBezTo>
                    <a:pt x="271" y="422"/>
                    <a:pt x="268" y="418"/>
                    <a:pt x="270" y="418"/>
                  </a:cubicBezTo>
                  <a:cubicBezTo>
                    <a:pt x="270" y="419"/>
                    <a:pt x="271" y="419"/>
                    <a:pt x="271" y="420"/>
                  </a:cubicBezTo>
                  <a:cubicBezTo>
                    <a:pt x="270" y="421"/>
                    <a:pt x="271" y="424"/>
                    <a:pt x="269" y="426"/>
                  </a:cubicBezTo>
                  <a:cubicBezTo>
                    <a:pt x="273" y="425"/>
                    <a:pt x="272" y="428"/>
                    <a:pt x="271" y="430"/>
                  </a:cubicBezTo>
                  <a:cubicBezTo>
                    <a:pt x="273" y="431"/>
                    <a:pt x="274" y="428"/>
                    <a:pt x="274" y="430"/>
                  </a:cubicBezTo>
                  <a:cubicBezTo>
                    <a:pt x="272" y="433"/>
                    <a:pt x="284" y="436"/>
                    <a:pt x="278" y="439"/>
                  </a:cubicBezTo>
                  <a:cubicBezTo>
                    <a:pt x="280" y="440"/>
                    <a:pt x="281" y="439"/>
                    <a:pt x="282" y="439"/>
                  </a:cubicBezTo>
                  <a:cubicBezTo>
                    <a:pt x="284" y="441"/>
                    <a:pt x="284" y="442"/>
                    <a:pt x="285" y="443"/>
                  </a:cubicBezTo>
                  <a:cubicBezTo>
                    <a:pt x="288" y="443"/>
                    <a:pt x="284" y="440"/>
                    <a:pt x="286" y="440"/>
                  </a:cubicBezTo>
                  <a:cubicBezTo>
                    <a:pt x="286" y="442"/>
                    <a:pt x="290" y="445"/>
                    <a:pt x="291" y="445"/>
                  </a:cubicBezTo>
                  <a:cubicBezTo>
                    <a:pt x="288" y="444"/>
                    <a:pt x="292" y="442"/>
                    <a:pt x="289" y="443"/>
                  </a:cubicBezTo>
                  <a:cubicBezTo>
                    <a:pt x="289" y="438"/>
                    <a:pt x="291" y="438"/>
                    <a:pt x="295" y="437"/>
                  </a:cubicBezTo>
                  <a:cubicBezTo>
                    <a:pt x="294" y="436"/>
                    <a:pt x="293" y="434"/>
                    <a:pt x="293" y="433"/>
                  </a:cubicBezTo>
                  <a:cubicBezTo>
                    <a:pt x="293" y="432"/>
                    <a:pt x="297" y="431"/>
                    <a:pt x="296" y="431"/>
                  </a:cubicBezTo>
                  <a:cubicBezTo>
                    <a:pt x="293" y="432"/>
                    <a:pt x="294" y="428"/>
                    <a:pt x="294" y="428"/>
                  </a:cubicBezTo>
                  <a:cubicBezTo>
                    <a:pt x="294" y="432"/>
                    <a:pt x="290" y="431"/>
                    <a:pt x="290" y="436"/>
                  </a:cubicBezTo>
                  <a:cubicBezTo>
                    <a:pt x="288" y="437"/>
                    <a:pt x="288" y="436"/>
                    <a:pt x="286" y="436"/>
                  </a:cubicBezTo>
                  <a:cubicBezTo>
                    <a:pt x="286" y="434"/>
                    <a:pt x="287" y="431"/>
                    <a:pt x="288" y="431"/>
                  </a:cubicBezTo>
                  <a:cubicBezTo>
                    <a:pt x="287" y="431"/>
                    <a:pt x="286" y="430"/>
                    <a:pt x="287" y="428"/>
                  </a:cubicBezTo>
                  <a:cubicBezTo>
                    <a:pt x="285" y="428"/>
                    <a:pt x="284" y="429"/>
                    <a:pt x="284" y="427"/>
                  </a:cubicBezTo>
                  <a:cubicBezTo>
                    <a:pt x="287" y="425"/>
                    <a:pt x="285" y="421"/>
                    <a:pt x="283" y="421"/>
                  </a:cubicBezTo>
                  <a:cubicBezTo>
                    <a:pt x="285" y="421"/>
                    <a:pt x="285" y="420"/>
                    <a:pt x="285" y="419"/>
                  </a:cubicBezTo>
                  <a:cubicBezTo>
                    <a:pt x="282" y="420"/>
                    <a:pt x="279" y="419"/>
                    <a:pt x="272" y="420"/>
                  </a:cubicBezTo>
                  <a:cubicBezTo>
                    <a:pt x="271" y="418"/>
                    <a:pt x="274" y="414"/>
                    <a:pt x="272" y="413"/>
                  </a:cubicBezTo>
                  <a:cubicBezTo>
                    <a:pt x="272" y="414"/>
                    <a:pt x="271" y="414"/>
                    <a:pt x="271" y="413"/>
                  </a:cubicBezTo>
                  <a:cubicBezTo>
                    <a:pt x="271" y="415"/>
                    <a:pt x="270" y="416"/>
                    <a:pt x="267" y="415"/>
                  </a:cubicBezTo>
                  <a:cubicBezTo>
                    <a:pt x="266" y="412"/>
                    <a:pt x="269" y="412"/>
                    <a:pt x="271" y="411"/>
                  </a:cubicBezTo>
                  <a:cubicBezTo>
                    <a:pt x="265" y="411"/>
                    <a:pt x="270" y="405"/>
                    <a:pt x="266" y="406"/>
                  </a:cubicBezTo>
                  <a:cubicBezTo>
                    <a:pt x="268" y="408"/>
                    <a:pt x="265" y="407"/>
                    <a:pt x="265" y="406"/>
                  </a:cubicBezTo>
                  <a:cubicBezTo>
                    <a:pt x="264" y="407"/>
                    <a:pt x="266" y="408"/>
                    <a:pt x="264" y="408"/>
                  </a:cubicBezTo>
                  <a:cubicBezTo>
                    <a:pt x="262" y="406"/>
                    <a:pt x="261" y="403"/>
                    <a:pt x="261" y="402"/>
                  </a:cubicBezTo>
                  <a:cubicBezTo>
                    <a:pt x="258" y="404"/>
                    <a:pt x="258" y="403"/>
                    <a:pt x="255" y="406"/>
                  </a:cubicBezTo>
                  <a:cubicBezTo>
                    <a:pt x="255" y="405"/>
                    <a:pt x="254" y="405"/>
                    <a:pt x="254" y="405"/>
                  </a:cubicBezTo>
                  <a:cubicBezTo>
                    <a:pt x="252" y="403"/>
                    <a:pt x="254" y="402"/>
                    <a:pt x="253" y="400"/>
                  </a:cubicBezTo>
                  <a:cubicBezTo>
                    <a:pt x="252" y="400"/>
                    <a:pt x="252" y="401"/>
                    <a:pt x="251" y="401"/>
                  </a:cubicBezTo>
                  <a:cubicBezTo>
                    <a:pt x="254" y="398"/>
                    <a:pt x="253" y="391"/>
                    <a:pt x="255" y="390"/>
                  </a:cubicBezTo>
                  <a:cubicBezTo>
                    <a:pt x="255" y="390"/>
                    <a:pt x="261" y="395"/>
                    <a:pt x="256" y="390"/>
                  </a:cubicBezTo>
                  <a:cubicBezTo>
                    <a:pt x="256" y="390"/>
                    <a:pt x="255" y="389"/>
                    <a:pt x="255" y="389"/>
                  </a:cubicBezTo>
                  <a:cubicBezTo>
                    <a:pt x="257" y="388"/>
                    <a:pt x="257" y="389"/>
                    <a:pt x="258" y="390"/>
                  </a:cubicBezTo>
                  <a:cubicBezTo>
                    <a:pt x="258" y="388"/>
                    <a:pt x="258" y="386"/>
                    <a:pt x="259" y="383"/>
                  </a:cubicBezTo>
                  <a:cubicBezTo>
                    <a:pt x="260" y="385"/>
                    <a:pt x="264" y="383"/>
                    <a:pt x="262" y="381"/>
                  </a:cubicBezTo>
                  <a:cubicBezTo>
                    <a:pt x="262" y="382"/>
                    <a:pt x="261" y="383"/>
                    <a:pt x="260" y="383"/>
                  </a:cubicBezTo>
                  <a:cubicBezTo>
                    <a:pt x="260" y="382"/>
                    <a:pt x="260" y="381"/>
                    <a:pt x="261" y="380"/>
                  </a:cubicBezTo>
                  <a:cubicBezTo>
                    <a:pt x="258" y="379"/>
                    <a:pt x="258" y="382"/>
                    <a:pt x="256" y="382"/>
                  </a:cubicBezTo>
                  <a:cubicBezTo>
                    <a:pt x="257" y="383"/>
                    <a:pt x="257" y="383"/>
                    <a:pt x="257" y="385"/>
                  </a:cubicBezTo>
                  <a:cubicBezTo>
                    <a:pt x="256" y="384"/>
                    <a:pt x="256" y="385"/>
                    <a:pt x="255" y="385"/>
                  </a:cubicBezTo>
                  <a:cubicBezTo>
                    <a:pt x="255" y="384"/>
                    <a:pt x="255" y="383"/>
                    <a:pt x="254" y="383"/>
                  </a:cubicBezTo>
                  <a:cubicBezTo>
                    <a:pt x="252" y="385"/>
                    <a:pt x="252" y="388"/>
                    <a:pt x="254" y="389"/>
                  </a:cubicBezTo>
                  <a:cubicBezTo>
                    <a:pt x="254" y="389"/>
                    <a:pt x="253" y="390"/>
                    <a:pt x="253" y="390"/>
                  </a:cubicBezTo>
                  <a:cubicBezTo>
                    <a:pt x="253" y="388"/>
                    <a:pt x="251" y="388"/>
                    <a:pt x="252" y="385"/>
                  </a:cubicBezTo>
                  <a:cubicBezTo>
                    <a:pt x="250" y="385"/>
                    <a:pt x="250" y="382"/>
                    <a:pt x="249" y="384"/>
                  </a:cubicBezTo>
                  <a:cubicBezTo>
                    <a:pt x="251" y="385"/>
                    <a:pt x="246" y="387"/>
                    <a:pt x="249" y="388"/>
                  </a:cubicBezTo>
                  <a:cubicBezTo>
                    <a:pt x="250" y="385"/>
                    <a:pt x="251" y="391"/>
                    <a:pt x="252" y="390"/>
                  </a:cubicBezTo>
                  <a:cubicBezTo>
                    <a:pt x="250" y="391"/>
                    <a:pt x="250" y="393"/>
                    <a:pt x="249" y="391"/>
                  </a:cubicBezTo>
                  <a:cubicBezTo>
                    <a:pt x="248" y="393"/>
                    <a:pt x="250" y="394"/>
                    <a:pt x="250" y="396"/>
                  </a:cubicBezTo>
                  <a:cubicBezTo>
                    <a:pt x="245" y="391"/>
                    <a:pt x="246" y="401"/>
                    <a:pt x="239" y="398"/>
                  </a:cubicBezTo>
                  <a:cubicBezTo>
                    <a:pt x="237" y="394"/>
                    <a:pt x="243" y="392"/>
                    <a:pt x="239" y="390"/>
                  </a:cubicBezTo>
                  <a:cubicBezTo>
                    <a:pt x="243" y="392"/>
                    <a:pt x="241" y="387"/>
                    <a:pt x="244" y="390"/>
                  </a:cubicBezTo>
                  <a:cubicBezTo>
                    <a:pt x="245" y="388"/>
                    <a:pt x="243" y="388"/>
                    <a:pt x="243" y="387"/>
                  </a:cubicBezTo>
                  <a:cubicBezTo>
                    <a:pt x="245" y="388"/>
                    <a:pt x="246" y="383"/>
                    <a:pt x="247" y="386"/>
                  </a:cubicBezTo>
                  <a:cubicBezTo>
                    <a:pt x="246" y="386"/>
                    <a:pt x="246" y="386"/>
                    <a:pt x="247" y="387"/>
                  </a:cubicBezTo>
                  <a:cubicBezTo>
                    <a:pt x="249" y="385"/>
                    <a:pt x="245" y="383"/>
                    <a:pt x="246" y="381"/>
                  </a:cubicBezTo>
                  <a:cubicBezTo>
                    <a:pt x="247" y="380"/>
                    <a:pt x="247" y="378"/>
                    <a:pt x="248" y="380"/>
                  </a:cubicBezTo>
                  <a:cubicBezTo>
                    <a:pt x="248" y="378"/>
                    <a:pt x="248" y="377"/>
                    <a:pt x="247" y="377"/>
                  </a:cubicBezTo>
                  <a:cubicBezTo>
                    <a:pt x="247" y="379"/>
                    <a:pt x="245" y="375"/>
                    <a:pt x="245" y="377"/>
                  </a:cubicBezTo>
                  <a:cubicBezTo>
                    <a:pt x="246" y="377"/>
                    <a:pt x="245" y="379"/>
                    <a:pt x="246" y="380"/>
                  </a:cubicBezTo>
                  <a:cubicBezTo>
                    <a:pt x="245" y="380"/>
                    <a:pt x="244" y="380"/>
                    <a:pt x="244" y="380"/>
                  </a:cubicBezTo>
                  <a:cubicBezTo>
                    <a:pt x="244" y="379"/>
                    <a:pt x="244" y="379"/>
                    <a:pt x="245" y="378"/>
                  </a:cubicBezTo>
                  <a:cubicBezTo>
                    <a:pt x="244" y="378"/>
                    <a:pt x="243" y="378"/>
                    <a:pt x="242" y="378"/>
                  </a:cubicBezTo>
                  <a:cubicBezTo>
                    <a:pt x="241" y="379"/>
                    <a:pt x="243" y="382"/>
                    <a:pt x="241" y="382"/>
                  </a:cubicBezTo>
                  <a:cubicBezTo>
                    <a:pt x="241" y="380"/>
                    <a:pt x="237" y="377"/>
                    <a:pt x="240" y="375"/>
                  </a:cubicBezTo>
                  <a:cubicBezTo>
                    <a:pt x="243" y="378"/>
                    <a:pt x="240" y="376"/>
                    <a:pt x="242" y="374"/>
                  </a:cubicBezTo>
                  <a:cubicBezTo>
                    <a:pt x="242" y="376"/>
                    <a:pt x="242" y="377"/>
                    <a:pt x="244" y="377"/>
                  </a:cubicBezTo>
                  <a:cubicBezTo>
                    <a:pt x="245" y="376"/>
                    <a:pt x="243" y="374"/>
                    <a:pt x="245" y="374"/>
                  </a:cubicBezTo>
                  <a:cubicBezTo>
                    <a:pt x="247" y="379"/>
                    <a:pt x="254" y="374"/>
                    <a:pt x="256" y="376"/>
                  </a:cubicBezTo>
                  <a:cubicBezTo>
                    <a:pt x="255" y="377"/>
                    <a:pt x="254" y="376"/>
                    <a:pt x="254" y="378"/>
                  </a:cubicBezTo>
                  <a:cubicBezTo>
                    <a:pt x="258" y="379"/>
                    <a:pt x="261" y="377"/>
                    <a:pt x="264" y="375"/>
                  </a:cubicBezTo>
                  <a:cubicBezTo>
                    <a:pt x="267" y="376"/>
                    <a:pt x="266" y="375"/>
                    <a:pt x="271" y="375"/>
                  </a:cubicBezTo>
                  <a:cubicBezTo>
                    <a:pt x="270" y="375"/>
                    <a:pt x="270" y="374"/>
                    <a:pt x="270" y="374"/>
                  </a:cubicBezTo>
                  <a:cubicBezTo>
                    <a:pt x="274" y="374"/>
                    <a:pt x="274" y="372"/>
                    <a:pt x="277" y="372"/>
                  </a:cubicBezTo>
                  <a:cubicBezTo>
                    <a:pt x="276" y="370"/>
                    <a:pt x="277" y="369"/>
                    <a:pt x="274" y="367"/>
                  </a:cubicBezTo>
                  <a:cubicBezTo>
                    <a:pt x="276" y="366"/>
                    <a:pt x="281" y="370"/>
                    <a:pt x="277" y="366"/>
                  </a:cubicBezTo>
                  <a:cubicBezTo>
                    <a:pt x="282" y="368"/>
                    <a:pt x="282" y="367"/>
                    <a:pt x="287" y="367"/>
                  </a:cubicBezTo>
                  <a:cubicBezTo>
                    <a:pt x="285" y="371"/>
                    <a:pt x="287" y="372"/>
                    <a:pt x="286" y="376"/>
                  </a:cubicBezTo>
                  <a:cubicBezTo>
                    <a:pt x="289" y="375"/>
                    <a:pt x="289" y="377"/>
                    <a:pt x="290" y="375"/>
                  </a:cubicBezTo>
                  <a:cubicBezTo>
                    <a:pt x="289" y="375"/>
                    <a:pt x="288" y="376"/>
                    <a:pt x="287" y="375"/>
                  </a:cubicBezTo>
                  <a:cubicBezTo>
                    <a:pt x="288" y="374"/>
                    <a:pt x="289" y="372"/>
                    <a:pt x="287" y="371"/>
                  </a:cubicBezTo>
                  <a:cubicBezTo>
                    <a:pt x="289" y="371"/>
                    <a:pt x="290" y="371"/>
                    <a:pt x="291" y="370"/>
                  </a:cubicBezTo>
                  <a:cubicBezTo>
                    <a:pt x="290" y="370"/>
                    <a:pt x="289" y="370"/>
                    <a:pt x="289" y="369"/>
                  </a:cubicBezTo>
                  <a:cubicBezTo>
                    <a:pt x="290" y="369"/>
                    <a:pt x="290" y="369"/>
                    <a:pt x="290" y="368"/>
                  </a:cubicBezTo>
                  <a:cubicBezTo>
                    <a:pt x="289" y="368"/>
                    <a:pt x="288" y="366"/>
                    <a:pt x="290" y="366"/>
                  </a:cubicBezTo>
                  <a:cubicBezTo>
                    <a:pt x="291" y="368"/>
                    <a:pt x="291" y="371"/>
                    <a:pt x="293" y="372"/>
                  </a:cubicBezTo>
                  <a:cubicBezTo>
                    <a:pt x="291" y="368"/>
                    <a:pt x="296" y="362"/>
                    <a:pt x="300" y="365"/>
                  </a:cubicBezTo>
                  <a:cubicBezTo>
                    <a:pt x="302" y="364"/>
                    <a:pt x="299" y="363"/>
                    <a:pt x="301" y="363"/>
                  </a:cubicBezTo>
                  <a:cubicBezTo>
                    <a:pt x="301" y="364"/>
                    <a:pt x="302" y="363"/>
                    <a:pt x="303" y="363"/>
                  </a:cubicBezTo>
                  <a:cubicBezTo>
                    <a:pt x="303" y="364"/>
                    <a:pt x="303" y="365"/>
                    <a:pt x="303" y="366"/>
                  </a:cubicBezTo>
                  <a:cubicBezTo>
                    <a:pt x="304" y="366"/>
                    <a:pt x="305" y="366"/>
                    <a:pt x="306" y="366"/>
                  </a:cubicBezTo>
                  <a:cubicBezTo>
                    <a:pt x="306" y="366"/>
                    <a:pt x="306" y="365"/>
                    <a:pt x="306" y="365"/>
                  </a:cubicBezTo>
                  <a:cubicBezTo>
                    <a:pt x="306" y="364"/>
                    <a:pt x="306" y="364"/>
                    <a:pt x="305" y="364"/>
                  </a:cubicBezTo>
                  <a:cubicBezTo>
                    <a:pt x="305" y="365"/>
                    <a:pt x="305" y="366"/>
                    <a:pt x="304" y="365"/>
                  </a:cubicBezTo>
                  <a:cubicBezTo>
                    <a:pt x="304" y="363"/>
                    <a:pt x="303" y="362"/>
                    <a:pt x="302" y="360"/>
                  </a:cubicBezTo>
                  <a:cubicBezTo>
                    <a:pt x="302" y="361"/>
                    <a:pt x="302" y="362"/>
                    <a:pt x="301" y="362"/>
                  </a:cubicBezTo>
                  <a:cubicBezTo>
                    <a:pt x="301" y="360"/>
                    <a:pt x="304" y="360"/>
                    <a:pt x="302" y="359"/>
                  </a:cubicBezTo>
                  <a:cubicBezTo>
                    <a:pt x="302" y="360"/>
                    <a:pt x="301" y="359"/>
                    <a:pt x="300" y="359"/>
                  </a:cubicBezTo>
                  <a:cubicBezTo>
                    <a:pt x="299" y="361"/>
                    <a:pt x="301" y="361"/>
                    <a:pt x="300" y="362"/>
                  </a:cubicBezTo>
                  <a:cubicBezTo>
                    <a:pt x="299" y="361"/>
                    <a:pt x="296" y="362"/>
                    <a:pt x="296" y="360"/>
                  </a:cubicBezTo>
                  <a:cubicBezTo>
                    <a:pt x="297" y="361"/>
                    <a:pt x="298" y="361"/>
                    <a:pt x="298" y="361"/>
                  </a:cubicBezTo>
                  <a:cubicBezTo>
                    <a:pt x="299" y="358"/>
                    <a:pt x="300" y="358"/>
                    <a:pt x="302" y="357"/>
                  </a:cubicBezTo>
                  <a:cubicBezTo>
                    <a:pt x="300" y="356"/>
                    <a:pt x="299" y="359"/>
                    <a:pt x="300" y="356"/>
                  </a:cubicBezTo>
                  <a:cubicBezTo>
                    <a:pt x="297" y="358"/>
                    <a:pt x="293" y="354"/>
                    <a:pt x="293" y="354"/>
                  </a:cubicBezTo>
                  <a:cubicBezTo>
                    <a:pt x="294" y="357"/>
                    <a:pt x="289" y="358"/>
                    <a:pt x="293" y="360"/>
                  </a:cubicBezTo>
                  <a:cubicBezTo>
                    <a:pt x="289" y="359"/>
                    <a:pt x="290" y="356"/>
                    <a:pt x="288" y="355"/>
                  </a:cubicBezTo>
                  <a:cubicBezTo>
                    <a:pt x="290" y="353"/>
                    <a:pt x="296" y="349"/>
                    <a:pt x="296" y="353"/>
                  </a:cubicBezTo>
                  <a:cubicBezTo>
                    <a:pt x="297" y="352"/>
                    <a:pt x="298" y="350"/>
                    <a:pt x="299" y="350"/>
                  </a:cubicBezTo>
                  <a:cubicBezTo>
                    <a:pt x="301" y="351"/>
                    <a:pt x="305" y="351"/>
                    <a:pt x="306" y="354"/>
                  </a:cubicBezTo>
                  <a:cubicBezTo>
                    <a:pt x="307" y="352"/>
                    <a:pt x="305" y="352"/>
                    <a:pt x="305" y="351"/>
                  </a:cubicBezTo>
                  <a:cubicBezTo>
                    <a:pt x="306" y="351"/>
                    <a:pt x="307" y="350"/>
                    <a:pt x="308" y="350"/>
                  </a:cubicBezTo>
                  <a:cubicBezTo>
                    <a:pt x="308" y="353"/>
                    <a:pt x="306" y="354"/>
                    <a:pt x="307" y="356"/>
                  </a:cubicBezTo>
                  <a:cubicBezTo>
                    <a:pt x="308" y="356"/>
                    <a:pt x="312" y="359"/>
                    <a:pt x="311" y="362"/>
                  </a:cubicBezTo>
                  <a:cubicBezTo>
                    <a:pt x="315" y="359"/>
                    <a:pt x="318" y="361"/>
                    <a:pt x="324" y="362"/>
                  </a:cubicBezTo>
                  <a:cubicBezTo>
                    <a:pt x="324" y="360"/>
                    <a:pt x="325" y="360"/>
                    <a:pt x="326" y="360"/>
                  </a:cubicBezTo>
                  <a:cubicBezTo>
                    <a:pt x="324" y="358"/>
                    <a:pt x="326" y="354"/>
                    <a:pt x="322" y="354"/>
                  </a:cubicBezTo>
                  <a:cubicBezTo>
                    <a:pt x="321" y="355"/>
                    <a:pt x="324" y="357"/>
                    <a:pt x="322" y="357"/>
                  </a:cubicBezTo>
                  <a:cubicBezTo>
                    <a:pt x="320" y="357"/>
                    <a:pt x="322" y="354"/>
                    <a:pt x="320" y="354"/>
                  </a:cubicBezTo>
                  <a:cubicBezTo>
                    <a:pt x="319" y="357"/>
                    <a:pt x="319" y="354"/>
                    <a:pt x="317" y="353"/>
                  </a:cubicBezTo>
                  <a:cubicBezTo>
                    <a:pt x="317" y="354"/>
                    <a:pt x="316" y="354"/>
                    <a:pt x="315" y="354"/>
                  </a:cubicBezTo>
                  <a:cubicBezTo>
                    <a:pt x="315" y="355"/>
                    <a:pt x="316" y="356"/>
                    <a:pt x="315" y="356"/>
                  </a:cubicBezTo>
                  <a:cubicBezTo>
                    <a:pt x="313" y="356"/>
                    <a:pt x="312" y="350"/>
                    <a:pt x="309" y="351"/>
                  </a:cubicBezTo>
                  <a:cubicBezTo>
                    <a:pt x="309" y="352"/>
                    <a:pt x="310" y="352"/>
                    <a:pt x="309" y="352"/>
                  </a:cubicBezTo>
                  <a:cubicBezTo>
                    <a:pt x="309" y="350"/>
                    <a:pt x="308" y="349"/>
                    <a:pt x="308" y="347"/>
                  </a:cubicBezTo>
                  <a:cubicBezTo>
                    <a:pt x="309" y="347"/>
                    <a:pt x="309" y="348"/>
                    <a:pt x="310" y="349"/>
                  </a:cubicBezTo>
                  <a:cubicBezTo>
                    <a:pt x="309" y="346"/>
                    <a:pt x="308" y="343"/>
                    <a:pt x="306" y="342"/>
                  </a:cubicBezTo>
                  <a:cubicBezTo>
                    <a:pt x="308" y="336"/>
                    <a:pt x="312" y="342"/>
                    <a:pt x="315" y="339"/>
                  </a:cubicBezTo>
                  <a:cubicBezTo>
                    <a:pt x="315" y="341"/>
                    <a:pt x="318" y="342"/>
                    <a:pt x="318" y="344"/>
                  </a:cubicBezTo>
                  <a:cubicBezTo>
                    <a:pt x="318" y="344"/>
                    <a:pt x="317" y="344"/>
                    <a:pt x="317" y="344"/>
                  </a:cubicBezTo>
                  <a:cubicBezTo>
                    <a:pt x="318" y="345"/>
                    <a:pt x="318" y="347"/>
                    <a:pt x="320" y="348"/>
                  </a:cubicBezTo>
                  <a:cubicBezTo>
                    <a:pt x="322" y="348"/>
                    <a:pt x="328" y="346"/>
                    <a:pt x="330" y="347"/>
                  </a:cubicBezTo>
                  <a:cubicBezTo>
                    <a:pt x="328" y="343"/>
                    <a:pt x="322" y="343"/>
                    <a:pt x="321" y="338"/>
                  </a:cubicBezTo>
                  <a:cubicBezTo>
                    <a:pt x="323" y="339"/>
                    <a:pt x="324" y="337"/>
                    <a:pt x="324" y="337"/>
                  </a:cubicBezTo>
                  <a:cubicBezTo>
                    <a:pt x="322" y="336"/>
                    <a:pt x="322" y="335"/>
                    <a:pt x="323" y="334"/>
                  </a:cubicBezTo>
                  <a:cubicBezTo>
                    <a:pt x="322" y="333"/>
                    <a:pt x="321" y="336"/>
                    <a:pt x="321" y="333"/>
                  </a:cubicBezTo>
                  <a:cubicBezTo>
                    <a:pt x="321" y="333"/>
                    <a:pt x="322" y="334"/>
                    <a:pt x="322" y="333"/>
                  </a:cubicBezTo>
                  <a:cubicBezTo>
                    <a:pt x="322" y="333"/>
                    <a:pt x="321" y="333"/>
                    <a:pt x="322" y="332"/>
                  </a:cubicBezTo>
                  <a:cubicBezTo>
                    <a:pt x="322" y="332"/>
                    <a:pt x="322" y="331"/>
                    <a:pt x="321" y="331"/>
                  </a:cubicBezTo>
                  <a:cubicBezTo>
                    <a:pt x="318" y="330"/>
                    <a:pt x="312" y="330"/>
                    <a:pt x="313" y="335"/>
                  </a:cubicBezTo>
                  <a:cubicBezTo>
                    <a:pt x="310" y="335"/>
                    <a:pt x="309" y="336"/>
                    <a:pt x="307" y="337"/>
                  </a:cubicBezTo>
                  <a:cubicBezTo>
                    <a:pt x="308" y="337"/>
                    <a:pt x="310" y="337"/>
                    <a:pt x="310" y="338"/>
                  </a:cubicBezTo>
                  <a:cubicBezTo>
                    <a:pt x="308" y="338"/>
                    <a:pt x="307" y="339"/>
                    <a:pt x="305" y="340"/>
                  </a:cubicBezTo>
                  <a:cubicBezTo>
                    <a:pt x="303" y="339"/>
                    <a:pt x="305" y="337"/>
                    <a:pt x="304" y="336"/>
                  </a:cubicBezTo>
                  <a:cubicBezTo>
                    <a:pt x="304" y="337"/>
                    <a:pt x="303" y="337"/>
                    <a:pt x="303" y="336"/>
                  </a:cubicBezTo>
                  <a:cubicBezTo>
                    <a:pt x="304" y="333"/>
                    <a:pt x="306" y="336"/>
                    <a:pt x="307" y="335"/>
                  </a:cubicBezTo>
                  <a:cubicBezTo>
                    <a:pt x="307" y="334"/>
                    <a:pt x="307" y="333"/>
                    <a:pt x="307" y="332"/>
                  </a:cubicBezTo>
                  <a:cubicBezTo>
                    <a:pt x="309" y="332"/>
                    <a:pt x="307" y="335"/>
                    <a:pt x="309" y="335"/>
                  </a:cubicBezTo>
                  <a:cubicBezTo>
                    <a:pt x="311" y="332"/>
                    <a:pt x="311" y="330"/>
                    <a:pt x="314" y="329"/>
                  </a:cubicBezTo>
                  <a:cubicBezTo>
                    <a:pt x="314" y="327"/>
                    <a:pt x="313" y="325"/>
                    <a:pt x="313" y="323"/>
                  </a:cubicBezTo>
                  <a:cubicBezTo>
                    <a:pt x="314" y="323"/>
                    <a:pt x="314" y="323"/>
                    <a:pt x="315" y="323"/>
                  </a:cubicBezTo>
                  <a:cubicBezTo>
                    <a:pt x="314" y="325"/>
                    <a:pt x="314" y="325"/>
                    <a:pt x="316" y="324"/>
                  </a:cubicBezTo>
                  <a:cubicBezTo>
                    <a:pt x="316" y="325"/>
                    <a:pt x="315" y="325"/>
                    <a:pt x="315" y="326"/>
                  </a:cubicBezTo>
                  <a:cubicBezTo>
                    <a:pt x="317" y="326"/>
                    <a:pt x="316" y="328"/>
                    <a:pt x="317" y="328"/>
                  </a:cubicBezTo>
                  <a:cubicBezTo>
                    <a:pt x="319" y="326"/>
                    <a:pt x="319" y="327"/>
                    <a:pt x="319" y="329"/>
                  </a:cubicBezTo>
                  <a:cubicBezTo>
                    <a:pt x="319" y="327"/>
                    <a:pt x="322" y="326"/>
                    <a:pt x="320" y="325"/>
                  </a:cubicBezTo>
                  <a:cubicBezTo>
                    <a:pt x="319" y="325"/>
                    <a:pt x="318" y="322"/>
                    <a:pt x="317" y="321"/>
                  </a:cubicBezTo>
                  <a:cubicBezTo>
                    <a:pt x="318" y="320"/>
                    <a:pt x="320" y="319"/>
                    <a:pt x="321" y="317"/>
                  </a:cubicBezTo>
                  <a:cubicBezTo>
                    <a:pt x="320" y="317"/>
                    <a:pt x="318" y="317"/>
                    <a:pt x="318" y="316"/>
                  </a:cubicBezTo>
                  <a:cubicBezTo>
                    <a:pt x="318" y="313"/>
                    <a:pt x="321" y="316"/>
                    <a:pt x="322" y="313"/>
                  </a:cubicBezTo>
                  <a:cubicBezTo>
                    <a:pt x="321" y="312"/>
                    <a:pt x="318" y="313"/>
                    <a:pt x="318" y="311"/>
                  </a:cubicBezTo>
                  <a:cubicBezTo>
                    <a:pt x="318" y="311"/>
                    <a:pt x="319" y="310"/>
                    <a:pt x="319" y="309"/>
                  </a:cubicBezTo>
                  <a:cubicBezTo>
                    <a:pt x="316" y="309"/>
                    <a:pt x="319" y="306"/>
                    <a:pt x="317" y="306"/>
                  </a:cubicBezTo>
                  <a:cubicBezTo>
                    <a:pt x="316" y="307"/>
                    <a:pt x="316" y="306"/>
                    <a:pt x="313" y="306"/>
                  </a:cubicBezTo>
                  <a:cubicBezTo>
                    <a:pt x="313" y="309"/>
                    <a:pt x="311" y="309"/>
                    <a:pt x="310" y="307"/>
                  </a:cubicBezTo>
                  <a:cubicBezTo>
                    <a:pt x="308" y="309"/>
                    <a:pt x="305" y="314"/>
                    <a:pt x="304" y="311"/>
                  </a:cubicBezTo>
                  <a:cubicBezTo>
                    <a:pt x="303" y="314"/>
                    <a:pt x="305" y="318"/>
                    <a:pt x="303" y="320"/>
                  </a:cubicBezTo>
                  <a:close/>
                  <a:moveTo>
                    <a:pt x="193" y="339"/>
                  </a:moveTo>
                  <a:cubicBezTo>
                    <a:pt x="193" y="341"/>
                    <a:pt x="189" y="342"/>
                    <a:pt x="189" y="344"/>
                  </a:cubicBezTo>
                  <a:cubicBezTo>
                    <a:pt x="191" y="343"/>
                    <a:pt x="198" y="339"/>
                    <a:pt x="193" y="339"/>
                  </a:cubicBezTo>
                  <a:close/>
                  <a:moveTo>
                    <a:pt x="226" y="398"/>
                  </a:moveTo>
                  <a:cubicBezTo>
                    <a:pt x="225" y="399"/>
                    <a:pt x="224" y="400"/>
                    <a:pt x="223" y="401"/>
                  </a:cubicBezTo>
                  <a:cubicBezTo>
                    <a:pt x="222" y="399"/>
                    <a:pt x="223" y="396"/>
                    <a:pt x="220" y="396"/>
                  </a:cubicBezTo>
                  <a:cubicBezTo>
                    <a:pt x="222" y="400"/>
                    <a:pt x="217" y="399"/>
                    <a:pt x="217" y="401"/>
                  </a:cubicBezTo>
                  <a:cubicBezTo>
                    <a:pt x="216" y="400"/>
                    <a:pt x="215" y="399"/>
                    <a:pt x="213" y="399"/>
                  </a:cubicBezTo>
                  <a:cubicBezTo>
                    <a:pt x="211" y="403"/>
                    <a:pt x="215" y="403"/>
                    <a:pt x="214" y="406"/>
                  </a:cubicBezTo>
                  <a:cubicBezTo>
                    <a:pt x="216" y="406"/>
                    <a:pt x="216" y="405"/>
                    <a:pt x="215" y="407"/>
                  </a:cubicBezTo>
                  <a:cubicBezTo>
                    <a:pt x="218" y="408"/>
                    <a:pt x="217" y="404"/>
                    <a:pt x="217" y="402"/>
                  </a:cubicBezTo>
                  <a:cubicBezTo>
                    <a:pt x="219" y="403"/>
                    <a:pt x="218" y="400"/>
                    <a:pt x="220" y="401"/>
                  </a:cubicBezTo>
                  <a:cubicBezTo>
                    <a:pt x="221" y="404"/>
                    <a:pt x="222" y="406"/>
                    <a:pt x="224" y="406"/>
                  </a:cubicBezTo>
                  <a:cubicBezTo>
                    <a:pt x="224" y="406"/>
                    <a:pt x="223" y="406"/>
                    <a:pt x="223" y="406"/>
                  </a:cubicBezTo>
                  <a:cubicBezTo>
                    <a:pt x="223" y="404"/>
                    <a:pt x="223" y="403"/>
                    <a:pt x="223" y="402"/>
                  </a:cubicBezTo>
                  <a:cubicBezTo>
                    <a:pt x="226" y="405"/>
                    <a:pt x="223" y="400"/>
                    <a:pt x="226" y="400"/>
                  </a:cubicBezTo>
                  <a:cubicBezTo>
                    <a:pt x="227" y="400"/>
                    <a:pt x="225" y="401"/>
                    <a:pt x="226" y="401"/>
                  </a:cubicBezTo>
                  <a:cubicBezTo>
                    <a:pt x="226" y="400"/>
                    <a:pt x="227" y="401"/>
                    <a:pt x="228" y="401"/>
                  </a:cubicBezTo>
                  <a:cubicBezTo>
                    <a:pt x="229" y="399"/>
                    <a:pt x="227" y="399"/>
                    <a:pt x="226" y="398"/>
                  </a:cubicBezTo>
                  <a:close/>
                  <a:moveTo>
                    <a:pt x="312" y="341"/>
                  </a:moveTo>
                  <a:cubicBezTo>
                    <a:pt x="311" y="343"/>
                    <a:pt x="313" y="343"/>
                    <a:pt x="314" y="344"/>
                  </a:cubicBezTo>
                  <a:cubicBezTo>
                    <a:pt x="314" y="343"/>
                    <a:pt x="315" y="343"/>
                    <a:pt x="315" y="341"/>
                  </a:cubicBezTo>
                  <a:cubicBezTo>
                    <a:pt x="314" y="341"/>
                    <a:pt x="313" y="341"/>
                    <a:pt x="312" y="341"/>
                  </a:cubicBezTo>
                  <a:close/>
                  <a:moveTo>
                    <a:pt x="328" y="311"/>
                  </a:moveTo>
                  <a:cubicBezTo>
                    <a:pt x="326" y="311"/>
                    <a:pt x="326" y="309"/>
                    <a:pt x="324" y="309"/>
                  </a:cubicBezTo>
                  <a:cubicBezTo>
                    <a:pt x="322" y="313"/>
                    <a:pt x="326" y="313"/>
                    <a:pt x="327" y="314"/>
                  </a:cubicBezTo>
                  <a:cubicBezTo>
                    <a:pt x="326" y="315"/>
                    <a:pt x="325" y="315"/>
                    <a:pt x="325" y="317"/>
                  </a:cubicBezTo>
                  <a:cubicBezTo>
                    <a:pt x="327" y="319"/>
                    <a:pt x="329" y="322"/>
                    <a:pt x="332" y="321"/>
                  </a:cubicBezTo>
                  <a:cubicBezTo>
                    <a:pt x="328" y="320"/>
                    <a:pt x="337" y="319"/>
                    <a:pt x="334" y="317"/>
                  </a:cubicBezTo>
                  <a:cubicBezTo>
                    <a:pt x="334" y="317"/>
                    <a:pt x="333" y="318"/>
                    <a:pt x="332" y="318"/>
                  </a:cubicBezTo>
                  <a:cubicBezTo>
                    <a:pt x="332" y="317"/>
                    <a:pt x="334" y="315"/>
                    <a:pt x="332" y="315"/>
                  </a:cubicBezTo>
                  <a:cubicBezTo>
                    <a:pt x="332" y="317"/>
                    <a:pt x="330" y="315"/>
                    <a:pt x="328" y="316"/>
                  </a:cubicBezTo>
                  <a:cubicBezTo>
                    <a:pt x="328" y="313"/>
                    <a:pt x="330" y="312"/>
                    <a:pt x="328" y="309"/>
                  </a:cubicBezTo>
                  <a:cubicBezTo>
                    <a:pt x="328" y="310"/>
                    <a:pt x="328" y="310"/>
                    <a:pt x="328" y="311"/>
                  </a:cubicBezTo>
                  <a:close/>
                  <a:moveTo>
                    <a:pt x="712" y="401"/>
                  </a:moveTo>
                  <a:cubicBezTo>
                    <a:pt x="713" y="400"/>
                    <a:pt x="715" y="401"/>
                    <a:pt x="717" y="401"/>
                  </a:cubicBezTo>
                  <a:cubicBezTo>
                    <a:pt x="717" y="399"/>
                    <a:pt x="718" y="400"/>
                    <a:pt x="717" y="398"/>
                  </a:cubicBezTo>
                  <a:cubicBezTo>
                    <a:pt x="716" y="399"/>
                    <a:pt x="711" y="400"/>
                    <a:pt x="712" y="401"/>
                  </a:cubicBezTo>
                  <a:close/>
                  <a:moveTo>
                    <a:pt x="727" y="407"/>
                  </a:moveTo>
                  <a:cubicBezTo>
                    <a:pt x="729" y="407"/>
                    <a:pt x="729" y="408"/>
                    <a:pt x="728" y="410"/>
                  </a:cubicBezTo>
                  <a:cubicBezTo>
                    <a:pt x="731" y="410"/>
                    <a:pt x="731" y="408"/>
                    <a:pt x="732" y="406"/>
                  </a:cubicBezTo>
                  <a:cubicBezTo>
                    <a:pt x="730" y="406"/>
                    <a:pt x="731" y="404"/>
                    <a:pt x="729" y="404"/>
                  </a:cubicBezTo>
                  <a:cubicBezTo>
                    <a:pt x="728" y="405"/>
                    <a:pt x="729" y="405"/>
                    <a:pt x="727" y="407"/>
                  </a:cubicBezTo>
                  <a:close/>
                  <a:moveTo>
                    <a:pt x="287" y="307"/>
                  </a:moveTo>
                  <a:cubicBezTo>
                    <a:pt x="289" y="308"/>
                    <a:pt x="290" y="308"/>
                    <a:pt x="291" y="307"/>
                  </a:cubicBezTo>
                  <a:cubicBezTo>
                    <a:pt x="290" y="305"/>
                    <a:pt x="287" y="305"/>
                    <a:pt x="287" y="307"/>
                  </a:cubicBezTo>
                  <a:close/>
                  <a:moveTo>
                    <a:pt x="558" y="369"/>
                  </a:moveTo>
                  <a:cubicBezTo>
                    <a:pt x="557" y="370"/>
                    <a:pt x="559" y="371"/>
                    <a:pt x="558" y="372"/>
                  </a:cubicBezTo>
                  <a:cubicBezTo>
                    <a:pt x="561" y="373"/>
                    <a:pt x="563" y="370"/>
                    <a:pt x="562" y="369"/>
                  </a:cubicBezTo>
                  <a:cubicBezTo>
                    <a:pt x="560" y="368"/>
                    <a:pt x="560" y="369"/>
                    <a:pt x="558" y="369"/>
                  </a:cubicBezTo>
                  <a:close/>
                  <a:moveTo>
                    <a:pt x="296" y="311"/>
                  </a:moveTo>
                  <a:cubicBezTo>
                    <a:pt x="296" y="310"/>
                    <a:pt x="295" y="310"/>
                    <a:pt x="295" y="308"/>
                  </a:cubicBezTo>
                  <a:cubicBezTo>
                    <a:pt x="294" y="309"/>
                    <a:pt x="292" y="307"/>
                    <a:pt x="292" y="308"/>
                  </a:cubicBezTo>
                  <a:cubicBezTo>
                    <a:pt x="293" y="309"/>
                    <a:pt x="293" y="310"/>
                    <a:pt x="293" y="311"/>
                  </a:cubicBezTo>
                  <a:cubicBezTo>
                    <a:pt x="291" y="309"/>
                    <a:pt x="290" y="312"/>
                    <a:pt x="288" y="310"/>
                  </a:cubicBezTo>
                  <a:cubicBezTo>
                    <a:pt x="287" y="313"/>
                    <a:pt x="290" y="313"/>
                    <a:pt x="291" y="313"/>
                  </a:cubicBezTo>
                  <a:cubicBezTo>
                    <a:pt x="289" y="313"/>
                    <a:pt x="289" y="314"/>
                    <a:pt x="288" y="315"/>
                  </a:cubicBezTo>
                  <a:cubicBezTo>
                    <a:pt x="289" y="315"/>
                    <a:pt x="288" y="318"/>
                    <a:pt x="289" y="318"/>
                  </a:cubicBezTo>
                  <a:cubicBezTo>
                    <a:pt x="290" y="316"/>
                    <a:pt x="289" y="316"/>
                    <a:pt x="290" y="314"/>
                  </a:cubicBezTo>
                  <a:cubicBezTo>
                    <a:pt x="293" y="314"/>
                    <a:pt x="294" y="311"/>
                    <a:pt x="296" y="311"/>
                  </a:cubicBezTo>
                  <a:cubicBezTo>
                    <a:pt x="296" y="311"/>
                    <a:pt x="296" y="312"/>
                    <a:pt x="296" y="311"/>
                  </a:cubicBezTo>
                  <a:close/>
                  <a:moveTo>
                    <a:pt x="300" y="312"/>
                  </a:moveTo>
                  <a:cubicBezTo>
                    <a:pt x="299" y="314"/>
                    <a:pt x="299" y="310"/>
                    <a:pt x="297" y="310"/>
                  </a:cubicBezTo>
                  <a:cubicBezTo>
                    <a:pt x="295" y="315"/>
                    <a:pt x="294" y="311"/>
                    <a:pt x="293" y="317"/>
                  </a:cubicBezTo>
                  <a:cubicBezTo>
                    <a:pt x="296" y="316"/>
                    <a:pt x="300" y="318"/>
                    <a:pt x="301" y="319"/>
                  </a:cubicBezTo>
                  <a:cubicBezTo>
                    <a:pt x="299" y="315"/>
                    <a:pt x="303" y="318"/>
                    <a:pt x="303" y="315"/>
                  </a:cubicBezTo>
                  <a:cubicBezTo>
                    <a:pt x="302" y="314"/>
                    <a:pt x="299" y="316"/>
                    <a:pt x="299" y="314"/>
                  </a:cubicBezTo>
                  <a:cubicBezTo>
                    <a:pt x="300" y="314"/>
                    <a:pt x="301" y="313"/>
                    <a:pt x="300" y="312"/>
                  </a:cubicBezTo>
                  <a:close/>
                  <a:moveTo>
                    <a:pt x="420" y="341"/>
                  </a:moveTo>
                  <a:cubicBezTo>
                    <a:pt x="424" y="343"/>
                    <a:pt x="425" y="341"/>
                    <a:pt x="427" y="340"/>
                  </a:cubicBezTo>
                  <a:cubicBezTo>
                    <a:pt x="423" y="340"/>
                    <a:pt x="423" y="341"/>
                    <a:pt x="420" y="338"/>
                  </a:cubicBezTo>
                  <a:cubicBezTo>
                    <a:pt x="419" y="339"/>
                    <a:pt x="419" y="340"/>
                    <a:pt x="420" y="341"/>
                  </a:cubicBezTo>
                  <a:close/>
                  <a:moveTo>
                    <a:pt x="479" y="355"/>
                  </a:moveTo>
                  <a:cubicBezTo>
                    <a:pt x="483" y="354"/>
                    <a:pt x="484" y="359"/>
                    <a:pt x="486" y="355"/>
                  </a:cubicBezTo>
                  <a:cubicBezTo>
                    <a:pt x="483" y="354"/>
                    <a:pt x="480" y="353"/>
                    <a:pt x="479" y="355"/>
                  </a:cubicBezTo>
                  <a:close/>
                  <a:moveTo>
                    <a:pt x="547" y="373"/>
                  </a:moveTo>
                  <a:cubicBezTo>
                    <a:pt x="547" y="371"/>
                    <a:pt x="548" y="374"/>
                    <a:pt x="550" y="373"/>
                  </a:cubicBezTo>
                  <a:cubicBezTo>
                    <a:pt x="550" y="372"/>
                    <a:pt x="550" y="371"/>
                    <a:pt x="550" y="370"/>
                  </a:cubicBezTo>
                  <a:cubicBezTo>
                    <a:pt x="549" y="370"/>
                    <a:pt x="548" y="371"/>
                    <a:pt x="547" y="370"/>
                  </a:cubicBezTo>
                  <a:cubicBezTo>
                    <a:pt x="547" y="371"/>
                    <a:pt x="546" y="372"/>
                    <a:pt x="547" y="373"/>
                  </a:cubicBezTo>
                  <a:close/>
                  <a:moveTo>
                    <a:pt x="881" y="453"/>
                  </a:moveTo>
                  <a:cubicBezTo>
                    <a:pt x="882" y="451"/>
                    <a:pt x="882" y="448"/>
                    <a:pt x="881" y="447"/>
                  </a:cubicBezTo>
                  <a:cubicBezTo>
                    <a:pt x="881" y="449"/>
                    <a:pt x="879" y="452"/>
                    <a:pt x="881" y="453"/>
                  </a:cubicBezTo>
                  <a:close/>
                  <a:moveTo>
                    <a:pt x="276" y="315"/>
                  </a:moveTo>
                  <a:cubicBezTo>
                    <a:pt x="278" y="315"/>
                    <a:pt x="278" y="317"/>
                    <a:pt x="280" y="318"/>
                  </a:cubicBezTo>
                  <a:cubicBezTo>
                    <a:pt x="279" y="319"/>
                    <a:pt x="278" y="318"/>
                    <a:pt x="277" y="319"/>
                  </a:cubicBezTo>
                  <a:cubicBezTo>
                    <a:pt x="278" y="319"/>
                    <a:pt x="279" y="320"/>
                    <a:pt x="280" y="320"/>
                  </a:cubicBezTo>
                  <a:cubicBezTo>
                    <a:pt x="280" y="317"/>
                    <a:pt x="282" y="318"/>
                    <a:pt x="283" y="317"/>
                  </a:cubicBezTo>
                  <a:cubicBezTo>
                    <a:pt x="282" y="316"/>
                    <a:pt x="283" y="315"/>
                    <a:pt x="282" y="314"/>
                  </a:cubicBezTo>
                  <a:cubicBezTo>
                    <a:pt x="281" y="315"/>
                    <a:pt x="277" y="313"/>
                    <a:pt x="276" y="315"/>
                  </a:cubicBezTo>
                  <a:close/>
                  <a:moveTo>
                    <a:pt x="34" y="259"/>
                  </a:moveTo>
                  <a:cubicBezTo>
                    <a:pt x="32" y="258"/>
                    <a:pt x="35" y="258"/>
                    <a:pt x="35" y="256"/>
                  </a:cubicBezTo>
                  <a:cubicBezTo>
                    <a:pt x="32" y="255"/>
                    <a:pt x="30" y="261"/>
                    <a:pt x="31" y="263"/>
                  </a:cubicBezTo>
                  <a:cubicBezTo>
                    <a:pt x="32" y="260"/>
                    <a:pt x="33" y="258"/>
                    <a:pt x="34" y="259"/>
                  </a:cubicBezTo>
                  <a:close/>
                  <a:moveTo>
                    <a:pt x="460" y="356"/>
                  </a:moveTo>
                  <a:cubicBezTo>
                    <a:pt x="460" y="357"/>
                    <a:pt x="459" y="357"/>
                    <a:pt x="458" y="358"/>
                  </a:cubicBezTo>
                  <a:cubicBezTo>
                    <a:pt x="461" y="359"/>
                    <a:pt x="462" y="357"/>
                    <a:pt x="463" y="355"/>
                  </a:cubicBezTo>
                  <a:cubicBezTo>
                    <a:pt x="461" y="354"/>
                    <a:pt x="461" y="356"/>
                    <a:pt x="460" y="354"/>
                  </a:cubicBezTo>
                  <a:cubicBezTo>
                    <a:pt x="460" y="355"/>
                    <a:pt x="460" y="356"/>
                    <a:pt x="460" y="356"/>
                  </a:cubicBezTo>
                  <a:close/>
                  <a:moveTo>
                    <a:pt x="156" y="291"/>
                  </a:moveTo>
                  <a:cubicBezTo>
                    <a:pt x="158" y="292"/>
                    <a:pt x="159" y="287"/>
                    <a:pt x="157" y="286"/>
                  </a:cubicBezTo>
                  <a:cubicBezTo>
                    <a:pt x="156" y="288"/>
                    <a:pt x="155" y="288"/>
                    <a:pt x="156" y="291"/>
                  </a:cubicBezTo>
                  <a:close/>
                  <a:moveTo>
                    <a:pt x="259" y="312"/>
                  </a:moveTo>
                  <a:cubicBezTo>
                    <a:pt x="259" y="313"/>
                    <a:pt x="258" y="313"/>
                    <a:pt x="258" y="315"/>
                  </a:cubicBezTo>
                  <a:cubicBezTo>
                    <a:pt x="259" y="315"/>
                    <a:pt x="261" y="315"/>
                    <a:pt x="261" y="314"/>
                  </a:cubicBezTo>
                  <a:cubicBezTo>
                    <a:pt x="258" y="313"/>
                    <a:pt x="261" y="313"/>
                    <a:pt x="261" y="311"/>
                  </a:cubicBezTo>
                  <a:cubicBezTo>
                    <a:pt x="260" y="311"/>
                    <a:pt x="259" y="310"/>
                    <a:pt x="258" y="310"/>
                  </a:cubicBezTo>
                  <a:cubicBezTo>
                    <a:pt x="258" y="311"/>
                    <a:pt x="259" y="311"/>
                    <a:pt x="259" y="312"/>
                  </a:cubicBezTo>
                  <a:close/>
                  <a:moveTo>
                    <a:pt x="853" y="451"/>
                  </a:moveTo>
                  <a:cubicBezTo>
                    <a:pt x="850" y="448"/>
                    <a:pt x="850" y="446"/>
                    <a:pt x="844" y="446"/>
                  </a:cubicBezTo>
                  <a:cubicBezTo>
                    <a:pt x="839" y="453"/>
                    <a:pt x="839" y="458"/>
                    <a:pt x="844" y="464"/>
                  </a:cubicBezTo>
                  <a:cubicBezTo>
                    <a:pt x="845" y="462"/>
                    <a:pt x="844" y="461"/>
                    <a:pt x="844" y="459"/>
                  </a:cubicBezTo>
                  <a:cubicBezTo>
                    <a:pt x="846" y="462"/>
                    <a:pt x="845" y="461"/>
                    <a:pt x="848" y="460"/>
                  </a:cubicBezTo>
                  <a:cubicBezTo>
                    <a:pt x="848" y="463"/>
                    <a:pt x="846" y="462"/>
                    <a:pt x="846" y="467"/>
                  </a:cubicBezTo>
                  <a:cubicBezTo>
                    <a:pt x="845" y="468"/>
                    <a:pt x="844" y="469"/>
                    <a:pt x="842" y="469"/>
                  </a:cubicBezTo>
                  <a:cubicBezTo>
                    <a:pt x="844" y="470"/>
                    <a:pt x="843" y="475"/>
                    <a:pt x="846" y="474"/>
                  </a:cubicBezTo>
                  <a:cubicBezTo>
                    <a:pt x="851" y="475"/>
                    <a:pt x="854" y="459"/>
                    <a:pt x="853" y="451"/>
                  </a:cubicBezTo>
                  <a:close/>
                  <a:moveTo>
                    <a:pt x="725" y="427"/>
                  </a:moveTo>
                  <a:cubicBezTo>
                    <a:pt x="725" y="427"/>
                    <a:pt x="726" y="427"/>
                    <a:pt x="727" y="426"/>
                  </a:cubicBezTo>
                  <a:cubicBezTo>
                    <a:pt x="728" y="424"/>
                    <a:pt x="726" y="423"/>
                    <a:pt x="728" y="422"/>
                  </a:cubicBezTo>
                  <a:cubicBezTo>
                    <a:pt x="725" y="422"/>
                    <a:pt x="724" y="422"/>
                    <a:pt x="723" y="420"/>
                  </a:cubicBezTo>
                  <a:cubicBezTo>
                    <a:pt x="724" y="422"/>
                    <a:pt x="721" y="425"/>
                    <a:pt x="723" y="424"/>
                  </a:cubicBezTo>
                  <a:cubicBezTo>
                    <a:pt x="723" y="423"/>
                    <a:pt x="724" y="426"/>
                    <a:pt x="725" y="427"/>
                  </a:cubicBezTo>
                  <a:cubicBezTo>
                    <a:pt x="725" y="427"/>
                    <a:pt x="724" y="427"/>
                    <a:pt x="725" y="427"/>
                  </a:cubicBezTo>
                  <a:close/>
                  <a:moveTo>
                    <a:pt x="722" y="435"/>
                  </a:moveTo>
                  <a:cubicBezTo>
                    <a:pt x="724" y="435"/>
                    <a:pt x="722" y="437"/>
                    <a:pt x="724" y="437"/>
                  </a:cubicBezTo>
                  <a:cubicBezTo>
                    <a:pt x="724" y="435"/>
                    <a:pt x="723" y="431"/>
                    <a:pt x="725" y="430"/>
                  </a:cubicBezTo>
                  <a:cubicBezTo>
                    <a:pt x="725" y="433"/>
                    <a:pt x="727" y="433"/>
                    <a:pt x="728" y="433"/>
                  </a:cubicBezTo>
                  <a:cubicBezTo>
                    <a:pt x="726" y="432"/>
                    <a:pt x="727" y="431"/>
                    <a:pt x="727" y="429"/>
                  </a:cubicBezTo>
                  <a:cubicBezTo>
                    <a:pt x="722" y="429"/>
                    <a:pt x="723" y="427"/>
                    <a:pt x="723" y="425"/>
                  </a:cubicBezTo>
                  <a:cubicBezTo>
                    <a:pt x="718" y="427"/>
                    <a:pt x="726" y="431"/>
                    <a:pt x="722" y="435"/>
                  </a:cubicBezTo>
                  <a:close/>
                  <a:moveTo>
                    <a:pt x="736" y="427"/>
                  </a:moveTo>
                  <a:cubicBezTo>
                    <a:pt x="743" y="432"/>
                    <a:pt x="737" y="426"/>
                    <a:pt x="738" y="424"/>
                  </a:cubicBezTo>
                  <a:cubicBezTo>
                    <a:pt x="737" y="424"/>
                    <a:pt x="737" y="425"/>
                    <a:pt x="736" y="427"/>
                  </a:cubicBezTo>
                  <a:close/>
                  <a:moveTo>
                    <a:pt x="719" y="425"/>
                  </a:moveTo>
                  <a:cubicBezTo>
                    <a:pt x="719" y="422"/>
                    <a:pt x="722" y="424"/>
                    <a:pt x="721" y="421"/>
                  </a:cubicBezTo>
                  <a:cubicBezTo>
                    <a:pt x="720" y="420"/>
                    <a:pt x="720" y="422"/>
                    <a:pt x="718" y="420"/>
                  </a:cubicBezTo>
                  <a:cubicBezTo>
                    <a:pt x="717" y="423"/>
                    <a:pt x="719" y="421"/>
                    <a:pt x="719" y="422"/>
                  </a:cubicBezTo>
                  <a:cubicBezTo>
                    <a:pt x="719" y="423"/>
                    <a:pt x="718" y="424"/>
                    <a:pt x="719" y="425"/>
                  </a:cubicBezTo>
                  <a:close/>
                  <a:moveTo>
                    <a:pt x="737" y="432"/>
                  </a:moveTo>
                  <a:cubicBezTo>
                    <a:pt x="736" y="430"/>
                    <a:pt x="735" y="428"/>
                    <a:pt x="735" y="425"/>
                  </a:cubicBezTo>
                  <a:cubicBezTo>
                    <a:pt x="734" y="427"/>
                    <a:pt x="734" y="428"/>
                    <a:pt x="733" y="429"/>
                  </a:cubicBezTo>
                  <a:cubicBezTo>
                    <a:pt x="734" y="430"/>
                    <a:pt x="735" y="431"/>
                    <a:pt x="737" y="432"/>
                  </a:cubicBezTo>
                  <a:close/>
                  <a:moveTo>
                    <a:pt x="892" y="483"/>
                  </a:moveTo>
                  <a:cubicBezTo>
                    <a:pt x="892" y="476"/>
                    <a:pt x="893" y="470"/>
                    <a:pt x="893" y="463"/>
                  </a:cubicBezTo>
                  <a:cubicBezTo>
                    <a:pt x="889" y="468"/>
                    <a:pt x="889" y="479"/>
                    <a:pt x="892" y="483"/>
                  </a:cubicBezTo>
                  <a:close/>
                  <a:moveTo>
                    <a:pt x="391" y="354"/>
                  </a:moveTo>
                  <a:cubicBezTo>
                    <a:pt x="394" y="356"/>
                    <a:pt x="396" y="355"/>
                    <a:pt x="398" y="358"/>
                  </a:cubicBezTo>
                  <a:cubicBezTo>
                    <a:pt x="398" y="358"/>
                    <a:pt x="397" y="358"/>
                    <a:pt x="397" y="358"/>
                  </a:cubicBezTo>
                  <a:cubicBezTo>
                    <a:pt x="399" y="359"/>
                    <a:pt x="400" y="358"/>
                    <a:pt x="400" y="357"/>
                  </a:cubicBezTo>
                  <a:cubicBezTo>
                    <a:pt x="399" y="356"/>
                    <a:pt x="398" y="355"/>
                    <a:pt x="400" y="355"/>
                  </a:cubicBezTo>
                  <a:cubicBezTo>
                    <a:pt x="399" y="353"/>
                    <a:pt x="395" y="355"/>
                    <a:pt x="396" y="352"/>
                  </a:cubicBezTo>
                  <a:cubicBezTo>
                    <a:pt x="394" y="351"/>
                    <a:pt x="392" y="352"/>
                    <a:pt x="391" y="354"/>
                  </a:cubicBezTo>
                  <a:close/>
                  <a:moveTo>
                    <a:pt x="720" y="428"/>
                  </a:moveTo>
                  <a:cubicBezTo>
                    <a:pt x="716" y="426"/>
                    <a:pt x="717" y="428"/>
                    <a:pt x="714" y="425"/>
                  </a:cubicBezTo>
                  <a:cubicBezTo>
                    <a:pt x="712" y="428"/>
                    <a:pt x="712" y="428"/>
                    <a:pt x="712" y="430"/>
                  </a:cubicBezTo>
                  <a:cubicBezTo>
                    <a:pt x="713" y="430"/>
                    <a:pt x="713" y="431"/>
                    <a:pt x="714" y="432"/>
                  </a:cubicBezTo>
                  <a:cubicBezTo>
                    <a:pt x="717" y="429"/>
                    <a:pt x="716" y="429"/>
                    <a:pt x="720" y="428"/>
                  </a:cubicBezTo>
                  <a:close/>
                  <a:moveTo>
                    <a:pt x="571" y="397"/>
                  </a:moveTo>
                  <a:cubicBezTo>
                    <a:pt x="573" y="398"/>
                    <a:pt x="571" y="400"/>
                    <a:pt x="574" y="400"/>
                  </a:cubicBezTo>
                  <a:cubicBezTo>
                    <a:pt x="574" y="399"/>
                    <a:pt x="576" y="398"/>
                    <a:pt x="577" y="396"/>
                  </a:cubicBezTo>
                  <a:cubicBezTo>
                    <a:pt x="574" y="395"/>
                    <a:pt x="573" y="397"/>
                    <a:pt x="571" y="397"/>
                  </a:cubicBezTo>
                  <a:close/>
                  <a:moveTo>
                    <a:pt x="864" y="469"/>
                  </a:moveTo>
                  <a:cubicBezTo>
                    <a:pt x="866" y="468"/>
                    <a:pt x="866" y="464"/>
                    <a:pt x="865" y="463"/>
                  </a:cubicBezTo>
                  <a:cubicBezTo>
                    <a:pt x="863" y="464"/>
                    <a:pt x="863" y="468"/>
                    <a:pt x="864" y="469"/>
                  </a:cubicBezTo>
                  <a:close/>
                  <a:moveTo>
                    <a:pt x="876" y="478"/>
                  </a:moveTo>
                  <a:cubicBezTo>
                    <a:pt x="876" y="475"/>
                    <a:pt x="876" y="472"/>
                    <a:pt x="875" y="470"/>
                  </a:cubicBezTo>
                  <a:cubicBezTo>
                    <a:pt x="875" y="472"/>
                    <a:pt x="873" y="477"/>
                    <a:pt x="876" y="478"/>
                  </a:cubicBezTo>
                  <a:close/>
                  <a:moveTo>
                    <a:pt x="312" y="349"/>
                  </a:moveTo>
                  <a:cubicBezTo>
                    <a:pt x="314" y="349"/>
                    <a:pt x="318" y="351"/>
                    <a:pt x="317" y="348"/>
                  </a:cubicBezTo>
                  <a:cubicBezTo>
                    <a:pt x="316" y="349"/>
                    <a:pt x="315" y="349"/>
                    <a:pt x="315" y="348"/>
                  </a:cubicBezTo>
                  <a:cubicBezTo>
                    <a:pt x="316" y="348"/>
                    <a:pt x="316" y="347"/>
                    <a:pt x="315" y="346"/>
                  </a:cubicBezTo>
                  <a:cubicBezTo>
                    <a:pt x="315" y="349"/>
                    <a:pt x="312" y="347"/>
                    <a:pt x="312" y="349"/>
                  </a:cubicBezTo>
                  <a:close/>
                  <a:moveTo>
                    <a:pt x="339" y="352"/>
                  </a:moveTo>
                  <a:cubicBezTo>
                    <a:pt x="337" y="351"/>
                    <a:pt x="335" y="351"/>
                    <a:pt x="333" y="352"/>
                  </a:cubicBezTo>
                  <a:cubicBezTo>
                    <a:pt x="336" y="353"/>
                    <a:pt x="337" y="353"/>
                    <a:pt x="339" y="352"/>
                  </a:cubicBezTo>
                  <a:close/>
                  <a:moveTo>
                    <a:pt x="28" y="295"/>
                  </a:moveTo>
                  <a:cubicBezTo>
                    <a:pt x="28" y="293"/>
                    <a:pt x="27" y="292"/>
                    <a:pt x="29" y="290"/>
                  </a:cubicBezTo>
                  <a:cubicBezTo>
                    <a:pt x="26" y="290"/>
                    <a:pt x="30" y="287"/>
                    <a:pt x="28" y="286"/>
                  </a:cubicBezTo>
                  <a:cubicBezTo>
                    <a:pt x="23" y="290"/>
                    <a:pt x="27" y="291"/>
                    <a:pt x="28" y="295"/>
                  </a:cubicBezTo>
                  <a:close/>
                  <a:moveTo>
                    <a:pt x="663" y="437"/>
                  </a:moveTo>
                  <a:cubicBezTo>
                    <a:pt x="663" y="436"/>
                    <a:pt x="663" y="435"/>
                    <a:pt x="663" y="434"/>
                  </a:cubicBezTo>
                  <a:cubicBezTo>
                    <a:pt x="662" y="434"/>
                    <a:pt x="660" y="433"/>
                    <a:pt x="659" y="433"/>
                  </a:cubicBezTo>
                  <a:cubicBezTo>
                    <a:pt x="659" y="435"/>
                    <a:pt x="660" y="435"/>
                    <a:pt x="663" y="437"/>
                  </a:cubicBezTo>
                  <a:close/>
                  <a:moveTo>
                    <a:pt x="856" y="488"/>
                  </a:moveTo>
                  <a:cubicBezTo>
                    <a:pt x="858" y="489"/>
                    <a:pt x="859" y="482"/>
                    <a:pt x="857" y="482"/>
                  </a:cubicBezTo>
                  <a:cubicBezTo>
                    <a:pt x="856" y="483"/>
                    <a:pt x="857" y="486"/>
                    <a:pt x="856" y="488"/>
                  </a:cubicBezTo>
                  <a:close/>
                  <a:moveTo>
                    <a:pt x="19" y="296"/>
                  </a:moveTo>
                  <a:cubicBezTo>
                    <a:pt x="20" y="293"/>
                    <a:pt x="22" y="297"/>
                    <a:pt x="23" y="296"/>
                  </a:cubicBezTo>
                  <a:cubicBezTo>
                    <a:pt x="23" y="294"/>
                    <a:pt x="23" y="293"/>
                    <a:pt x="22" y="293"/>
                  </a:cubicBezTo>
                  <a:cubicBezTo>
                    <a:pt x="22" y="295"/>
                    <a:pt x="17" y="294"/>
                    <a:pt x="19" y="296"/>
                  </a:cubicBezTo>
                  <a:close/>
                  <a:moveTo>
                    <a:pt x="756" y="469"/>
                  </a:moveTo>
                  <a:cubicBezTo>
                    <a:pt x="758" y="467"/>
                    <a:pt x="763" y="467"/>
                    <a:pt x="762" y="463"/>
                  </a:cubicBezTo>
                  <a:cubicBezTo>
                    <a:pt x="758" y="463"/>
                    <a:pt x="755" y="467"/>
                    <a:pt x="756" y="469"/>
                  </a:cubicBezTo>
                  <a:close/>
                  <a:moveTo>
                    <a:pt x="184" y="333"/>
                  </a:moveTo>
                  <a:cubicBezTo>
                    <a:pt x="184" y="333"/>
                    <a:pt x="184" y="333"/>
                    <a:pt x="184" y="332"/>
                  </a:cubicBezTo>
                  <a:cubicBezTo>
                    <a:pt x="181" y="330"/>
                    <a:pt x="179" y="332"/>
                    <a:pt x="177" y="332"/>
                  </a:cubicBezTo>
                  <a:cubicBezTo>
                    <a:pt x="176" y="336"/>
                    <a:pt x="182" y="333"/>
                    <a:pt x="182" y="332"/>
                  </a:cubicBezTo>
                  <a:cubicBezTo>
                    <a:pt x="182" y="333"/>
                    <a:pt x="184" y="335"/>
                    <a:pt x="184" y="333"/>
                  </a:cubicBezTo>
                  <a:close/>
                  <a:moveTo>
                    <a:pt x="768" y="468"/>
                  </a:moveTo>
                  <a:cubicBezTo>
                    <a:pt x="766" y="467"/>
                    <a:pt x="764" y="464"/>
                    <a:pt x="763" y="465"/>
                  </a:cubicBezTo>
                  <a:cubicBezTo>
                    <a:pt x="764" y="465"/>
                    <a:pt x="763" y="467"/>
                    <a:pt x="763" y="467"/>
                  </a:cubicBezTo>
                  <a:cubicBezTo>
                    <a:pt x="766" y="467"/>
                    <a:pt x="765" y="470"/>
                    <a:pt x="767" y="470"/>
                  </a:cubicBezTo>
                  <a:cubicBezTo>
                    <a:pt x="765" y="467"/>
                    <a:pt x="769" y="468"/>
                    <a:pt x="768" y="468"/>
                  </a:cubicBezTo>
                  <a:close/>
                  <a:moveTo>
                    <a:pt x="753" y="467"/>
                  </a:moveTo>
                  <a:cubicBezTo>
                    <a:pt x="753" y="466"/>
                    <a:pt x="753" y="464"/>
                    <a:pt x="753" y="463"/>
                  </a:cubicBezTo>
                  <a:cubicBezTo>
                    <a:pt x="752" y="463"/>
                    <a:pt x="751" y="463"/>
                    <a:pt x="751" y="464"/>
                  </a:cubicBezTo>
                  <a:cubicBezTo>
                    <a:pt x="752" y="464"/>
                    <a:pt x="752" y="466"/>
                    <a:pt x="753" y="467"/>
                  </a:cubicBezTo>
                  <a:close/>
                  <a:moveTo>
                    <a:pt x="18" y="304"/>
                  </a:moveTo>
                  <a:cubicBezTo>
                    <a:pt x="22" y="301"/>
                    <a:pt x="19" y="299"/>
                    <a:pt x="18" y="297"/>
                  </a:cubicBezTo>
                  <a:cubicBezTo>
                    <a:pt x="18" y="299"/>
                    <a:pt x="18" y="302"/>
                    <a:pt x="18" y="304"/>
                  </a:cubicBezTo>
                  <a:close/>
                  <a:moveTo>
                    <a:pt x="34" y="304"/>
                  </a:moveTo>
                  <a:cubicBezTo>
                    <a:pt x="34" y="305"/>
                    <a:pt x="34" y="306"/>
                    <a:pt x="34" y="306"/>
                  </a:cubicBezTo>
                  <a:cubicBezTo>
                    <a:pt x="35" y="304"/>
                    <a:pt x="35" y="302"/>
                    <a:pt x="33" y="302"/>
                  </a:cubicBezTo>
                  <a:cubicBezTo>
                    <a:pt x="31" y="303"/>
                    <a:pt x="32" y="305"/>
                    <a:pt x="34" y="304"/>
                  </a:cubicBezTo>
                  <a:close/>
                  <a:moveTo>
                    <a:pt x="149" y="339"/>
                  </a:moveTo>
                  <a:cubicBezTo>
                    <a:pt x="150" y="337"/>
                    <a:pt x="154" y="336"/>
                    <a:pt x="153" y="333"/>
                  </a:cubicBezTo>
                  <a:cubicBezTo>
                    <a:pt x="150" y="336"/>
                    <a:pt x="153" y="326"/>
                    <a:pt x="150" y="329"/>
                  </a:cubicBezTo>
                  <a:cubicBezTo>
                    <a:pt x="151" y="332"/>
                    <a:pt x="145" y="336"/>
                    <a:pt x="149" y="339"/>
                  </a:cubicBezTo>
                  <a:close/>
                  <a:moveTo>
                    <a:pt x="767" y="477"/>
                  </a:moveTo>
                  <a:cubicBezTo>
                    <a:pt x="770" y="477"/>
                    <a:pt x="768" y="470"/>
                    <a:pt x="768" y="471"/>
                  </a:cubicBezTo>
                  <a:cubicBezTo>
                    <a:pt x="768" y="474"/>
                    <a:pt x="765" y="476"/>
                    <a:pt x="767" y="477"/>
                  </a:cubicBezTo>
                  <a:close/>
                  <a:moveTo>
                    <a:pt x="438" y="411"/>
                  </a:moveTo>
                  <a:cubicBezTo>
                    <a:pt x="439" y="409"/>
                    <a:pt x="436" y="406"/>
                    <a:pt x="436" y="408"/>
                  </a:cubicBezTo>
                  <a:cubicBezTo>
                    <a:pt x="437" y="408"/>
                    <a:pt x="435" y="411"/>
                    <a:pt x="438" y="411"/>
                  </a:cubicBezTo>
                  <a:close/>
                  <a:moveTo>
                    <a:pt x="873" y="515"/>
                  </a:moveTo>
                  <a:cubicBezTo>
                    <a:pt x="873" y="512"/>
                    <a:pt x="875" y="508"/>
                    <a:pt x="873" y="507"/>
                  </a:cubicBezTo>
                  <a:cubicBezTo>
                    <a:pt x="873" y="510"/>
                    <a:pt x="871" y="514"/>
                    <a:pt x="873" y="515"/>
                  </a:cubicBezTo>
                  <a:close/>
                  <a:moveTo>
                    <a:pt x="402" y="405"/>
                  </a:moveTo>
                  <a:cubicBezTo>
                    <a:pt x="402" y="403"/>
                    <a:pt x="404" y="404"/>
                    <a:pt x="404" y="403"/>
                  </a:cubicBezTo>
                  <a:cubicBezTo>
                    <a:pt x="403" y="402"/>
                    <a:pt x="403" y="401"/>
                    <a:pt x="402" y="401"/>
                  </a:cubicBezTo>
                  <a:cubicBezTo>
                    <a:pt x="402" y="402"/>
                    <a:pt x="401" y="404"/>
                    <a:pt x="402" y="405"/>
                  </a:cubicBezTo>
                  <a:close/>
                  <a:moveTo>
                    <a:pt x="777" y="492"/>
                  </a:moveTo>
                  <a:cubicBezTo>
                    <a:pt x="778" y="490"/>
                    <a:pt x="780" y="493"/>
                    <a:pt x="782" y="493"/>
                  </a:cubicBezTo>
                  <a:cubicBezTo>
                    <a:pt x="783" y="490"/>
                    <a:pt x="782" y="489"/>
                    <a:pt x="780" y="488"/>
                  </a:cubicBezTo>
                  <a:cubicBezTo>
                    <a:pt x="781" y="491"/>
                    <a:pt x="775" y="490"/>
                    <a:pt x="777" y="492"/>
                  </a:cubicBezTo>
                  <a:close/>
                  <a:moveTo>
                    <a:pt x="158" y="350"/>
                  </a:moveTo>
                  <a:cubicBezTo>
                    <a:pt x="161" y="350"/>
                    <a:pt x="160" y="352"/>
                    <a:pt x="161" y="353"/>
                  </a:cubicBezTo>
                  <a:cubicBezTo>
                    <a:pt x="161" y="352"/>
                    <a:pt x="163" y="355"/>
                    <a:pt x="163" y="352"/>
                  </a:cubicBezTo>
                  <a:cubicBezTo>
                    <a:pt x="160" y="352"/>
                    <a:pt x="161" y="347"/>
                    <a:pt x="160" y="348"/>
                  </a:cubicBezTo>
                  <a:cubicBezTo>
                    <a:pt x="160" y="349"/>
                    <a:pt x="159" y="350"/>
                    <a:pt x="158" y="350"/>
                  </a:cubicBezTo>
                  <a:close/>
                  <a:moveTo>
                    <a:pt x="427" y="412"/>
                  </a:moveTo>
                  <a:cubicBezTo>
                    <a:pt x="429" y="413"/>
                    <a:pt x="430" y="411"/>
                    <a:pt x="430" y="409"/>
                  </a:cubicBezTo>
                  <a:cubicBezTo>
                    <a:pt x="429" y="409"/>
                    <a:pt x="429" y="408"/>
                    <a:pt x="428" y="408"/>
                  </a:cubicBezTo>
                  <a:cubicBezTo>
                    <a:pt x="427" y="409"/>
                    <a:pt x="426" y="411"/>
                    <a:pt x="427" y="412"/>
                  </a:cubicBezTo>
                  <a:close/>
                  <a:moveTo>
                    <a:pt x="773" y="493"/>
                  </a:moveTo>
                  <a:cubicBezTo>
                    <a:pt x="771" y="491"/>
                    <a:pt x="774" y="488"/>
                    <a:pt x="773" y="487"/>
                  </a:cubicBezTo>
                  <a:cubicBezTo>
                    <a:pt x="770" y="488"/>
                    <a:pt x="770" y="491"/>
                    <a:pt x="773" y="493"/>
                  </a:cubicBezTo>
                  <a:close/>
                  <a:moveTo>
                    <a:pt x="789" y="500"/>
                  </a:moveTo>
                  <a:cubicBezTo>
                    <a:pt x="790" y="500"/>
                    <a:pt x="791" y="500"/>
                    <a:pt x="791" y="500"/>
                  </a:cubicBezTo>
                  <a:cubicBezTo>
                    <a:pt x="792" y="499"/>
                    <a:pt x="792" y="499"/>
                    <a:pt x="792" y="498"/>
                  </a:cubicBezTo>
                  <a:cubicBezTo>
                    <a:pt x="791" y="498"/>
                    <a:pt x="790" y="498"/>
                    <a:pt x="790" y="497"/>
                  </a:cubicBezTo>
                  <a:cubicBezTo>
                    <a:pt x="791" y="497"/>
                    <a:pt x="792" y="494"/>
                    <a:pt x="791" y="496"/>
                  </a:cubicBezTo>
                  <a:cubicBezTo>
                    <a:pt x="789" y="497"/>
                    <a:pt x="791" y="499"/>
                    <a:pt x="789" y="500"/>
                  </a:cubicBezTo>
                  <a:close/>
                  <a:moveTo>
                    <a:pt x="793" y="504"/>
                  </a:moveTo>
                  <a:cubicBezTo>
                    <a:pt x="789" y="502"/>
                    <a:pt x="788" y="502"/>
                    <a:pt x="786" y="499"/>
                  </a:cubicBezTo>
                  <a:cubicBezTo>
                    <a:pt x="785" y="501"/>
                    <a:pt x="785" y="500"/>
                    <a:pt x="785" y="502"/>
                  </a:cubicBezTo>
                  <a:cubicBezTo>
                    <a:pt x="788" y="502"/>
                    <a:pt x="788" y="505"/>
                    <a:pt x="789" y="506"/>
                  </a:cubicBezTo>
                  <a:cubicBezTo>
                    <a:pt x="788" y="508"/>
                    <a:pt x="788" y="508"/>
                    <a:pt x="788" y="510"/>
                  </a:cubicBezTo>
                  <a:cubicBezTo>
                    <a:pt x="786" y="509"/>
                    <a:pt x="787" y="511"/>
                    <a:pt x="787" y="512"/>
                  </a:cubicBezTo>
                  <a:cubicBezTo>
                    <a:pt x="786" y="512"/>
                    <a:pt x="785" y="511"/>
                    <a:pt x="784" y="511"/>
                  </a:cubicBezTo>
                  <a:cubicBezTo>
                    <a:pt x="784" y="512"/>
                    <a:pt x="784" y="513"/>
                    <a:pt x="784" y="514"/>
                  </a:cubicBezTo>
                  <a:cubicBezTo>
                    <a:pt x="787" y="514"/>
                    <a:pt x="789" y="514"/>
                    <a:pt x="790" y="516"/>
                  </a:cubicBezTo>
                  <a:cubicBezTo>
                    <a:pt x="791" y="512"/>
                    <a:pt x="793" y="513"/>
                    <a:pt x="793" y="511"/>
                  </a:cubicBezTo>
                  <a:cubicBezTo>
                    <a:pt x="794" y="511"/>
                    <a:pt x="794" y="513"/>
                    <a:pt x="793" y="514"/>
                  </a:cubicBezTo>
                  <a:cubicBezTo>
                    <a:pt x="796" y="515"/>
                    <a:pt x="797" y="513"/>
                    <a:pt x="798" y="513"/>
                  </a:cubicBezTo>
                  <a:cubicBezTo>
                    <a:pt x="799" y="511"/>
                    <a:pt x="798" y="509"/>
                    <a:pt x="801" y="509"/>
                  </a:cubicBezTo>
                  <a:cubicBezTo>
                    <a:pt x="799" y="507"/>
                    <a:pt x="801" y="506"/>
                    <a:pt x="799" y="504"/>
                  </a:cubicBezTo>
                  <a:cubicBezTo>
                    <a:pt x="797" y="505"/>
                    <a:pt x="800" y="507"/>
                    <a:pt x="798" y="507"/>
                  </a:cubicBezTo>
                  <a:cubicBezTo>
                    <a:pt x="797" y="507"/>
                    <a:pt x="796" y="506"/>
                    <a:pt x="795" y="505"/>
                  </a:cubicBezTo>
                  <a:cubicBezTo>
                    <a:pt x="796" y="505"/>
                    <a:pt x="798" y="503"/>
                    <a:pt x="797" y="503"/>
                  </a:cubicBezTo>
                  <a:cubicBezTo>
                    <a:pt x="796" y="505"/>
                    <a:pt x="793" y="504"/>
                    <a:pt x="791" y="505"/>
                  </a:cubicBezTo>
                  <a:cubicBezTo>
                    <a:pt x="791" y="504"/>
                    <a:pt x="792" y="504"/>
                    <a:pt x="793" y="504"/>
                  </a:cubicBezTo>
                  <a:close/>
                  <a:moveTo>
                    <a:pt x="194" y="370"/>
                  </a:moveTo>
                  <a:cubicBezTo>
                    <a:pt x="194" y="369"/>
                    <a:pt x="195" y="369"/>
                    <a:pt x="196" y="368"/>
                  </a:cubicBezTo>
                  <a:cubicBezTo>
                    <a:pt x="196" y="366"/>
                    <a:pt x="195" y="365"/>
                    <a:pt x="194" y="364"/>
                  </a:cubicBezTo>
                  <a:cubicBezTo>
                    <a:pt x="191" y="365"/>
                    <a:pt x="190" y="368"/>
                    <a:pt x="194" y="370"/>
                  </a:cubicBezTo>
                  <a:close/>
                  <a:moveTo>
                    <a:pt x="159" y="364"/>
                  </a:moveTo>
                  <a:cubicBezTo>
                    <a:pt x="159" y="364"/>
                    <a:pt x="160" y="364"/>
                    <a:pt x="161" y="364"/>
                  </a:cubicBezTo>
                  <a:cubicBezTo>
                    <a:pt x="161" y="362"/>
                    <a:pt x="162" y="361"/>
                    <a:pt x="163" y="359"/>
                  </a:cubicBezTo>
                  <a:cubicBezTo>
                    <a:pt x="161" y="359"/>
                    <a:pt x="161" y="362"/>
                    <a:pt x="160" y="359"/>
                  </a:cubicBezTo>
                  <a:cubicBezTo>
                    <a:pt x="157" y="361"/>
                    <a:pt x="159" y="365"/>
                    <a:pt x="160" y="361"/>
                  </a:cubicBezTo>
                  <a:cubicBezTo>
                    <a:pt x="161" y="363"/>
                    <a:pt x="158" y="363"/>
                    <a:pt x="159" y="364"/>
                  </a:cubicBezTo>
                  <a:close/>
                  <a:moveTo>
                    <a:pt x="433" y="424"/>
                  </a:moveTo>
                  <a:cubicBezTo>
                    <a:pt x="433" y="423"/>
                    <a:pt x="434" y="423"/>
                    <a:pt x="434" y="421"/>
                  </a:cubicBezTo>
                  <a:cubicBezTo>
                    <a:pt x="433" y="421"/>
                    <a:pt x="432" y="421"/>
                    <a:pt x="432" y="420"/>
                  </a:cubicBezTo>
                  <a:cubicBezTo>
                    <a:pt x="430" y="421"/>
                    <a:pt x="432" y="421"/>
                    <a:pt x="431" y="423"/>
                  </a:cubicBezTo>
                  <a:cubicBezTo>
                    <a:pt x="431" y="423"/>
                    <a:pt x="430" y="423"/>
                    <a:pt x="431" y="424"/>
                  </a:cubicBezTo>
                  <a:cubicBezTo>
                    <a:pt x="431" y="423"/>
                    <a:pt x="433" y="422"/>
                    <a:pt x="433" y="423"/>
                  </a:cubicBezTo>
                  <a:cubicBezTo>
                    <a:pt x="432" y="423"/>
                    <a:pt x="432" y="424"/>
                    <a:pt x="433" y="424"/>
                  </a:cubicBezTo>
                  <a:close/>
                  <a:moveTo>
                    <a:pt x="263" y="393"/>
                  </a:moveTo>
                  <a:cubicBezTo>
                    <a:pt x="264" y="391"/>
                    <a:pt x="266" y="393"/>
                    <a:pt x="268" y="393"/>
                  </a:cubicBezTo>
                  <a:cubicBezTo>
                    <a:pt x="267" y="390"/>
                    <a:pt x="265" y="389"/>
                    <a:pt x="267" y="386"/>
                  </a:cubicBezTo>
                  <a:cubicBezTo>
                    <a:pt x="263" y="385"/>
                    <a:pt x="266" y="388"/>
                    <a:pt x="263" y="390"/>
                  </a:cubicBezTo>
                  <a:cubicBezTo>
                    <a:pt x="267" y="390"/>
                    <a:pt x="262" y="392"/>
                    <a:pt x="263" y="393"/>
                  </a:cubicBezTo>
                  <a:close/>
                  <a:moveTo>
                    <a:pt x="208" y="375"/>
                  </a:moveTo>
                  <a:cubicBezTo>
                    <a:pt x="208" y="378"/>
                    <a:pt x="211" y="375"/>
                    <a:pt x="213" y="374"/>
                  </a:cubicBezTo>
                  <a:cubicBezTo>
                    <a:pt x="211" y="374"/>
                    <a:pt x="209" y="374"/>
                    <a:pt x="208" y="375"/>
                  </a:cubicBezTo>
                  <a:close/>
                  <a:moveTo>
                    <a:pt x="292" y="395"/>
                  </a:moveTo>
                  <a:cubicBezTo>
                    <a:pt x="293" y="393"/>
                    <a:pt x="289" y="392"/>
                    <a:pt x="287" y="393"/>
                  </a:cubicBezTo>
                  <a:cubicBezTo>
                    <a:pt x="290" y="393"/>
                    <a:pt x="291" y="396"/>
                    <a:pt x="292" y="395"/>
                  </a:cubicBezTo>
                  <a:close/>
                  <a:moveTo>
                    <a:pt x="396" y="421"/>
                  </a:moveTo>
                  <a:cubicBezTo>
                    <a:pt x="396" y="420"/>
                    <a:pt x="398" y="420"/>
                    <a:pt x="398" y="418"/>
                  </a:cubicBezTo>
                  <a:cubicBezTo>
                    <a:pt x="396" y="418"/>
                    <a:pt x="396" y="415"/>
                    <a:pt x="395" y="417"/>
                  </a:cubicBezTo>
                  <a:cubicBezTo>
                    <a:pt x="397" y="417"/>
                    <a:pt x="394" y="421"/>
                    <a:pt x="396" y="421"/>
                  </a:cubicBezTo>
                  <a:close/>
                  <a:moveTo>
                    <a:pt x="882" y="533"/>
                  </a:moveTo>
                  <a:cubicBezTo>
                    <a:pt x="883" y="531"/>
                    <a:pt x="883" y="529"/>
                    <a:pt x="881" y="528"/>
                  </a:cubicBezTo>
                  <a:cubicBezTo>
                    <a:pt x="881" y="530"/>
                    <a:pt x="880" y="532"/>
                    <a:pt x="882" y="533"/>
                  </a:cubicBezTo>
                  <a:close/>
                  <a:moveTo>
                    <a:pt x="202" y="377"/>
                  </a:moveTo>
                  <a:cubicBezTo>
                    <a:pt x="203" y="376"/>
                    <a:pt x="206" y="378"/>
                    <a:pt x="207" y="377"/>
                  </a:cubicBezTo>
                  <a:cubicBezTo>
                    <a:pt x="205" y="376"/>
                    <a:pt x="205" y="375"/>
                    <a:pt x="206" y="375"/>
                  </a:cubicBezTo>
                  <a:cubicBezTo>
                    <a:pt x="205" y="375"/>
                    <a:pt x="200" y="378"/>
                    <a:pt x="202" y="377"/>
                  </a:cubicBezTo>
                  <a:close/>
                  <a:moveTo>
                    <a:pt x="159" y="366"/>
                  </a:moveTo>
                  <a:cubicBezTo>
                    <a:pt x="159" y="367"/>
                    <a:pt x="157" y="367"/>
                    <a:pt x="157" y="368"/>
                  </a:cubicBezTo>
                  <a:cubicBezTo>
                    <a:pt x="160" y="368"/>
                    <a:pt x="158" y="370"/>
                    <a:pt x="161" y="370"/>
                  </a:cubicBezTo>
                  <a:cubicBezTo>
                    <a:pt x="163" y="369"/>
                    <a:pt x="164" y="367"/>
                    <a:pt x="163" y="365"/>
                  </a:cubicBezTo>
                  <a:cubicBezTo>
                    <a:pt x="162" y="367"/>
                    <a:pt x="160" y="368"/>
                    <a:pt x="159" y="366"/>
                  </a:cubicBezTo>
                  <a:close/>
                  <a:moveTo>
                    <a:pt x="137" y="362"/>
                  </a:moveTo>
                  <a:cubicBezTo>
                    <a:pt x="139" y="362"/>
                    <a:pt x="136" y="366"/>
                    <a:pt x="138" y="366"/>
                  </a:cubicBezTo>
                  <a:cubicBezTo>
                    <a:pt x="140" y="365"/>
                    <a:pt x="138" y="362"/>
                    <a:pt x="140" y="361"/>
                  </a:cubicBezTo>
                  <a:cubicBezTo>
                    <a:pt x="139" y="361"/>
                    <a:pt x="138" y="361"/>
                    <a:pt x="137" y="362"/>
                  </a:cubicBezTo>
                  <a:close/>
                  <a:moveTo>
                    <a:pt x="141" y="363"/>
                  </a:moveTo>
                  <a:cubicBezTo>
                    <a:pt x="142" y="362"/>
                    <a:pt x="139" y="368"/>
                    <a:pt x="138" y="369"/>
                  </a:cubicBezTo>
                  <a:cubicBezTo>
                    <a:pt x="139" y="370"/>
                    <a:pt x="140" y="370"/>
                    <a:pt x="140" y="371"/>
                  </a:cubicBezTo>
                  <a:cubicBezTo>
                    <a:pt x="138" y="370"/>
                    <a:pt x="139" y="372"/>
                    <a:pt x="137" y="373"/>
                  </a:cubicBezTo>
                  <a:cubicBezTo>
                    <a:pt x="138" y="377"/>
                    <a:pt x="137" y="379"/>
                    <a:pt x="134" y="380"/>
                  </a:cubicBezTo>
                  <a:cubicBezTo>
                    <a:pt x="136" y="381"/>
                    <a:pt x="135" y="380"/>
                    <a:pt x="137" y="380"/>
                  </a:cubicBezTo>
                  <a:cubicBezTo>
                    <a:pt x="137" y="381"/>
                    <a:pt x="137" y="382"/>
                    <a:pt x="138" y="382"/>
                  </a:cubicBezTo>
                  <a:cubicBezTo>
                    <a:pt x="136" y="381"/>
                    <a:pt x="135" y="384"/>
                    <a:pt x="132" y="382"/>
                  </a:cubicBezTo>
                  <a:cubicBezTo>
                    <a:pt x="130" y="388"/>
                    <a:pt x="134" y="391"/>
                    <a:pt x="129" y="394"/>
                  </a:cubicBezTo>
                  <a:cubicBezTo>
                    <a:pt x="133" y="395"/>
                    <a:pt x="131" y="398"/>
                    <a:pt x="131" y="399"/>
                  </a:cubicBezTo>
                  <a:cubicBezTo>
                    <a:pt x="134" y="400"/>
                    <a:pt x="135" y="404"/>
                    <a:pt x="137" y="406"/>
                  </a:cubicBezTo>
                  <a:cubicBezTo>
                    <a:pt x="137" y="403"/>
                    <a:pt x="139" y="401"/>
                    <a:pt x="142" y="402"/>
                  </a:cubicBezTo>
                  <a:cubicBezTo>
                    <a:pt x="141" y="404"/>
                    <a:pt x="143" y="404"/>
                    <a:pt x="141" y="406"/>
                  </a:cubicBezTo>
                  <a:cubicBezTo>
                    <a:pt x="144" y="405"/>
                    <a:pt x="143" y="408"/>
                    <a:pt x="145" y="408"/>
                  </a:cubicBezTo>
                  <a:cubicBezTo>
                    <a:pt x="146" y="406"/>
                    <a:pt x="147" y="407"/>
                    <a:pt x="148" y="406"/>
                  </a:cubicBezTo>
                  <a:cubicBezTo>
                    <a:pt x="148" y="407"/>
                    <a:pt x="149" y="405"/>
                    <a:pt x="149" y="407"/>
                  </a:cubicBezTo>
                  <a:cubicBezTo>
                    <a:pt x="149" y="408"/>
                    <a:pt x="148" y="407"/>
                    <a:pt x="148" y="408"/>
                  </a:cubicBezTo>
                  <a:cubicBezTo>
                    <a:pt x="150" y="409"/>
                    <a:pt x="148" y="409"/>
                    <a:pt x="151" y="409"/>
                  </a:cubicBezTo>
                  <a:cubicBezTo>
                    <a:pt x="147" y="415"/>
                    <a:pt x="153" y="418"/>
                    <a:pt x="155" y="423"/>
                  </a:cubicBezTo>
                  <a:cubicBezTo>
                    <a:pt x="155" y="421"/>
                    <a:pt x="154" y="420"/>
                    <a:pt x="156" y="420"/>
                  </a:cubicBezTo>
                  <a:cubicBezTo>
                    <a:pt x="159" y="425"/>
                    <a:pt x="153" y="428"/>
                    <a:pt x="151" y="432"/>
                  </a:cubicBezTo>
                  <a:cubicBezTo>
                    <a:pt x="153" y="433"/>
                    <a:pt x="153" y="434"/>
                    <a:pt x="155" y="434"/>
                  </a:cubicBezTo>
                  <a:cubicBezTo>
                    <a:pt x="157" y="433"/>
                    <a:pt x="155" y="430"/>
                    <a:pt x="159" y="432"/>
                  </a:cubicBezTo>
                  <a:cubicBezTo>
                    <a:pt x="158" y="427"/>
                    <a:pt x="158" y="425"/>
                    <a:pt x="160" y="420"/>
                  </a:cubicBezTo>
                  <a:cubicBezTo>
                    <a:pt x="159" y="420"/>
                    <a:pt x="158" y="420"/>
                    <a:pt x="158" y="419"/>
                  </a:cubicBezTo>
                  <a:cubicBezTo>
                    <a:pt x="160" y="419"/>
                    <a:pt x="157" y="418"/>
                    <a:pt x="158" y="417"/>
                  </a:cubicBezTo>
                  <a:cubicBezTo>
                    <a:pt x="159" y="419"/>
                    <a:pt x="159" y="412"/>
                    <a:pt x="163" y="414"/>
                  </a:cubicBezTo>
                  <a:cubicBezTo>
                    <a:pt x="162" y="410"/>
                    <a:pt x="162" y="409"/>
                    <a:pt x="164" y="404"/>
                  </a:cubicBezTo>
                  <a:cubicBezTo>
                    <a:pt x="162" y="403"/>
                    <a:pt x="161" y="405"/>
                    <a:pt x="161" y="403"/>
                  </a:cubicBezTo>
                  <a:cubicBezTo>
                    <a:pt x="162" y="403"/>
                    <a:pt x="164" y="404"/>
                    <a:pt x="165" y="403"/>
                  </a:cubicBezTo>
                  <a:cubicBezTo>
                    <a:pt x="162" y="403"/>
                    <a:pt x="163" y="400"/>
                    <a:pt x="163" y="398"/>
                  </a:cubicBezTo>
                  <a:cubicBezTo>
                    <a:pt x="166" y="399"/>
                    <a:pt x="167" y="395"/>
                    <a:pt x="169" y="394"/>
                  </a:cubicBezTo>
                  <a:cubicBezTo>
                    <a:pt x="167" y="393"/>
                    <a:pt x="168" y="393"/>
                    <a:pt x="166" y="392"/>
                  </a:cubicBezTo>
                  <a:cubicBezTo>
                    <a:pt x="167" y="392"/>
                    <a:pt x="167" y="391"/>
                    <a:pt x="169" y="392"/>
                  </a:cubicBezTo>
                  <a:cubicBezTo>
                    <a:pt x="169" y="390"/>
                    <a:pt x="167" y="385"/>
                    <a:pt x="170" y="387"/>
                  </a:cubicBezTo>
                  <a:cubicBezTo>
                    <a:pt x="169" y="384"/>
                    <a:pt x="166" y="377"/>
                    <a:pt x="166" y="371"/>
                  </a:cubicBezTo>
                  <a:cubicBezTo>
                    <a:pt x="164" y="373"/>
                    <a:pt x="166" y="373"/>
                    <a:pt x="163" y="373"/>
                  </a:cubicBezTo>
                  <a:cubicBezTo>
                    <a:pt x="163" y="374"/>
                    <a:pt x="163" y="376"/>
                    <a:pt x="163" y="376"/>
                  </a:cubicBezTo>
                  <a:cubicBezTo>
                    <a:pt x="161" y="374"/>
                    <a:pt x="160" y="381"/>
                    <a:pt x="155" y="378"/>
                  </a:cubicBezTo>
                  <a:cubicBezTo>
                    <a:pt x="154" y="375"/>
                    <a:pt x="158" y="374"/>
                    <a:pt x="158" y="371"/>
                  </a:cubicBezTo>
                  <a:cubicBezTo>
                    <a:pt x="157" y="372"/>
                    <a:pt x="156" y="373"/>
                    <a:pt x="155" y="373"/>
                  </a:cubicBezTo>
                  <a:cubicBezTo>
                    <a:pt x="153" y="371"/>
                    <a:pt x="154" y="374"/>
                    <a:pt x="152" y="373"/>
                  </a:cubicBezTo>
                  <a:cubicBezTo>
                    <a:pt x="154" y="372"/>
                    <a:pt x="152" y="369"/>
                    <a:pt x="154" y="368"/>
                  </a:cubicBezTo>
                  <a:cubicBezTo>
                    <a:pt x="150" y="367"/>
                    <a:pt x="153" y="373"/>
                    <a:pt x="149" y="370"/>
                  </a:cubicBezTo>
                  <a:cubicBezTo>
                    <a:pt x="148" y="372"/>
                    <a:pt x="148" y="371"/>
                    <a:pt x="148" y="374"/>
                  </a:cubicBezTo>
                  <a:cubicBezTo>
                    <a:pt x="147" y="373"/>
                    <a:pt x="146" y="373"/>
                    <a:pt x="145" y="373"/>
                  </a:cubicBezTo>
                  <a:cubicBezTo>
                    <a:pt x="147" y="368"/>
                    <a:pt x="143" y="370"/>
                    <a:pt x="142" y="368"/>
                  </a:cubicBezTo>
                  <a:cubicBezTo>
                    <a:pt x="142" y="367"/>
                    <a:pt x="142" y="365"/>
                    <a:pt x="143" y="365"/>
                  </a:cubicBezTo>
                  <a:cubicBezTo>
                    <a:pt x="144" y="367"/>
                    <a:pt x="144" y="365"/>
                    <a:pt x="146" y="366"/>
                  </a:cubicBezTo>
                  <a:cubicBezTo>
                    <a:pt x="146" y="368"/>
                    <a:pt x="143" y="368"/>
                    <a:pt x="146" y="368"/>
                  </a:cubicBezTo>
                  <a:cubicBezTo>
                    <a:pt x="149" y="367"/>
                    <a:pt x="144" y="365"/>
                    <a:pt x="147" y="363"/>
                  </a:cubicBezTo>
                  <a:cubicBezTo>
                    <a:pt x="146" y="363"/>
                    <a:pt x="146" y="362"/>
                    <a:pt x="145" y="363"/>
                  </a:cubicBezTo>
                  <a:cubicBezTo>
                    <a:pt x="147" y="363"/>
                    <a:pt x="142" y="366"/>
                    <a:pt x="141" y="363"/>
                  </a:cubicBezTo>
                  <a:close/>
                  <a:moveTo>
                    <a:pt x="180" y="375"/>
                  </a:moveTo>
                  <a:cubicBezTo>
                    <a:pt x="182" y="376"/>
                    <a:pt x="183" y="375"/>
                    <a:pt x="183" y="373"/>
                  </a:cubicBezTo>
                  <a:cubicBezTo>
                    <a:pt x="182" y="373"/>
                    <a:pt x="180" y="373"/>
                    <a:pt x="180" y="375"/>
                  </a:cubicBezTo>
                  <a:close/>
                  <a:moveTo>
                    <a:pt x="879" y="534"/>
                  </a:moveTo>
                  <a:cubicBezTo>
                    <a:pt x="879" y="536"/>
                    <a:pt x="876" y="540"/>
                    <a:pt x="878" y="541"/>
                  </a:cubicBezTo>
                  <a:cubicBezTo>
                    <a:pt x="879" y="538"/>
                    <a:pt x="881" y="538"/>
                    <a:pt x="879" y="534"/>
                  </a:cubicBezTo>
                  <a:close/>
                  <a:moveTo>
                    <a:pt x="331" y="410"/>
                  </a:moveTo>
                  <a:cubicBezTo>
                    <a:pt x="330" y="412"/>
                    <a:pt x="331" y="413"/>
                    <a:pt x="332" y="414"/>
                  </a:cubicBezTo>
                  <a:cubicBezTo>
                    <a:pt x="334" y="413"/>
                    <a:pt x="334" y="411"/>
                    <a:pt x="332" y="410"/>
                  </a:cubicBezTo>
                  <a:cubicBezTo>
                    <a:pt x="332" y="411"/>
                    <a:pt x="332" y="411"/>
                    <a:pt x="331" y="410"/>
                  </a:cubicBezTo>
                  <a:close/>
                  <a:moveTo>
                    <a:pt x="276" y="405"/>
                  </a:moveTo>
                  <a:cubicBezTo>
                    <a:pt x="279" y="404"/>
                    <a:pt x="274" y="403"/>
                    <a:pt x="276" y="400"/>
                  </a:cubicBezTo>
                  <a:cubicBezTo>
                    <a:pt x="275" y="399"/>
                    <a:pt x="273" y="402"/>
                    <a:pt x="274" y="402"/>
                  </a:cubicBezTo>
                  <a:cubicBezTo>
                    <a:pt x="276" y="400"/>
                    <a:pt x="274" y="405"/>
                    <a:pt x="276" y="405"/>
                  </a:cubicBezTo>
                  <a:close/>
                  <a:moveTo>
                    <a:pt x="200" y="399"/>
                  </a:moveTo>
                  <a:cubicBezTo>
                    <a:pt x="200" y="398"/>
                    <a:pt x="200" y="396"/>
                    <a:pt x="201" y="396"/>
                  </a:cubicBezTo>
                  <a:cubicBezTo>
                    <a:pt x="204" y="397"/>
                    <a:pt x="203" y="399"/>
                    <a:pt x="205" y="399"/>
                  </a:cubicBezTo>
                  <a:cubicBezTo>
                    <a:pt x="205" y="398"/>
                    <a:pt x="207" y="398"/>
                    <a:pt x="205" y="399"/>
                  </a:cubicBezTo>
                  <a:cubicBezTo>
                    <a:pt x="209" y="398"/>
                    <a:pt x="212" y="396"/>
                    <a:pt x="214" y="393"/>
                  </a:cubicBezTo>
                  <a:cubicBezTo>
                    <a:pt x="209" y="391"/>
                    <a:pt x="213" y="389"/>
                    <a:pt x="211" y="387"/>
                  </a:cubicBezTo>
                  <a:cubicBezTo>
                    <a:pt x="210" y="389"/>
                    <a:pt x="209" y="389"/>
                    <a:pt x="208" y="388"/>
                  </a:cubicBezTo>
                  <a:cubicBezTo>
                    <a:pt x="208" y="390"/>
                    <a:pt x="206" y="389"/>
                    <a:pt x="205" y="391"/>
                  </a:cubicBezTo>
                  <a:cubicBezTo>
                    <a:pt x="206" y="391"/>
                    <a:pt x="206" y="392"/>
                    <a:pt x="207" y="392"/>
                  </a:cubicBezTo>
                  <a:cubicBezTo>
                    <a:pt x="205" y="393"/>
                    <a:pt x="205" y="396"/>
                    <a:pt x="202" y="396"/>
                  </a:cubicBezTo>
                  <a:cubicBezTo>
                    <a:pt x="199" y="395"/>
                    <a:pt x="199" y="394"/>
                    <a:pt x="195" y="393"/>
                  </a:cubicBezTo>
                  <a:cubicBezTo>
                    <a:pt x="192" y="395"/>
                    <a:pt x="190" y="392"/>
                    <a:pt x="188" y="396"/>
                  </a:cubicBezTo>
                  <a:cubicBezTo>
                    <a:pt x="189" y="396"/>
                    <a:pt x="189" y="397"/>
                    <a:pt x="191" y="397"/>
                  </a:cubicBezTo>
                  <a:cubicBezTo>
                    <a:pt x="193" y="394"/>
                    <a:pt x="195" y="396"/>
                    <a:pt x="196" y="394"/>
                  </a:cubicBezTo>
                  <a:cubicBezTo>
                    <a:pt x="199" y="395"/>
                    <a:pt x="199" y="397"/>
                    <a:pt x="200" y="399"/>
                  </a:cubicBezTo>
                  <a:close/>
                  <a:moveTo>
                    <a:pt x="285" y="410"/>
                  </a:moveTo>
                  <a:cubicBezTo>
                    <a:pt x="285" y="410"/>
                    <a:pt x="284" y="410"/>
                    <a:pt x="284" y="411"/>
                  </a:cubicBezTo>
                  <a:cubicBezTo>
                    <a:pt x="288" y="411"/>
                    <a:pt x="286" y="405"/>
                    <a:pt x="283" y="407"/>
                  </a:cubicBezTo>
                  <a:cubicBezTo>
                    <a:pt x="284" y="408"/>
                    <a:pt x="285" y="409"/>
                    <a:pt x="285" y="410"/>
                  </a:cubicBezTo>
                  <a:close/>
                  <a:moveTo>
                    <a:pt x="822" y="543"/>
                  </a:moveTo>
                  <a:cubicBezTo>
                    <a:pt x="824" y="539"/>
                    <a:pt x="824" y="540"/>
                    <a:pt x="826" y="538"/>
                  </a:cubicBezTo>
                  <a:cubicBezTo>
                    <a:pt x="823" y="537"/>
                    <a:pt x="822" y="540"/>
                    <a:pt x="819" y="540"/>
                  </a:cubicBezTo>
                  <a:cubicBezTo>
                    <a:pt x="819" y="538"/>
                    <a:pt x="813" y="537"/>
                    <a:pt x="815" y="539"/>
                  </a:cubicBezTo>
                  <a:cubicBezTo>
                    <a:pt x="815" y="539"/>
                    <a:pt x="812" y="545"/>
                    <a:pt x="814" y="548"/>
                  </a:cubicBezTo>
                  <a:cubicBezTo>
                    <a:pt x="811" y="549"/>
                    <a:pt x="812" y="554"/>
                    <a:pt x="811" y="557"/>
                  </a:cubicBezTo>
                  <a:cubicBezTo>
                    <a:pt x="814" y="556"/>
                    <a:pt x="812" y="562"/>
                    <a:pt x="814" y="560"/>
                  </a:cubicBezTo>
                  <a:cubicBezTo>
                    <a:pt x="814" y="559"/>
                    <a:pt x="813" y="559"/>
                    <a:pt x="813" y="559"/>
                  </a:cubicBezTo>
                  <a:cubicBezTo>
                    <a:pt x="814" y="559"/>
                    <a:pt x="815" y="559"/>
                    <a:pt x="816" y="558"/>
                  </a:cubicBezTo>
                  <a:cubicBezTo>
                    <a:pt x="815" y="561"/>
                    <a:pt x="817" y="564"/>
                    <a:pt x="814" y="568"/>
                  </a:cubicBezTo>
                  <a:cubicBezTo>
                    <a:pt x="816" y="568"/>
                    <a:pt x="815" y="569"/>
                    <a:pt x="816" y="570"/>
                  </a:cubicBezTo>
                  <a:cubicBezTo>
                    <a:pt x="817" y="568"/>
                    <a:pt x="819" y="564"/>
                    <a:pt x="822" y="567"/>
                  </a:cubicBezTo>
                  <a:cubicBezTo>
                    <a:pt x="823" y="566"/>
                    <a:pt x="820" y="564"/>
                    <a:pt x="823" y="564"/>
                  </a:cubicBezTo>
                  <a:cubicBezTo>
                    <a:pt x="821" y="566"/>
                    <a:pt x="826" y="565"/>
                    <a:pt x="828" y="565"/>
                  </a:cubicBezTo>
                  <a:cubicBezTo>
                    <a:pt x="826" y="564"/>
                    <a:pt x="830" y="563"/>
                    <a:pt x="829" y="561"/>
                  </a:cubicBezTo>
                  <a:cubicBezTo>
                    <a:pt x="828" y="560"/>
                    <a:pt x="827" y="559"/>
                    <a:pt x="826" y="556"/>
                  </a:cubicBezTo>
                  <a:cubicBezTo>
                    <a:pt x="825" y="557"/>
                    <a:pt x="824" y="558"/>
                    <a:pt x="823" y="558"/>
                  </a:cubicBezTo>
                  <a:cubicBezTo>
                    <a:pt x="821" y="555"/>
                    <a:pt x="823" y="555"/>
                    <a:pt x="821" y="554"/>
                  </a:cubicBezTo>
                  <a:cubicBezTo>
                    <a:pt x="821" y="553"/>
                    <a:pt x="824" y="552"/>
                    <a:pt x="822" y="552"/>
                  </a:cubicBezTo>
                  <a:cubicBezTo>
                    <a:pt x="821" y="554"/>
                    <a:pt x="822" y="550"/>
                    <a:pt x="821" y="550"/>
                  </a:cubicBezTo>
                  <a:cubicBezTo>
                    <a:pt x="821" y="552"/>
                    <a:pt x="819" y="554"/>
                    <a:pt x="820" y="557"/>
                  </a:cubicBezTo>
                  <a:cubicBezTo>
                    <a:pt x="819" y="557"/>
                    <a:pt x="820" y="558"/>
                    <a:pt x="819" y="558"/>
                  </a:cubicBezTo>
                  <a:cubicBezTo>
                    <a:pt x="820" y="555"/>
                    <a:pt x="819" y="558"/>
                    <a:pt x="817" y="557"/>
                  </a:cubicBezTo>
                  <a:cubicBezTo>
                    <a:pt x="818" y="555"/>
                    <a:pt x="819" y="554"/>
                    <a:pt x="816" y="556"/>
                  </a:cubicBezTo>
                  <a:cubicBezTo>
                    <a:pt x="820" y="552"/>
                    <a:pt x="817" y="549"/>
                    <a:pt x="822" y="547"/>
                  </a:cubicBezTo>
                  <a:cubicBezTo>
                    <a:pt x="820" y="550"/>
                    <a:pt x="826" y="546"/>
                    <a:pt x="827" y="548"/>
                  </a:cubicBezTo>
                  <a:cubicBezTo>
                    <a:pt x="828" y="545"/>
                    <a:pt x="825" y="547"/>
                    <a:pt x="822" y="546"/>
                  </a:cubicBezTo>
                  <a:cubicBezTo>
                    <a:pt x="822" y="544"/>
                    <a:pt x="819" y="542"/>
                    <a:pt x="821" y="541"/>
                  </a:cubicBezTo>
                  <a:cubicBezTo>
                    <a:pt x="823" y="541"/>
                    <a:pt x="821" y="545"/>
                    <a:pt x="822" y="543"/>
                  </a:cubicBezTo>
                  <a:close/>
                  <a:moveTo>
                    <a:pt x="171" y="395"/>
                  </a:moveTo>
                  <a:cubicBezTo>
                    <a:pt x="171" y="394"/>
                    <a:pt x="176" y="394"/>
                    <a:pt x="174" y="392"/>
                  </a:cubicBezTo>
                  <a:cubicBezTo>
                    <a:pt x="173" y="395"/>
                    <a:pt x="171" y="390"/>
                    <a:pt x="171" y="392"/>
                  </a:cubicBezTo>
                  <a:cubicBezTo>
                    <a:pt x="173" y="393"/>
                    <a:pt x="168" y="395"/>
                    <a:pt x="171" y="395"/>
                  </a:cubicBezTo>
                  <a:close/>
                  <a:moveTo>
                    <a:pt x="181" y="395"/>
                  </a:moveTo>
                  <a:cubicBezTo>
                    <a:pt x="181" y="395"/>
                    <a:pt x="180" y="396"/>
                    <a:pt x="180" y="397"/>
                  </a:cubicBezTo>
                  <a:cubicBezTo>
                    <a:pt x="182" y="397"/>
                    <a:pt x="183" y="396"/>
                    <a:pt x="184" y="395"/>
                  </a:cubicBezTo>
                  <a:cubicBezTo>
                    <a:pt x="183" y="394"/>
                    <a:pt x="183" y="395"/>
                    <a:pt x="181" y="395"/>
                  </a:cubicBezTo>
                  <a:close/>
                  <a:moveTo>
                    <a:pt x="361" y="441"/>
                  </a:moveTo>
                  <a:cubicBezTo>
                    <a:pt x="363" y="441"/>
                    <a:pt x="363" y="443"/>
                    <a:pt x="365" y="443"/>
                  </a:cubicBezTo>
                  <a:cubicBezTo>
                    <a:pt x="365" y="441"/>
                    <a:pt x="365" y="440"/>
                    <a:pt x="365" y="438"/>
                  </a:cubicBezTo>
                  <a:cubicBezTo>
                    <a:pt x="362" y="438"/>
                    <a:pt x="361" y="439"/>
                    <a:pt x="361" y="441"/>
                  </a:cubicBezTo>
                  <a:close/>
                  <a:moveTo>
                    <a:pt x="875" y="567"/>
                  </a:moveTo>
                  <a:cubicBezTo>
                    <a:pt x="875" y="562"/>
                    <a:pt x="879" y="558"/>
                    <a:pt x="877" y="556"/>
                  </a:cubicBezTo>
                  <a:cubicBezTo>
                    <a:pt x="876" y="559"/>
                    <a:pt x="872" y="564"/>
                    <a:pt x="875" y="567"/>
                  </a:cubicBezTo>
                  <a:close/>
                  <a:moveTo>
                    <a:pt x="773" y="549"/>
                  </a:moveTo>
                  <a:cubicBezTo>
                    <a:pt x="780" y="546"/>
                    <a:pt x="775" y="537"/>
                    <a:pt x="772" y="536"/>
                  </a:cubicBezTo>
                  <a:cubicBezTo>
                    <a:pt x="773" y="536"/>
                    <a:pt x="773" y="535"/>
                    <a:pt x="772" y="534"/>
                  </a:cubicBezTo>
                  <a:cubicBezTo>
                    <a:pt x="771" y="536"/>
                    <a:pt x="770" y="537"/>
                    <a:pt x="769" y="538"/>
                  </a:cubicBezTo>
                  <a:cubicBezTo>
                    <a:pt x="770" y="541"/>
                    <a:pt x="773" y="539"/>
                    <a:pt x="773" y="540"/>
                  </a:cubicBezTo>
                  <a:cubicBezTo>
                    <a:pt x="772" y="543"/>
                    <a:pt x="771" y="544"/>
                    <a:pt x="770" y="548"/>
                  </a:cubicBezTo>
                  <a:cubicBezTo>
                    <a:pt x="772" y="549"/>
                    <a:pt x="774" y="547"/>
                    <a:pt x="774" y="549"/>
                  </a:cubicBezTo>
                  <a:cubicBezTo>
                    <a:pt x="774" y="549"/>
                    <a:pt x="773" y="549"/>
                    <a:pt x="773" y="549"/>
                  </a:cubicBezTo>
                  <a:close/>
                  <a:moveTo>
                    <a:pt x="777" y="541"/>
                  </a:moveTo>
                  <a:cubicBezTo>
                    <a:pt x="778" y="541"/>
                    <a:pt x="778" y="542"/>
                    <a:pt x="779" y="542"/>
                  </a:cubicBezTo>
                  <a:cubicBezTo>
                    <a:pt x="780" y="540"/>
                    <a:pt x="780" y="539"/>
                    <a:pt x="778" y="539"/>
                  </a:cubicBezTo>
                  <a:cubicBezTo>
                    <a:pt x="778" y="540"/>
                    <a:pt x="777" y="540"/>
                    <a:pt x="777" y="541"/>
                  </a:cubicBezTo>
                  <a:close/>
                  <a:moveTo>
                    <a:pt x="235" y="421"/>
                  </a:moveTo>
                  <a:cubicBezTo>
                    <a:pt x="233" y="421"/>
                    <a:pt x="231" y="422"/>
                    <a:pt x="231" y="425"/>
                  </a:cubicBezTo>
                  <a:cubicBezTo>
                    <a:pt x="234" y="425"/>
                    <a:pt x="237" y="425"/>
                    <a:pt x="239" y="423"/>
                  </a:cubicBezTo>
                  <a:cubicBezTo>
                    <a:pt x="237" y="421"/>
                    <a:pt x="239" y="420"/>
                    <a:pt x="240" y="418"/>
                  </a:cubicBezTo>
                  <a:cubicBezTo>
                    <a:pt x="237" y="418"/>
                    <a:pt x="236" y="415"/>
                    <a:pt x="235" y="417"/>
                  </a:cubicBezTo>
                  <a:cubicBezTo>
                    <a:pt x="236" y="417"/>
                    <a:pt x="233" y="420"/>
                    <a:pt x="235" y="421"/>
                  </a:cubicBezTo>
                  <a:close/>
                  <a:moveTo>
                    <a:pt x="9" y="375"/>
                  </a:moveTo>
                  <a:cubicBezTo>
                    <a:pt x="9" y="372"/>
                    <a:pt x="11" y="367"/>
                    <a:pt x="8" y="365"/>
                  </a:cubicBezTo>
                  <a:cubicBezTo>
                    <a:pt x="5" y="369"/>
                    <a:pt x="7" y="373"/>
                    <a:pt x="7" y="375"/>
                  </a:cubicBezTo>
                  <a:cubicBezTo>
                    <a:pt x="7" y="374"/>
                    <a:pt x="8" y="375"/>
                    <a:pt x="9" y="375"/>
                  </a:cubicBezTo>
                  <a:close/>
                  <a:moveTo>
                    <a:pt x="6" y="378"/>
                  </a:moveTo>
                  <a:cubicBezTo>
                    <a:pt x="9" y="377"/>
                    <a:pt x="5" y="380"/>
                    <a:pt x="8" y="380"/>
                  </a:cubicBezTo>
                  <a:cubicBezTo>
                    <a:pt x="8" y="378"/>
                    <a:pt x="10" y="375"/>
                    <a:pt x="7" y="375"/>
                  </a:cubicBezTo>
                  <a:cubicBezTo>
                    <a:pt x="6" y="376"/>
                    <a:pt x="5" y="378"/>
                    <a:pt x="6" y="378"/>
                  </a:cubicBezTo>
                  <a:close/>
                  <a:moveTo>
                    <a:pt x="190" y="412"/>
                  </a:moveTo>
                  <a:cubicBezTo>
                    <a:pt x="192" y="413"/>
                    <a:pt x="194" y="412"/>
                    <a:pt x="194" y="410"/>
                  </a:cubicBezTo>
                  <a:cubicBezTo>
                    <a:pt x="193" y="410"/>
                    <a:pt x="193" y="409"/>
                    <a:pt x="191" y="409"/>
                  </a:cubicBezTo>
                  <a:cubicBezTo>
                    <a:pt x="191" y="410"/>
                    <a:pt x="191" y="411"/>
                    <a:pt x="190" y="412"/>
                  </a:cubicBezTo>
                  <a:close/>
                  <a:moveTo>
                    <a:pt x="321" y="441"/>
                  </a:moveTo>
                  <a:cubicBezTo>
                    <a:pt x="322" y="443"/>
                    <a:pt x="323" y="443"/>
                    <a:pt x="324" y="442"/>
                  </a:cubicBezTo>
                  <a:cubicBezTo>
                    <a:pt x="325" y="442"/>
                    <a:pt x="325" y="441"/>
                    <a:pt x="325" y="440"/>
                  </a:cubicBezTo>
                  <a:cubicBezTo>
                    <a:pt x="324" y="440"/>
                    <a:pt x="324" y="439"/>
                    <a:pt x="322" y="439"/>
                  </a:cubicBezTo>
                  <a:cubicBezTo>
                    <a:pt x="322" y="440"/>
                    <a:pt x="321" y="440"/>
                    <a:pt x="321" y="441"/>
                  </a:cubicBezTo>
                  <a:close/>
                  <a:moveTo>
                    <a:pt x="316" y="446"/>
                  </a:moveTo>
                  <a:cubicBezTo>
                    <a:pt x="317" y="444"/>
                    <a:pt x="318" y="444"/>
                    <a:pt x="318" y="442"/>
                  </a:cubicBezTo>
                  <a:cubicBezTo>
                    <a:pt x="317" y="442"/>
                    <a:pt x="315" y="439"/>
                    <a:pt x="315" y="441"/>
                  </a:cubicBezTo>
                  <a:cubicBezTo>
                    <a:pt x="316" y="442"/>
                    <a:pt x="312" y="445"/>
                    <a:pt x="316" y="446"/>
                  </a:cubicBezTo>
                  <a:close/>
                  <a:moveTo>
                    <a:pt x="779" y="548"/>
                  </a:moveTo>
                  <a:cubicBezTo>
                    <a:pt x="779" y="551"/>
                    <a:pt x="777" y="552"/>
                    <a:pt x="776" y="554"/>
                  </a:cubicBezTo>
                  <a:cubicBezTo>
                    <a:pt x="780" y="556"/>
                    <a:pt x="775" y="556"/>
                    <a:pt x="775" y="559"/>
                  </a:cubicBezTo>
                  <a:cubicBezTo>
                    <a:pt x="778" y="559"/>
                    <a:pt x="777" y="561"/>
                    <a:pt x="778" y="562"/>
                  </a:cubicBezTo>
                  <a:cubicBezTo>
                    <a:pt x="779" y="561"/>
                    <a:pt x="779" y="560"/>
                    <a:pt x="780" y="558"/>
                  </a:cubicBezTo>
                  <a:cubicBezTo>
                    <a:pt x="779" y="558"/>
                    <a:pt x="777" y="558"/>
                    <a:pt x="778" y="557"/>
                  </a:cubicBezTo>
                  <a:cubicBezTo>
                    <a:pt x="779" y="557"/>
                    <a:pt x="780" y="557"/>
                    <a:pt x="781" y="557"/>
                  </a:cubicBezTo>
                  <a:cubicBezTo>
                    <a:pt x="780" y="555"/>
                    <a:pt x="783" y="555"/>
                    <a:pt x="781" y="554"/>
                  </a:cubicBezTo>
                  <a:cubicBezTo>
                    <a:pt x="777" y="558"/>
                    <a:pt x="780" y="548"/>
                    <a:pt x="779" y="548"/>
                  </a:cubicBezTo>
                  <a:close/>
                  <a:moveTo>
                    <a:pt x="326" y="446"/>
                  </a:moveTo>
                  <a:cubicBezTo>
                    <a:pt x="324" y="448"/>
                    <a:pt x="326" y="452"/>
                    <a:pt x="328" y="450"/>
                  </a:cubicBezTo>
                  <a:cubicBezTo>
                    <a:pt x="327" y="450"/>
                    <a:pt x="328" y="449"/>
                    <a:pt x="328" y="448"/>
                  </a:cubicBezTo>
                  <a:cubicBezTo>
                    <a:pt x="327" y="448"/>
                    <a:pt x="327" y="447"/>
                    <a:pt x="326" y="446"/>
                  </a:cubicBezTo>
                  <a:close/>
                  <a:moveTo>
                    <a:pt x="308" y="453"/>
                  </a:moveTo>
                  <a:cubicBezTo>
                    <a:pt x="306" y="450"/>
                    <a:pt x="307" y="445"/>
                    <a:pt x="303" y="446"/>
                  </a:cubicBezTo>
                  <a:cubicBezTo>
                    <a:pt x="304" y="446"/>
                    <a:pt x="304" y="446"/>
                    <a:pt x="304" y="447"/>
                  </a:cubicBezTo>
                  <a:cubicBezTo>
                    <a:pt x="307" y="447"/>
                    <a:pt x="303" y="451"/>
                    <a:pt x="308" y="453"/>
                  </a:cubicBezTo>
                  <a:close/>
                  <a:moveTo>
                    <a:pt x="696" y="538"/>
                  </a:moveTo>
                  <a:cubicBezTo>
                    <a:pt x="697" y="539"/>
                    <a:pt x="698" y="539"/>
                    <a:pt x="699" y="539"/>
                  </a:cubicBezTo>
                  <a:cubicBezTo>
                    <a:pt x="700" y="537"/>
                    <a:pt x="699" y="536"/>
                    <a:pt x="697" y="536"/>
                  </a:cubicBezTo>
                  <a:cubicBezTo>
                    <a:pt x="696" y="536"/>
                    <a:pt x="696" y="537"/>
                    <a:pt x="696" y="538"/>
                  </a:cubicBezTo>
                  <a:close/>
                  <a:moveTo>
                    <a:pt x="294" y="449"/>
                  </a:moveTo>
                  <a:cubicBezTo>
                    <a:pt x="295" y="449"/>
                    <a:pt x="295" y="450"/>
                    <a:pt x="294" y="450"/>
                  </a:cubicBezTo>
                  <a:cubicBezTo>
                    <a:pt x="297" y="449"/>
                    <a:pt x="296" y="452"/>
                    <a:pt x="300" y="452"/>
                  </a:cubicBezTo>
                  <a:cubicBezTo>
                    <a:pt x="299" y="453"/>
                    <a:pt x="298" y="455"/>
                    <a:pt x="299" y="456"/>
                  </a:cubicBezTo>
                  <a:cubicBezTo>
                    <a:pt x="301" y="455"/>
                    <a:pt x="300" y="454"/>
                    <a:pt x="302" y="456"/>
                  </a:cubicBezTo>
                  <a:cubicBezTo>
                    <a:pt x="304" y="452"/>
                    <a:pt x="300" y="451"/>
                    <a:pt x="302" y="447"/>
                  </a:cubicBezTo>
                  <a:cubicBezTo>
                    <a:pt x="299" y="447"/>
                    <a:pt x="297" y="448"/>
                    <a:pt x="294" y="449"/>
                  </a:cubicBezTo>
                  <a:close/>
                  <a:moveTo>
                    <a:pt x="140" y="414"/>
                  </a:moveTo>
                  <a:cubicBezTo>
                    <a:pt x="143" y="416"/>
                    <a:pt x="144" y="412"/>
                    <a:pt x="146" y="412"/>
                  </a:cubicBezTo>
                  <a:cubicBezTo>
                    <a:pt x="143" y="410"/>
                    <a:pt x="141" y="412"/>
                    <a:pt x="140" y="414"/>
                  </a:cubicBezTo>
                  <a:close/>
                  <a:moveTo>
                    <a:pt x="263" y="442"/>
                  </a:moveTo>
                  <a:cubicBezTo>
                    <a:pt x="264" y="442"/>
                    <a:pt x="265" y="443"/>
                    <a:pt x="265" y="443"/>
                  </a:cubicBezTo>
                  <a:cubicBezTo>
                    <a:pt x="266" y="441"/>
                    <a:pt x="265" y="440"/>
                    <a:pt x="264" y="439"/>
                  </a:cubicBezTo>
                  <a:cubicBezTo>
                    <a:pt x="262" y="441"/>
                    <a:pt x="264" y="440"/>
                    <a:pt x="263" y="442"/>
                  </a:cubicBezTo>
                  <a:close/>
                  <a:moveTo>
                    <a:pt x="672" y="537"/>
                  </a:moveTo>
                  <a:cubicBezTo>
                    <a:pt x="672" y="535"/>
                    <a:pt x="674" y="540"/>
                    <a:pt x="674" y="537"/>
                  </a:cubicBezTo>
                  <a:cubicBezTo>
                    <a:pt x="672" y="537"/>
                    <a:pt x="674" y="534"/>
                    <a:pt x="672" y="534"/>
                  </a:cubicBezTo>
                  <a:cubicBezTo>
                    <a:pt x="672" y="535"/>
                    <a:pt x="671" y="537"/>
                    <a:pt x="672" y="537"/>
                  </a:cubicBezTo>
                  <a:close/>
                  <a:moveTo>
                    <a:pt x="804" y="588"/>
                  </a:moveTo>
                  <a:cubicBezTo>
                    <a:pt x="803" y="588"/>
                    <a:pt x="805" y="586"/>
                    <a:pt x="804" y="585"/>
                  </a:cubicBezTo>
                  <a:cubicBezTo>
                    <a:pt x="806" y="586"/>
                    <a:pt x="806" y="584"/>
                    <a:pt x="808" y="584"/>
                  </a:cubicBezTo>
                  <a:cubicBezTo>
                    <a:pt x="809" y="584"/>
                    <a:pt x="808" y="586"/>
                    <a:pt x="809" y="586"/>
                  </a:cubicBezTo>
                  <a:cubicBezTo>
                    <a:pt x="811" y="581"/>
                    <a:pt x="816" y="577"/>
                    <a:pt x="815" y="571"/>
                  </a:cubicBezTo>
                  <a:cubicBezTo>
                    <a:pt x="815" y="572"/>
                    <a:pt x="813" y="569"/>
                    <a:pt x="812" y="571"/>
                  </a:cubicBezTo>
                  <a:cubicBezTo>
                    <a:pt x="813" y="569"/>
                    <a:pt x="812" y="568"/>
                    <a:pt x="811" y="568"/>
                  </a:cubicBezTo>
                  <a:cubicBezTo>
                    <a:pt x="811" y="569"/>
                    <a:pt x="809" y="568"/>
                    <a:pt x="809" y="569"/>
                  </a:cubicBezTo>
                  <a:cubicBezTo>
                    <a:pt x="813" y="569"/>
                    <a:pt x="811" y="574"/>
                    <a:pt x="813" y="575"/>
                  </a:cubicBezTo>
                  <a:cubicBezTo>
                    <a:pt x="810" y="578"/>
                    <a:pt x="808" y="582"/>
                    <a:pt x="803" y="581"/>
                  </a:cubicBezTo>
                  <a:cubicBezTo>
                    <a:pt x="806" y="583"/>
                    <a:pt x="802" y="586"/>
                    <a:pt x="801" y="585"/>
                  </a:cubicBezTo>
                  <a:cubicBezTo>
                    <a:pt x="803" y="585"/>
                    <a:pt x="802" y="590"/>
                    <a:pt x="804" y="588"/>
                  </a:cubicBezTo>
                  <a:close/>
                  <a:moveTo>
                    <a:pt x="832" y="574"/>
                  </a:moveTo>
                  <a:cubicBezTo>
                    <a:pt x="831" y="576"/>
                    <a:pt x="832" y="576"/>
                    <a:pt x="833" y="577"/>
                  </a:cubicBezTo>
                  <a:cubicBezTo>
                    <a:pt x="834" y="575"/>
                    <a:pt x="835" y="573"/>
                    <a:pt x="834" y="572"/>
                  </a:cubicBezTo>
                  <a:cubicBezTo>
                    <a:pt x="833" y="573"/>
                    <a:pt x="833" y="574"/>
                    <a:pt x="832" y="574"/>
                  </a:cubicBezTo>
                  <a:close/>
                  <a:moveTo>
                    <a:pt x="859" y="608"/>
                  </a:moveTo>
                  <a:cubicBezTo>
                    <a:pt x="863" y="599"/>
                    <a:pt x="868" y="589"/>
                    <a:pt x="869" y="581"/>
                  </a:cubicBezTo>
                  <a:cubicBezTo>
                    <a:pt x="864" y="588"/>
                    <a:pt x="859" y="597"/>
                    <a:pt x="859" y="608"/>
                  </a:cubicBezTo>
                  <a:close/>
                  <a:moveTo>
                    <a:pt x="316" y="460"/>
                  </a:moveTo>
                  <a:cubicBezTo>
                    <a:pt x="315" y="461"/>
                    <a:pt x="313" y="458"/>
                    <a:pt x="315" y="458"/>
                  </a:cubicBezTo>
                  <a:cubicBezTo>
                    <a:pt x="310" y="458"/>
                    <a:pt x="310" y="457"/>
                    <a:pt x="307" y="457"/>
                  </a:cubicBezTo>
                  <a:cubicBezTo>
                    <a:pt x="309" y="458"/>
                    <a:pt x="306" y="461"/>
                    <a:pt x="306" y="462"/>
                  </a:cubicBezTo>
                  <a:cubicBezTo>
                    <a:pt x="307" y="460"/>
                    <a:pt x="304" y="460"/>
                    <a:pt x="302" y="459"/>
                  </a:cubicBezTo>
                  <a:cubicBezTo>
                    <a:pt x="301" y="461"/>
                    <a:pt x="300" y="460"/>
                    <a:pt x="301" y="462"/>
                  </a:cubicBezTo>
                  <a:cubicBezTo>
                    <a:pt x="303" y="464"/>
                    <a:pt x="302" y="460"/>
                    <a:pt x="304" y="460"/>
                  </a:cubicBezTo>
                  <a:cubicBezTo>
                    <a:pt x="304" y="465"/>
                    <a:pt x="303" y="466"/>
                    <a:pt x="302" y="469"/>
                  </a:cubicBezTo>
                  <a:cubicBezTo>
                    <a:pt x="303" y="468"/>
                    <a:pt x="304" y="466"/>
                    <a:pt x="306" y="465"/>
                  </a:cubicBezTo>
                  <a:cubicBezTo>
                    <a:pt x="306" y="467"/>
                    <a:pt x="305" y="469"/>
                    <a:pt x="304" y="471"/>
                  </a:cubicBezTo>
                  <a:cubicBezTo>
                    <a:pt x="305" y="471"/>
                    <a:pt x="308" y="471"/>
                    <a:pt x="308" y="472"/>
                  </a:cubicBezTo>
                  <a:cubicBezTo>
                    <a:pt x="307" y="472"/>
                    <a:pt x="303" y="472"/>
                    <a:pt x="305" y="473"/>
                  </a:cubicBezTo>
                  <a:cubicBezTo>
                    <a:pt x="309" y="474"/>
                    <a:pt x="307" y="477"/>
                    <a:pt x="310" y="480"/>
                  </a:cubicBezTo>
                  <a:cubicBezTo>
                    <a:pt x="311" y="480"/>
                    <a:pt x="313" y="482"/>
                    <a:pt x="313" y="480"/>
                  </a:cubicBezTo>
                  <a:cubicBezTo>
                    <a:pt x="313" y="478"/>
                    <a:pt x="310" y="480"/>
                    <a:pt x="310" y="479"/>
                  </a:cubicBezTo>
                  <a:cubicBezTo>
                    <a:pt x="312" y="478"/>
                    <a:pt x="316" y="470"/>
                    <a:pt x="312" y="471"/>
                  </a:cubicBezTo>
                  <a:cubicBezTo>
                    <a:pt x="313" y="471"/>
                    <a:pt x="313" y="472"/>
                    <a:pt x="313" y="473"/>
                  </a:cubicBezTo>
                  <a:cubicBezTo>
                    <a:pt x="310" y="472"/>
                    <a:pt x="312" y="466"/>
                    <a:pt x="312" y="465"/>
                  </a:cubicBezTo>
                  <a:cubicBezTo>
                    <a:pt x="314" y="467"/>
                    <a:pt x="316" y="466"/>
                    <a:pt x="317" y="469"/>
                  </a:cubicBezTo>
                  <a:cubicBezTo>
                    <a:pt x="319" y="468"/>
                    <a:pt x="321" y="466"/>
                    <a:pt x="319" y="465"/>
                  </a:cubicBezTo>
                  <a:cubicBezTo>
                    <a:pt x="318" y="465"/>
                    <a:pt x="317" y="465"/>
                    <a:pt x="316" y="465"/>
                  </a:cubicBezTo>
                  <a:cubicBezTo>
                    <a:pt x="318" y="463"/>
                    <a:pt x="314" y="464"/>
                    <a:pt x="315" y="462"/>
                  </a:cubicBezTo>
                  <a:cubicBezTo>
                    <a:pt x="317" y="463"/>
                    <a:pt x="316" y="460"/>
                    <a:pt x="316" y="460"/>
                  </a:cubicBezTo>
                  <a:close/>
                  <a:moveTo>
                    <a:pt x="801" y="575"/>
                  </a:moveTo>
                  <a:cubicBezTo>
                    <a:pt x="802" y="575"/>
                    <a:pt x="804" y="575"/>
                    <a:pt x="806" y="573"/>
                  </a:cubicBezTo>
                  <a:cubicBezTo>
                    <a:pt x="805" y="573"/>
                    <a:pt x="805" y="573"/>
                    <a:pt x="805" y="572"/>
                  </a:cubicBezTo>
                  <a:cubicBezTo>
                    <a:pt x="804" y="572"/>
                    <a:pt x="804" y="572"/>
                    <a:pt x="804" y="572"/>
                  </a:cubicBezTo>
                  <a:cubicBezTo>
                    <a:pt x="804" y="575"/>
                    <a:pt x="799" y="572"/>
                    <a:pt x="801" y="575"/>
                  </a:cubicBezTo>
                  <a:close/>
                  <a:moveTo>
                    <a:pt x="220" y="443"/>
                  </a:moveTo>
                  <a:cubicBezTo>
                    <a:pt x="221" y="443"/>
                    <a:pt x="222" y="441"/>
                    <a:pt x="223" y="440"/>
                  </a:cubicBezTo>
                  <a:cubicBezTo>
                    <a:pt x="222" y="440"/>
                    <a:pt x="222" y="439"/>
                    <a:pt x="221" y="439"/>
                  </a:cubicBezTo>
                  <a:cubicBezTo>
                    <a:pt x="221" y="441"/>
                    <a:pt x="220" y="441"/>
                    <a:pt x="220" y="443"/>
                  </a:cubicBezTo>
                  <a:close/>
                  <a:moveTo>
                    <a:pt x="297" y="462"/>
                  </a:moveTo>
                  <a:cubicBezTo>
                    <a:pt x="294" y="462"/>
                    <a:pt x="297" y="465"/>
                    <a:pt x="294" y="465"/>
                  </a:cubicBezTo>
                  <a:cubicBezTo>
                    <a:pt x="295" y="464"/>
                    <a:pt x="293" y="461"/>
                    <a:pt x="293" y="462"/>
                  </a:cubicBezTo>
                  <a:cubicBezTo>
                    <a:pt x="295" y="462"/>
                    <a:pt x="290" y="465"/>
                    <a:pt x="293" y="466"/>
                  </a:cubicBezTo>
                  <a:cubicBezTo>
                    <a:pt x="293" y="465"/>
                    <a:pt x="293" y="464"/>
                    <a:pt x="294" y="464"/>
                  </a:cubicBezTo>
                  <a:cubicBezTo>
                    <a:pt x="294" y="467"/>
                    <a:pt x="293" y="471"/>
                    <a:pt x="290" y="468"/>
                  </a:cubicBezTo>
                  <a:cubicBezTo>
                    <a:pt x="291" y="469"/>
                    <a:pt x="292" y="469"/>
                    <a:pt x="291" y="468"/>
                  </a:cubicBezTo>
                  <a:cubicBezTo>
                    <a:pt x="290" y="468"/>
                    <a:pt x="290" y="469"/>
                    <a:pt x="289" y="469"/>
                  </a:cubicBezTo>
                  <a:cubicBezTo>
                    <a:pt x="289" y="468"/>
                    <a:pt x="289" y="466"/>
                    <a:pt x="288" y="467"/>
                  </a:cubicBezTo>
                  <a:cubicBezTo>
                    <a:pt x="288" y="471"/>
                    <a:pt x="288" y="466"/>
                    <a:pt x="286" y="467"/>
                  </a:cubicBezTo>
                  <a:cubicBezTo>
                    <a:pt x="283" y="468"/>
                    <a:pt x="286" y="471"/>
                    <a:pt x="285" y="475"/>
                  </a:cubicBezTo>
                  <a:cubicBezTo>
                    <a:pt x="286" y="473"/>
                    <a:pt x="290" y="474"/>
                    <a:pt x="290" y="475"/>
                  </a:cubicBezTo>
                  <a:cubicBezTo>
                    <a:pt x="288" y="477"/>
                    <a:pt x="294" y="481"/>
                    <a:pt x="289" y="482"/>
                  </a:cubicBezTo>
                  <a:cubicBezTo>
                    <a:pt x="287" y="480"/>
                    <a:pt x="289" y="480"/>
                    <a:pt x="289" y="477"/>
                  </a:cubicBezTo>
                  <a:cubicBezTo>
                    <a:pt x="288" y="477"/>
                    <a:pt x="287" y="477"/>
                    <a:pt x="286" y="476"/>
                  </a:cubicBezTo>
                  <a:cubicBezTo>
                    <a:pt x="288" y="478"/>
                    <a:pt x="286" y="480"/>
                    <a:pt x="285" y="484"/>
                  </a:cubicBezTo>
                  <a:cubicBezTo>
                    <a:pt x="287" y="486"/>
                    <a:pt x="286" y="481"/>
                    <a:pt x="288" y="481"/>
                  </a:cubicBezTo>
                  <a:cubicBezTo>
                    <a:pt x="289" y="482"/>
                    <a:pt x="289" y="487"/>
                    <a:pt x="291" y="486"/>
                  </a:cubicBezTo>
                  <a:cubicBezTo>
                    <a:pt x="290" y="485"/>
                    <a:pt x="292" y="485"/>
                    <a:pt x="294" y="485"/>
                  </a:cubicBezTo>
                  <a:cubicBezTo>
                    <a:pt x="294" y="486"/>
                    <a:pt x="293" y="486"/>
                    <a:pt x="292" y="487"/>
                  </a:cubicBezTo>
                  <a:cubicBezTo>
                    <a:pt x="296" y="486"/>
                    <a:pt x="295" y="487"/>
                    <a:pt x="297" y="487"/>
                  </a:cubicBezTo>
                  <a:cubicBezTo>
                    <a:pt x="294" y="484"/>
                    <a:pt x="297" y="482"/>
                    <a:pt x="294" y="479"/>
                  </a:cubicBezTo>
                  <a:cubicBezTo>
                    <a:pt x="297" y="475"/>
                    <a:pt x="297" y="473"/>
                    <a:pt x="298" y="470"/>
                  </a:cubicBezTo>
                  <a:cubicBezTo>
                    <a:pt x="297" y="471"/>
                    <a:pt x="296" y="469"/>
                    <a:pt x="294" y="471"/>
                  </a:cubicBezTo>
                  <a:cubicBezTo>
                    <a:pt x="295" y="470"/>
                    <a:pt x="295" y="469"/>
                    <a:pt x="296" y="469"/>
                  </a:cubicBezTo>
                  <a:cubicBezTo>
                    <a:pt x="295" y="469"/>
                    <a:pt x="294" y="469"/>
                    <a:pt x="294" y="468"/>
                  </a:cubicBezTo>
                  <a:cubicBezTo>
                    <a:pt x="297" y="469"/>
                    <a:pt x="297" y="466"/>
                    <a:pt x="298" y="467"/>
                  </a:cubicBezTo>
                  <a:cubicBezTo>
                    <a:pt x="299" y="468"/>
                    <a:pt x="296" y="469"/>
                    <a:pt x="298" y="470"/>
                  </a:cubicBezTo>
                  <a:cubicBezTo>
                    <a:pt x="298" y="470"/>
                    <a:pt x="298" y="469"/>
                    <a:pt x="299" y="470"/>
                  </a:cubicBezTo>
                  <a:cubicBezTo>
                    <a:pt x="299" y="468"/>
                    <a:pt x="301" y="465"/>
                    <a:pt x="300" y="464"/>
                  </a:cubicBezTo>
                  <a:cubicBezTo>
                    <a:pt x="300" y="465"/>
                    <a:pt x="297" y="466"/>
                    <a:pt x="297" y="464"/>
                  </a:cubicBezTo>
                  <a:cubicBezTo>
                    <a:pt x="300" y="463"/>
                    <a:pt x="300" y="460"/>
                    <a:pt x="298" y="458"/>
                  </a:cubicBezTo>
                  <a:cubicBezTo>
                    <a:pt x="297" y="460"/>
                    <a:pt x="299" y="460"/>
                    <a:pt x="298" y="460"/>
                  </a:cubicBezTo>
                  <a:cubicBezTo>
                    <a:pt x="296" y="460"/>
                    <a:pt x="295" y="455"/>
                    <a:pt x="294" y="457"/>
                  </a:cubicBezTo>
                  <a:cubicBezTo>
                    <a:pt x="295" y="459"/>
                    <a:pt x="295" y="461"/>
                    <a:pt x="297" y="462"/>
                  </a:cubicBezTo>
                  <a:close/>
                  <a:moveTo>
                    <a:pt x="792" y="574"/>
                  </a:moveTo>
                  <a:cubicBezTo>
                    <a:pt x="792" y="572"/>
                    <a:pt x="794" y="573"/>
                    <a:pt x="794" y="570"/>
                  </a:cubicBezTo>
                  <a:cubicBezTo>
                    <a:pt x="793" y="570"/>
                    <a:pt x="793" y="570"/>
                    <a:pt x="792" y="570"/>
                  </a:cubicBezTo>
                  <a:cubicBezTo>
                    <a:pt x="790" y="572"/>
                    <a:pt x="791" y="573"/>
                    <a:pt x="792" y="574"/>
                  </a:cubicBezTo>
                  <a:close/>
                  <a:moveTo>
                    <a:pt x="689" y="553"/>
                  </a:moveTo>
                  <a:cubicBezTo>
                    <a:pt x="691" y="553"/>
                    <a:pt x="690" y="555"/>
                    <a:pt x="691" y="556"/>
                  </a:cubicBezTo>
                  <a:cubicBezTo>
                    <a:pt x="690" y="556"/>
                    <a:pt x="689" y="556"/>
                    <a:pt x="688" y="557"/>
                  </a:cubicBezTo>
                  <a:cubicBezTo>
                    <a:pt x="689" y="558"/>
                    <a:pt x="689" y="559"/>
                    <a:pt x="690" y="559"/>
                  </a:cubicBezTo>
                  <a:cubicBezTo>
                    <a:pt x="690" y="557"/>
                    <a:pt x="692" y="558"/>
                    <a:pt x="692" y="557"/>
                  </a:cubicBezTo>
                  <a:cubicBezTo>
                    <a:pt x="690" y="556"/>
                    <a:pt x="693" y="555"/>
                    <a:pt x="691" y="553"/>
                  </a:cubicBezTo>
                  <a:cubicBezTo>
                    <a:pt x="692" y="554"/>
                    <a:pt x="692" y="553"/>
                    <a:pt x="692" y="553"/>
                  </a:cubicBezTo>
                  <a:cubicBezTo>
                    <a:pt x="692" y="554"/>
                    <a:pt x="692" y="555"/>
                    <a:pt x="693" y="554"/>
                  </a:cubicBezTo>
                  <a:cubicBezTo>
                    <a:pt x="693" y="553"/>
                    <a:pt x="693" y="553"/>
                    <a:pt x="692" y="552"/>
                  </a:cubicBezTo>
                  <a:cubicBezTo>
                    <a:pt x="692" y="554"/>
                    <a:pt x="689" y="551"/>
                    <a:pt x="689" y="553"/>
                  </a:cubicBezTo>
                  <a:close/>
                  <a:moveTo>
                    <a:pt x="43" y="413"/>
                  </a:moveTo>
                  <a:cubicBezTo>
                    <a:pt x="45" y="409"/>
                    <a:pt x="45" y="410"/>
                    <a:pt x="47" y="407"/>
                  </a:cubicBezTo>
                  <a:cubicBezTo>
                    <a:pt x="47" y="407"/>
                    <a:pt x="46" y="406"/>
                    <a:pt x="46" y="406"/>
                  </a:cubicBezTo>
                  <a:cubicBezTo>
                    <a:pt x="45" y="410"/>
                    <a:pt x="44" y="405"/>
                    <a:pt x="43" y="407"/>
                  </a:cubicBezTo>
                  <a:cubicBezTo>
                    <a:pt x="46" y="410"/>
                    <a:pt x="41" y="412"/>
                    <a:pt x="43" y="413"/>
                  </a:cubicBezTo>
                  <a:close/>
                  <a:moveTo>
                    <a:pt x="287" y="464"/>
                  </a:moveTo>
                  <a:cubicBezTo>
                    <a:pt x="286" y="464"/>
                    <a:pt x="286" y="464"/>
                    <a:pt x="285" y="464"/>
                  </a:cubicBezTo>
                  <a:cubicBezTo>
                    <a:pt x="287" y="465"/>
                    <a:pt x="288" y="465"/>
                    <a:pt x="289" y="464"/>
                  </a:cubicBezTo>
                  <a:cubicBezTo>
                    <a:pt x="288" y="463"/>
                    <a:pt x="288" y="463"/>
                    <a:pt x="287" y="462"/>
                  </a:cubicBezTo>
                  <a:cubicBezTo>
                    <a:pt x="288" y="462"/>
                    <a:pt x="290" y="462"/>
                    <a:pt x="289" y="462"/>
                  </a:cubicBezTo>
                  <a:cubicBezTo>
                    <a:pt x="288" y="461"/>
                    <a:pt x="287" y="461"/>
                    <a:pt x="286" y="461"/>
                  </a:cubicBezTo>
                  <a:cubicBezTo>
                    <a:pt x="285" y="463"/>
                    <a:pt x="287" y="463"/>
                    <a:pt x="287" y="464"/>
                  </a:cubicBezTo>
                  <a:close/>
                  <a:moveTo>
                    <a:pt x="848" y="596"/>
                  </a:moveTo>
                  <a:cubicBezTo>
                    <a:pt x="850" y="594"/>
                    <a:pt x="851" y="591"/>
                    <a:pt x="849" y="590"/>
                  </a:cubicBezTo>
                  <a:cubicBezTo>
                    <a:pt x="849" y="593"/>
                    <a:pt x="847" y="594"/>
                    <a:pt x="848" y="596"/>
                  </a:cubicBezTo>
                  <a:close/>
                  <a:moveTo>
                    <a:pt x="193" y="445"/>
                  </a:moveTo>
                  <a:cubicBezTo>
                    <a:pt x="194" y="444"/>
                    <a:pt x="194" y="442"/>
                    <a:pt x="192" y="442"/>
                  </a:cubicBezTo>
                  <a:cubicBezTo>
                    <a:pt x="190" y="443"/>
                    <a:pt x="191" y="445"/>
                    <a:pt x="193" y="445"/>
                  </a:cubicBezTo>
                  <a:close/>
                  <a:moveTo>
                    <a:pt x="350" y="487"/>
                  </a:moveTo>
                  <a:cubicBezTo>
                    <a:pt x="350" y="484"/>
                    <a:pt x="349" y="485"/>
                    <a:pt x="351" y="482"/>
                  </a:cubicBezTo>
                  <a:cubicBezTo>
                    <a:pt x="349" y="482"/>
                    <a:pt x="349" y="481"/>
                    <a:pt x="349" y="480"/>
                  </a:cubicBezTo>
                  <a:cubicBezTo>
                    <a:pt x="348" y="483"/>
                    <a:pt x="349" y="485"/>
                    <a:pt x="350" y="487"/>
                  </a:cubicBezTo>
                  <a:close/>
                  <a:moveTo>
                    <a:pt x="360" y="488"/>
                  </a:moveTo>
                  <a:cubicBezTo>
                    <a:pt x="363" y="490"/>
                    <a:pt x="363" y="485"/>
                    <a:pt x="361" y="485"/>
                  </a:cubicBezTo>
                  <a:cubicBezTo>
                    <a:pt x="361" y="486"/>
                    <a:pt x="361" y="487"/>
                    <a:pt x="360" y="488"/>
                  </a:cubicBezTo>
                  <a:close/>
                  <a:moveTo>
                    <a:pt x="839" y="600"/>
                  </a:moveTo>
                  <a:cubicBezTo>
                    <a:pt x="839" y="599"/>
                    <a:pt x="842" y="597"/>
                    <a:pt x="840" y="596"/>
                  </a:cubicBezTo>
                  <a:cubicBezTo>
                    <a:pt x="840" y="596"/>
                    <a:pt x="837" y="598"/>
                    <a:pt x="839" y="600"/>
                  </a:cubicBezTo>
                  <a:close/>
                  <a:moveTo>
                    <a:pt x="856" y="608"/>
                  </a:moveTo>
                  <a:cubicBezTo>
                    <a:pt x="859" y="601"/>
                    <a:pt x="854" y="601"/>
                    <a:pt x="856" y="608"/>
                  </a:cubicBezTo>
                  <a:close/>
                  <a:moveTo>
                    <a:pt x="265" y="471"/>
                  </a:moveTo>
                  <a:cubicBezTo>
                    <a:pt x="267" y="473"/>
                    <a:pt x="269" y="472"/>
                    <a:pt x="271" y="470"/>
                  </a:cubicBezTo>
                  <a:cubicBezTo>
                    <a:pt x="270" y="470"/>
                    <a:pt x="269" y="469"/>
                    <a:pt x="269" y="468"/>
                  </a:cubicBezTo>
                  <a:cubicBezTo>
                    <a:pt x="268" y="468"/>
                    <a:pt x="267" y="467"/>
                    <a:pt x="266" y="468"/>
                  </a:cubicBezTo>
                  <a:cubicBezTo>
                    <a:pt x="268" y="469"/>
                    <a:pt x="265" y="470"/>
                    <a:pt x="265" y="471"/>
                  </a:cubicBezTo>
                  <a:close/>
                  <a:moveTo>
                    <a:pt x="305" y="485"/>
                  </a:moveTo>
                  <a:cubicBezTo>
                    <a:pt x="306" y="483"/>
                    <a:pt x="305" y="481"/>
                    <a:pt x="307" y="484"/>
                  </a:cubicBezTo>
                  <a:cubicBezTo>
                    <a:pt x="308" y="482"/>
                    <a:pt x="306" y="480"/>
                    <a:pt x="308" y="478"/>
                  </a:cubicBezTo>
                  <a:cubicBezTo>
                    <a:pt x="306" y="477"/>
                    <a:pt x="307" y="481"/>
                    <a:pt x="305" y="480"/>
                  </a:cubicBezTo>
                  <a:cubicBezTo>
                    <a:pt x="300" y="480"/>
                    <a:pt x="306" y="476"/>
                    <a:pt x="302" y="475"/>
                  </a:cubicBezTo>
                  <a:cubicBezTo>
                    <a:pt x="302" y="480"/>
                    <a:pt x="300" y="476"/>
                    <a:pt x="299" y="479"/>
                  </a:cubicBezTo>
                  <a:cubicBezTo>
                    <a:pt x="300" y="479"/>
                    <a:pt x="298" y="476"/>
                    <a:pt x="297" y="478"/>
                  </a:cubicBezTo>
                  <a:cubicBezTo>
                    <a:pt x="298" y="479"/>
                    <a:pt x="298" y="479"/>
                    <a:pt x="297" y="480"/>
                  </a:cubicBezTo>
                  <a:cubicBezTo>
                    <a:pt x="298" y="481"/>
                    <a:pt x="300" y="481"/>
                    <a:pt x="301" y="483"/>
                  </a:cubicBezTo>
                  <a:cubicBezTo>
                    <a:pt x="298" y="482"/>
                    <a:pt x="298" y="481"/>
                    <a:pt x="297" y="480"/>
                  </a:cubicBezTo>
                  <a:cubicBezTo>
                    <a:pt x="297" y="483"/>
                    <a:pt x="300" y="485"/>
                    <a:pt x="300" y="488"/>
                  </a:cubicBezTo>
                  <a:cubicBezTo>
                    <a:pt x="299" y="487"/>
                    <a:pt x="298" y="486"/>
                    <a:pt x="298" y="488"/>
                  </a:cubicBezTo>
                  <a:cubicBezTo>
                    <a:pt x="303" y="487"/>
                    <a:pt x="300" y="482"/>
                    <a:pt x="303" y="479"/>
                  </a:cubicBezTo>
                  <a:cubicBezTo>
                    <a:pt x="303" y="481"/>
                    <a:pt x="303" y="483"/>
                    <a:pt x="305" y="485"/>
                  </a:cubicBezTo>
                  <a:close/>
                  <a:moveTo>
                    <a:pt x="262" y="471"/>
                  </a:moveTo>
                  <a:cubicBezTo>
                    <a:pt x="263" y="470"/>
                    <a:pt x="264" y="468"/>
                    <a:pt x="262" y="467"/>
                  </a:cubicBezTo>
                  <a:cubicBezTo>
                    <a:pt x="261" y="468"/>
                    <a:pt x="260" y="470"/>
                    <a:pt x="262" y="471"/>
                  </a:cubicBezTo>
                  <a:close/>
                  <a:moveTo>
                    <a:pt x="316" y="482"/>
                  </a:moveTo>
                  <a:cubicBezTo>
                    <a:pt x="315" y="484"/>
                    <a:pt x="314" y="486"/>
                    <a:pt x="312" y="487"/>
                  </a:cubicBezTo>
                  <a:cubicBezTo>
                    <a:pt x="312" y="484"/>
                    <a:pt x="309" y="485"/>
                    <a:pt x="309" y="485"/>
                  </a:cubicBezTo>
                  <a:cubicBezTo>
                    <a:pt x="309" y="485"/>
                    <a:pt x="309" y="486"/>
                    <a:pt x="309" y="487"/>
                  </a:cubicBezTo>
                  <a:cubicBezTo>
                    <a:pt x="308" y="486"/>
                    <a:pt x="308" y="484"/>
                    <a:pt x="306" y="485"/>
                  </a:cubicBezTo>
                  <a:cubicBezTo>
                    <a:pt x="306" y="489"/>
                    <a:pt x="307" y="487"/>
                    <a:pt x="304" y="486"/>
                  </a:cubicBezTo>
                  <a:cubicBezTo>
                    <a:pt x="304" y="488"/>
                    <a:pt x="303" y="488"/>
                    <a:pt x="302" y="489"/>
                  </a:cubicBezTo>
                  <a:cubicBezTo>
                    <a:pt x="304" y="489"/>
                    <a:pt x="305" y="488"/>
                    <a:pt x="305" y="490"/>
                  </a:cubicBezTo>
                  <a:cubicBezTo>
                    <a:pt x="300" y="491"/>
                    <a:pt x="297" y="491"/>
                    <a:pt x="294" y="490"/>
                  </a:cubicBezTo>
                  <a:cubicBezTo>
                    <a:pt x="293" y="492"/>
                    <a:pt x="296" y="492"/>
                    <a:pt x="294" y="494"/>
                  </a:cubicBezTo>
                  <a:cubicBezTo>
                    <a:pt x="298" y="494"/>
                    <a:pt x="299" y="494"/>
                    <a:pt x="301" y="494"/>
                  </a:cubicBezTo>
                  <a:cubicBezTo>
                    <a:pt x="299" y="496"/>
                    <a:pt x="302" y="495"/>
                    <a:pt x="302" y="496"/>
                  </a:cubicBezTo>
                  <a:cubicBezTo>
                    <a:pt x="301" y="499"/>
                    <a:pt x="302" y="497"/>
                    <a:pt x="302" y="499"/>
                  </a:cubicBezTo>
                  <a:cubicBezTo>
                    <a:pt x="302" y="498"/>
                    <a:pt x="301" y="499"/>
                    <a:pt x="300" y="499"/>
                  </a:cubicBezTo>
                  <a:cubicBezTo>
                    <a:pt x="300" y="498"/>
                    <a:pt x="300" y="497"/>
                    <a:pt x="301" y="497"/>
                  </a:cubicBezTo>
                  <a:cubicBezTo>
                    <a:pt x="300" y="497"/>
                    <a:pt x="298" y="496"/>
                    <a:pt x="298" y="497"/>
                  </a:cubicBezTo>
                  <a:cubicBezTo>
                    <a:pt x="298" y="498"/>
                    <a:pt x="299" y="502"/>
                    <a:pt x="297" y="504"/>
                  </a:cubicBezTo>
                  <a:cubicBezTo>
                    <a:pt x="301" y="504"/>
                    <a:pt x="299" y="507"/>
                    <a:pt x="300" y="508"/>
                  </a:cubicBezTo>
                  <a:cubicBezTo>
                    <a:pt x="301" y="506"/>
                    <a:pt x="301" y="510"/>
                    <a:pt x="304" y="510"/>
                  </a:cubicBezTo>
                  <a:cubicBezTo>
                    <a:pt x="302" y="506"/>
                    <a:pt x="307" y="508"/>
                    <a:pt x="305" y="505"/>
                  </a:cubicBezTo>
                  <a:cubicBezTo>
                    <a:pt x="306" y="505"/>
                    <a:pt x="307" y="506"/>
                    <a:pt x="308" y="506"/>
                  </a:cubicBezTo>
                  <a:cubicBezTo>
                    <a:pt x="307" y="508"/>
                    <a:pt x="310" y="511"/>
                    <a:pt x="311" y="509"/>
                  </a:cubicBezTo>
                  <a:cubicBezTo>
                    <a:pt x="309" y="508"/>
                    <a:pt x="311" y="507"/>
                    <a:pt x="311" y="506"/>
                  </a:cubicBezTo>
                  <a:cubicBezTo>
                    <a:pt x="310" y="506"/>
                    <a:pt x="309" y="505"/>
                    <a:pt x="309" y="504"/>
                  </a:cubicBezTo>
                  <a:cubicBezTo>
                    <a:pt x="310" y="504"/>
                    <a:pt x="311" y="504"/>
                    <a:pt x="312" y="504"/>
                  </a:cubicBezTo>
                  <a:cubicBezTo>
                    <a:pt x="309" y="505"/>
                    <a:pt x="313" y="505"/>
                    <a:pt x="313" y="506"/>
                  </a:cubicBezTo>
                  <a:cubicBezTo>
                    <a:pt x="312" y="507"/>
                    <a:pt x="311" y="507"/>
                    <a:pt x="311" y="509"/>
                  </a:cubicBezTo>
                  <a:cubicBezTo>
                    <a:pt x="313" y="511"/>
                    <a:pt x="316" y="513"/>
                    <a:pt x="319" y="514"/>
                  </a:cubicBezTo>
                  <a:cubicBezTo>
                    <a:pt x="317" y="516"/>
                    <a:pt x="313" y="516"/>
                    <a:pt x="312" y="516"/>
                  </a:cubicBezTo>
                  <a:cubicBezTo>
                    <a:pt x="315" y="518"/>
                    <a:pt x="314" y="520"/>
                    <a:pt x="314" y="522"/>
                  </a:cubicBezTo>
                  <a:cubicBezTo>
                    <a:pt x="317" y="522"/>
                    <a:pt x="314" y="526"/>
                    <a:pt x="317" y="527"/>
                  </a:cubicBezTo>
                  <a:cubicBezTo>
                    <a:pt x="320" y="527"/>
                    <a:pt x="315" y="525"/>
                    <a:pt x="318" y="525"/>
                  </a:cubicBezTo>
                  <a:cubicBezTo>
                    <a:pt x="319" y="527"/>
                    <a:pt x="319" y="525"/>
                    <a:pt x="321" y="525"/>
                  </a:cubicBezTo>
                  <a:cubicBezTo>
                    <a:pt x="321" y="531"/>
                    <a:pt x="322" y="531"/>
                    <a:pt x="325" y="536"/>
                  </a:cubicBezTo>
                  <a:cubicBezTo>
                    <a:pt x="320" y="538"/>
                    <a:pt x="328" y="540"/>
                    <a:pt x="327" y="542"/>
                  </a:cubicBezTo>
                  <a:cubicBezTo>
                    <a:pt x="328" y="540"/>
                    <a:pt x="328" y="539"/>
                    <a:pt x="330" y="538"/>
                  </a:cubicBezTo>
                  <a:cubicBezTo>
                    <a:pt x="328" y="535"/>
                    <a:pt x="336" y="531"/>
                    <a:pt x="336" y="531"/>
                  </a:cubicBezTo>
                  <a:cubicBezTo>
                    <a:pt x="330" y="530"/>
                    <a:pt x="337" y="525"/>
                    <a:pt x="334" y="523"/>
                  </a:cubicBezTo>
                  <a:cubicBezTo>
                    <a:pt x="333" y="524"/>
                    <a:pt x="334" y="525"/>
                    <a:pt x="333" y="525"/>
                  </a:cubicBezTo>
                  <a:cubicBezTo>
                    <a:pt x="331" y="524"/>
                    <a:pt x="332" y="522"/>
                    <a:pt x="330" y="521"/>
                  </a:cubicBezTo>
                  <a:cubicBezTo>
                    <a:pt x="329" y="517"/>
                    <a:pt x="335" y="520"/>
                    <a:pt x="333" y="517"/>
                  </a:cubicBezTo>
                  <a:cubicBezTo>
                    <a:pt x="332" y="518"/>
                    <a:pt x="329" y="518"/>
                    <a:pt x="330" y="517"/>
                  </a:cubicBezTo>
                  <a:cubicBezTo>
                    <a:pt x="331" y="517"/>
                    <a:pt x="328" y="515"/>
                    <a:pt x="329" y="513"/>
                  </a:cubicBezTo>
                  <a:cubicBezTo>
                    <a:pt x="326" y="512"/>
                    <a:pt x="328" y="512"/>
                    <a:pt x="329" y="511"/>
                  </a:cubicBezTo>
                  <a:cubicBezTo>
                    <a:pt x="325" y="512"/>
                    <a:pt x="322" y="509"/>
                    <a:pt x="320" y="512"/>
                  </a:cubicBezTo>
                  <a:cubicBezTo>
                    <a:pt x="321" y="510"/>
                    <a:pt x="323" y="508"/>
                    <a:pt x="323" y="505"/>
                  </a:cubicBezTo>
                  <a:cubicBezTo>
                    <a:pt x="324" y="505"/>
                    <a:pt x="325" y="504"/>
                    <a:pt x="325" y="502"/>
                  </a:cubicBezTo>
                  <a:cubicBezTo>
                    <a:pt x="325" y="496"/>
                    <a:pt x="324" y="506"/>
                    <a:pt x="321" y="506"/>
                  </a:cubicBezTo>
                  <a:cubicBezTo>
                    <a:pt x="318" y="505"/>
                    <a:pt x="319" y="502"/>
                    <a:pt x="317" y="500"/>
                  </a:cubicBezTo>
                  <a:cubicBezTo>
                    <a:pt x="320" y="501"/>
                    <a:pt x="318" y="496"/>
                    <a:pt x="317" y="496"/>
                  </a:cubicBezTo>
                  <a:cubicBezTo>
                    <a:pt x="321" y="494"/>
                    <a:pt x="320" y="489"/>
                    <a:pt x="320" y="487"/>
                  </a:cubicBezTo>
                  <a:cubicBezTo>
                    <a:pt x="320" y="488"/>
                    <a:pt x="320" y="488"/>
                    <a:pt x="319" y="488"/>
                  </a:cubicBezTo>
                  <a:cubicBezTo>
                    <a:pt x="321" y="485"/>
                    <a:pt x="317" y="483"/>
                    <a:pt x="319" y="480"/>
                  </a:cubicBezTo>
                  <a:cubicBezTo>
                    <a:pt x="317" y="480"/>
                    <a:pt x="313" y="479"/>
                    <a:pt x="314" y="480"/>
                  </a:cubicBezTo>
                  <a:cubicBezTo>
                    <a:pt x="314" y="481"/>
                    <a:pt x="316" y="481"/>
                    <a:pt x="316" y="482"/>
                  </a:cubicBezTo>
                  <a:close/>
                  <a:moveTo>
                    <a:pt x="830" y="608"/>
                  </a:moveTo>
                  <a:cubicBezTo>
                    <a:pt x="832" y="611"/>
                    <a:pt x="835" y="602"/>
                    <a:pt x="834" y="600"/>
                  </a:cubicBezTo>
                  <a:cubicBezTo>
                    <a:pt x="833" y="603"/>
                    <a:pt x="833" y="607"/>
                    <a:pt x="830" y="608"/>
                  </a:cubicBezTo>
                  <a:close/>
                  <a:moveTo>
                    <a:pt x="214" y="461"/>
                  </a:moveTo>
                  <a:cubicBezTo>
                    <a:pt x="214" y="462"/>
                    <a:pt x="213" y="463"/>
                    <a:pt x="213" y="463"/>
                  </a:cubicBezTo>
                  <a:cubicBezTo>
                    <a:pt x="215" y="463"/>
                    <a:pt x="213" y="466"/>
                    <a:pt x="215" y="466"/>
                  </a:cubicBezTo>
                  <a:cubicBezTo>
                    <a:pt x="215" y="464"/>
                    <a:pt x="217" y="464"/>
                    <a:pt x="217" y="462"/>
                  </a:cubicBezTo>
                  <a:cubicBezTo>
                    <a:pt x="217" y="462"/>
                    <a:pt x="216" y="462"/>
                    <a:pt x="216" y="461"/>
                  </a:cubicBezTo>
                  <a:cubicBezTo>
                    <a:pt x="216" y="461"/>
                    <a:pt x="217" y="461"/>
                    <a:pt x="217" y="461"/>
                  </a:cubicBezTo>
                  <a:cubicBezTo>
                    <a:pt x="216" y="460"/>
                    <a:pt x="215" y="461"/>
                    <a:pt x="214" y="461"/>
                  </a:cubicBezTo>
                  <a:close/>
                  <a:moveTo>
                    <a:pt x="198" y="463"/>
                  </a:moveTo>
                  <a:cubicBezTo>
                    <a:pt x="197" y="460"/>
                    <a:pt x="200" y="462"/>
                    <a:pt x="201" y="460"/>
                  </a:cubicBezTo>
                  <a:cubicBezTo>
                    <a:pt x="199" y="459"/>
                    <a:pt x="200" y="458"/>
                    <a:pt x="199" y="458"/>
                  </a:cubicBezTo>
                  <a:cubicBezTo>
                    <a:pt x="199" y="460"/>
                    <a:pt x="195" y="464"/>
                    <a:pt x="198" y="463"/>
                  </a:cubicBezTo>
                  <a:close/>
                  <a:moveTo>
                    <a:pt x="273" y="480"/>
                  </a:moveTo>
                  <a:cubicBezTo>
                    <a:pt x="274" y="477"/>
                    <a:pt x="269" y="476"/>
                    <a:pt x="270" y="474"/>
                  </a:cubicBezTo>
                  <a:cubicBezTo>
                    <a:pt x="267" y="477"/>
                    <a:pt x="272" y="478"/>
                    <a:pt x="273" y="480"/>
                  </a:cubicBezTo>
                  <a:close/>
                  <a:moveTo>
                    <a:pt x="267" y="481"/>
                  </a:moveTo>
                  <a:cubicBezTo>
                    <a:pt x="269" y="482"/>
                    <a:pt x="271" y="482"/>
                    <a:pt x="271" y="480"/>
                  </a:cubicBezTo>
                  <a:cubicBezTo>
                    <a:pt x="270" y="480"/>
                    <a:pt x="270" y="478"/>
                    <a:pt x="268" y="478"/>
                  </a:cubicBezTo>
                  <a:cubicBezTo>
                    <a:pt x="268" y="479"/>
                    <a:pt x="267" y="480"/>
                    <a:pt x="267" y="481"/>
                  </a:cubicBezTo>
                  <a:close/>
                  <a:moveTo>
                    <a:pt x="197" y="467"/>
                  </a:moveTo>
                  <a:cubicBezTo>
                    <a:pt x="197" y="469"/>
                    <a:pt x="197" y="471"/>
                    <a:pt x="199" y="471"/>
                  </a:cubicBezTo>
                  <a:cubicBezTo>
                    <a:pt x="200" y="469"/>
                    <a:pt x="200" y="467"/>
                    <a:pt x="199" y="466"/>
                  </a:cubicBezTo>
                  <a:cubicBezTo>
                    <a:pt x="199" y="467"/>
                    <a:pt x="197" y="466"/>
                    <a:pt x="197" y="467"/>
                  </a:cubicBezTo>
                  <a:close/>
                  <a:moveTo>
                    <a:pt x="293" y="496"/>
                  </a:moveTo>
                  <a:cubicBezTo>
                    <a:pt x="291" y="496"/>
                    <a:pt x="293" y="493"/>
                    <a:pt x="290" y="494"/>
                  </a:cubicBezTo>
                  <a:cubicBezTo>
                    <a:pt x="289" y="496"/>
                    <a:pt x="292" y="498"/>
                    <a:pt x="293" y="496"/>
                  </a:cubicBezTo>
                  <a:close/>
                  <a:moveTo>
                    <a:pt x="817" y="621"/>
                  </a:moveTo>
                  <a:cubicBezTo>
                    <a:pt x="817" y="618"/>
                    <a:pt x="819" y="619"/>
                    <a:pt x="819" y="618"/>
                  </a:cubicBezTo>
                  <a:cubicBezTo>
                    <a:pt x="816" y="618"/>
                    <a:pt x="821" y="615"/>
                    <a:pt x="819" y="614"/>
                  </a:cubicBezTo>
                  <a:cubicBezTo>
                    <a:pt x="818" y="615"/>
                    <a:pt x="816" y="620"/>
                    <a:pt x="817" y="621"/>
                  </a:cubicBezTo>
                  <a:close/>
                  <a:moveTo>
                    <a:pt x="211" y="482"/>
                  </a:moveTo>
                  <a:cubicBezTo>
                    <a:pt x="212" y="488"/>
                    <a:pt x="215" y="485"/>
                    <a:pt x="219" y="488"/>
                  </a:cubicBezTo>
                  <a:cubicBezTo>
                    <a:pt x="220" y="484"/>
                    <a:pt x="215" y="484"/>
                    <a:pt x="214" y="481"/>
                  </a:cubicBezTo>
                  <a:cubicBezTo>
                    <a:pt x="214" y="482"/>
                    <a:pt x="213" y="483"/>
                    <a:pt x="211" y="482"/>
                  </a:cubicBezTo>
                  <a:close/>
                  <a:moveTo>
                    <a:pt x="841" y="655"/>
                  </a:moveTo>
                  <a:cubicBezTo>
                    <a:pt x="843" y="646"/>
                    <a:pt x="850" y="635"/>
                    <a:pt x="850" y="626"/>
                  </a:cubicBezTo>
                  <a:cubicBezTo>
                    <a:pt x="845" y="636"/>
                    <a:pt x="843" y="644"/>
                    <a:pt x="841" y="655"/>
                  </a:cubicBezTo>
                  <a:close/>
                  <a:moveTo>
                    <a:pt x="224" y="490"/>
                  </a:moveTo>
                  <a:cubicBezTo>
                    <a:pt x="226" y="487"/>
                    <a:pt x="229" y="487"/>
                    <a:pt x="226" y="484"/>
                  </a:cubicBezTo>
                  <a:cubicBezTo>
                    <a:pt x="225" y="486"/>
                    <a:pt x="222" y="489"/>
                    <a:pt x="224" y="490"/>
                  </a:cubicBezTo>
                  <a:close/>
                  <a:moveTo>
                    <a:pt x="345" y="519"/>
                  </a:moveTo>
                  <a:cubicBezTo>
                    <a:pt x="347" y="521"/>
                    <a:pt x="346" y="521"/>
                    <a:pt x="349" y="521"/>
                  </a:cubicBezTo>
                  <a:cubicBezTo>
                    <a:pt x="349" y="519"/>
                    <a:pt x="348" y="517"/>
                    <a:pt x="347" y="517"/>
                  </a:cubicBezTo>
                  <a:cubicBezTo>
                    <a:pt x="346" y="518"/>
                    <a:pt x="345" y="518"/>
                    <a:pt x="345" y="519"/>
                  </a:cubicBezTo>
                  <a:close/>
                  <a:moveTo>
                    <a:pt x="851" y="637"/>
                  </a:moveTo>
                  <a:cubicBezTo>
                    <a:pt x="852" y="636"/>
                    <a:pt x="852" y="633"/>
                    <a:pt x="851" y="633"/>
                  </a:cubicBezTo>
                  <a:cubicBezTo>
                    <a:pt x="851" y="634"/>
                    <a:pt x="848" y="637"/>
                    <a:pt x="851" y="637"/>
                  </a:cubicBezTo>
                  <a:close/>
                  <a:moveTo>
                    <a:pt x="217" y="520"/>
                  </a:moveTo>
                  <a:cubicBezTo>
                    <a:pt x="220" y="519"/>
                    <a:pt x="220" y="523"/>
                    <a:pt x="222" y="521"/>
                  </a:cubicBezTo>
                  <a:cubicBezTo>
                    <a:pt x="222" y="523"/>
                    <a:pt x="221" y="522"/>
                    <a:pt x="220" y="524"/>
                  </a:cubicBezTo>
                  <a:cubicBezTo>
                    <a:pt x="223" y="525"/>
                    <a:pt x="223" y="527"/>
                    <a:pt x="226" y="528"/>
                  </a:cubicBezTo>
                  <a:cubicBezTo>
                    <a:pt x="226" y="526"/>
                    <a:pt x="226" y="525"/>
                    <a:pt x="226" y="524"/>
                  </a:cubicBezTo>
                  <a:cubicBezTo>
                    <a:pt x="226" y="523"/>
                    <a:pt x="224" y="522"/>
                    <a:pt x="223" y="521"/>
                  </a:cubicBezTo>
                  <a:cubicBezTo>
                    <a:pt x="227" y="519"/>
                    <a:pt x="227" y="512"/>
                    <a:pt x="226" y="508"/>
                  </a:cubicBezTo>
                  <a:cubicBezTo>
                    <a:pt x="228" y="508"/>
                    <a:pt x="228" y="500"/>
                    <a:pt x="231" y="498"/>
                  </a:cubicBezTo>
                  <a:cubicBezTo>
                    <a:pt x="230" y="497"/>
                    <a:pt x="231" y="496"/>
                    <a:pt x="231" y="495"/>
                  </a:cubicBezTo>
                  <a:cubicBezTo>
                    <a:pt x="228" y="493"/>
                    <a:pt x="232" y="497"/>
                    <a:pt x="229" y="497"/>
                  </a:cubicBezTo>
                  <a:cubicBezTo>
                    <a:pt x="228" y="494"/>
                    <a:pt x="224" y="494"/>
                    <a:pt x="224" y="491"/>
                  </a:cubicBezTo>
                  <a:cubicBezTo>
                    <a:pt x="221" y="493"/>
                    <a:pt x="223" y="496"/>
                    <a:pt x="222" y="499"/>
                  </a:cubicBezTo>
                  <a:cubicBezTo>
                    <a:pt x="220" y="498"/>
                    <a:pt x="220" y="499"/>
                    <a:pt x="219" y="499"/>
                  </a:cubicBezTo>
                  <a:cubicBezTo>
                    <a:pt x="219" y="498"/>
                    <a:pt x="218" y="498"/>
                    <a:pt x="218" y="497"/>
                  </a:cubicBezTo>
                  <a:cubicBezTo>
                    <a:pt x="219" y="497"/>
                    <a:pt x="220" y="498"/>
                    <a:pt x="221" y="497"/>
                  </a:cubicBezTo>
                  <a:cubicBezTo>
                    <a:pt x="220" y="496"/>
                    <a:pt x="220" y="495"/>
                    <a:pt x="221" y="494"/>
                  </a:cubicBezTo>
                  <a:cubicBezTo>
                    <a:pt x="218" y="494"/>
                    <a:pt x="218" y="492"/>
                    <a:pt x="216" y="492"/>
                  </a:cubicBezTo>
                  <a:cubicBezTo>
                    <a:pt x="216" y="496"/>
                    <a:pt x="210" y="499"/>
                    <a:pt x="210" y="496"/>
                  </a:cubicBezTo>
                  <a:cubicBezTo>
                    <a:pt x="206" y="501"/>
                    <a:pt x="206" y="507"/>
                    <a:pt x="211" y="510"/>
                  </a:cubicBezTo>
                  <a:cubicBezTo>
                    <a:pt x="213" y="510"/>
                    <a:pt x="210" y="507"/>
                    <a:pt x="212" y="507"/>
                  </a:cubicBezTo>
                  <a:cubicBezTo>
                    <a:pt x="213" y="508"/>
                    <a:pt x="212" y="509"/>
                    <a:pt x="214" y="509"/>
                  </a:cubicBezTo>
                  <a:cubicBezTo>
                    <a:pt x="215" y="508"/>
                    <a:pt x="215" y="506"/>
                    <a:pt x="217" y="507"/>
                  </a:cubicBezTo>
                  <a:cubicBezTo>
                    <a:pt x="217" y="508"/>
                    <a:pt x="213" y="509"/>
                    <a:pt x="216" y="509"/>
                  </a:cubicBezTo>
                  <a:cubicBezTo>
                    <a:pt x="218" y="507"/>
                    <a:pt x="222" y="506"/>
                    <a:pt x="222" y="504"/>
                  </a:cubicBezTo>
                  <a:cubicBezTo>
                    <a:pt x="223" y="508"/>
                    <a:pt x="219" y="508"/>
                    <a:pt x="216" y="512"/>
                  </a:cubicBezTo>
                  <a:cubicBezTo>
                    <a:pt x="219" y="513"/>
                    <a:pt x="219" y="511"/>
                    <a:pt x="221" y="511"/>
                  </a:cubicBezTo>
                  <a:cubicBezTo>
                    <a:pt x="220" y="516"/>
                    <a:pt x="218" y="516"/>
                    <a:pt x="217" y="520"/>
                  </a:cubicBezTo>
                  <a:close/>
                  <a:moveTo>
                    <a:pt x="832" y="634"/>
                  </a:moveTo>
                  <a:cubicBezTo>
                    <a:pt x="832" y="635"/>
                    <a:pt x="832" y="636"/>
                    <a:pt x="832" y="637"/>
                  </a:cubicBezTo>
                  <a:cubicBezTo>
                    <a:pt x="835" y="639"/>
                    <a:pt x="835" y="636"/>
                    <a:pt x="835" y="633"/>
                  </a:cubicBezTo>
                  <a:cubicBezTo>
                    <a:pt x="834" y="633"/>
                    <a:pt x="834" y="632"/>
                    <a:pt x="834" y="631"/>
                  </a:cubicBezTo>
                  <a:cubicBezTo>
                    <a:pt x="833" y="633"/>
                    <a:pt x="836" y="635"/>
                    <a:pt x="832" y="634"/>
                  </a:cubicBezTo>
                  <a:close/>
                  <a:moveTo>
                    <a:pt x="837" y="641"/>
                  </a:moveTo>
                  <a:cubicBezTo>
                    <a:pt x="835" y="639"/>
                    <a:pt x="840" y="635"/>
                    <a:pt x="839" y="633"/>
                  </a:cubicBezTo>
                  <a:cubicBezTo>
                    <a:pt x="837" y="634"/>
                    <a:pt x="835" y="642"/>
                    <a:pt x="837" y="641"/>
                  </a:cubicBezTo>
                  <a:close/>
                  <a:moveTo>
                    <a:pt x="366" y="537"/>
                  </a:moveTo>
                  <a:cubicBezTo>
                    <a:pt x="368" y="537"/>
                    <a:pt x="368" y="541"/>
                    <a:pt x="366" y="542"/>
                  </a:cubicBezTo>
                  <a:cubicBezTo>
                    <a:pt x="369" y="542"/>
                    <a:pt x="367" y="545"/>
                    <a:pt x="368" y="546"/>
                  </a:cubicBezTo>
                  <a:cubicBezTo>
                    <a:pt x="370" y="544"/>
                    <a:pt x="370" y="546"/>
                    <a:pt x="371" y="546"/>
                  </a:cubicBezTo>
                  <a:cubicBezTo>
                    <a:pt x="373" y="544"/>
                    <a:pt x="373" y="540"/>
                    <a:pt x="372" y="537"/>
                  </a:cubicBezTo>
                  <a:cubicBezTo>
                    <a:pt x="369" y="538"/>
                    <a:pt x="368" y="534"/>
                    <a:pt x="366" y="537"/>
                  </a:cubicBezTo>
                  <a:close/>
                  <a:moveTo>
                    <a:pt x="383" y="540"/>
                  </a:moveTo>
                  <a:cubicBezTo>
                    <a:pt x="385" y="542"/>
                    <a:pt x="385" y="546"/>
                    <a:pt x="389" y="547"/>
                  </a:cubicBezTo>
                  <a:cubicBezTo>
                    <a:pt x="389" y="545"/>
                    <a:pt x="390" y="543"/>
                    <a:pt x="389" y="541"/>
                  </a:cubicBezTo>
                  <a:cubicBezTo>
                    <a:pt x="384" y="543"/>
                    <a:pt x="387" y="540"/>
                    <a:pt x="383" y="540"/>
                  </a:cubicBezTo>
                  <a:close/>
                  <a:moveTo>
                    <a:pt x="360" y="544"/>
                  </a:moveTo>
                  <a:cubicBezTo>
                    <a:pt x="360" y="543"/>
                    <a:pt x="360" y="542"/>
                    <a:pt x="361" y="541"/>
                  </a:cubicBezTo>
                  <a:cubicBezTo>
                    <a:pt x="360" y="541"/>
                    <a:pt x="359" y="540"/>
                    <a:pt x="358" y="540"/>
                  </a:cubicBezTo>
                  <a:cubicBezTo>
                    <a:pt x="358" y="542"/>
                    <a:pt x="359" y="543"/>
                    <a:pt x="360" y="544"/>
                  </a:cubicBezTo>
                  <a:close/>
                  <a:moveTo>
                    <a:pt x="381" y="550"/>
                  </a:moveTo>
                  <a:cubicBezTo>
                    <a:pt x="381" y="548"/>
                    <a:pt x="384" y="551"/>
                    <a:pt x="384" y="549"/>
                  </a:cubicBezTo>
                  <a:cubicBezTo>
                    <a:pt x="382" y="549"/>
                    <a:pt x="384" y="546"/>
                    <a:pt x="383" y="546"/>
                  </a:cubicBezTo>
                  <a:cubicBezTo>
                    <a:pt x="384" y="549"/>
                    <a:pt x="380" y="549"/>
                    <a:pt x="381" y="550"/>
                  </a:cubicBezTo>
                  <a:close/>
                  <a:moveTo>
                    <a:pt x="33" y="478"/>
                  </a:moveTo>
                  <a:cubicBezTo>
                    <a:pt x="34" y="476"/>
                    <a:pt x="35" y="473"/>
                    <a:pt x="32" y="473"/>
                  </a:cubicBezTo>
                  <a:cubicBezTo>
                    <a:pt x="32" y="475"/>
                    <a:pt x="30" y="478"/>
                    <a:pt x="33" y="478"/>
                  </a:cubicBezTo>
                  <a:close/>
                  <a:moveTo>
                    <a:pt x="808" y="656"/>
                  </a:moveTo>
                  <a:cubicBezTo>
                    <a:pt x="811" y="657"/>
                    <a:pt x="812" y="652"/>
                    <a:pt x="810" y="652"/>
                  </a:cubicBezTo>
                  <a:cubicBezTo>
                    <a:pt x="810" y="653"/>
                    <a:pt x="809" y="655"/>
                    <a:pt x="808" y="656"/>
                  </a:cubicBezTo>
                  <a:close/>
                  <a:moveTo>
                    <a:pt x="211" y="521"/>
                  </a:moveTo>
                  <a:cubicBezTo>
                    <a:pt x="212" y="521"/>
                    <a:pt x="213" y="519"/>
                    <a:pt x="214" y="518"/>
                  </a:cubicBezTo>
                  <a:cubicBezTo>
                    <a:pt x="211" y="516"/>
                    <a:pt x="213" y="520"/>
                    <a:pt x="211" y="520"/>
                  </a:cubicBezTo>
                  <a:cubicBezTo>
                    <a:pt x="211" y="519"/>
                    <a:pt x="210" y="518"/>
                    <a:pt x="211" y="517"/>
                  </a:cubicBezTo>
                  <a:cubicBezTo>
                    <a:pt x="210" y="517"/>
                    <a:pt x="209" y="516"/>
                    <a:pt x="208" y="516"/>
                  </a:cubicBezTo>
                  <a:cubicBezTo>
                    <a:pt x="207" y="519"/>
                    <a:pt x="211" y="519"/>
                    <a:pt x="211" y="521"/>
                  </a:cubicBezTo>
                  <a:close/>
                  <a:moveTo>
                    <a:pt x="307" y="544"/>
                  </a:moveTo>
                  <a:cubicBezTo>
                    <a:pt x="307" y="544"/>
                    <a:pt x="309" y="539"/>
                    <a:pt x="308" y="539"/>
                  </a:cubicBezTo>
                  <a:cubicBezTo>
                    <a:pt x="308" y="541"/>
                    <a:pt x="304" y="543"/>
                    <a:pt x="307" y="544"/>
                  </a:cubicBezTo>
                  <a:close/>
                  <a:moveTo>
                    <a:pt x="325" y="545"/>
                  </a:moveTo>
                  <a:cubicBezTo>
                    <a:pt x="324" y="543"/>
                    <a:pt x="321" y="543"/>
                    <a:pt x="321" y="547"/>
                  </a:cubicBezTo>
                  <a:cubicBezTo>
                    <a:pt x="323" y="548"/>
                    <a:pt x="322" y="548"/>
                    <a:pt x="325" y="548"/>
                  </a:cubicBezTo>
                  <a:cubicBezTo>
                    <a:pt x="325" y="547"/>
                    <a:pt x="327" y="542"/>
                    <a:pt x="325" y="544"/>
                  </a:cubicBezTo>
                  <a:cubicBezTo>
                    <a:pt x="325" y="544"/>
                    <a:pt x="325" y="545"/>
                    <a:pt x="325" y="545"/>
                  </a:cubicBezTo>
                  <a:close/>
                  <a:moveTo>
                    <a:pt x="156" y="511"/>
                  </a:moveTo>
                  <a:cubicBezTo>
                    <a:pt x="157" y="511"/>
                    <a:pt x="157" y="512"/>
                    <a:pt x="158" y="512"/>
                  </a:cubicBezTo>
                  <a:cubicBezTo>
                    <a:pt x="159" y="511"/>
                    <a:pt x="159" y="509"/>
                    <a:pt x="158" y="508"/>
                  </a:cubicBezTo>
                  <a:cubicBezTo>
                    <a:pt x="157" y="510"/>
                    <a:pt x="156" y="509"/>
                    <a:pt x="156" y="511"/>
                  </a:cubicBezTo>
                  <a:close/>
                  <a:moveTo>
                    <a:pt x="831" y="673"/>
                  </a:moveTo>
                  <a:cubicBezTo>
                    <a:pt x="830" y="669"/>
                    <a:pt x="833" y="667"/>
                    <a:pt x="832" y="664"/>
                  </a:cubicBezTo>
                  <a:cubicBezTo>
                    <a:pt x="831" y="667"/>
                    <a:pt x="829" y="671"/>
                    <a:pt x="831" y="673"/>
                  </a:cubicBezTo>
                  <a:close/>
                  <a:moveTo>
                    <a:pt x="36" y="492"/>
                  </a:moveTo>
                  <a:cubicBezTo>
                    <a:pt x="36" y="491"/>
                    <a:pt x="36" y="491"/>
                    <a:pt x="37" y="491"/>
                  </a:cubicBezTo>
                  <a:cubicBezTo>
                    <a:pt x="36" y="492"/>
                    <a:pt x="37" y="493"/>
                    <a:pt x="37" y="494"/>
                  </a:cubicBezTo>
                  <a:cubicBezTo>
                    <a:pt x="38" y="494"/>
                    <a:pt x="39" y="493"/>
                    <a:pt x="41" y="493"/>
                  </a:cubicBezTo>
                  <a:cubicBezTo>
                    <a:pt x="40" y="491"/>
                    <a:pt x="41" y="489"/>
                    <a:pt x="41" y="487"/>
                  </a:cubicBezTo>
                  <a:cubicBezTo>
                    <a:pt x="39" y="486"/>
                    <a:pt x="38" y="486"/>
                    <a:pt x="38" y="487"/>
                  </a:cubicBezTo>
                  <a:cubicBezTo>
                    <a:pt x="37" y="488"/>
                    <a:pt x="38" y="490"/>
                    <a:pt x="38" y="491"/>
                  </a:cubicBezTo>
                  <a:cubicBezTo>
                    <a:pt x="38" y="490"/>
                    <a:pt x="34" y="490"/>
                    <a:pt x="36" y="492"/>
                  </a:cubicBezTo>
                  <a:close/>
                  <a:moveTo>
                    <a:pt x="283" y="548"/>
                  </a:moveTo>
                  <a:cubicBezTo>
                    <a:pt x="284" y="548"/>
                    <a:pt x="284" y="548"/>
                    <a:pt x="285" y="549"/>
                  </a:cubicBezTo>
                  <a:cubicBezTo>
                    <a:pt x="285" y="547"/>
                    <a:pt x="286" y="546"/>
                    <a:pt x="285" y="546"/>
                  </a:cubicBezTo>
                  <a:cubicBezTo>
                    <a:pt x="284" y="547"/>
                    <a:pt x="283" y="546"/>
                    <a:pt x="283" y="548"/>
                  </a:cubicBezTo>
                  <a:close/>
                  <a:moveTo>
                    <a:pt x="263" y="581"/>
                  </a:moveTo>
                  <a:cubicBezTo>
                    <a:pt x="266" y="581"/>
                    <a:pt x="261" y="578"/>
                    <a:pt x="263" y="575"/>
                  </a:cubicBezTo>
                  <a:cubicBezTo>
                    <a:pt x="266" y="574"/>
                    <a:pt x="269" y="574"/>
                    <a:pt x="271" y="572"/>
                  </a:cubicBezTo>
                  <a:cubicBezTo>
                    <a:pt x="266" y="571"/>
                    <a:pt x="269" y="570"/>
                    <a:pt x="270" y="568"/>
                  </a:cubicBezTo>
                  <a:cubicBezTo>
                    <a:pt x="269" y="566"/>
                    <a:pt x="269" y="564"/>
                    <a:pt x="267" y="563"/>
                  </a:cubicBezTo>
                  <a:cubicBezTo>
                    <a:pt x="268" y="563"/>
                    <a:pt x="270" y="563"/>
                    <a:pt x="271" y="562"/>
                  </a:cubicBezTo>
                  <a:cubicBezTo>
                    <a:pt x="267" y="559"/>
                    <a:pt x="269" y="553"/>
                    <a:pt x="266" y="550"/>
                  </a:cubicBezTo>
                  <a:cubicBezTo>
                    <a:pt x="267" y="550"/>
                    <a:pt x="267" y="547"/>
                    <a:pt x="268" y="545"/>
                  </a:cubicBezTo>
                  <a:cubicBezTo>
                    <a:pt x="266" y="544"/>
                    <a:pt x="263" y="545"/>
                    <a:pt x="261" y="543"/>
                  </a:cubicBezTo>
                  <a:cubicBezTo>
                    <a:pt x="264" y="546"/>
                    <a:pt x="259" y="547"/>
                    <a:pt x="259" y="551"/>
                  </a:cubicBezTo>
                  <a:cubicBezTo>
                    <a:pt x="257" y="551"/>
                    <a:pt x="253" y="552"/>
                    <a:pt x="254" y="553"/>
                  </a:cubicBezTo>
                  <a:cubicBezTo>
                    <a:pt x="255" y="553"/>
                    <a:pt x="255" y="553"/>
                    <a:pt x="255" y="554"/>
                  </a:cubicBezTo>
                  <a:cubicBezTo>
                    <a:pt x="258" y="553"/>
                    <a:pt x="257" y="553"/>
                    <a:pt x="259" y="553"/>
                  </a:cubicBezTo>
                  <a:cubicBezTo>
                    <a:pt x="258" y="555"/>
                    <a:pt x="252" y="559"/>
                    <a:pt x="253" y="564"/>
                  </a:cubicBezTo>
                  <a:cubicBezTo>
                    <a:pt x="251" y="564"/>
                    <a:pt x="249" y="564"/>
                    <a:pt x="247" y="563"/>
                  </a:cubicBezTo>
                  <a:cubicBezTo>
                    <a:pt x="247" y="565"/>
                    <a:pt x="244" y="566"/>
                    <a:pt x="246" y="567"/>
                  </a:cubicBezTo>
                  <a:cubicBezTo>
                    <a:pt x="247" y="564"/>
                    <a:pt x="250" y="565"/>
                    <a:pt x="251" y="567"/>
                  </a:cubicBezTo>
                  <a:cubicBezTo>
                    <a:pt x="253" y="563"/>
                    <a:pt x="256" y="567"/>
                    <a:pt x="259" y="566"/>
                  </a:cubicBezTo>
                  <a:cubicBezTo>
                    <a:pt x="260" y="569"/>
                    <a:pt x="261" y="572"/>
                    <a:pt x="262" y="574"/>
                  </a:cubicBezTo>
                  <a:cubicBezTo>
                    <a:pt x="260" y="575"/>
                    <a:pt x="261" y="579"/>
                    <a:pt x="263" y="580"/>
                  </a:cubicBezTo>
                  <a:cubicBezTo>
                    <a:pt x="263" y="580"/>
                    <a:pt x="264" y="580"/>
                    <a:pt x="263" y="581"/>
                  </a:cubicBezTo>
                  <a:close/>
                  <a:moveTo>
                    <a:pt x="786" y="673"/>
                  </a:moveTo>
                  <a:cubicBezTo>
                    <a:pt x="786" y="671"/>
                    <a:pt x="790" y="672"/>
                    <a:pt x="788" y="672"/>
                  </a:cubicBezTo>
                  <a:cubicBezTo>
                    <a:pt x="787" y="671"/>
                    <a:pt x="787" y="671"/>
                    <a:pt x="787" y="670"/>
                  </a:cubicBezTo>
                  <a:cubicBezTo>
                    <a:pt x="790" y="672"/>
                    <a:pt x="792" y="668"/>
                    <a:pt x="789" y="668"/>
                  </a:cubicBezTo>
                  <a:cubicBezTo>
                    <a:pt x="787" y="673"/>
                    <a:pt x="787" y="665"/>
                    <a:pt x="785" y="668"/>
                  </a:cubicBezTo>
                  <a:cubicBezTo>
                    <a:pt x="785" y="668"/>
                    <a:pt x="785" y="667"/>
                    <a:pt x="785" y="668"/>
                  </a:cubicBezTo>
                  <a:cubicBezTo>
                    <a:pt x="787" y="670"/>
                    <a:pt x="784" y="671"/>
                    <a:pt x="786" y="673"/>
                  </a:cubicBezTo>
                  <a:close/>
                  <a:moveTo>
                    <a:pt x="795" y="673"/>
                  </a:moveTo>
                  <a:cubicBezTo>
                    <a:pt x="796" y="672"/>
                    <a:pt x="797" y="673"/>
                    <a:pt x="797" y="672"/>
                  </a:cubicBezTo>
                  <a:cubicBezTo>
                    <a:pt x="795" y="672"/>
                    <a:pt x="796" y="668"/>
                    <a:pt x="794" y="670"/>
                  </a:cubicBezTo>
                  <a:cubicBezTo>
                    <a:pt x="796" y="670"/>
                    <a:pt x="794" y="673"/>
                    <a:pt x="795" y="673"/>
                  </a:cubicBezTo>
                  <a:close/>
                  <a:moveTo>
                    <a:pt x="248" y="556"/>
                  </a:moveTo>
                  <a:cubicBezTo>
                    <a:pt x="246" y="553"/>
                    <a:pt x="250" y="557"/>
                    <a:pt x="250" y="555"/>
                  </a:cubicBezTo>
                  <a:cubicBezTo>
                    <a:pt x="248" y="554"/>
                    <a:pt x="251" y="553"/>
                    <a:pt x="252" y="551"/>
                  </a:cubicBezTo>
                  <a:cubicBezTo>
                    <a:pt x="250" y="551"/>
                    <a:pt x="249" y="549"/>
                    <a:pt x="247" y="549"/>
                  </a:cubicBezTo>
                  <a:cubicBezTo>
                    <a:pt x="246" y="550"/>
                    <a:pt x="244" y="549"/>
                    <a:pt x="244" y="551"/>
                  </a:cubicBezTo>
                  <a:cubicBezTo>
                    <a:pt x="246" y="552"/>
                    <a:pt x="246" y="557"/>
                    <a:pt x="248" y="556"/>
                  </a:cubicBezTo>
                  <a:close/>
                  <a:moveTo>
                    <a:pt x="814" y="693"/>
                  </a:moveTo>
                  <a:cubicBezTo>
                    <a:pt x="817" y="689"/>
                    <a:pt x="820" y="684"/>
                    <a:pt x="821" y="681"/>
                  </a:cubicBezTo>
                  <a:cubicBezTo>
                    <a:pt x="818" y="683"/>
                    <a:pt x="815" y="690"/>
                    <a:pt x="814" y="693"/>
                  </a:cubicBezTo>
                  <a:close/>
                  <a:moveTo>
                    <a:pt x="53" y="509"/>
                  </a:moveTo>
                  <a:cubicBezTo>
                    <a:pt x="55" y="511"/>
                    <a:pt x="56" y="505"/>
                    <a:pt x="54" y="506"/>
                  </a:cubicBezTo>
                  <a:cubicBezTo>
                    <a:pt x="53" y="507"/>
                    <a:pt x="53" y="508"/>
                    <a:pt x="53" y="509"/>
                  </a:cubicBezTo>
                  <a:close/>
                  <a:moveTo>
                    <a:pt x="307" y="571"/>
                  </a:moveTo>
                  <a:cubicBezTo>
                    <a:pt x="307" y="570"/>
                    <a:pt x="307" y="570"/>
                    <a:pt x="309" y="570"/>
                  </a:cubicBezTo>
                  <a:cubicBezTo>
                    <a:pt x="309" y="568"/>
                    <a:pt x="309" y="566"/>
                    <a:pt x="308" y="565"/>
                  </a:cubicBezTo>
                  <a:cubicBezTo>
                    <a:pt x="306" y="567"/>
                    <a:pt x="306" y="569"/>
                    <a:pt x="307" y="571"/>
                  </a:cubicBezTo>
                  <a:close/>
                  <a:moveTo>
                    <a:pt x="243" y="568"/>
                  </a:moveTo>
                  <a:cubicBezTo>
                    <a:pt x="243" y="566"/>
                    <a:pt x="244" y="564"/>
                    <a:pt x="244" y="563"/>
                  </a:cubicBezTo>
                  <a:cubicBezTo>
                    <a:pt x="242" y="563"/>
                    <a:pt x="241" y="558"/>
                    <a:pt x="239" y="560"/>
                  </a:cubicBezTo>
                  <a:cubicBezTo>
                    <a:pt x="242" y="561"/>
                    <a:pt x="240" y="566"/>
                    <a:pt x="243" y="568"/>
                  </a:cubicBezTo>
                  <a:close/>
                  <a:moveTo>
                    <a:pt x="261" y="592"/>
                  </a:moveTo>
                  <a:cubicBezTo>
                    <a:pt x="260" y="595"/>
                    <a:pt x="257" y="594"/>
                    <a:pt x="258" y="592"/>
                  </a:cubicBezTo>
                  <a:cubicBezTo>
                    <a:pt x="260" y="594"/>
                    <a:pt x="260" y="587"/>
                    <a:pt x="263" y="584"/>
                  </a:cubicBezTo>
                  <a:cubicBezTo>
                    <a:pt x="258" y="584"/>
                    <a:pt x="258" y="580"/>
                    <a:pt x="256" y="578"/>
                  </a:cubicBezTo>
                  <a:cubicBezTo>
                    <a:pt x="262" y="575"/>
                    <a:pt x="259" y="569"/>
                    <a:pt x="256" y="568"/>
                  </a:cubicBezTo>
                  <a:cubicBezTo>
                    <a:pt x="258" y="568"/>
                    <a:pt x="255" y="570"/>
                    <a:pt x="255" y="572"/>
                  </a:cubicBezTo>
                  <a:cubicBezTo>
                    <a:pt x="253" y="571"/>
                    <a:pt x="253" y="573"/>
                    <a:pt x="252" y="573"/>
                  </a:cubicBezTo>
                  <a:cubicBezTo>
                    <a:pt x="252" y="570"/>
                    <a:pt x="250" y="569"/>
                    <a:pt x="249" y="567"/>
                  </a:cubicBezTo>
                  <a:cubicBezTo>
                    <a:pt x="249" y="570"/>
                    <a:pt x="249" y="570"/>
                    <a:pt x="249" y="572"/>
                  </a:cubicBezTo>
                  <a:cubicBezTo>
                    <a:pt x="248" y="571"/>
                    <a:pt x="248" y="572"/>
                    <a:pt x="247" y="572"/>
                  </a:cubicBezTo>
                  <a:cubicBezTo>
                    <a:pt x="246" y="570"/>
                    <a:pt x="246" y="568"/>
                    <a:pt x="244" y="567"/>
                  </a:cubicBezTo>
                  <a:cubicBezTo>
                    <a:pt x="246" y="571"/>
                    <a:pt x="246" y="574"/>
                    <a:pt x="242" y="576"/>
                  </a:cubicBezTo>
                  <a:cubicBezTo>
                    <a:pt x="245" y="577"/>
                    <a:pt x="246" y="576"/>
                    <a:pt x="247" y="575"/>
                  </a:cubicBezTo>
                  <a:cubicBezTo>
                    <a:pt x="247" y="575"/>
                    <a:pt x="248" y="576"/>
                    <a:pt x="248" y="576"/>
                  </a:cubicBezTo>
                  <a:cubicBezTo>
                    <a:pt x="248" y="577"/>
                    <a:pt x="244" y="577"/>
                    <a:pt x="247" y="578"/>
                  </a:cubicBezTo>
                  <a:cubicBezTo>
                    <a:pt x="247" y="577"/>
                    <a:pt x="248" y="577"/>
                    <a:pt x="248" y="577"/>
                  </a:cubicBezTo>
                  <a:cubicBezTo>
                    <a:pt x="247" y="580"/>
                    <a:pt x="249" y="579"/>
                    <a:pt x="251" y="579"/>
                  </a:cubicBezTo>
                  <a:cubicBezTo>
                    <a:pt x="249" y="581"/>
                    <a:pt x="251" y="581"/>
                    <a:pt x="253" y="581"/>
                  </a:cubicBezTo>
                  <a:cubicBezTo>
                    <a:pt x="253" y="584"/>
                    <a:pt x="255" y="585"/>
                    <a:pt x="256" y="586"/>
                  </a:cubicBezTo>
                  <a:cubicBezTo>
                    <a:pt x="254" y="587"/>
                    <a:pt x="256" y="589"/>
                    <a:pt x="253" y="589"/>
                  </a:cubicBezTo>
                  <a:cubicBezTo>
                    <a:pt x="253" y="588"/>
                    <a:pt x="254" y="588"/>
                    <a:pt x="254" y="587"/>
                  </a:cubicBezTo>
                  <a:cubicBezTo>
                    <a:pt x="252" y="586"/>
                    <a:pt x="252" y="589"/>
                    <a:pt x="249" y="588"/>
                  </a:cubicBezTo>
                  <a:cubicBezTo>
                    <a:pt x="249" y="589"/>
                    <a:pt x="249" y="592"/>
                    <a:pt x="250" y="594"/>
                  </a:cubicBezTo>
                  <a:cubicBezTo>
                    <a:pt x="250" y="591"/>
                    <a:pt x="255" y="597"/>
                    <a:pt x="255" y="593"/>
                  </a:cubicBezTo>
                  <a:cubicBezTo>
                    <a:pt x="256" y="596"/>
                    <a:pt x="264" y="595"/>
                    <a:pt x="261" y="592"/>
                  </a:cubicBezTo>
                  <a:close/>
                  <a:moveTo>
                    <a:pt x="57" y="532"/>
                  </a:moveTo>
                  <a:cubicBezTo>
                    <a:pt x="57" y="529"/>
                    <a:pt x="58" y="525"/>
                    <a:pt x="55" y="528"/>
                  </a:cubicBezTo>
                  <a:cubicBezTo>
                    <a:pt x="58" y="528"/>
                    <a:pt x="53" y="531"/>
                    <a:pt x="57" y="532"/>
                  </a:cubicBezTo>
                  <a:close/>
                  <a:moveTo>
                    <a:pt x="189" y="566"/>
                  </a:moveTo>
                  <a:cubicBezTo>
                    <a:pt x="187" y="564"/>
                    <a:pt x="193" y="563"/>
                    <a:pt x="189" y="561"/>
                  </a:cubicBezTo>
                  <a:cubicBezTo>
                    <a:pt x="188" y="562"/>
                    <a:pt x="187" y="567"/>
                    <a:pt x="189" y="566"/>
                  </a:cubicBezTo>
                  <a:close/>
                  <a:moveTo>
                    <a:pt x="175" y="566"/>
                  </a:moveTo>
                  <a:cubicBezTo>
                    <a:pt x="176" y="565"/>
                    <a:pt x="176" y="565"/>
                    <a:pt x="177" y="565"/>
                  </a:cubicBezTo>
                  <a:cubicBezTo>
                    <a:pt x="178" y="563"/>
                    <a:pt x="177" y="557"/>
                    <a:pt x="173" y="559"/>
                  </a:cubicBezTo>
                  <a:cubicBezTo>
                    <a:pt x="174" y="560"/>
                    <a:pt x="176" y="560"/>
                    <a:pt x="176" y="562"/>
                  </a:cubicBezTo>
                  <a:cubicBezTo>
                    <a:pt x="175" y="562"/>
                    <a:pt x="175" y="563"/>
                    <a:pt x="174" y="563"/>
                  </a:cubicBezTo>
                  <a:cubicBezTo>
                    <a:pt x="174" y="562"/>
                    <a:pt x="173" y="561"/>
                    <a:pt x="172" y="561"/>
                  </a:cubicBezTo>
                  <a:cubicBezTo>
                    <a:pt x="172" y="562"/>
                    <a:pt x="172" y="563"/>
                    <a:pt x="171" y="562"/>
                  </a:cubicBezTo>
                  <a:cubicBezTo>
                    <a:pt x="171" y="562"/>
                    <a:pt x="171" y="561"/>
                    <a:pt x="171" y="561"/>
                  </a:cubicBezTo>
                  <a:cubicBezTo>
                    <a:pt x="170" y="564"/>
                    <a:pt x="173" y="565"/>
                    <a:pt x="175" y="566"/>
                  </a:cubicBezTo>
                  <a:close/>
                  <a:moveTo>
                    <a:pt x="755" y="695"/>
                  </a:moveTo>
                  <a:cubicBezTo>
                    <a:pt x="756" y="695"/>
                    <a:pt x="758" y="696"/>
                    <a:pt x="758" y="694"/>
                  </a:cubicBezTo>
                  <a:cubicBezTo>
                    <a:pt x="758" y="693"/>
                    <a:pt x="757" y="693"/>
                    <a:pt x="756" y="692"/>
                  </a:cubicBezTo>
                  <a:cubicBezTo>
                    <a:pt x="756" y="694"/>
                    <a:pt x="755" y="693"/>
                    <a:pt x="755" y="695"/>
                  </a:cubicBezTo>
                  <a:close/>
                  <a:moveTo>
                    <a:pt x="216" y="573"/>
                  </a:moveTo>
                  <a:cubicBezTo>
                    <a:pt x="216" y="572"/>
                    <a:pt x="217" y="572"/>
                    <a:pt x="217" y="571"/>
                  </a:cubicBezTo>
                  <a:cubicBezTo>
                    <a:pt x="215" y="572"/>
                    <a:pt x="216" y="570"/>
                    <a:pt x="215" y="569"/>
                  </a:cubicBezTo>
                  <a:cubicBezTo>
                    <a:pt x="214" y="572"/>
                    <a:pt x="215" y="572"/>
                    <a:pt x="216" y="573"/>
                  </a:cubicBezTo>
                  <a:close/>
                  <a:moveTo>
                    <a:pt x="183" y="568"/>
                  </a:moveTo>
                  <a:cubicBezTo>
                    <a:pt x="182" y="566"/>
                    <a:pt x="185" y="563"/>
                    <a:pt x="182" y="563"/>
                  </a:cubicBezTo>
                  <a:cubicBezTo>
                    <a:pt x="182" y="565"/>
                    <a:pt x="180" y="568"/>
                    <a:pt x="183" y="568"/>
                  </a:cubicBezTo>
                  <a:close/>
                  <a:moveTo>
                    <a:pt x="190" y="567"/>
                  </a:moveTo>
                  <a:cubicBezTo>
                    <a:pt x="190" y="569"/>
                    <a:pt x="190" y="569"/>
                    <a:pt x="188" y="570"/>
                  </a:cubicBezTo>
                  <a:cubicBezTo>
                    <a:pt x="192" y="570"/>
                    <a:pt x="186" y="573"/>
                    <a:pt x="189" y="574"/>
                  </a:cubicBezTo>
                  <a:cubicBezTo>
                    <a:pt x="193" y="571"/>
                    <a:pt x="189" y="579"/>
                    <a:pt x="193" y="576"/>
                  </a:cubicBezTo>
                  <a:cubicBezTo>
                    <a:pt x="191" y="574"/>
                    <a:pt x="196" y="573"/>
                    <a:pt x="196" y="570"/>
                  </a:cubicBezTo>
                  <a:cubicBezTo>
                    <a:pt x="193" y="570"/>
                    <a:pt x="195" y="567"/>
                    <a:pt x="194" y="566"/>
                  </a:cubicBezTo>
                  <a:cubicBezTo>
                    <a:pt x="191" y="566"/>
                    <a:pt x="191" y="568"/>
                    <a:pt x="190" y="567"/>
                  </a:cubicBezTo>
                  <a:close/>
                  <a:moveTo>
                    <a:pt x="187" y="569"/>
                  </a:moveTo>
                  <a:cubicBezTo>
                    <a:pt x="188" y="567"/>
                    <a:pt x="187" y="566"/>
                    <a:pt x="185" y="565"/>
                  </a:cubicBezTo>
                  <a:cubicBezTo>
                    <a:pt x="184" y="567"/>
                    <a:pt x="185" y="568"/>
                    <a:pt x="187" y="569"/>
                  </a:cubicBezTo>
                  <a:close/>
                  <a:moveTo>
                    <a:pt x="795" y="709"/>
                  </a:moveTo>
                  <a:cubicBezTo>
                    <a:pt x="795" y="711"/>
                    <a:pt x="794" y="712"/>
                    <a:pt x="795" y="712"/>
                  </a:cubicBezTo>
                  <a:cubicBezTo>
                    <a:pt x="794" y="709"/>
                    <a:pt x="799" y="709"/>
                    <a:pt x="797" y="707"/>
                  </a:cubicBezTo>
                  <a:cubicBezTo>
                    <a:pt x="795" y="708"/>
                    <a:pt x="797" y="710"/>
                    <a:pt x="795" y="709"/>
                  </a:cubicBezTo>
                  <a:close/>
                  <a:moveTo>
                    <a:pt x="215" y="578"/>
                  </a:moveTo>
                  <a:cubicBezTo>
                    <a:pt x="216" y="579"/>
                    <a:pt x="218" y="579"/>
                    <a:pt x="218" y="578"/>
                  </a:cubicBezTo>
                  <a:cubicBezTo>
                    <a:pt x="217" y="577"/>
                    <a:pt x="216" y="575"/>
                    <a:pt x="215" y="576"/>
                  </a:cubicBezTo>
                  <a:cubicBezTo>
                    <a:pt x="216" y="577"/>
                    <a:pt x="215" y="577"/>
                    <a:pt x="215" y="578"/>
                  </a:cubicBezTo>
                  <a:close/>
                  <a:moveTo>
                    <a:pt x="288" y="592"/>
                  </a:moveTo>
                  <a:cubicBezTo>
                    <a:pt x="283" y="593"/>
                    <a:pt x="284" y="590"/>
                    <a:pt x="278" y="590"/>
                  </a:cubicBezTo>
                  <a:cubicBezTo>
                    <a:pt x="278" y="594"/>
                    <a:pt x="273" y="595"/>
                    <a:pt x="275" y="599"/>
                  </a:cubicBezTo>
                  <a:cubicBezTo>
                    <a:pt x="280" y="601"/>
                    <a:pt x="283" y="609"/>
                    <a:pt x="291" y="606"/>
                  </a:cubicBezTo>
                  <a:cubicBezTo>
                    <a:pt x="290" y="605"/>
                    <a:pt x="294" y="596"/>
                    <a:pt x="291" y="593"/>
                  </a:cubicBezTo>
                  <a:cubicBezTo>
                    <a:pt x="288" y="593"/>
                    <a:pt x="285" y="598"/>
                    <a:pt x="284" y="594"/>
                  </a:cubicBezTo>
                  <a:cubicBezTo>
                    <a:pt x="287" y="595"/>
                    <a:pt x="286" y="594"/>
                    <a:pt x="286" y="592"/>
                  </a:cubicBezTo>
                  <a:cubicBezTo>
                    <a:pt x="287" y="593"/>
                    <a:pt x="289" y="593"/>
                    <a:pt x="288" y="592"/>
                  </a:cubicBezTo>
                  <a:close/>
                  <a:moveTo>
                    <a:pt x="246" y="593"/>
                  </a:moveTo>
                  <a:cubicBezTo>
                    <a:pt x="248" y="592"/>
                    <a:pt x="246" y="590"/>
                    <a:pt x="247" y="587"/>
                  </a:cubicBezTo>
                  <a:cubicBezTo>
                    <a:pt x="247" y="586"/>
                    <a:pt x="245" y="586"/>
                    <a:pt x="244" y="585"/>
                  </a:cubicBezTo>
                  <a:cubicBezTo>
                    <a:pt x="243" y="588"/>
                    <a:pt x="238" y="584"/>
                    <a:pt x="239" y="589"/>
                  </a:cubicBezTo>
                  <a:cubicBezTo>
                    <a:pt x="243" y="585"/>
                    <a:pt x="240" y="594"/>
                    <a:pt x="243" y="592"/>
                  </a:cubicBezTo>
                  <a:cubicBezTo>
                    <a:pt x="242" y="592"/>
                    <a:pt x="244" y="590"/>
                    <a:pt x="245" y="590"/>
                  </a:cubicBezTo>
                  <a:cubicBezTo>
                    <a:pt x="248" y="590"/>
                    <a:pt x="244" y="594"/>
                    <a:pt x="246" y="593"/>
                  </a:cubicBezTo>
                  <a:close/>
                  <a:moveTo>
                    <a:pt x="773" y="710"/>
                  </a:moveTo>
                  <a:cubicBezTo>
                    <a:pt x="774" y="710"/>
                    <a:pt x="774" y="707"/>
                    <a:pt x="775" y="706"/>
                  </a:cubicBezTo>
                  <a:cubicBezTo>
                    <a:pt x="770" y="707"/>
                    <a:pt x="773" y="709"/>
                    <a:pt x="773" y="710"/>
                  </a:cubicBezTo>
                  <a:close/>
                  <a:moveTo>
                    <a:pt x="102" y="559"/>
                  </a:moveTo>
                  <a:cubicBezTo>
                    <a:pt x="103" y="559"/>
                    <a:pt x="103" y="559"/>
                    <a:pt x="104" y="559"/>
                  </a:cubicBezTo>
                  <a:cubicBezTo>
                    <a:pt x="104" y="556"/>
                    <a:pt x="104" y="554"/>
                    <a:pt x="101" y="553"/>
                  </a:cubicBezTo>
                  <a:cubicBezTo>
                    <a:pt x="100" y="556"/>
                    <a:pt x="100" y="559"/>
                    <a:pt x="102" y="559"/>
                  </a:cubicBezTo>
                  <a:close/>
                  <a:moveTo>
                    <a:pt x="325" y="607"/>
                  </a:moveTo>
                  <a:cubicBezTo>
                    <a:pt x="327" y="608"/>
                    <a:pt x="327" y="605"/>
                    <a:pt x="330" y="607"/>
                  </a:cubicBezTo>
                  <a:cubicBezTo>
                    <a:pt x="330" y="609"/>
                    <a:pt x="330" y="611"/>
                    <a:pt x="332" y="612"/>
                  </a:cubicBezTo>
                  <a:cubicBezTo>
                    <a:pt x="335" y="607"/>
                    <a:pt x="327" y="602"/>
                    <a:pt x="325" y="607"/>
                  </a:cubicBezTo>
                  <a:close/>
                  <a:moveTo>
                    <a:pt x="132" y="573"/>
                  </a:moveTo>
                  <a:cubicBezTo>
                    <a:pt x="132" y="574"/>
                    <a:pt x="133" y="575"/>
                    <a:pt x="135" y="575"/>
                  </a:cubicBezTo>
                  <a:cubicBezTo>
                    <a:pt x="134" y="571"/>
                    <a:pt x="135" y="571"/>
                    <a:pt x="138" y="570"/>
                  </a:cubicBezTo>
                  <a:cubicBezTo>
                    <a:pt x="137" y="569"/>
                    <a:pt x="135" y="567"/>
                    <a:pt x="137" y="566"/>
                  </a:cubicBezTo>
                  <a:cubicBezTo>
                    <a:pt x="134" y="565"/>
                    <a:pt x="132" y="571"/>
                    <a:pt x="131" y="572"/>
                  </a:cubicBezTo>
                  <a:cubicBezTo>
                    <a:pt x="133" y="572"/>
                    <a:pt x="132" y="570"/>
                    <a:pt x="134" y="570"/>
                  </a:cubicBezTo>
                  <a:cubicBezTo>
                    <a:pt x="134" y="572"/>
                    <a:pt x="132" y="571"/>
                    <a:pt x="132" y="573"/>
                  </a:cubicBezTo>
                  <a:close/>
                  <a:moveTo>
                    <a:pt x="236" y="593"/>
                  </a:moveTo>
                  <a:cubicBezTo>
                    <a:pt x="233" y="592"/>
                    <a:pt x="237" y="590"/>
                    <a:pt x="234" y="589"/>
                  </a:cubicBezTo>
                  <a:cubicBezTo>
                    <a:pt x="233" y="592"/>
                    <a:pt x="235" y="593"/>
                    <a:pt x="237" y="595"/>
                  </a:cubicBezTo>
                  <a:cubicBezTo>
                    <a:pt x="236" y="593"/>
                    <a:pt x="236" y="593"/>
                    <a:pt x="239" y="594"/>
                  </a:cubicBezTo>
                  <a:cubicBezTo>
                    <a:pt x="239" y="592"/>
                    <a:pt x="241" y="590"/>
                    <a:pt x="239" y="589"/>
                  </a:cubicBezTo>
                  <a:cubicBezTo>
                    <a:pt x="239" y="591"/>
                    <a:pt x="239" y="593"/>
                    <a:pt x="236" y="593"/>
                  </a:cubicBezTo>
                  <a:close/>
                  <a:moveTo>
                    <a:pt x="769" y="715"/>
                  </a:moveTo>
                  <a:cubicBezTo>
                    <a:pt x="769" y="712"/>
                    <a:pt x="771" y="714"/>
                    <a:pt x="772" y="715"/>
                  </a:cubicBezTo>
                  <a:cubicBezTo>
                    <a:pt x="772" y="713"/>
                    <a:pt x="772" y="712"/>
                    <a:pt x="772" y="711"/>
                  </a:cubicBezTo>
                  <a:cubicBezTo>
                    <a:pt x="769" y="709"/>
                    <a:pt x="767" y="716"/>
                    <a:pt x="769" y="715"/>
                  </a:cubicBezTo>
                  <a:close/>
                  <a:moveTo>
                    <a:pt x="793" y="719"/>
                  </a:moveTo>
                  <a:cubicBezTo>
                    <a:pt x="791" y="719"/>
                    <a:pt x="795" y="719"/>
                    <a:pt x="795" y="716"/>
                  </a:cubicBezTo>
                  <a:cubicBezTo>
                    <a:pt x="793" y="716"/>
                    <a:pt x="792" y="718"/>
                    <a:pt x="791" y="719"/>
                  </a:cubicBezTo>
                  <a:cubicBezTo>
                    <a:pt x="792" y="719"/>
                    <a:pt x="793" y="720"/>
                    <a:pt x="793" y="719"/>
                  </a:cubicBezTo>
                  <a:close/>
                  <a:moveTo>
                    <a:pt x="194" y="584"/>
                  </a:moveTo>
                  <a:cubicBezTo>
                    <a:pt x="194" y="583"/>
                    <a:pt x="196" y="584"/>
                    <a:pt x="197" y="582"/>
                  </a:cubicBezTo>
                  <a:cubicBezTo>
                    <a:pt x="196" y="582"/>
                    <a:pt x="195" y="581"/>
                    <a:pt x="194" y="580"/>
                  </a:cubicBezTo>
                  <a:cubicBezTo>
                    <a:pt x="193" y="581"/>
                    <a:pt x="193" y="583"/>
                    <a:pt x="194" y="584"/>
                  </a:cubicBezTo>
                  <a:close/>
                  <a:moveTo>
                    <a:pt x="202" y="584"/>
                  </a:moveTo>
                  <a:cubicBezTo>
                    <a:pt x="203" y="584"/>
                    <a:pt x="203" y="584"/>
                    <a:pt x="203" y="584"/>
                  </a:cubicBezTo>
                  <a:cubicBezTo>
                    <a:pt x="201" y="582"/>
                    <a:pt x="199" y="584"/>
                    <a:pt x="196" y="584"/>
                  </a:cubicBezTo>
                  <a:cubicBezTo>
                    <a:pt x="197" y="586"/>
                    <a:pt x="196" y="585"/>
                    <a:pt x="196" y="587"/>
                  </a:cubicBezTo>
                  <a:cubicBezTo>
                    <a:pt x="198" y="587"/>
                    <a:pt x="200" y="588"/>
                    <a:pt x="201" y="587"/>
                  </a:cubicBezTo>
                  <a:cubicBezTo>
                    <a:pt x="198" y="585"/>
                    <a:pt x="203" y="583"/>
                    <a:pt x="202" y="584"/>
                  </a:cubicBezTo>
                  <a:close/>
                  <a:moveTo>
                    <a:pt x="222" y="590"/>
                  </a:moveTo>
                  <a:cubicBezTo>
                    <a:pt x="224" y="590"/>
                    <a:pt x="226" y="591"/>
                    <a:pt x="226" y="588"/>
                  </a:cubicBezTo>
                  <a:cubicBezTo>
                    <a:pt x="224" y="588"/>
                    <a:pt x="223" y="589"/>
                    <a:pt x="222" y="590"/>
                  </a:cubicBezTo>
                  <a:close/>
                  <a:moveTo>
                    <a:pt x="123" y="574"/>
                  </a:moveTo>
                  <a:cubicBezTo>
                    <a:pt x="124" y="571"/>
                    <a:pt x="126" y="572"/>
                    <a:pt x="126" y="569"/>
                  </a:cubicBezTo>
                  <a:cubicBezTo>
                    <a:pt x="126" y="568"/>
                    <a:pt x="126" y="567"/>
                    <a:pt x="125" y="566"/>
                  </a:cubicBezTo>
                  <a:cubicBezTo>
                    <a:pt x="125" y="566"/>
                    <a:pt x="125" y="567"/>
                    <a:pt x="124" y="567"/>
                  </a:cubicBezTo>
                  <a:cubicBezTo>
                    <a:pt x="124" y="567"/>
                    <a:pt x="124" y="566"/>
                    <a:pt x="123" y="567"/>
                  </a:cubicBezTo>
                  <a:cubicBezTo>
                    <a:pt x="125" y="569"/>
                    <a:pt x="122" y="571"/>
                    <a:pt x="123" y="574"/>
                  </a:cubicBezTo>
                  <a:close/>
                  <a:moveTo>
                    <a:pt x="256" y="598"/>
                  </a:moveTo>
                  <a:cubicBezTo>
                    <a:pt x="255" y="598"/>
                    <a:pt x="254" y="598"/>
                    <a:pt x="253" y="597"/>
                  </a:cubicBezTo>
                  <a:cubicBezTo>
                    <a:pt x="256" y="595"/>
                    <a:pt x="249" y="597"/>
                    <a:pt x="247" y="596"/>
                  </a:cubicBezTo>
                  <a:cubicBezTo>
                    <a:pt x="247" y="600"/>
                    <a:pt x="249" y="599"/>
                    <a:pt x="247" y="604"/>
                  </a:cubicBezTo>
                  <a:cubicBezTo>
                    <a:pt x="251" y="603"/>
                    <a:pt x="250" y="606"/>
                    <a:pt x="253" y="607"/>
                  </a:cubicBezTo>
                  <a:cubicBezTo>
                    <a:pt x="253" y="606"/>
                    <a:pt x="253" y="603"/>
                    <a:pt x="254" y="604"/>
                  </a:cubicBezTo>
                  <a:cubicBezTo>
                    <a:pt x="254" y="605"/>
                    <a:pt x="257" y="605"/>
                    <a:pt x="257" y="606"/>
                  </a:cubicBezTo>
                  <a:cubicBezTo>
                    <a:pt x="259" y="604"/>
                    <a:pt x="256" y="604"/>
                    <a:pt x="256" y="602"/>
                  </a:cubicBezTo>
                  <a:cubicBezTo>
                    <a:pt x="259" y="601"/>
                    <a:pt x="258" y="601"/>
                    <a:pt x="259" y="598"/>
                  </a:cubicBezTo>
                  <a:cubicBezTo>
                    <a:pt x="259" y="597"/>
                    <a:pt x="257" y="595"/>
                    <a:pt x="255" y="596"/>
                  </a:cubicBezTo>
                  <a:cubicBezTo>
                    <a:pt x="256" y="597"/>
                    <a:pt x="257" y="597"/>
                    <a:pt x="256" y="598"/>
                  </a:cubicBezTo>
                  <a:close/>
                  <a:moveTo>
                    <a:pt x="221" y="599"/>
                  </a:moveTo>
                  <a:cubicBezTo>
                    <a:pt x="221" y="599"/>
                    <a:pt x="219" y="599"/>
                    <a:pt x="219" y="598"/>
                  </a:cubicBezTo>
                  <a:cubicBezTo>
                    <a:pt x="221" y="596"/>
                    <a:pt x="223" y="595"/>
                    <a:pt x="224" y="593"/>
                  </a:cubicBezTo>
                  <a:cubicBezTo>
                    <a:pt x="222" y="593"/>
                    <a:pt x="223" y="590"/>
                    <a:pt x="221" y="590"/>
                  </a:cubicBezTo>
                  <a:cubicBezTo>
                    <a:pt x="219" y="591"/>
                    <a:pt x="222" y="592"/>
                    <a:pt x="221" y="594"/>
                  </a:cubicBezTo>
                  <a:cubicBezTo>
                    <a:pt x="217" y="596"/>
                    <a:pt x="218" y="594"/>
                    <a:pt x="213" y="594"/>
                  </a:cubicBezTo>
                  <a:cubicBezTo>
                    <a:pt x="215" y="596"/>
                    <a:pt x="213" y="597"/>
                    <a:pt x="214" y="600"/>
                  </a:cubicBezTo>
                  <a:cubicBezTo>
                    <a:pt x="216" y="600"/>
                    <a:pt x="217" y="600"/>
                    <a:pt x="218" y="602"/>
                  </a:cubicBezTo>
                  <a:cubicBezTo>
                    <a:pt x="215" y="604"/>
                    <a:pt x="219" y="606"/>
                    <a:pt x="220" y="605"/>
                  </a:cubicBezTo>
                  <a:cubicBezTo>
                    <a:pt x="220" y="606"/>
                    <a:pt x="219" y="606"/>
                    <a:pt x="218" y="607"/>
                  </a:cubicBezTo>
                  <a:cubicBezTo>
                    <a:pt x="221" y="610"/>
                    <a:pt x="220" y="612"/>
                    <a:pt x="223" y="614"/>
                  </a:cubicBezTo>
                  <a:cubicBezTo>
                    <a:pt x="222" y="617"/>
                    <a:pt x="219" y="613"/>
                    <a:pt x="218" y="615"/>
                  </a:cubicBezTo>
                  <a:cubicBezTo>
                    <a:pt x="221" y="616"/>
                    <a:pt x="220" y="620"/>
                    <a:pt x="224" y="621"/>
                  </a:cubicBezTo>
                  <a:cubicBezTo>
                    <a:pt x="224" y="617"/>
                    <a:pt x="228" y="616"/>
                    <a:pt x="230" y="617"/>
                  </a:cubicBezTo>
                  <a:cubicBezTo>
                    <a:pt x="230" y="616"/>
                    <a:pt x="230" y="614"/>
                    <a:pt x="230" y="613"/>
                  </a:cubicBezTo>
                  <a:cubicBezTo>
                    <a:pt x="232" y="613"/>
                    <a:pt x="233" y="612"/>
                    <a:pt x="234" y="610"/>
                  </a:cubicBezTo>
                  <a:cubicBezTo>
                    <a:pt x="233" y="610"/>
                    <a:pt x="232" y="609"/>
                    <a:pt x="232" y="609"/>
                  </a:cubicBezTo>
                  <a:cubicBezTo>
                    <a:pt x="232" y="610"/>
                    <a:pt x="232" y="611"/>
                    <a:pt x="231" y="611"/>
                  </a:cubicBezTo>
                  <a:cubicBezTo>
                    <a:pt x="232" y="607"/>
                    <a:pt x="228" y="612"/>
                    <a:pt x="228" y="609"/>
                  </a:cubicBezTo>
                  <a:cubicBezTo>
                    <a:pt x="229" y="611"/>
                    <a:pt x="232" y="607"/>
                    <a:pt x="234" y="609"/>
                  </a:cubicBezTo>
                  <a:cubicBezTo>
                    <a:pt x="234" y="606"/>
                    <a:pt x="236" y="606"/>
                    <a:pt x="237" y="604"/>
                  </a:cubicBezTo>
                  <a:cubicBezTo>
                    <a:pt x="236" y="602"/>
                    <a:pt x="236" y="599"/>
                    <a:pt x="233" y="600"/>
                  </a:cubicBezTo>
                  <a:cubicBezTo>
                    <a:pt x="235" y="597"/>
                    <a:pt x="230" y="598"/>
                    <a:pt x="232" y="594"/>
                  </a:cubicBezTo>
                  <a:cubicBezTo>
                    <a:pt x="230" y="594"/>
                    <a:pt x="227" y="592"/>
                    <a:pt x="226" y="593"/>
                  </a:cubicBezTo>
                  <a:cubicBezTo>
                    <a:pt x="225" y="595"/>
                    <a:pt x="227" y="597"/>
                    <a:pt x="227" y="596"/>
                  </a:cubicBezTo>
                  <a:cubicBezTo>
                    <a:pt x="226" y="594"/>
                    <a:pt x="231" y="597"/>
                    <a:pt x="231" y="597"/>
                  </a:cubicBezTo>
                  <a:cubicBezTo>
                    <a:pt x="230" y="599"/>
                    <a:pt x="228" y="596"/>
                    <a:pt x="228" y="596"/>
                  </a:cubicBezTo>
                  <a:cubicBezTo>
                    <a:pt x="230" y="599"/>
                    <a:pt x="231" y="603"/>
                    <a:pt x="225" y="601"/>
                  </a:cubicBezTo>
                  <a:cubicBezTo>
                    <a:pt x="225" y="600"/>
                    <a:pt x="226" y="601"/>
                    <a:pt x="226" y="599"/>
                  </a:cubicBezTo>
                  <a:cubicBezTo>
                    <a:pt x="223" y="599"/>
                    <a:pt x="220" y="597"/>
                    <a:pt x="221" y="599"/>
                  </a:cubicBezTo>
                  <a:close/>
                  <a:moveTo>
                    <a:pt x="103" y="570"/>
                  </a:moveTo>
                  <a:cubicBezTo>
                    <a:pt x="102" y="568"/>
                    <a:pt x="102" y="566"/>
                    <a:pt x="101" y="563"/>
                  </a:cubicBezTo>
                  <a:cubicBezTo>
                    <a:pt x="101" y="564"/>
                    <a:pt x="101" y="564"/>
                    <a:pt x="100" y="563"/>
                  </a:cubicBezTo>
                  <a:cubicBezTo>
                    <a:pt x="100" y="565"/>
                    <a:pt x="101" y="567"/>
                    <a:pt x="99" y="568"/>
                  </a:cubicBezTo>
                  <a:cubicBezTo>
                    <a:pt x="101" y="570"/>
                    <a:pt x="100" y="566"/>
                    <a:pt x="101" y="566"/>
                  </a:cubicBezTo>
                  <a:cubicBezTo>
                    <a:pt x="101" y="568"/>
                    <a:pt x="101" y="572"/>
                    <a:pt x="103" y="570"/>
                  </a:cubicBezTo>
                  <a:close/>
                  <a:moveTo>
                    <a:pt x="771" y="722"/>
                  </a:moveTo>
                  <a:cubicBezTo>
                    <a:pt x="774" y="723"/>
                    <a:pt x="775" y="717"/>
                    <a:pt x="773" y="717"/>
                  </a:cubicBezTo>
                  <a:cubicBezTo>
                    <a:pt x="772" y="719"/>
                    <a:pt x="772" y="720"/>
                    <a:pt x="771" y="722"/>
                  </a:cubicBezTo>
                  <a:close/>
                  <a:moveTo>
                    <a:pt x="120" y="572"/>
                  </a:moveTo>
                  <a:cubicBezTo>
                    <a:pt x="120" y="571"/>
                    <a:pt x="120" y="571"/>
                    <a:pt x="120" y="570"/>
                  </a:cubicBezTo>
                  <a:cubicBezTo>
                    <a:pt x="117" y="570"/>
                    <a:pt x="117" y="571"/>
                    <a:pt x="114" y="571"/>
                  </a:cubicBezTo>
                  <a:cubicBezTo>
                    <a:pt x="114" y="570"/>
                    <a:pt x="114" y="569"/>
                    <a:pt x="115" y="569"/>
                  </a:cubicBezTo>
                  <a:cubicBezTo>
                    <a:pt x="112" y="569"/>
                    <a:pt x="113" y="567"/>
                    <a:pt x="111" y="567"/>
                  </a:cubicBezTo>
                  <a:cubicBezTo>
                    <a:pt x="113" y="572"/>
                    <a:pt x="116" y="573"/>
                    <a:pt x="116" y="579"/>
                  </a:cubicBezTo>
                  <a:cubicBezTo>
                    <a:pt x="120" y="577"/>
                    <a:pt x="121" y="576"/>
                    <a:pt x="124" y="575"/>
                  </a:cubicBezTo>
                  <a:cubicBezTo>
                    <a:pt x="121" y="574"/>
                    <a:pt x="115" y="572"/>
                    <a:pt x="120" y="572"/>
                  </a:cubicBezTo>
                  <a:close/>
                  <a:moveTo>
                    <a:pt x="106" y="573"/>
                  </a:moveTo>
                  <a:cubicBezTo>
                    <a:pt x="107" y="574"/>
                    <a:pt x="108" y="574"/>
                    <a:pt x="109" y="574"/>
                  </a:cubicBezTo>
                  <a:cubicBezTo>
                    <a:pt x="109" y="573"/>
                    <a:pt x="110" y="568"/>
                    <a:pt x="109" y="570"/>
                  </a:cubicBezTo>
                  <a:cubicBezTo>
                    <a:pt x="109" y="573"/>
                    <a:pt x="107" y="572"/>
                    <a:pt x="106" y="573"/>
                  </a:cubicBezTo>
                  <a:close/>
                  <a:moveTo>
                    <a:pt x="778" y="732"/>
                  </a:moveTo>
                  <a:cubicBezTo>
                    <a:pt x="781" y="731"/>
                    <a:pt x="784" y="726"/>
                    <a:pt x="784" y="725"/>
                  </a:cubicBezTo>
                  <a:cubicBezTo>
                    <a:pt x="782" y="727"/>
                    <a:pt x="780" y="728"/>
                    <a:pt x="778" y="732"/>
                  </a:cubicBezTo>
                  <a:close/>
                  <a:moveTo>
                    <a:pt x="293" y="621"/>
                  </a:moveTo>
                  <a:cubicBezTo>
                    <a:pt x="293" y="617"/>
                    <a:pt x="291" y="615"/>
                    <a:pt x="288" y="612"/>
                  </a:cubicBezTo>
                  <a:cubicBezTo>
                    <a:pt x="288" y="615"/>
                    <a:pt x="290" y="620"/>
                    <a:pt x="293" y="621"/>
                  </a:cubicBezTo>
                  <a:close/>
                  <a:moveTo>
                    <a:pt x="743" y="723"/>
                  </a:moveTo>
                  <a:cubicBezTo>
                    <a:pt x="744" y="721"/>
                    <a:pt x="744" y="718"/>
                    <a:pt x="743" y="716"/>
                  </a:cubicBezTo>
                  <a:cubicBezTo>
                    <a:pt x="743" y="718"/>
                    <a:pt x="741" y="721"/>
                    <a:pt x="743" y="723"/>
                  </a:cubicBezTo>
                  <a:close/>
                  <a:moveTo>
                    <a:pt x="757" y="726"/>
                  </a:moveTo>
                  <a:cubicBezTo>
                    <a:pt x="757" y="725"/>
                    <a:pt x="759" y="726"/>
                    <a:pt x="759" y="724"/>
                  </a:cubicBezTo>
                  <a:cubicBezTo>
                    <a:pt x="758" y="723"/>
                    <a:pt x="758" y="722"/>
                    <a:pt x="757" y="722"/>
                  </a:cubicBezTo>
                  <a:cubicBezTo>
                    <a:pt x="757" y="723"/>
                    <a:pt x="755" y="726"/>
                    <a:pt x="757" y="726"/>
                  </a:cubicBezTo>
                  <a:close/>
                  <a:moveTo>
                    <a:pt x="735" y="732"/>
                  </a:moveTo>
                  <a:cubicBezTo>
                    <a:pt x="736" y="729"/>
                    <a:pt x="738" y="729"/>
                    <a:pt x="739" y="726"/>
                  </a:cubicBezTo>
                  <a:cubicBezTo>
                    <a:pt x="736" y="727"/>
                    <a:pt x="739" y="724"/>
                    <a:pt x="736" y="724"/>
                  </a:cubicBezTo>
                  <a:cubicBezTo>
                    <a:pt x="737" y="728"/>
                    <a:pt x="731" y="730"/>
                    <a:pt x="735" y="732"/>
                  </a:cubicBezTo>
                  <a:close/>
                  <a:moveTo>
                    <a:pt x="770" y="743"/>
                  </a:moveTo>
                  <a:cubicBezTo>
                    <a:pt x="773" y="742"/>
                    <a:pt x="777" y="738"/>
                    <a:pt x="777" y="736"/>
                  </a:cubicBezTo>
                  <a:cubicBezTo>
                    <a:pt x="774" y="738"/>
                    <a:pt x="772" y="740"/>
                    <a:pt x="770" y="743"/>
                  </a:cubicBezTo>
                  <a:close/>
                  <a:moveTo>
                    <a:pt x="753" y="734"/>
                  </a:moveTo>
                  <a:cubicBezTo>
                    <a:pt x="751" y="735"/>
                    <a:pt x="750" y="741"/>
                    <a:pt x="746" y="738"/>
                  </a:cubicBezTo>
                  <a:cubicBezTo>
                    <a:pt x="746" y="739"/>
                    <a:pt x="746" y="743"/>
                    <a:pt x="747" y="742"/>
                  </a:cubicBezTo>
                  <a:cubicBezTo>
                    <a:pt x="747" y="741"/>
                    <a:pt x="747" y="741"/>
                    <a:pt x="747" y="741"/>
                  </a:cubicBezTo>
                  <a:cubicBezTo>
                    <a:pt x="748" y="741"/>
                    <a:pt x="748" y="742"/>
                    <a:pt x="749" y="742"/>
                  </a:cubicBezTo>
                  <a:cubicBezTo>
                    <a:pt x="750" y="740"/>
                    <a:pt x="752" y="735"/>
                    <a:pt x="754" y="737"/>
                  </a:cubicBezTo>
                  <a:cubicBezTo>
                    <a:pt x="754" y="736"/>
                    <a:pt x="754" y="731"/>
                    <a:pt x="752" y="733"/>
                  </a:cubicBezTo>
                  <a:cubicBezTo>
                    <a:pt x="753" y="733"/>
                    <a:pt x="753" y="733"/>
                    <a:pt x="753" y="734"/>
                  </a:cubicBezTo>
                  <a:close/>
                  <a:moveTo>
                    <a:pt x="248" y="624"/>
                  </a:moveTo>
                  <a:cubicBezTo>
                    <a:pt x="250" y="624"/>
                    <a:pt x="251" y="624"/>
                    <a:pt x="252" y="624"/>
                  </a:cubicBezTo>
                  <a:cubicBezTo>
                    <a:pt x="252" y="623"/>
                    <a:pt x="252" y="622"/>
                    <a:pt x="253" y="621"/>
                  </a:cubicBezTo>
                  <a:cubicBezTo>
                    <a:pt x="252" y="620"/>
                    <a:pt x="250" y="620"/>
                    <a:pt x="249" y="619"/>
                  </a:cubicBezTo>
                  <a:cubicBezTo>
                    <a:pt x="247" y="620"/>
                    <a:pt x="248" y="621"/>
                    <a:pt x="248" y="624"/>
                  </a:cubicBezTo>
                  <a:close/>
                  <a:moveTo>
                    <a:pt x="741" y="738"/>
                  </a:moveTo>
                  <a:cubicBezTo>
                    <a:pt x="743" y="737"/>
                    <a:pt x="745" y="733"/>
                    <a:pt x="742" y="732"/>
                  </a:cubicBezTo>
                  <a:cubicBezTo>
                    <a:pt x="742" y="734"/>
                    <a:pt x="740" y="737"/>
                    <a:pt x="741" y="738"/>
                  </a:cubicBezTo>
                  <a:close/>
                  <a:moveTo>
                    <a:pt x="344" y="644"/>
                  </a:moveTo>
                  <a:cubicBezTo>
                    <a:pt x="345" y="645"/>
                    <a:pt x="346" y="646"/>
                    <a:pt x="347" y="646"/>
                  </a:cubicBezTo>
                  <a:cubicBezTo>
                    <a:pt x="347" y="645"/>
                    <a:pt x="348" y="644"/>
                    <a:pt x="348" y="643"/>
                  </a:cubicBezTo>
                  <a:cubicBezTo>
                    <a:pt x="347" y="643"/>
                    <a:pt x="346" y="642"/>
                    <a:pt x="346" y="642"/>
                  </a:cubicBezTo>
                  <a:cubicBezTo>
                    <a:pt x="346" y="643"/>
                    <a:pt x="345" y="644"/>
                    <a:pt x="344" y="644"/>
                  </a:cubicBezTo>
                  <a:close/>
                  <a:moveTo>
                    <a:pt x="350" y="647"/>
                  </a:moveTo>
                  <a:cubicBezTo>
                    <a:pt x="350" y="649"/>
                    <a:pt x="348" y="652"/>
                    <a:pt x="350" y="652"/>
                  </a:cubicBezTo>
                  <a:cubicBezTo>
                    <a:pt x="350" y="649"/>
                    <a:pt x="353" y="652"/>
                    <a:pt x="353" y="649"/>
                  </a:cubicBezTo>
                  <a:cubicBezTo>
                    <a:pt x="351" y="649"/>
                    <a:pt x="352" y="647"/>
                    <a:pt x="350" y="647"/>
                  </a:cubicBezTo>
                  <a:close/>
                  <a:moveTo>
                    <a:pt x="234" y="622"/>
                  </a:moveTo>
                  <a:cubicBezTo>
                    <a:pt x="233" y="622"/>
                    <a:pt x="232" y="622"/>
                    <a:pt x="231" y="623"/>
                  </a:cubicBezTo>
                  <a:cubicBezTo>
                    <a:pt x="232" y="623"/>
                    <a:pt x="232" y="624"/>
                    <a:pt x="231" y="625"/>
                  </a:cubicBezTo>
                  <a:cubicBezTo>
                    <a:pt x="231" y="625"/>
                    <a:pt x="230" y="625"/>
                    <a:pt x="231" y="626"/>
                  </a:cubicBezTo>
                  <a:cubicBezTo>
                    <a:pt x="231" y="624"/>
                    <a:pt x="236" y="625"/>
                    <a:pt x="234" y="623"/>
                  </a:cubicBezTo>
                  <a:cubicBezTo>
                    <a:pt x="234" y="623"/>
                    <a:pt x="233" y="623"/>
                    <a:pt x="233" y="622"/>
                  </a:cubicBezTo>
                  <a:cubicBezTo>
                    <a:pt x="234" y="623"/>
                    <a:pt x="234" y="623"/>
                    <a:pt x="234" y="622"/>
                  </a:cubicBezTo>
                  <a:close/>
                  <a:moveTo>
                    <a:pt x="742" y="750"/>
                  </a:moveTo>
                  <a:cubicBezTo>
                    <a:pt x="744" y="749"/>
                    <a:pt x="745" y="747"/>
                    <a:pt x="748" y="748"/>
                  </a:cubicBezTo>
                  <a:cubicBezTo>
                    <a:pt x="749" y="745"/>
                    <a:pt x="753" y="743"/>
                    <a:pt x="751" y="740"/>
                  </a:cubicBezTo>
                  <a:cubicBezTo>
                    <a:pt x="750" y="742"/>
                    <a:pt x="749" y="745"/>
                    <a:pt x="746" y="743"/>
                  </a:cubicBezTo>
                  <a:cubicBezTo>
                    <a:pt x="746" y="745"/>
                    <a:pt x="744" y="746"/>
                    <a:pt x="743" y="746"/>
                  </a:cubicBezTo>
                  <a:cubicBezTo>
                    <a:pt x="741" y="745"/>
                    <a:pt x="743" y="744"/>
                    <a:pt x="744" y="744"/>
                  </a:cubicBezTo>
                  <a:cubicBezTo>
                    <a:pt x="740" y="743"/>
                    <a:pt x="741" y="749"/>
                    <a:pt x="742" y="750"/>
                  </a:cubicBezTo>
                  <a:close/>
                  <a:moveTo>
                    <a:pt x="759" y="755"/>
                  </a:moveTo>
                  <a:cubicBezTo>
                    <a:pt x="761" y="751"/>
                    <a:pt x="767" y="750"/>
                    <a:pt x="766" y="745"/>
                  </a:cubicBezTo>
                  <a:cubicBezTo>
                    <a:pt x="763" y="748"/>
                    <a:pt x="759" y="752"/>
                    <a:pt x="759" y="755"/>
                  </a:cubicBezTo>
                  <a:close/>
                  <a:moveTo>
                    <a:pt x="358" y="654"/>
                  </a:moveTo>
                  <a:cubicBezTo>
                    <a:pt x="358" y="655"/>
                    <a:pt x="358" y="655"/>
                    <a:pt x="358" y="656"/>
                  </a:cubicBezTo>
                  <a:cubicBezTo>
                    <a:pt x="358" y="656"/>
                    <a:pt x="359" y="656"/>
                    <a:pt x="359" y="656"/>
                  </a:cubicBezTo>
                  <a:cubicBezTo>
                    <a:pt x="360" y="656"/>
                    <a:pt x="362" y="654"/>
                    <a:pt x="360" y="654"/>
                  </a:cubicBezTo>
                  <a:cubicBezTo>
                    <a:pt x="359" y="654"/>
                    <a:pt x="359" y="654"/>
                    <a:pt x="358" y="654"/>
                  </a:cubicBezTo>
                  <a:close/>
                  <a:moveTo>
                    <a:pt x="264" y="641"/>
                  </a:moveTo>
                  <a:cubicBezTo>
                    <a:pt x="262" y="641"/>
                    <a:pt x="258" y="637"/>
                    <a:pt x="255" y="636"/>
                  </a:cubicBezTo>
                  <a:cubicBezTo>
                    <a:pt x="255" y="639"/>
                    <a:pt x="247" y="634"/>
                    <a:pt x="248" y="638"/>
                  </a:cubicBezTo>
                  <a:cubicBezTo>
                    <a:pt x="250" y="636"/>
                    <a:pt x="251" y="641"/>
                    <a:pt x="248" y="641"/>
                  </a:cubicBezTo>
                  <a:cubicBezTo>
                    <a:pt x="251" y="640"/>
                    <a:pt x="251" y="644"/>
                    <a:pt x="251" y="646"/>
                  </a:cubicBezTo>
                  <a:cubicBezTo>
                    <a:pt x="253" y="647"/>
                    <a:pt x="253" y="645"/>
                    <a:pt x="255" y="646"/>
                  </a:cubicBezTo>
                  <a:cubicBezTo>
                    <a:pt x="253" y="647"/>
                    <a:pt x="255" y="649"/>
                    <a:pt x="257" y="648"/>
                  </a:cubicBezTo>
                  <a:cubicBezTo>
                    <a:pt x="257" y="650"/>
                    <a:pt x="258" y="652"/>
                    <a:pt x="259" y="653"/>
                  </a:cubicBezTo>
                  <a:cubicBezTo>
                    <a:pt x="257" y="653"/>
                    <a:pt x="259" y="655"/>
                    <a:pt x="258" y="655"/>
                  </a:cubicBezTo>
                  <a:cubicBezTo>
                    <a:pt x="257" y="655"/>
                    <a:pt x="257" y="655"/>
                    <a:pt x="257" y="656"/>
                  </a:cubicBezTo>
                  <a:cubicBezTo>
                    <a:pt x="259" y="656"/>
                    <a:pt x="261" y="655"/>
                    <a:pt x="259" y="658"/>
                  </a:cubicBezTo>
                  <a:cubicBezTo>
                    <a:pt x="261" y="658"/>
                    <a:pt x="264" y="660"/>
                    <a:pt x="264" y="658"/>
                  </a:cubicBezTo>
                  <a:cubicBezTo>
                    <a:pt x="264" y="656"/>
                    <a:pt x="261" y="655"/>
                    <a:pt x="261" y="652"/>
                  </a:cubicBezTo>
                  <a:cubicBezTo>
                    <a:pt x="263" y="651"/>
                    <a:pt x="265" y="650"/>
                    <a:pt x="268" y="650"/>
                  </a:cubicBezTo>
                  <a:cubicBezTo>
                    <a:pt x="268" y="652"/>
                    <a:pt x="270" y="653"/>
                    <a:pt x="270" y="654"/>
                  </a:cubicBezTo>
                  <a:cubicBezTo>
                    <a:pt x="272" y="651"/>
                    <a:pt x="268" y="651"/>
                    <a:pt x="268" y="648"/>
                  </a:cubicBezTo>
                  <a:cubicBezTo>
                    <a:pt x="264" y="648"/>
                    <a:pt x="262" y="646"/>
                    <a:pt x="261" y="643"/>
                  </a:cubicBezTo>
                  <a:cubicBezTo>
                    <a:pt x="262" y="643"/>
                    <a:pt x="266" y="642"/>
                    <a:pt x="264" y="641"/>
                  </a:cubicBezTo>
                  <a:close/>
                  <a:moveTo>
                    <a:pt x="360" y="663"/>
                  </a:moveTo>
                  <a:cubicBezTo>
                    <a:pt x="361" y="661"/>
                    <a:pt x="358" y="659"/>
                    <a:pt x="357" y="660"/>
                  </a:cubicBezTo>
                  <a:cubicBezTo>
                    <a:pt x="359" y="661"/>
                    <a:pt x="359" y="663"/>
                    <a:pt x="360" y="663"/>
                  </a:cubicBezTo>
                  <a:close/>
                  <a:moveTo>
                    <a:pt x="734" y="752"/>
                  </a:moveTo>
                  <a:cubicBezTo>
                    <a:pt x="737" y="751"/>
                    <a:pt x="738" y="748"/>
                    <a:pt x="736" y="746"/>
                  </a:cubicBezTo>
                  <a:cubicBezTo>
                    <a:pt x="736" y="748"/>
                    <a:pt x="733" y="750"/>
                    <a:pt x="734" y="752"/>
                  </a:cubicBezTo>
                  <a:close/>
                  <a:moveTo>
                    <a:pt x="323" y="658"/>
                  </a:moveTo>
                  <a:cubicBezTo>
                    <a:pt x="321" y="655"/>
                    <a:pt x="322" y="652"/>
                    <a:pt x="317" y="651"/>
                  </a:cubicBezTo>
                  <a:cubicBezTo>
                    <a:pt x="319" y="654"/>
                    <a:pt x="319" y="657"/>
                    <a:pt x="323" y="658"/>
                  </a:cubicBezTo>
                  <a:close/>
                  <a:moveTo>
                    <a:pt x="245" y="638"/>
                  </a:moveTo>
                  <a:cubicBezTo>
                    <a:pt x="244" y="637"/>
                    <a:pt x="244" y="636"/>
                    <a:pt x="243" y="635"/>
                  </a:cubicBezTo>
                  <a:cubicBezTo>
                    <a:pt x="242" y="637"/>
                    <a:pt x="243" y="640"/>
                    <a:pt x="245" y="638"/>
                  </a:cubicBezTo>
                  <a:close/>
                  <a:moveTo>
                    <a:pt x="269" y="655"/>
                  </a:moveTo>
                  <a:cubicBezTo>
                    <a:pt x="272" y="657"/>
                    <a:pt x="269" y="658"/>
                    <a:pt x="268" y="659"/>
                  </a:cubicBezTo>
                  <a:cubicBezTo>
                    <a:pt x="272" y="661"/>
                    <a:pt x="272" y="652"/>
                    <a:pt x="271" y="653"/>
                  </a:cubicBezTo>
                  <a:cubicBezTo>
                    <a:pt x="271" y="655"/>
                    <a:pt x="269" y="654"/>
                    <a:pt x="269" y="655"/>
                  </a:cubicBezTo>
                  <a:close/>
                  <a:moveTo>
                    <a:pt x="718" y="775"/>
                  </a:moveTo>
                  <a:cubicBezTo>
                    <a:pt x="722" y="775"/>
                    <a:pt x="721" y="773"/>
                    <a:pt x="724" y="772"/>
                  </a:cubicBezTo>
                  <a:cubicBezTo>
                    <a:pt x="723" y="769"/>
                    <a:pt x="726" y="768"/>
                    <a:pt x="725" y="765"/>
                  </a:cubicBezTo>
                  <a:cubicBezTo>
                    <a:pt x="723" y="766"/>
                    <a:pt x="723" y="770"/>
                    <a:pt x="721" y="769"/>
                  </a:cubicBezTo>
                  <a:cubicBezTo>
                    <a:pt x="721" y="772"/>
                    <a:pt x="720" y="773"/>
                    <a:pt x="718" y="775"/>
                  </a:cubicBezTo>
                  <a:close/>
                  <a:moveTo>
                    <a:pt x="726" y="785"/>
                  </a:moveTo>
                  <a:cubicBezTo>
                    <a:pt x="728" y="786"/>
                    <a:pt x="733" y="782"/>
                    <a:pt x="730" y="782"/>
                  </a:cubicBezTo>
                  <a:cubicBezTo>
                    <a:pt x="729" y="784"/>
                    <a:pt x="726" y="783"/>
                    <a:pt x="726" y="785"/>
                  </a:cubicBezTo>
                  <a:close/>
                  <a:moveTo>
                    <a:pt x="225" y="681"/>
                  </a:moveTo>
                  <a:cubicBezTo>
                    <a:pt x="225" y="672"/>
                    <a:pt x="214" y="674"/>
                    <a:pt x="211" y="670"/>
                  </a:cubicBezTo>
                  <a:cubicBezTo>
                    <a:pt x="212" y="674"/>
                    <a:pt x="215" y="679"/>
                    <a:pt x="216" y="683"/>
                  </a:cubicBezTo>
                  <a:cubicBezTo>
                    <a:pt x="219" y="683"/>
                    <a:pt x="222" y="684"/>
                    <a:pt x="224" y="681"/>
                  </a:cubicBezTo>
                  <a:cubicBezTo>
                    <a:pt x="224" y="681"/>
                    <a:pt x="224" y="682"/>
                    <a:pt x="225" y="681"/>
                  </a:cubicBezTo>
                  <a:close/>
                  <a:moveTo>
                    <a:pt x="707" y="792"/>
                  </a:moveTo>
                  <a:cubicBezTo>
                    <a:pt x="708" y="789"/>
                    <a:pt x="706" y="788"/>
                    <a:pt x="708" y="786"/>
                  </a:cubicBezTo>
                  <a:cubicBezTo>
                    <a:pt x="706" y="785"/>
                    <a:pt x="706" y="787"/>
                    <a:pt x="705" y="785"/>
                  </a:cubicBezTo>
                  <a:cubicBezTo>
                    <a:pt x="703" y="790"/>
                    <a:pt x="701" y="791"/>
                    <a:pt x="698" y="796"/>
                  </a:cubicBezTo>
                  <a:cubicBezTo>
                    <a:pt x="699" y="796"/>
                    <a:pt x="699" y="797"/>
                    <a:pt x="700" y="797"/>
                  </a:cubicBezTo>
                  <a:cubicBezTo>
                    <a:pt x="701" y="793"/>
                    <a:pt x="704" y="792"/>
                    <a:pt x="707" y="792"/>
                  </a:cubicBezTo>
                  <a:close/>
                  <a:moveTo>
                    <a:pt x="708" y="797"/>
                  </a:moveTo>
                  <a:cubicBezTo>
                    <a:pt x="709" y="797"/>
                    <a:pt x="708" y="799"/>
                    <a:pt x="709" y="799"/>
                  </a:cubicBezTo>
                  <a:cubicBezTo>
                    <a:pt x="712" y="799"/>
                    <a:pt x="711" y="793"/>
                    <a:pt x="715" y="793"/>
                  </a:cubicBezTo>
                  <a:cubicBezTo>
                    <a:pt x="715" y="791"/>
                    <a:pt x="716" y="791"/>
                    <a:pt x="715" y="790"/>
                  </a:cubicBezTo>
                  <a:cubicBezTo>
                    <a:pt x="712" y="792"/>
                    <a:pt x="710" y="797"/>
                    <a:pt x="708" y="797"/>
                  </a:cubicBezTo>
                  <a:close/>
                  <a:moveTo>
                    <a:pt x="262" y="694"/>
                  </a:moveTo>
                  <a:cubicBezTo>
                    <a:pt x="261" y="692"/>
                    <a:pt x="260" y="690"/>
                    <a:pt x="258" y="688"/>
                  </a:cubicBezTo>
                  <a:cubicBezTo>
                    <a:pt x="258" y="689"/>
                    <a:pt x="260" y="691"/>
                    <a:pt x="258" y="692"/>
                  </a:cubicBezTo>
                  <a:cubicBezTo>
                    <a:pt x="257" y="691"/>
                    <a:pt x="257" y="691"/>
                    <a:pt x="256" y="691"/>
                  </a:cubicBezTo>
                  <a:cubicBezTo>
                    <a:pt x="256" y="690"/>
                    <a:pt x="257" y="689"/>
                    <a:pt x="257" y="688"/>
                  </a:cubicBezTo>
                  <a:cubicBezTo>
                    <a:pt x="256" y="688"/>
                    <a:pt x="255" y="687"/>
                    <a:pt x="255" y="687"/>
                  </a:cubicBezTo>
                  <a:cubicBezTo>
                    <a:pt x="251" y="692"/>
                    <a:pt x="259" y="694"/>
                    <a:pt x="262" y="694"/>
                  </a:cubicBezTo>
                  <a:close/>
                  <a:moveTo>
                    <a:pt x="694" y="792"/>
                  </a:moveTo>
                  <a:cubicBezTo>
                    <a:pt x="694" y="791"/>
                    <a:pt x="695" y="790"/>
                    <a:pt x="694" y="790"/>
                  </a:cubicBezTo>
                  <a:cubicBezTo>
                    <a:pt x="694" y="793"/>
                    <a:pt x="693" y="794"/>
                    <a:pt x="694" y="796"/>
                  </a:cubicBezTo>
                  <a:cubicBezTo>
                    <a:pt x="695" y="794"/>
                    <a:pt x="695" y="795"/>
                    <a:pt x="697" y="796"/>
                  </a:cubicBezTo>
                  <a:cubicBezTo>
                    <a:pt x="696" y="793"/>
                    <a:pt x="697" y="793"/>
                    <a:pt x="698" y="790"/>
                  </a:cubicBezTo>
                  <a:cubicBezTo>
                    <a:pt x="697" y="790"/>
                    <a:pt x="696" y="790"/>
                    <a:pt x="696" y="790"/>
                  </a:cubicBezTo>
                  <a:cubicBezTo>
                    <a:pt x="695" y="790"/>
                    <a:pt x="695" y="792"/>
                    <a:pt x="694" y="792"/>
                  </a:cubicBezTo>
                  <a:close/>
                  <a:moveTo>
                    <a:pt x="692" y="798"/>
                  </a:moveTo>
                  <a:cubicBezTo>
                    <a:pt x="692" y="801"/>
                    <a:pt x="690" y="801"/>
                    <a:pt x="690" y="802"/>
                  </a:cubicBezTo>
                  <a:cubicBezTo>
                    <a:pt x="691" y="802"/>
                    <a:pt x="691" y="803"/>
                    <a:pt x="692" y="804"/>
                  </a:cubicBezTo>
                  <a:cubicBezTo>
                    <a:pt x="690" y="800"/>
                    <a:pt x="697" y="797"/>
                    <a:pt x="695" y="797"/>
                  </a:cubicBezTo>
                  <a:cubicBezTo>
                    <a:pt x="694" y="799"/>
                    <a:pt x="693" y="799"/>
                    <a:pt x="692" y="798"/>
                  </a:cubicBezTo>
                  <a:close/>
                  <a:moveTo>
                    <a:pt x="684" y="813"/>
                  </a:moveTo>
                  <a:cubicBezTo>
                    <a:pt x="686" y="811"/>
                    <a:pt x="691" y="811"/>
                    <a:pt x="689" y="807"/>
                  </a:cubicBezTo>
                  <a:cubicBezTo>
                    <a:pt x="688" y="809"/>
                    <a:pt x="684" y="811"/>
                    <a:pt x="684" y="813"/>
                  </a:cubicBezTo>
                  <a:close/>
                  <a:moveTo>
                    <a:pt x="684" y="823"/>
                  </a:moveTo>
                  <a:cubicBezTo>
                    <a:pt x="686" y="821"/>
                    <a:pt x="693" y="819"/>
                    <a:pt x="693" y="816"/>
                  </a:cubicBezTo>
                  <a:cubicBezTo>
                    <a:pt x="691" y="818"/>
                    <a:pt x="684" y="820"/>
                    <a:pt x="684" y="823"/>
                  </a:cubicBezTo>
                  <a:close/>
                  <a:moveTo>
                    <a:pt x="646" y="840"/>
                  </a:moveTo>
                  <a:cubicBezTo>
                    <a:pt x="651" y="840"/>
                    <a:pt x="658" y="836"/>
                    <a:pt x="659" y="833"/>
                  </a:cubicBezTo>
                  <a:cubicBezTo>
                    <a:pt x="652" y="834"/>
                    <a:pt x="652" y="838"/>
                    <a:pt x="646" y="840"/>
                  </a:cubicBezTo>
                  <a:close/>
                  <a:moveTo>
                    <a:pt x="642" y="844"/>
                  </a:moveTo>
                  <a:cubicBezTo>
                    <a:pt x="637" y="845"/>
                    <a:pt x="628" y="848"/>
                    <a:pt x="629" y="851"/>
                  </a:cubicBezTo>
                  <a:cubicBezTo>
                    <a:pt x="633" y="848"/>
                    <a:pt x="638" y="847"/>
                    <a:pt x="642" y="844"/>
                  </a:cubicBezTo>
                  <a:close/>
                  <a:moveTo>
                    <a:pt x="637" y="849"/>
                  </a:moveTo>
                  <a:cubicBezTo>
                    <a:pt x="640" y="848"/>
                    <a:pt x="642" y="846"/>
                    <a:pt x="644" y="845"/>
                  </a:cubicBezTo>
                  <a:cubicBezTo>
                    <a:pt x="641" y="845"/>
                    <a:pt x="639" y="847"/>
                    <a:pt x="637" y="849"/>
                  </a:cubicBezTo>
                  <a:close/>
                  <a:moveTo>
                    <a:pt x="616" y="853"/>
                  </a:moveTo>
                  <a:cubicBezTo>
                    <a:pt x="610" y="855"/>
                    <a:pt x="604" y="857"/>
                    <a:pt x="600" y="861"/>
                  </a:cubicBezTo>
                  <a:cubicBezTo>
                    <a:pt x="604" y="862"/>
                    <a:pt x="604" y="857"/>
                    <a:pt x="609" y="859"/>
                  </a:cubicBezTo>
                  <a:cubicBezTo>
                    <a:pt x="610" y="855"/>
                    <a:pt x="616" y="857"/>
                    <a:pt x="616" y="853"/>
                  </a:cubicBez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" name="Freeform 68"/>
          <p:cNvSpPr/>
          <p:nvPr/>
        </p:nvSpPr>
        <p:spPr bwMode="auto">
          <a:xfrm>
            <a:off x="10133835" y="1"/>
            <a:ext cx="2058930" cy="6858000"/>
          </a:xfrm>
          <a:custGeom>
            <a:avLst/>
            <a:gdLst>
              <a:gd name="T0" fmla="*/ 0 w 754"/>
              <a:gd name="T1" fmla="*/ 0 h 2519"/>
              <a:gd name="T2" fmla="*/ 113 w 754"/>
              <a:gd name="T3" fmla="*/ 0 h 2519"/>
              <a:gd name="T4" fmla="*/ 240 w 754"/>
              <a:gd name="T5" fmla="*/ 162 h 2519"/>
              <a:gd name="T6" fmla="*/ 494 w 754"/>
              <a:gd name="T7" fmla="*/ 521 h 2519"/>
              <a:gd name="T8" fmla="*/ 448 w 754"/>
              <a:gd name="T9" fmla="*/ 285 h 2519"/>
              <a:gd name="T10" fmla="*/ 365 w 754"/>
              <a:gd name="T11" fmla="*/ 0 h 2519"/>
              <a:gd name="T12" fmla="*/ 510 w 754"/>
              <a:gd name="T13" fmla="*/ 0 h 2519"/>
              <a:gd name="T14" fmla="*/ 618 w 754"/>
              <a:gd name="T15" fmla="*/ 458 h 2519"/>
              <a:gd name="T16" fmla="*/ 687 w 754"/>
              <a:gd name="T17" fmla="*/ 217 h 2519"/>
              <a:gd name="T18" fmla="*/ 754 w 754"/>
              <a:gd name="T19" fmla="*/ 18 h 2519"/>
              <a:gd name="T20" fmla="*/ 754 w 754"/>
              <a:gd name="T21" fmla="*/ 480 h 2519"/>
              <a:gd name="T22" fmla="*/ 747 w 754"/>
              <a:gd name="T23" fmla="*/ 805 h 2519"/>
              <a:gd name="T24" fmla="*/ 754 w 754"/>
              <a:gd name="T25" fmla="*/ 1155 h 2519"/>
              <a:gd name="T26" fmla="*/ 754 w 754"/>
              <a:gd name="T27" fmla="*/ 2509 h 2519"/>
              <a:gd name="T28" fmla="*/ 338 w 754"/>
              <a:gd name="T29" fmla="*/ 2491 h 2519"/>
              <a:gd name="T30" fmla="*/ 444 w 754"/>
              <a:gd name="T31" fmla="*/ 2306 h 2519"/>
              <a:gd name="T32" fmla="*/ 406 w 754"/>
              <a:gd name="T33" fmla="*/ 605 h 2519"/>
              <a:gd name="T34" fmla="*/ 0 w 754"/>
              <a:gd name="T35" fmla="*/ 0 h 2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4" h="2519">
                <a:moveTo>
                  <a:pt x="0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50" y="44"/>
                  <a:pt x="194" y="99"/>
                  <a:pt x="240" y="162"/>
                </a:cubicBezTo>
                <a:cubicBezTo>
                  <a:pt x="366" y="335"/>
                  <a:pt x="494" y="521"/>
                  <a:pt x="494" y="521"/>
                </a:cubicBezTo>
                <a:cubicBezTo>
                  <a:pt x="494" y="521"/>
                  <a:pt x="480" y="420"/>
                  <a:pt x="448" y="285"/>
                </a:cubicBezTo>
                <a:cubicBezTo>
                  <a:pt x="429" y="206"/>
                  <a:pt x="393" y="86"/>
                  <a:pt x="365" y="0"/>
                </a:cubicBezTo>
                <a:cubicBezTo>
                  <a:pt x="510" y="0"/>
                  <a:pt x="510" y="0"/>
                  <a:pt x="510" y="0"/>
                </a:cubicBezTo>
                <a:cubicBezTo>
                  <a:pt x="544" y="148"/>
                  <a:pt x="591" y="310"/>
                  <a:pt x="618" y="458"/>
                </a:cubicBezTo>
                <a:cubicBezTo>
                  <a:pt x="618" y="458"/>
                  <a:pt x="649" y="334"/>
                  <a:pt x="687" y="217"/>
                </a:cubicBezTo>
                <a:cubicBezTo>
                  <a:pt x="703" y="168"/>
                  <a:pt x="730" y="91"/>
                  <a:pt x="754" y="18"/>
                </a:cubicBezTo>
                <a:cubicBezTo>
                  <a:pt x="754" y="480"/>
                  <a:pt x="754" y="480"/>
                  <a:pt x="754" y="480"/>
                </a:cubicBezTo>
                <a:cubicBezTo>
                  <a:pt x="746" y="558"/>
                  <a:pt x="744" y="655"/>
                  <a:pt x="747" y="805"/>
                </a:cubicBezTo>
                <a:cubicBezTo>
                  <a:pt x="749" y="881"/>
                  <a:pt x="751" y="1006"/>
                  <a:pt x="754" y="1155"/>
                </a:cubicBezTo>
                <a:cubicBezTo>
                  <a:pt x="754" y="2509"/>
                  <a:pt x="754" y="2509"/>
                  <a:pt x="754" y="2509"/>
                </a:cubicBezTo>
                <a:cubicBezTo>
                  <a:pt x="659" y="2519"/>
                  <a:pt x="338" y="2491"/>
                  <a:pt x="338" y="2491"/>
                </a:cubicBezTo>
                <a:cubicBezTo>
                  <a:pt x="338" y="2491"/>
                  <a:pt x="388" y="2437"/>
                  <a:pt x="444" y="2306"/>
                </a:cubicBezTo>
                <a:cubicBezTo>
                  <a:pt x="551" y="2058"/>
                  <a:pt x="616" y="902"/>
                  <a:pt x="406" y="605"/>
                </a:cubicBezTo>
                <a:cubicBezTo>
                  <a:pt x="295" y="446"/>
                  <a:pt x="95" y="132"/>
                  <a:pt x="0" y="0"/>
                </a:cubicBezTo>
                <a:close/>
              </a:path>
            </a:pathLst>
          </a:custGeom>
          <a:solidFill>
            <a:srgbClr val="3140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2"/>
          <p:cNvSpPr/>
          <p:nvPr/>
        </p:nvSpPr>
        <p:spPr bwMode="auto">
          <a:xfrm>
            <a:off x="9528178" y="1"/>
            <a:ext cx="2623726" cy="6857999"/>
          </a:xfrm>
          <a:custGeom>
            <a:avLst/>
            <a:gdLst>
              <a:gd name="T0" fmla="*/ 0 w 867"/>
              <a:gd name="T1" fmla="*/ 0 h 2425"/>
              <a:gd name="T2" fmla="*/ 146 w 867"/>
              <a:gd name="T3" fmla="*/ 0 h 2425"/>
              <a:gd name="T4" fmla="*/ 465 w 867"/>
              <a:gd name="T5" fmla="*/ 345 h 2425"/>
              <a:gd name="T6" fmla="*/ 467 w 867"/>
              <a:gd name="T7" fmla="*/ 0 h 2425"/>
              <a:gd name="T8" fmla="*/ 633 w 867"/>
              <a:gd name="T9" fmla="*/ 0 h 2425"/>
              <a:gd name="T10" fmla="*/ 632 w 867"/>
              <a:gd name="T11" fmla="*/ 345 h 2425"/>
              <a:gd name="T12" fmla="*/ 867 w 867"/>
              <a:gd name="T13" fmla="*/ 115 h 2425"/>
              <a:gd name="T14" fmla="*/ 867 w 867"/>
              <a:gd name="T15" fmla="*/ 301 h 2425"/>
              <a:gd name="T16" fmla="*/ 697 w 867"/>
              <a:gd name="T17" fmla="*/ 529 h 2425"/>
              <a:gd name="T18" fmla="*/ 606 w 867"/>
              <a:gd name="T19" fmla="*/ 1652 h 2425"/>
              <a:gd name="T20" fmla="*/ 776 w 867"/>
              <a:gd name="T21" fmla="*/ 2425 h 2425"/>
              <a:gd name="T22" fmla="*/ 298 w 867"/>
              <a:gd name="T23" fmla="*/ 2422 h 2425"/>
              <a:gd name="T24" fmla="*/ 385 w 867"/>
              <a:gd name="T25" fmla="*/ 1171 h 2425"/>
              <a:gd name="T26" fmla="*/ 327 w 867"/>
              <a:gd name="T27" fmla="*/ 398 h 2425"/>
              <a:gd name="T28" fmla="*/ 0 w 867"/>
              <a:gd name="T29" fmla="*/ 0 h 2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67" h="2425">
                <a:moveTo>
                  <a:pt x="0" y="0"/>
                </a:moveTo>
                <a:cubicBezTo>
                  <a:pt x="146" y="0"/>
                  <a:pt x="146" y="0"/>
                  <a:pt x="146" y="0"/>
                </a:cubicBezTo>
                <a:cubicBezTo>
                  <a:pt x="283" y="161"/>
                  <a:pt x="457" y="390"/>
                  <a:pt x="465" y="345"/>
                </a:cubicBezTo>
                <a:cubicBezTo>
                  <a:pt x="469" y="323"/>
                  <a:pt x="469" y="146"/>
                  <a:pt x="467" y="0"/>
                </a:cubicBezTo>
                <a:cubicBezTo>
                  <a:pt x="633" y="0"/>
                  <a:pt x="633" y="0"/>
                  <a:pt x="633" y="0"/>
                </a:cubicBezTo>
                <a:cubicBezTo>
                  <a:pt x="624" y="152"/>
                  <a:pt x="617" y="337"/>
                  <a:pt x="632" y="345"/>
                </a:cubicBezTo>
                <a:cubicBezTo>
                  <a:pt x="644" y="352"/>
                  <a:pt x="755" y="236"/>
                  <a:pt x="867" y="115"/>
                </a:cubicBezTo>
                <a:cubicBezTo>
                  <a:pt x="867" y="301"/>
                  <a:pt x="867" y="301"/>
                  <a:pt x="867" y="301"/>
                </a:cubicBezTo>
                <a:cubicBezTo>
                  <a:pt x="785" y="404"/>
                  <a:pt x="715" y="496"/>
                  <a:pt x="697" y="529"/>
                </a:cubicBezTo>
                <a:cubicBezTo>
                  <a:pt x="646" y="623"/>
                  <a:pt x="613" y="1220"/>
                  <a:pt x="606" y="1652"/>
                </a:cubicBezTo>
                <a:cubicBezTo>
                  <a:pt x="599" y="2084"/>
                  <a:pt x="776" y="2425"/>
                  <a:pt x="776" y="2425"/>
                </a:cubicBezTo>
                <a:cubicBezTo>
                  <a:pt x="298" y="2422"/>
                  <a:pt x="298" y="2422"/>
                  <a:pt x="298" y="2422"/>
                </a:cubicBezTo>
                <a:cubicBezTo>
                  <a:pt x="298" y="2422"/>
                  <a:pt x="244" y="1817"/>
                  <a:pt x="385" y="1171"/>
                </a:cubicBezTo>
                <a:cubicBezTo>
                  <a:pt x="527" y="524"/>
                  <a:pt x="403" y="507"/>
                  <a:pt x="327" y="398"/>
                </a:cubicBezTo>
                <a:cubicBezTo>
                  <a:pt x="281" y="331"/>
                  <a:pt x="119" y="139"/>
                  <a:pt x="0" y="0"/>
                </a:cubicBezTo>
                <a:close/>
              </a:path>
            </a:pathLst>
          </a:custGeom>
          <a:solidFill>
            <a:srgbClr val="32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76"/>
          <p:cNvSpPr/>
          <p:nvPr/>
        </p:nvSpPr>
        <p:spPr bwMode="auto">
          <a:xfrm>
            <a:off x="7917660" y="4763"/>
            <a:ext cx="2682526" cy="6853237"/>
          </a:xfrm>
          <a:custGeom>
            <a:avLst/>
            <a:gdLst>
              <a:gd name="T0" fmla="*/ 0 w 900"/>
              <a:gd name="T1" fmla="*/ 0 h 2460"/>
              <a:gd name="T2" fmla="*/ 137 w 900"/>
              <a:gd name="T3" fmla="*/ 0 h 2460"/>
              <a:gd name="T4" fmla="*/ 235 w 900"/>
              <a:gd name="T5" fmla="*/ 71 h 2460"/>
              <a:gd name="T6" fmla="*/ 494 w 900"/>
              <a:gd name="T7" fmla="*/ 331 h 2460"/>
              <a:gd name="T8" fmla="*/ 461 w 900"/>
              <a:gd name="T9" fmla="*/ 0 h 2460"/>
              <a:gd name="T10" fmla="*/ 628 w 900"/>
              <a:gd name="T11" fmla="*/ 0 h 2460"/>
              <a:gd name="T12" fmla="*/ 646 w 900"/>
              <a:gd name="T13" fmla="*/ 349 h 2460"/>
              <a:gd name="T14" fmla="*/ 805 w 900"/>
              <a:gd name="T15" fmla="*/ 0 h 2460"/>
              <a:gd name="T16" fmla="*/ 900 w 900"/>
              <a:gd name="T17" fmla="*/ 0 h 2460"/>
              <a:gd name="T18" fmla="*/ 764 w 900"/>
              <a:gd name="T19" fmla="*/ 303 h 2460"/>
              <a:gd name="T20" fmla="*/ 798 w 900"/>
              <a:gd name="T21" fmla="*/ 2460 h 2460"/>
              <a:gd name="T22" fmla="*/ 304 w 900"/>
              <a:gd name="T23" fmla="*/ 2445 h 2460"/>
              <a:gd name="T24" fmla="*/ 422 w 900"/>
              <a:gd name="T25" fmla="*/ 2121 h 2460"/>
              <a:gd name="T26" fmla="*/ 452 w 900"/>
              <a:gd name="T27" fmla="*/ 552 h 2460"/>
              <a:gd name="T28" fmla="*/ 0 w 900"/>
              <a:gd name="T29" fmla="*/ 0 h 2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00" h="2460">
                <a:moveTo>
                  <a:pt x="0" y="0"/>
                </a:moveTo>
                <a:cubicBezTo>
                  <a:pt x="137" y="0"/>
                  <a:pt x="137" y="0"/>
                  <a:pt x="137" y="0"/>
                </a:cubicBezTo>
                <a:cubicBezTo>
                  <a:pt x="169" y="23"/>
                  <a:pt x="203" y="47"/>
                  <a:pt x="235" y="71"/>
                </a:cubicBezTo>
                <a:cubicBezTo>
                  <a:pt x="342" y="152"/>
                  <a:pt x="494" y="331"/>
                  <a:pt x="494" y="331"/>
                </a:cubicBezTo>
                <a:cubicBezTo>
                  <a:pt x="461" y="0"/>
                  <a:pt x="461" y="0"/>
                  <a:pt x="461" y="0"/>
                </a:cubicBezTo>
                <a:cubicBezTo>
                  <a:pt x="628" y="0"/>
                  <a:pt x="628" y="0"/>
                  <a:pt x="628" y="0"/>
                </a:cubicBezTo>
                <a:cubicBezTo>
                  <a:pt x="634" y="134"/>
                  <a:pt x="644" y="332"/>
                  <a:pt x="646" y="349"/>
                </a:cubicBezTo>
                <a:cubicBezTo>
                  <a:pt x="649" y="366"/>
                  <a:pt x="749" y="133"/>
                  <a:pt x="805" y="0"/>
                </a:cubicBezTo>
                <a:cubicBezTo>
                  <a:pt x="900" y="0"/>
                  <a:pt x="900" y="0"/>
                  <a:pt x="900" y="0"/>
                </a:cubicBezTo>
                <a:cubicBezTo>
                  <a:pt x="865" y="66"/>
                  <a:pt x="808" y="179"/>
                  <a:pt x="764" y="303"/>
                </a:cubicBezTo>
                <a:cubicBezTo>
                  <a:pt x="655" y="606"/>
                  <a:pt x="709" y="2298"/>
                  <a:pt x="798" y="2460"/>
                </a:cubicBezTo>
                <a:cubicBezTo>
                  <a:pt x="798" y="2460"/>
                  <a:pt x="321" y="2438"/>
                  <a:pt x="304" y="2445"/>
                </a:cubicBezTo>
                <a:cubicBezTo>
                  <a:pt x="287" y="2452"/>
                  <a:pt x="383" y="2346"/>
                  <a:pt x="422" y="2121"/>
                </a:cubicBezTo>
                <a:cubicBezTo>
                  <a:pt x="495" y="1692"/>
                  <a:pt x="535" y="1253"/>
                  <a:pt x="452" y="552"/>
                </a:cubicBezTo>
                <a:cubicBezTo>
                  <a:pt x="441" y="459"/>
                  <a:pt x="356" y="232"/>
                  <a:pt x="0" y="0"/>
                </a:cubicBezTo>
                <a:close/>
              </a:path>
            </a:pathLst>
          </a:custGeom>
          <a:solidFill>
            <a:srgbClr val="2635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80"/>
          <p:cNvSpPr/>
          <p:nvPr/>
        </p:nvSpPr>
        <p:spPr bwMode="auto">
          <a:xfrm>
            <a:off x="4336041" y="596"/>
            <a:ext cx="2700008" cy="6857404"/>
          </a:xfrm>
          <a:custGeom>
            <a:avLst/>
            <a:gdLst>
              <a:gd name="T0" fmla="*/ 0 w 924"/>
              <a:gd name="T1" fmla="*/ 0 h 2508"/>
              <a:gd name="T2" fmla="*/ 117 w 924"/>
              <a:gd name="T3" fmla="*/ 0 h 2508"/>
              <a:gd name="T4" fmla="*/ 248 w 924"/>
              <a:gd name="T5" fmla="*/ 161 h 2508"/>
              <a:gd name="T6" fmla="*/ 513 w 924"/>
              <a:gd name="T7" fmla="*/ 517 h 2508"/>
              <a:gd name="T8" fmla="*/ 465 w 924"/>
              <a:gd name="T9" fmla="*/ 283 h 2508"/>
              <a:gd name="T10" fmla="*/ 379 w 924"/>
              <a:gd name="T11" fmla="*/ 0 h 2508"/>
              <a:gd name="T12" fmla="*/ 529 w 924"/>
              <a:gd name="T13" fmla="*/ 0 h 2508"/>
              <a:gd name="T14" fmla="*/ 641 w 924"/>
              <a:gd name="T15" fmla="*/ 454 h 2508"/>
              <a:gd name="T16" fmla="*/ 713 w 924"/>
              <a:gd name="T17" fmla="*/ 215 h 2508"/>
              <a:gd name="T18" fmla="*/ 789 w 924"/>
              <a:gd name="T19" fmla="*/ 0 h 2508"/>
              <a:gd name="T20" fmla="*/ 924 w 924"/>
              <a:gd name="T21" fmla="*/ 0 h 2508"/>
              <a:gd name="T22" fmla="*/ 855 w 924"/>
              <a:gd name="T23" fmla="*/ 197 h 2508"/>
              <a:gd name="T24" fmla="*/ 776 w 924"/>
              <a:gd name="T25" fmla="*/ 798 h 2508"/>
              <a:gd name="T26" fmla="*/ 810 w 924"/>
              <a:gd name="T27" fmla="*/ 2480 h 2508"/>
              <a:gd name="T28" fmla="*/ 350 w 924"/>
              <a:gd name="T29" fmla="*/ 2471 h 2508"/>
              <a:gd name="T30" fmla="*/ 461 w 924"/>
              <a:gd name="T31" fmla="*/ 2287 h 2508"/>
              <a:gd name="T32" fmla="*/ 421 w 924"/>
              <a:gd name="T33" fmla="*/ 600 h 2508"/>
              <a:gd name="T34" fmla="*/ 0 w 924"/>
              <a:gd name="T35" fmla="*/ 0 h 2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24" h="2508">
                <a:moveTo>
                  <a:pt x="0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56" y="44"/>
                  <a:pt x="201" y="98"/>
                  <a:pt x="248" y="161"/>
                </a:cubicBezTo>
                <a:cubicBezTo>
                  <a:pt x="380" y="333"/>
                  <a:pt x="513" y="517"/>
                  <a:pt x="513" y="517"/>
                </a:cubicBezTo>
                <a:cubicBezTo>
                  <a:pt x="513" y="517"/>
                  <a:pt x="498" y="417"/>
                  <a:pt x="465" y="283"/>
                </a:cubicBezTo>
                <a:cubicBezTo>
                  <a:pt x="446" y="204"/>
                  <a:pt x="408" y="86"/>
                  <a:pt x="379" y="0"/>
                </a:cubicBezTo>
                <a:cubicBezTo>
                  <a:pt x="529" y="0"/>
                  <a:pt x="529" y="0"/>
                  <a:pt x="529" y="0"/>
                </a:cubicBezTo>
                <a:cubicBezTo>
                  <a:pt x="565" y="147"/>
                  <a:pt x="614" y="308"/>
                  <a:pt x="641" y="454"/>
                </a:cubicBezTo>
                <a:cubicBezTo>
                  <a:pt x="641" y="454"/>
                  <a:pt x="674" y="331"/>
                  <a:pt x="713" y="215"/>
                </a:cubicBezTo>
                <a:cubicBezTo>
                  <a:pt x="731" y="163"/>
                  <a:pt x="761" y="78"/>
                  <a:pt x="789" y="0"/>
                </a:cubicBezTo>
                <a:cubicBezTo>
                  <a:pt x="924" y="0"/>
                  <a:pt x="924" y="0"/>
                  <a:pt x="924" y="0"/>
                </a:cubicBezTo>
                <a:cubicBezTo>
                  <a:pt x="855" y="197"/>
                  <a:pt x="855" y="197"/>
                  <a:pt x="855" y="197"/>
                </a:cubicBezTo>
                <a:cubicBezTo>
                  <a:pt x="787" y="393"/>
                  <a:pt x="769" y="457"/>
                  <a:pt x="776" y="798"/>
                </a:cubicBezTo>
                <a:cubicBezTo>
                  <a:pt x="783" y="1139"/>
                  <a:pt x="811" y="2452"/>
                  <a:pt x="810" y="2480"/>
                </a:cubicBezTo>
                <a:cubicBezTo>
                  <a:pt x="809" y="2508"/>
                  <a:pt x="350" y="2471"/>
                  <a:pt x="350" y="2471"/>
                </a:cubicBezTo>
                <a:cubicBezTo>
                  <a:pt x="350" y="2471"/>
                  <a:pt x="402" y="2417"/>
                  <a:pt x="461" y="2287"/>
                </a:cubicBezTo>
                <a:cubicBezTo>
                  <a:pt x="572" y="2041"/>
                  <a:pt x="639" y="895"/>
                  <a:pt x="421" y="600"/>
                </a:cubicBezTo>
                <a:cubicBezTo>
                  <a:pt x="306" y="443"/>
                  <a:pt x="99" y="131"/>
                  <a:pt x="0" y="0"/>
                </a:cubicBezTo>
                <a:close/>
              </a:path>
            </a:pathLst>
          </a:custGeom>
          <a:solidFill>
            <a:srgbClr val="3140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84"/>
          <p:cNvSpPr/>
          <p:nvPr/>
        </p:nvSpPr>
        <p:spPr bwMode="auto">
          <a:xfrm>
            <a:off x="2748588" y="7144"/>
            <a:ext cx="3379861" cy="6850856"/>
          </a:xfrm>
          <a:custGeom>
            <a:avLst/>
            <a:gdLst>
              <a:gd name="T0" fmla="*/ 0 w 1141"/>
              <a:gd name="T1" fmla="*/ 0 h 2473"/>
              <a:gd name="T2" fmla="*/ 131 w 1141"/>
              <a:gd name="T3" fmla="*/ 0 h 2473"/>
              <a:gd name="T4" fmla="*/ 498 w 1141"/>
              <a:gd name="T5" fmla="*/ 394 h 2473"/>
              <a:gd name="T6" fmla="*/ 494 w 1141"/>
              <a:gd name="T7" fmla="*/ 0 h 2473"/>
              <a:gd name="T8" fmla="*/ 655 w 1141"/>
              <a:gd name="T9" fmla="*/ 0 h 2473"/>
              <a:gd name="T10" fmla="*/ 657 w 1141"/>
              <a:gd name="T11" fmla="*/ 394 h 2473"/>
              <a:gd name="T12" fmla="*/ 1003 w 1141"/>
              <a:gd name="T13" fmla="*/ 0 h 2473"/>
              <a:gd name="T14" fmla="*/ 1141 w 1141"/>
              <a:gd name="T15" fmla="*/ 0 h 2473"/>
              <a:gd name="T16" fmla="*/ 788 w 1141"/>
              <a:gd name="T17" fmla="*/ 447 h 2473"/>
              <a:gd name="T18" fmla="*/ 733 w 1141"/>
              <a:gd name="T19" fmla="*/ 1220 h 2473"/>
              <a:gd name="T20" fmla="*/ 816 w 1141"/>
              <a:gd name="T21" fmla="*/ 2470 h 2473"/>
              <a:gd name="T22" fmla="*/ 360 w 1141"/>
              <a:gd name="T23" fmla="*/ 2473 h 2473"/>
              <a:gd name="T24" fmla="*/ 522 w 1141"/>
              <a:gd name="T25" fmla="*/ 1701 h 2473"/>
              <a:gd name="T26" fmla="*/ 436 w 1141"/>
              <a:gd name="T27" fmla="*/ 578 h 2473"/>
              <a:gd name="T28" fmla="*/ 0 w 1141"/>
              <a:gd name="T29" fmla="*/ 0 h 2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41" h="2473">
                <a:moveTo>
                  <a:pt x="0" y="0"/>
                </a:moveTo>
                <a:cubicBezTo>
                  <a:pt x="131" y="0"/>
                  <a:pt x="131" y="0"/>
                  <a:pt x="131" y="0"/>
                </a:cubicBezTo>
                <a:cubicBezTo>
                  <a:pt x="258" y="148"/>
                  <a:pt x="481" y="404"/>
                  <a:pt x="498" y="394"/>
                </a:cubicBezTo>
                <a:cubicBezTo>
                  <a:pt x="514" y="385"/>
                  <a:pt x="503" y="157"/>
                  <a:pt x="49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4" y="153"/>
                  <a:pt x="652" y="369"/>
                  <a:pt x="657" y="394"/>
                </a:cubicBezTo>
                <a:cubicBezTo>
                  <a:pt x="666" y="444"/>
                  <a:pt x="868" y="158"/>
                  <a:pt x="1003" y="0"/>
                </a:cubicBezTo>
                <a:cubicBezTo>
                  <a:pt x="1141" y="0"/>
                  <a:pt x="1141" y="0"/>
                  <a:pt x="1141" y="0"/>
                </a:cubicBezTo>
                <a:cubicBezTo>
                  <a:pt x="1028" y="138"/>
                  <a:pt x="838" y="372"/>
                  <a:pt x="788" y="447"/>
                </a:cubicBezTo>
                <a:cubicBezTo>
                  <a:pt x="716" y="556"/>
                  <a:pt x="598" y="573"/>
                  <a:pt x="733" y="1220"/>
                </a:cubicBezTo>
                <a:cubicBezTo>
                  <a:pt x="868" y="1866"/>
                  <a:pt x="816" y="2470"/>
                  <a:pt x="816" y="2470"/>
                </a:cubicBezTo>
                <a:cubicBezTo>
                  <a:pt x="360" y="2473"/>
                  <a:pt x="360" y="2473"/>
                  <a:pt x="360" y="2473"/>
                </a:cubicBezTo>
                <a:cubicBezTo>
                  <a:pt x="360" y="2473"/>
                  <a:pt x="529" y="2133"/>
                  <a:pt x="522" y="1701"/>
                </a:cubicBezTo>
                <a:cubicBezTo>
                  <a:pt x="515" y="1269"/>
                  <a:pt x="484" y="672"/>
                  <a:pt x="436" y="578"/>
                </a:cubicBezTo>
                <a:cubicBezTo>
                  <a:pt x="397" y="503"/>
                  <a:pt x="109" y="137"/>
                  <a:pt x="0" y="0"/>
                </a:cubicBezTo>
                <a:close/>
              </a:path>
            </a:pathLst>
          </a:custGeom>
          <a:solidFill>
            <a:srgbClr val="32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88"/>
          <p:cNvSpPr/>
          <p:nvPr/>
        </p:nvSpPr>
        <p:spPr bwMode="auto">
          <a:xfrm>
            <a:off x="2487046" y="50405"/>
            <a:ext cx="2760923" cy="6814144"/>
          </a:xfrm>
          <a:custGeom>
            <a:avLst/>
            <a:gdLst>
              <a:gd name="T0" fmla="*/ 924 w 924"/>
              <a:gd name="T1" fmla="*/ 0 h 2451"/>
              <a:gd name="T2" fmla="*/ 808 w 924"/>
              <a:gd name="T3" fmla="*/ 0 h 2451"/>
              <a:gd name="T4" fmla="*/ 676 w 924"/>
              <a:gd name="T5" fmla="*/ 157 h 2451"/>
              <a:gd name="T6" fmla="*/ 412 w 924"/>
              <a:gd name="T7" fmla="*/ 505 h 2451"/>
              <a:gd name="T8" fmla="*/ 460 w 924"/>
              <a:gd name="T9" fmla="*/ 276 h 2451"/>
              <a:gd name="T10" fmla="*/ 545 w 924"/>
              <a:gd name="T11" fmla="*/ 0 h 2451"/>
              <a:gd name="T12" fmla="*/ 395 w 924"/>
              <a:gd name="T13" fmla="*/ 0 h 2451"/>
              <a:gd name="T14" fmla="*/ 284 w 924"/>
              <a:gd name="T15" fmla="*/ 444 h 2451"/>
              <a:gd name="T16" fmla="*/ 211 w 924"/>
              <a:gd name="T17" fmla="*/ 210 h 2451"/>
              <a:gd name="T18" fmla="*/ 136 w 924"/>
              <a:gd name="T19" fmla="*/ 0 h 2451"/>
              <a:gd name="T20" fmla="*/ 0 w 924"/>
              <a:gd name="T21" fmla="*/ 0 h 2451"/>
              <a:gd name="T22" fmla="*/ 69 w 924"/>
              <a:gd name="T23" fmla="*/ 193 h 2451"/>
              <a:gd name="T24" fmla="*/ 149 w 924"/>
              <a:gd name="T25" fmla="*/ 780 h 2451"/>
              <a:gd name="T26" fmla="*/ 114 w 924"/>
              <a:gd name="T27" fmla="*/ 2423 h 2451"/>
              <a:gd name="T28" fmla="*/ 574 w 924"/>
              <a:gd name="T29" fmla="*/ 2414 h 2451"/>
              <a:gd name="T30" fmla="*/ 464 w 924"/>
              <a:gd name="T31" fmla="*/ 2235 h 2451"/>
              <a:gd name="T32" fmla="*/ 503 w 924"/>
              <a:gd name="T33" fmla="*/ 586 h 2451"/>
              <a:gd name="T34" fmla="*/ 924 w 924"/>
              <a:gd name="T35" fmla="*/ 0 h 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24" h="2451">
                <a:moveTo>
                  <a:pt x="924" y="0"/>
                </a:moveTo>
                <a:cubicBezTo>
                  <a:pt x="808" y="0"/>
                  <a:pt x="808" y="0"/>
                  <a:pt x="808" y="0"/>
                </a:cubicBezTo>
                <a:cubicBezTo>
                  <a:pt x="769" y="43"/>
                  <a:pt x="724" y="96"/>
                  <a:pt x="676" y="157"/>
                </a:cubicBezTo>
                <a:cubicBezTo>
                  <a:pt x="545" y="325"/>
                  <a:pt x="412" y="505"/>
                  <a:pt x="412" y="505"/>
                </a:cubicBezTo>
                <a:cubicBezTo>
                  <a:pt x="412" y="505"/>
                  <a:pt x="427" y="408"/>
                  <a:pt x="460" y="276"/>
                </a:cubicBezTo>
                <a:cubicBezTo>
                  <a:pt x="479" y="200"/>
                  <a:pt x="517" y="84"/>
                  <a:pt x="545" y="0"/>
                </a:cubicBezTo>
                <a:cubicBezTo>
                  <a:pt x="395" y="0"/>
                  <a:pt x="395" y="0"/>
                  <a:pt x="395" y="0"/>
                </a:cubicBezTo>
                <a:cubicBezTo>
                  <a:pt x="360" y="144"/>
                  <a:pt x="311" y="301"/>
                  <a:pt x="284" y="444"/>
                </a:cubicBezTo>
                <a:cubicBezTo>
                  <a:pt x="284" y="444"/>
                  <a:pt x="251" y="324"/>
                  <a:pt x="211" y="210"/>
                </a:cubicBezTo>
                <a:cubicBezTo>
                  <a:pt x="193" y="159"/>
                  <a:pt x="163" y="76"/>
                  <a:pt x="136" y="0"/>
                </a:cubicBezTo>
                <a:cubicBezTo>
                  <a:pt x="0" y="0"/>
                  <a:pt x="0" y="0"/>
                  <a:pt x="0" y="0"/>
                </a:cubicBezTo>
                <a:cubicBezTo>
                  <a:pt x="69" y="193"/>
                  <a:pt x="69" y="193"/>
                  <a:pt x="69" y="193"/>
                </a:cubicBezTo>
                <a:cubicBezTo>
                  <a:pt x="138" y="385"/>
                  <a:pt x="156" y="447"/>
                  <a:pt x="149" y="780"/>
                </a:cubicBezTo>
                <a:cubicBezTo>
                  <a:pt x="142" y="1113"/>
                  <a:pt x="113" y="2396"/>
                  <a:pt x="114" y="2423"/>
                </a:cubicBezTo>
                <a:cubicBezTo>
                  <a:pt x="116" y="2451"/>
                  <a:pt x="574" y="2414"/>
                  <a:pt x="574" y="2414"/>
                </a:cubicBezTo>
                <a:cubicBezTo>
                  <a:pt x="574" y="2414"/>
                  <a:pt x="522" y="2362"/>
                  <a:pt x="464" y="2235"/>
                </a:cubicBezTo>
                <a:cubicBezTo>
                  <a:pt x="352" y="1995"/>
                  <a:pt x="285" y="875"/>
                  <a:pt x="503" y="586"/>
                </a:cubicBezTo>
                <a:cubicBezTo>
                  <a:pt x="619" y="433"/>
                  <a:pt x="826" y="128"/>
                  <a:pt x="924" y="0"/>
                </a:cubicBezTo>
                <a:close/>
              </a:path>
            </a:pathLst>
          </a:custGeom>
          <a:solidFill>
            <a:srgbClr val="3140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92"/>
          <p:cNvSpPr/>
          <p:nvPr/>
        </p:nvSpPr>
        <p:spPr bwMode="auto">
          <a:xfrm>
            <a:off x="6350" y="7939"/>
            <a:ext cx="2540565" cy="6977062"/>
          </a:xfrm>
          <a:custGeom>
            <a:avLst/>
            <a:gdLst>
              <a:gd name="T0" fmla="*/ 221 w 900"/>
              <a:gd name="T1" fmla="*/ 0 h 2649"/>
              <a:gd name="T2" fmla="*/ 375 w 900"/>
              <a:gd name="T3" fmla="*/ 0 h 2649"/>
              <a:gd name="T4" fmla="*/ 305 w 900"/>
              <a:gd name="T5" fmla="*/ 393 h 2649"/>
              <a:gd name="T6" fmla="*/ 769 w 900"/>
              <a:gd name="T7" fmla="*/ 0 h 2649"/>
              <a:gd name="T8" fmla="*/ 900 w 900"/>
              <a:gd name="T9" fmla="*/ 0 h 2649"/>
              <a:gd name="T10" fmla="*/ 343 w 900"/>
              <a:gd name="T11" fmla="*/ 768 h 2649"/>
              <a:gd name="T12" fmla="*/ 561 w 900"/>
              <a:gd name="T13" fmla="*/ 2501 h 2649"/>
              <a:gd name="T14" fmla="*/ 81 w 900"/>
              <a:gd name="T15" fmla="*/ 2554 h 2649"/>
              <a:gd name="T16" fmla="*/ 106 w 900"/>
              <a:gd name="T17" fmla="*/ 1010 h 2649"/>
              <a:gd name="T18" fmla="*/ 0 w 900"/>
              <a:gd name="T19" fmla="*/ 431 h 2649"/>
              <a:gd name="T20" fmla="*/ 0 w 900"/>
              <a:gd name="T21" fmla="*/ 210 h 2649"/>
              <a:gd name="T22" fmla="*/ 167 w 900"/>
              <a:gd name="T23" fmla="*/ 441 h 2649"/>
              <a:gd name="T24" fmla="*/ 221 w 900"/>
              <a:gd name="T25" fmla="*/ 0 h 2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0" h="2649">
                <a:moveTo>
                  <a:pt x="221" y="0"/>
                </a:moveTo>
                <a:cubicBezTo>
                  <a:pt x="375" y="0"/>
                  <a:pt x="375" y="0"/>
                  <a:pt x="375" y="0"/>
                </a:cubicBezTo>
                <a:cubicBezTo>
                  <a:pt x="351" y="91"/>
                  <a:pt x="325" y="224"/>
                  <a:pt x="305" y="393"/>
                </a:cubicBezTo>
                <a:cubicBezTo>
                  <a:pt x="393" y="300"/>
                  <a:pt x="547" y="164"/>
                  <a:pt x="769" y="0"/>
                </a:cubicBezTo>
                <a:cubicBezTo>
                  <a:pt x="900" y="0"/>
                  <a:pt x="900" y="0"/>
                  <a:pt x="900" y="0"/>
                </a:cubicBezTo>
                <a:cubicBezTo>
                  <a:pt x="486" y="333"/>
                  <a:pt x="341" y="595"/>
                  <a:pt x="343" y="768"/>
                </a:cubicBezTo>
                <a:cubicBezTo>
                  <a:pt x="349" y="1180"/>
                  <a:pt x="397" y="1789"/>
                  <a:pt x="561" y="2501"/>
                </a:cubicBezTo>
                <a:cubicBezTo>
                  <a:pt x="595" y="2649"/>
                  <a:pt x="236" y="2553"/>
                  <a:pt x="81" y="2554"/>
                </a:cubicBezTo>
                <a:cubicBezTo>
                  <a:pt x="81" y="2554"/>
                  <a:pt x="175" y="1785"/>
                  <a:pt x="106" y="1010"/>
                </a:cubicBezTo>
                <a:cubicBezTo>
                  <a:pt x="82" y="733"/>
                  <a:pt x="42" y="551"/>
                  <a:pt x="0" y="431"/>
                </a:cubicBezTo>
                <a:cubicBezTo>
                  <a:pt x="0" y="210"/>
                  <a:pt x="0" y="210"/>
                  <a:pt x="0" y="210"/>
                </a:cubicBezTo>
                <a:cubicBezTo>
                  <a:pt x="74" y="319"/>
                  <a:pt x="170" y="459"/>
                  <a:pt x="167" y="441"/>
                </a:cubicBezTo>
                <a:cubicBezTo>
                  <a:pt x="164" y="418"/>
                  <a:pt x="193" y="136"/>
                  <a:pt x="221" y="0"/>
                </a:cubicBezTo>
                <a:close/>
              </a:path>
            </a:pathLst>
          </a:custGeom>
          <a:solidFill>
            <a:srgbClr val="2635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76"/>
          <p:cNvSpPr/>
          <p:nvPr/>
        </p:nvSpPr>
        <p:spPr bwMode="auto">
          <a:xfrm>
            <a:off x="423742" y="4764"/>
            <a:ext cx="2682526" cy="6859786"/>
          </a:xfrm>
          <a:custGeom>
            <a:avLst/>
            <a:gdLst>
              <a:gd name="T0" fmla="*/ 0 w 900"/>
              <a:gd name="T1" fmla="*/ 0 h 2460"/>
              <a:gd name="T2" fmla="*/ 137 w 900"/>
              <a:gd name="T3" fmla="*/ 0 h 2460"/>
              <a:gd name="T4" fmla="*/ 235 w 900"/>
              <a:gd name="T5" fmla="*/ 71 h 2460"/>
              <a:gd name="T6" fmla="*/ 494 w 900"/>
              <a:gd name="T7" fmla="*/ 331 h 2460"/>
              <a:gd name="T8" fmla="*/ 461 w 900"/>
              <a:gd name="T9" fmla="*/ 0 h 2460"/>
              <a:gd name="T10" fmla="*/ 628 w 900"/>
              <a:gd name="T11" fmla="*/ 0 h 2460"/>
              <a:gd name="T12" fmla="*/ 646 w 900"/>
              <a:gd name="T13" fmla="*/ 349 h 2460"/>
              <a:gd name="T14" fmla="*/ 805 w 900"/>
              <a:gd name="T15" fmla="*/ 0 h 2460"/>
              <a:gd name="T16" fmla="*/ 900 w 900"/>
              <a:gd name="T17" fmla="*/ 0 h 2460"/>
              <a:gd name="T18" fmla="*/ 764 w 900"/>
              <a:gd name="T19" fmla="*/ 303 h 2460"/>
              <a:gd name="T20" fmla="*/ 798 w 900"/>
              <a:gd name="T21" fmla="*/ 2460 h 2460"/>
              <a:gd name="T22" fmla="*/ 304 w 900"/>
              <a:gd name="T23" fmla="*/ 2445 h 2460"/>
              <a:gd name="T24" fmla="*/ 422 w 900"/>
              <a:gd name="T25" fmla="*/ 2121 h 2460"/>
              <a:gd name="T26" fmla="*/ 452 w 900"/>
              <a:gd name="T27" fmla="*/ 552 h 2460"/>
              <a:gd name="T28" fmla="*/ 0 w 900"/>
              <a:gd name="T29" fmla="*/ 0 h 2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00" h="2460">
                <a:moveTo>
                  <a:pt x="0" y="0"/>
                </a:moveTo>
                <a:cubicBezTo>
                  <a:pt x="137" y="0"/>
                  <a:pt x="137" y="0"/>
                  <a:pt x="137" y="0"/>
                </a:cubicBezTo>
                <a:cubicBezTo>
                  <a:pt x="169" y="23"/>
                  <a:pt x="203" y="47"/>
                  <a:pt x="235" y="71"/>
                </a:cubicBezTo>
                <a:cubicBezTo>
                  <a:pt x="342" y="152"/>
                  <a:pt x="494" y="331"/>
                  <a:pt x="494" y="331"/>
                </a:cubicBezTo>
                <a:cubicBezTo>
                  <a:pt x="461" y="0"/>
                  <a:pt x="461" y="0"/>
                  <a:pt x="461" y="0"/>
                </a:cubicBezTo>
                <a:cubicBezTo>
                  <a:pt x="628" y="0"/>
                  <a:pt x="628" y="0"/>
                  <a:pt x="628" y="0"/>
                </a:cubicBezTo>
                <a:cubicBezTo>
                  <a:pt x="634" y="134"/>
                  <a:pt x="644" y="332"/>
                  <a:pt x="646" y="349"/>
                </a:cubicBezTo>
                <a:cubicBezTo>
                  <a:pt x="649" y="366"/>
                  <a:pt x="749" y="133"/>
                  <a:pt x="805" y="0"/>
                </a:cubicBezTo>
                <a:cubicBezTo>
                  <a:pt x="900" y="0"/>
                  <a:pt x="900" y="0"/>
                  <a:pt x="900" y="0"/>
                </a:cubicBezTo>
                <a:cubicBezTo>
                  <a:pt x="865" y="66"/>
                  <a:pt x="808" y="179"/>
                  <a:pt x="764" y="303"/>
                </a:cubicBezTo>
                <a:cubicBezTo>
                  <a:pt x="655" y="606"/>
                  <a:pt x="709" y="2298"/>
                  <a:pt x="798" y="2460"/>
                </a:cubicBezTo>
                <a:cubicBezTo>
                  <a:pt x="798" y="2460"/>
                  <a:pt x="321" y="2438"/>
                  <a:pt x="304" y="2445"/>
                </a:cubicBezTo>
                <a:cubicBezTo>
                  <a:pt x="287" y="2452"/>
                  <a:pt x="383" y="2346"/>
                  <a:pt x="422" y="2121"/>
                </a:cubicBezTo>
                <a:cubicBezTo>
                  <a:pt x="495" y="1692"/>
                  <a:pt x="535" y="1253"/>
                  <a:pt x="452" y="552"/>
                </a:cubicBezTo>
                <a:cubicBezTo>
                  <a:pt x="441" y="459"/>
                  <a:pt x="356" y="232"/>
                  <a:pt x="0" y="0"/>
                </a:cubicBezTo>
                <a:close/>
              </a:path>
            </a:pathLst>
          </a:custGeom>
          <a:solidFill>
            <a:srgbClr val="2635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84"/>
          <p:cNvSpPr/>
          <p:nvPr/>
        </p:nvSpPr>
        <p:spPr bwMode="auto">
          <a:xfrm>
            <a:off x="6097267" y="33340"/>
            <a:ext cx="3379861" cy="6824660"/>
          </a:xfrm>
          <a:custGeom>
            <a:avLst/>
            <a:gdLst>
              <a:gd name="T0" fmla="*/ 0 w 1141"/>
              <a:gd name="T1" fmla="*/ 0 h 2473"/>
              <a:gd name="T2" fmla="*/ 131 w 1141"/>
              <a:gd name="T3" fmla="*/ 0 h 2473"/>
              <a:gd name="T4" fmla="*/ 498 w 1141"/>
              <a:gd name="T5" fmla="*/ 394 h 2473"/>
              <a:gd name="T6" fmla="*/ 494 w 1141"/>
              <a:gd name="T7" fmla="*/ 0 h 2473"/>
              <a:gd name="T8" fmla="*/ 655 w 1141"/>
              <a:gd name="T9" fmla="*/ 0 h 2473"/>
              <a:gd name="T10" fmla="*/ 657 w 1141"/>
              <a:gd name="T11" fmla="*/ 394 h 2473"/>
              <a:gd name="T12" fmla="*/ 1003 w 1141"/>
              <a:gd name="T13" fmla="*/ 0 h 2473"/>
              <a:gd name="T14" fmla="*/ 1141 w 1141"/>
              <a:gd name="T15" fmla="*/ 0 h 2473"/>
              <a:gd name="T16" fmla="*/ 788 w 1141"/>
              <a:gd name="T17" fmla="*/ 447 h 2473"/>
              <a:gd name="T18" fmla="*/ 733 w 1141"/>
              <a:gd name="T19" fmla="*/ 1220 h 2473"/>
              <a:gd name="T20" fmla="*/ 816 w 1141"/>
              <a:gd name="T21" fmla="*/ 2470 h 2473"/>
              <a:gd name="T22" fmla="*/ 360 w 1141"/>
              <a:gd name="T23" fmla="*/ 2473 h 2473"/>
              <a:gd name="T24" fmla="*/ 522 w 1141"/>
              <a:gd name="T25" fmla="*/ 1701 h 2473"/>
              <a:gd name="T26" fmla="*/ 436 w 1141"/>
              <a:gd name="T27" fmla="*/ 578 h 2473"/>
              <a:gd name="T28" fmla="*/ 0 w 1141"/>
              <a:gd name="T29" fmla="*/ 0 h 2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41" h="2473">
                <a:moveTo>
                  <a:pt x="0" y="0"/>
                </a:moveTo>
                <a:cubicBezTo>
                  <a:pt x="131" y="0"/>
                  <a:pt x="131" y="0"/>
                  <a:pt x="131" y="0"/>
                </a:cubicBezTo>
                <a:cubicBezTo>
                  <a:pt x="258" y="148"/>
                  <a:pt x="481" y="404"/>
                  <a:pt x="498" y="394"/>
                </a:cubicBezTo>
                <a:cubicBezTo>
                  <a:pt x="514" y="385"/>
                  <a:pt x="503" y="157"/>
                  <a:pt x="49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4" y="153"/>
                  <a:pt x="652" y="369"/>
                  <a:pt x="657" y="394"/>
                </a:cubicBezTo>
                <a:cubicBezTo>
                  <a:pt x="666" y="444"/>
                  <a:pt x="868" y="158"/>
                  <a:pt x="1003" y="0"/>
                </a:cubicBezTo>
                <a:cubicBezTo>
                  <a:pt x="1141" y="0"/>
                  <a:pt x="1141" y="0"/>
                  <a:pt x="1141" y="0"/>
                </a:cubicBezTo>
                <a:cubicBezTo>
                  <a:pt x="1028" y="138"/>
                  <a:pt x="838" y="372"/>
                  <a:pt x="788" y="447"/>
                </a:cubicBezTo>
                <a:cubicBezTo>
                  <a:pt x="716" y="556"/>
                  <a:pt x="598" y="573"/>
                  <a:pt x="733" y="1220"/>
                </a:cubicBezTo>
                <a:cubicBezTo>
                  <a:pt x="868" y="1866"/>
                  <a:pt x="816" y="2470"/>
                  <a:pt x="816" y="2470"/>
                </a:cubicBezTo>
                <a:cubicBezTo>
                  <a:pt x="360" y="2473"/>
                  <a:pt x="360" y="2473"/>
                  <a:pt x="360" y="2473"/>
                </a:cubicBezTo>
                <a:cubicBezTo>
                  <a:pt x="360" y="2473"/>
                  <a:pt x="529" y="2133"/>
                  <a:pt x="522" y="1701"/>
                </a:cubicBezTo>
                <a:cubicBezTo>
                  <a:pt x="515" y="1269"/>
                  <a:pt x="484" y="672"/>
                  <a:pt x="436" y="578"/>
                </a:cubicBezTo>
                <a:cubicBezTo>
                  <a:pt x="397" y="503"/>
                  <a:pt x="109" y="137"/>
                  <a:pt x="0" y="0"/>
                </a:cubicBezTo>
                <a:close/>
              </a:path>
            </a:pathLst>
          </a:custGeom>
          <a:solidFill>
            <a:srgbClr val="32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7"/>
          <p:cNvSpPr/>
          <p:nvPr/>
        </p:nvSpPr>
        <p:spPr bwMode="auto">
          <a:xfrm>
            <a:off x="-1" y="5157789"/>
            <a:ext cx="12192001" cy="1700211"/>
          </a:xfrm>
          <a:custGeom>
            <a:avLst/>
            <a:gdLst>
              <a:gd name="T0" fmla="*/ 2012 w 2012"/>
              <a:gd name="T1" fmla="*/ 97 h 508"/>
              <a:gd name="T2" fmla="*/ 2012 w 2012"/>
              <a:gd name="T3" fmla="*/ 508 h 508"/>
              <a:gd name="T4" fmla="*/ 0 w 2012"/>
              <a:gd name="T5" fmla="*/ 508 h 508"/>
              <a:gd name="T6" fmla="*/ 0 w 2012"/>
              <a:gd name="T7" fmla="*/ 96 h 508"/>
              <a:gd name="T8" fmla="*/ 285 w 2012"/>
              <a:gd name="T9" fmla="*/ 60 h 508"/>
              <a:gd name="T10" fmla="*/ 716 w 2012"/>
              <a:gd name="T11" fmla="*/ 55 h 508"/>
              <a:gd name="T12" fmla="*/ 947 w 2012"/>
              <a:gd name="T13" fmla="*/ 0 h 508"/>
              <a:gd name="T14" fmla="*/ 1191 w 2012"/>
              <a:gd name="T15" fmla="*/ 34 h 508"/>
              <a:gd name="T16" fmla="*/ 1479 w 2012"/>
              <a:gd name="T17" fmla="*/ 68 h 508"/>
              <a:gd name="T18" fmla="*/ 1786 w 2012"/>
              <a:gd name="T19" fmla="*/ 64 h 508"/>
              <a:gd name="T20" fmla="*/ 2012 w 2012"/>
              <a:gd name="T21" fmla="*/ 9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12" h="508">
                <a:moveTo>
                  <a:pt x="2012" y="97"/>
                </a:moveTo>
                <a:cubicBezTo>
                  <a:pt x="2012" y="508"/>
                  <a:pt x="2012" y="508"/>
                  <a:pt x="2012" y="508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96"/>
                  <a:pt x="0" y="96"/>
                  <a:pt x="0" y="96"/>
                </a:cubicBezTo>
                <a:cubicBezTo>
                  <a:pt x="123" y="73"/>
                  <a:pt x="247" y="53"/>
                  <a:pt x="285" y="60"/>
                </a:cubicBezTo>
                <a:cubicBezTo>
                  <a:pt x="362" y="72"/>
                  <a:pt x="716" y="55"/>
                  <a:pt x="716" y="55"/>
                </a:cubicBezTo>
                <a:cubicBezTo>
                  <a:pt x="716" y="55"/>
                  <a:pt x="880" y="0"/>
                  <a:pt x="947" y="0"/>
                </a:cubicBezTo>
                <a:cubicBezTo>
                  <a:pt x="1014" y="0"/>
                  <a:pt x="1129" y="17"/>
                  <a:pt x="1191" y="34"/>
                </a:cubicBezTo>
                <a:cubicBezTo>
                  <a:pt x="1254" y="51"/>
                  <a:pt x="1436" y="68"/>
                  <a:pt x="1479" y="68"/>
                </a:cubicBezTo>
                <a:cubicBezTo>
                  <a:pt x="1522" y="68"/>
                  <a:pt x="1676" y="30"/>
                  <a:pt x="1786" y="64"/>
                </a:cubicBezTo>
                <a:cubicBezTo>
                  <a:pt x="1860" y="87"/>
                  <a:pt x="1941" y="90"/>
                  <a:pt x="2012" y="97"/>
                </a:cubicBez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9390514" y="1324771"/>
            <a:ext cx="2509838" cy="3276600"/>
          </a:xfrm>
          <a:custGeom>
            <a:avLst/>
            <a:gdLst>
              <a:gd name="T0" fmla="*/ 222 w 590"/>
              <a:gd name="T1" fmla="*/ 129 h 771"/>
              <a:gd name="T2" fmla="*/ 198 w 590"/>
              <a:gd name="T3" fmla="*/ 161 h 771"/>
              <a:gd name="T4" fmla="*/ 168 w 590"/>
              <a:gd name="T5" fmla="*/ 163 h 771"/>
              <a:gd name="T6" fmla="*/ 210 w 590"/>
              <a:gd name="T7" fmla="*/ 183 h 771"/>
              <a:gd name="T8" fmla="*/ 322 w 590"/>
              <a:gd name="T9" fmla="*/ 153 h 771"/>
              <a:gd name="T10" fmla="*/ 270 w 590"/>
              <a:gd name="T11" fmla="*/ 230 h 771"/>
              <a:gd name="T12" fmla="*/ 200 w 590"/>
              <a:gd name="T13" fmla="*/ 181 h 771"/>
              <a:gd name="T14" fmla="*/ 254 w 590"/>
              <a:gd name="T15" fmla="*/ 119 h 771"/>
              <a:gd name="T16" fmla="*/ 290 w 590"/>
              <a:gd name="T17" fmla="*/ 87 h 771"/>
              <a:gd name="T18" fmla="*/ 254 w 590"/>
              <a:gd name="T19" fmla="*/ 119 h 771"/>
              <a:gd name="T20" fmla="*/ 438 w 590"/>
              <a:gd name="T21" fmla="*/ 4 h 771"/>
              <a:gd name="T22" fmla="*/ 404 w 590"/>
              <a:gd name="T23" fmla="*/ 182 h 771"/>
              <a:gd name="T24" fmla="*/ 302 w 590"/>
              <a:gd name="T25" fmla="*/ 82 h 771"/>
              <a:gd name="T26" fmla="*/ 155 w 590"/>
              <a:gd name="T27" fmla="*/ 129 h 771"/>
              <a:gd name="T28" fmla="*/ 232 w 590"/>
              <a:gd name="T29" fmla="*/ 284 h 771"/>
              <a:gd name="T30" fmla="*/ 3 w 590"/>
              <a:gd name="T31" fmla="*/ 295 h 771"/>
              <a:gd name="T32" fmla="*/ 133 w 590"/>
              <a:gd name="T33" fmla="*/ 557 h 771"/>
              <a:gd name="T34" fmla="*/ 143 w 590"/>
              <a:gd name="T35" fmla="*/ 405 h 771"/>
              <a:gd name="T36" fmla="*/ 198 w 590"/>
              <a:gd name="T37" fmla="*/ 412 h 771"/>
              <a:gd name="T38" fmla="*/ 330 w 590"/>
              <a:gd name="T39" fmla="*/ 534 h 771"/>
              <a:gd name="T40" fmla="*/ 313 w 590"/>
              <a:gd name="T41" fmla="*/ 477 h 771"/>
              <a:gd name="T42" fmla="*/ 309 w 590"/>
              <a:gd name="T43" fmla="*/ 458 h 771"/>
              <a:gd name="T44" fmla="*/ 296 w 590"/>
              <a:gd name="T45" fmla="*/ 641 h 771"/>
              <a:gd name="T46" fmla="*/ 188 w 590"/>
              <a:gd name="T47" fmla="*/ 735 h 771"/>
              <a:gd name="T48" fmla="*/ 214 w 590"/>
              <a:gd name="T49" fmla="*/ 713 h 771"/>
              <a:gd name="T50" fmla="*/ 237 w 590"/>
              <a:gd name="T51" fmla="*/ 707 h 771"/>
              <a:gd name="T52" fmla="*/ 279 w 590"/>
              <a:gd name="T53" fmla="*/ 689 h 771"/>
              <a:gd name="T54" fmla="*/ 304 w 590"/>
              <a:gd name="T55" fmla="*/ 682 h 771"/>
              <a:gd name="T56" fmla="*/ 265 w 590"/>
              <a:gd name="T57" fmla="*/ 721 h 771"/>
              <a:gd name="T58" fmla="*/ 347 w 590"/>
              <a:gd name="T59" fmla="*/ 664 h 771"/>
              <a:gd name="T60" fmla="*/ 428 w 590"/>
              <a:gd name="T61" fmla="*/ 612 h 771"/>
              <a:gd name="T62" fmla="*/ 428 w 590"/>
              <a:gd name="T63" fmla="*/ 612 h 771"/>
              <a:gd name="T64" fmla="*/ 333 w 590"/>
              <a:gd name="T65" fmla="*/ 696 h 771"/>
              <a:gd name="T66" fmla="*/ 324 w 590"/>
              <a:gd name="T67" fmla="*/ 714 h 771"/>
              <a:gd name="T68" fmla="*/ 385 w 590"/>
              <a:gd name="T69" fmla="*/ 696 h 771"/>
              <a:gd name="T70" fmla="*/ 385 w 590"/>
              <a:gd name="T71" fmla="*/ 696 h 771"/>
              <a:gd name="T72" fmla="*/ 312 w 590"/>
              <a:gd name="T73" fmla="*/ 735 h 771"/>
              <a:gd name="T74" fmla="*/ 337 w 590"/>
              <a:gd name="T75" fmla="*/ 738 h 771"/>
              <a:gd name="T76" fmla="*/ 342 w 590"/>
              <a:gd name="T77" fmla="*/ 738 h 771"/>
              <a:gd name="T78" fmla="*/ 482 w 590"/>
              <a:gd name="T79" fmla="*/ 599 h 771"/>
              <a:gd name="T80" fmla="*/ 406 w 590"/>
              <a:gd name="T81" fmla="*/ 730 h 771"/>
              <a:gd name="T82" fmla="*/ 434 w 590"/>
              <a:gd name="T83" fmla="*/ 723 h 771"/>
              <a:gd name="T84" fmla="*/ 512 w 590"/>
              <a:gd name="T85" fmla="*/ 598 h 771"/>
              <a:gd name="T86" fmla="*/ 476 w 590"/>
              <a:gd name="T87" fmla="*/ 709 h 771"/>
              <a:gd name="T88" fmla="*/ 485 w 590"/>
              <a:gd name="T89" fmla="*/ 771 h 771"/>
              <a:gd name="T90" fmla="*/ 556 w 590"/>
              <a:gd name="T91" fmla="*/ 614 h 771"/>
              <a:gd name="T92" fmla="*/ 577 w 590"/>
              <a:gd name="T93" fmla="*/ 555 h 771"/>
              <a:gd name="T94" fmla="*/ 587 w 590"/>
              <a:gd name="T95" fmla="*/ 598 h 771"/>
              <a:gd name="T96" fmla="*/ 546 w 590"/>
              <a:gd name="T97" fmla="*/ 398 h 771"/>
              <a:gd name="T98" fmla="*/ 531 w 590"/>
              <a:gd name="T99" fmla="*/ 343 h 771"/>
              <a:gd name="T100" fmla="*/ 539 w 590"/>
              <a:gd name="T101" fmla="*/ 330 h 771"/>
              <a:gd name="T102" fmla="*/ 564 w 590"/>
              <a:gd name="T103" fmla="*/ 364 h 771"/>
              <a:gd name="T104" fmla="*/ 527 w 590"/>
              <a:gd name="T105" fmla="*/ 240 h 771"/>
              <a:gd name="T106" fmla="*/ 545 w 590"/>
              <a:gd name="T107" fmla="*/ 252 h 771"/>
              <a:gd name="T108" fmla="*/ 590 w 590"/>
              <a:gd name="T109" fmla="*/ 258 h 771"/>
              <a:gd name="T110" fmla="*/ 444 w 590"/>
              <a:gd name="T111" fmla="*/ 0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90" h="771">
                <a:moveTo>
                  <a:pt x="222" y="129"/>
                </a:moveTo>
                <a:cubicBezTo>
                  <a:pt x="222" y="129"/>
                  <a:pt x="222" y="129"/>
                  <a:pt x="222" y="129"/>
                </a:cubicBezTo>
                <a:cubicBezTo>
                  <a:pt x="222" y="129"/>
                  <a:pt x="222" y="129"/>
                  <a:pt x="222" y="129"/>
                </a:cubicBezTo>
                <a:cubicBezTo>
                  <a:pt x="222" y="129"/>
                  <a:pt x="217" y="153"/>
                  <a:pt x="198" y="161"/>
                </a:cubicBezTo>
                <a:cubicBezTo>
                  <a:pt x="190" y="164"/>
                  <a:pt x="184" y="165"/>
                  <a:pt x="179" y="165"/>
                </a:cubicBezTo>
                <a:cubicBezTo>
                  <a:pt x="172" y="165"/>
                  <a:pt x="168" y="163"/>
                  <a:pt x="168" y="163"/>
                </a:cubicBezTo>
                <a:cubicBezTo>
                  <a:pt x="168" y="163"/>
                  <a:pt x="219" y="131"/>
                  <a:pt x="222" y="129"/>
                </a:cubicBezTo>
                <a:moveTo>
                  <a:pt x="210" y="183"/>
                </a:moveTo>
                <a:cubicBezTo>
                  <a:pt x="243" y="183"/>
                  <a:pt x="308" y="140"/>
                  <a:pt x="301" y="112"/>
                </a:cubicBezTo>
                <a:cubicBezTo>
                  <a:pt x="301" y="112"/>
                  <a:pt x="313" y="129"/>
                  <a:pt x="322" y="153"/>
                </a:cubicBezTo>
                <a:cubicBezTo>
                  <a:pt x="330" y="177"/>
                  <a:pt x="333" y="201"/>
                  <a:pt x="303" y="220"/>
                </a:cubicBezTo>
                <a:cubicBezTo>
                  <a:pt x="292" y="227"/>
                  <a:pt x="281" y="230"/>
                  <a:pt x="270" y="230"/>
                </a:cubicBezTo>
                <a:cubicBezTo>
                  <a:pt x="253" y="230"/>
                  <a:pt x="237" y="222"/>
                  <a:pt x="224" y="211"/>
                </a:cubicBezTo>
                <a:cubicBezTo>
                  <a:pt x="203" y="195"/>
                  <a:pt x="200" y="181"/>
                  <a:pt x="200" y="181"/>
                </a:cubicBezTo>
                <a:cubicBezTo>
                  <a:pt x="203" y="182"/>
                  <a:pt x="206" y="183"/>
                  <a:pt x="210" y="183"/>
                </a:cubicBezTo>
                <a:moveTo>
                  <a:pt x="254" y="119"/>
                </a:moveTo>
                <a:cubicBezTo>
                  <a:pt x="248" y="119"/>
                  <a:pt x="244" y="119"/>
                  <a:pt x="244" y="119"/>
                </a:cubicBezTo>
                <a:cubicBezTo>
                  <a:pt x="246" y="118"/>
                  <a:pt x="290" y="87"/>
                  <a:pt x="290" y="87"/>
                </a:cubicBezTo>
                <a:cubicBezTo>
                  <a:pt x="290" y="87"/>
                  <a:pt x="295" y="98"/>
                  <a:pt x="281" y="111"/>
                </a:cubicBezTo>
                <a:cubicBezTo>
                  <a:pt x="273" y="118"/>
                  <a:pt x="262" y="119"/>
                  <a:pt x="254" y="119"/>
                </a:cubicBezTo>
                <a:moveTo>
                  <a:pt x="444" y="0"/>
                </a:moveTo>
                <a:cubicBezTo>
                  <a:pt x="441" y="0"/>
                  <a:pt x="439" y="1"/>
                  <a:pt x="438" y="4"/>
                </a:cubicBezTo>
                <a:cubicBezTo>
                  <a:pt x="436" y="10"/>
                  <a:pt x="453" y="88"/>
                  <a:pt x="435" y="139"/>
                </a:cubicBezTo>
                <a:cubicBezTo>
                  <a:pt x="421" y="177"/>
                  <a:pt x="409" y="182"/>
                  <a:pt x="404" y="182"/>
                </a:cubicBezTo>
                <a:cubicBezTo>
                  <a:pt x="403" y="182"/>
                  <a:pt x="402" y="182"/>
                  <a:pt x="402" y="182"/>
                </a:cubicBezTo>
                <a:cubicBezTo>
                  <a:pt x="402" y="182"/>
                  <a:pt x="363" y="106"/>
                  <a:pt x="302" y="82"/>
                </a:cubicBezTo>
                <a:cubicBezTo>
                  <a:pt x="286" y="76"/>
                  <a:pt x="269" y="73"/>
                  <a:pt x="254" y="73"/>
                </a:cubicBezTo>
                <a:cubicBezTo>
                  <a:pt x="211" y="73"/>
                  <a:pt x="174" y="94"/>
                  <a:pt x="155" y="129"/>
                </a:cubicBezTo>
                <a:cubicBezTo>
                  <a:pt x="129" y="176"/>
                  <a:pt x="169" y="220"/>
                  <a:pt x="193" y="245"/>
                </a:cubicBezTo>
                <a:cubicBezTo>
                  <a:pt x="218" y="270"/>
                  <a:pt x="233" y="283"/>
                  <a:pt x="232" y="284"/>
                </a:cubicBezTo>
                <a:cubicBezTo>
                  <a:pt x="184" y="301"/>
                  <a:pt x="147" y="307"/>
                  <a:pt x="114" y="307"/>
                </a:cubicBezTo>
                <a:cubicBezTo>
                  <a:pt x="75" y="307"/>
                  <a:pt x="42" y="299"/>
                  <a:pt x="3" y="295"/>
                </a:cubicBezTo>
                <a:cubicBezTo>
                  <a:pt x="3" y="295"/>
                  <a:pt x="3" y="295"/>
                  <a:pt x="3" y="295"/>
                </a:cubicBezTo>
                <a:cubicBezTo>
                  <a:pt x="0" y="295"/>
                  <a:pt x="113" y="422"/>
                  <a:pt x="133" y="557"/>
                </a:cubicBezTo>
                <a:cubicBezTo>
                  <a:pt x="133" y="561"/>
                  <a:pt x="134" y="563"/>
                  <a:pt x="136" y="563"/>
                </a:cubicBezTo>
                <a:cubicBezTo>
                  <a:pt x="146" y="563"/>
                  <a:pt x="172" y="464"/>
                  <a:pt x="143" y="405"/>
                </a:cubicBezTo>
                <a:cubicBezTo>
                  <a:pt x="173" y="450"/>
                  <a:pt x="170" y="456"/>
                  <a:pt x="223" y="491"/>
                </a:cubicBezTo>
                <a:cubicBezTo>
                  <a:pt x="209" y="464"/>
                  <a:pt x="198" y="412"/>
                  <a:pt x="198" y="412"/>
                </a:cubicBezTo>
                <a:cubicBezTo>
                  <a:pt x="198" y="412"/>
                  <a:pt x="222" y="453"/>
                  <a:pt x="267" y="491"/>
                </a:cubicBezTo>
                <a:cubicBezTo>
                  <a:pt x="305" y="524"/>
                  <a:pt x="327" y="534"/>
                  <a:pt x="330" y="534"/>
                </a:cubicBezTo>
                <a:cubicBezTo>
                  <a:pt x="331" y="534"/>
                  <a:pt x="330" y="534"/>
                  <a:pt x="330" y="533"/>
                </a:cubicBezTo>
                <a:cubicBezTo>
                  <a:pt x="325" y="530"/>
                  <a:pt x="316" y="490"/>
                  <a:pt x="313" y="477"/>
                </a:cubicBezTo>
                <a:cubicBezTo>
                  <a:pt x="311" y="467"/>
                  <a:pt x="306" y="456"/>
                  <a:pt x="307" y="456"/>
                </a:cubicBezTo>
                <a:cubicBezTo>
                  <a:pt x="307" y="456"/>
                  <a:pt x="308" y="457"/>
                  <a:pt x="309" y="458"/>
                </a:cubicBezTo>
                <a:cubicBezTo>
                  <a:pt x="314" y="466"/>
                  <a:pt x="334" y="483"/>
                  <a:pt x="342" y="535"/>
                </a:cubicBezTo>
                <a:cubicBezTo>
                  <a:pt x="350" y="586"/>
                  <a:pt x="343" y="595"/>
                  <a:pt x="296" y="641"/>
                </a:cubicBezTo>
                <a:cubicBezTo>
                  <a:pt x="250" y="687"/>
                  <a:pt x="235" y="678"/>
                  <a:pt x="212" y="697"/>
                </a:cubicBezTo>
                <a:cubicBezTo>
                  <a:pt x="191" y="715"/>
                  <a:pt x="187" y="735"/>
                  <a:pt x="188" y="735"/>
                </a:cubicBezTo>
                <a:cubicBezTo>
                  <a:pt x="188" y="735"/>
                  <a:pt x="188" y="735"/>
                  <a:pt x="188" y="735"/>
                </a:cubicBezTo>
                <a:cubicBezTo>
                  <a:pt x="190" y="730"/>
                  <a:pt x="189" y="727"/>
                  <a:pt x="214" y="713"/>
                </a:cubicBezTo>
                <a:cubicBezTo>
                  <a:pt x="222" y="708"/>
                  <a:pt x="228" y="707"/>
                  <a:pt x="234" y="707"/>
                </a:cubicBezTo>
                <a:cubicBezTo>
                  <a:pt x="235" y="707"/>
                  <a:pt x="236" y="707"/>
                  <a:pt x="237" y="707"/>
                </a:cubicBezTo>
                <a:cubicBezTo>
                  <a:pt x="238" y="707"/>
                  <a:pt x="239" y="707"/>
                  <a:pt x="240" y="707"/>
                </a:cubicBezTo>
                <a:cubicBezTo>
                  <a:pt x="248" y="707"/>
                  <a:pt x="259" y="706"/>
                  <a:pt x="279" y="689"/>
                </a:cubicBezTo>
                <a:cubicBezTo>
                  <a:pt x="318" y="659"/>
                  <a:pt x="325" y="645"/>
                  <a:pt x="325" y="645"/>
                </a:cubicBezTo>
                <a:cubicBezTo>
                  <a:pt x="325" y="645"/>
                  <a:pt x="326" y="651"/>
                  <a:pt x="304" y="682"/>
                </a:cubicBezTo>
                <a:cubicBezTo>
                  <a:pt x="283" y="713"/>
                  <a:pt x="260" y="717"/>
                  <a:pt x="260" y="717"/>
                </a:cubicBezTo>
                <a:cubicBezTo>
                  <a:pt x="260" y="717"/>
                  <a:pt x="259" y="721"/>
                  <a:pt x="265" y="721"/>
                </a:cubicBezTo>
                <a:cubicBezTo>
                  <a:pt x="269" y="721"/>
                  <a:pt x="277" y="718"/>
                  <a:pt x="291" y="709"/>
                </a:cubicBezTo>
                <a:cubicBezTo>
                  <a:pt x="324" y="689"/>
                  <a:pt x="319" y="681"/>
                  <a:pt x="347" y="664"/>
                </a:cubicBezTo>
                <a:cubicBezTo>
                  <a:pt x="375" y="647"/>
                  <a:pt x="384" y="652"/>
                  <a:pt x="404" y="636"/>
                </a:cubicBezTo>
                <a:cubicBezTo>
                  <a:pt x="423" y="620"/>
                  <a:pt x="428" y="612"/>
                  <a:pt x="428" y="612"/>
                </a:cubicBezTo>
                <a:cubicBezTo>
                  <a:pt x="428" y="612"/>
                  <a:pt x="428" y="612"/>
                  <a:pt x="428" y="612"/>
                </a:cubicBezTo>
                <a:cubicBezTo>
                  <a:pt x="428" y="612"/>
                  <a:pt x="428" y="612"/>
                  <a:pt x="428" y="612"/>
                </a:cubicBezTo>
                <a:cubicBezTo>
                  <a:pt x="428" y="612"/>
                  <a:pt x="425" y="635"/>
                  <a:pt x="396" y="667"/>
                </a:cubicBezTo>
                <a:cubicBezTo>
                  <a:pt x="368" y="699"/>
                  <a:pt x="357" y="685"/>
                  <a:pt x="333" y="696"/>
                </a:cubicBezTo>
                <a:cubicBezTo>
                  <a:pt x="314" y="706"/>
                  <a:pt x="301" y="723"/>
                  <a:pt x="297" y="728"/>
                </a:cubicBezTo>
                <a:cubicBezTo>
                  <a:pt x="300" y="726"/>
                  <a:pt x="307" y="722"/>
                  <a:pt x="324" y="714"/>
                </a:cubicBezTo>
                <a:cubicBezTo>
                  <a:pt x="344" y="705"/>
                  <a:pt x="356" y="707"/>
                  <a:pt x="367" y="703"/>
                </a:cubicBezTo>
                <a:cubicBezTo>
                  <a:pt x="378" y="700"/>
                  <a:pt x="385" y="696"/>
                  <a:pt x="385" y="696"/>
                </a:cubicBezTo>
                <a:cubicBezTo>
                  <a:pt x="385" y="696"/>
                  <a:pt x="385" y="696"/>
                  <a:pt x="385" y="696"/>
                </a:cubicBezTo>
                <a:cubicBezTo>
                  <a:pt x="385" y="696"/>
                  <a:pt x="385" y="696"/>
                  <a:pt x="385" y="696"/>
                </a:cubicBezTo>
                <a:cubicBezTo>
                  <a:pt x="385" y="696"/>
                  <a:pt x="369" y="713"/>
                  <a:pt x="356" y="724"/>
                </a:cubicBezTo>
                <a:cubicBezTo>
                  <a:pt x="342" y="735"/>
                  <a:pt x="328" y="732"/>
                  <a:pt x="312" y="735"/>
                </a:cubicBezTo>
                <a:cubicBezTo>
                  <a:pt x="298" y="738"/>
                  <a:pt x="293" y="744"/>
                  <a:pt x="292" y="745"/>
                </a:cubicBezTo>
                <a:cubicBezTo>
                  <a:pt x="293" y="744"/>
                  <a:pt x="310" y="738"/>
                  <a:pt x="337" y="738"/>
                </a:cubicBezTo>
                <a:cubicBezTo>
                  <a:pt x="338" y="738"/>
                  <a:pt x="339" y="738"/>
                  <a:pt x="340" y="738"/>
                </a:cubicBezTo>
                <a:cubicBezTo>
                  <a:pt x="340" y="738"/>
                  <a:pt x="341" y="738"/>
                  <a:pt x="342" y="738"/>
                </a:cubicBezTo>
                <a:cubicBezTo>
                  <a:pt x="370" y="738"/>
                  <a:pt x="393" y="728"/>
                  <a:pt x="418" y="705"/>
                </a:cubicBezTo>
                <a:cubicBezTo>
                  <a:pt x="443" y="681"/>
                  <a:pt x="482" y="599"/>
                  <a:pt x="482" y="599"/>
                </a:cubicBezTo>
                <a:cubicBezTo>
                  <a:pt x="482" y="599"/>
                  <a:pt x="483" y="623"/>
                  <a:pt x="462" y="667"/>
                </a:cubicBezTo>
                <a:cubicBezTo>
                  <a:pt x="441" y="711"/>
                  <a:pt x="423" y="704"/>
                  <a:pt x="406" y="730"/>
                </a:cubicBezTo>
                <a:cubicBezTo>
                  <a:pt x="394" y="748"/>
                  <a:pt x="391" y="760"/>
                  <a:pt x="390" y="766"/>
                </a:cubicBezTo>
                <a:cubicBezTo>
                  <a:pt x="391" y="760"/>
                  <a:pt x="399" y="748"/>
                  <a:pt x="434" y="723"/>
                </a:cubicBezTo>
                <a:cubicBezTo>
                  <a:pt x="478" y="692"/>
                  <a:pt x="485" y="687"/>
                  <a:pt x="498" y="649"/>
                </a:cubicBezTo>
                <a:cubicBezTo>
                  <a:pt x="512" y="612"/>
                  <a:pt x="512" y="598"/>
                  <a:pt x="512" y="598"/>
                </a:cubicBezTo>
                <a:cubicBezTo>
                  <a:pt x="512" y="598"/>
                  <a:pt x="518" y="607"/>
                  <a:pt x="512" y="642"/>
                </a:cubicBezTo>
                <a:cubicBezTo>
                  <a:pt x="506" y="677"/>
                  <a:pt x="486" y="680"/>
                  <a:pt x="476" y="709"/>
                </a:cubicBezTo>
                <a:cubicBezTo>
                  <a:pt x="466" y="736"/>
                  <a:pt x="485" y="771"/>
                  <a:pt x="485" y="771"/>
                </a:cubicBezTo>
                <a:cubicBezTo>
                  <a:pt x="485" y="771"/>
                  <a:pt x="485" y="771"/>
                  <a:pt x="485" y="771"/>
                </a:cubicBezTo>
                <a:cubicBezTo>
                  <a:pt x="484" y="769"/>
                  <a:pt x="474" y="745"/>
                  <a:pt x="489" y="713"/>
                </a:cubicBezTo>
                <a:cubicBezTo>
                  <a:pt x="503" y="681"/>
                  <a:pt x="541" y="662"/>
                  <a:pt x="556" y="614"/>
                </a:cubicBezTo>
                <a:cubicBezTo>
                  <a:pt x="572" y="566"/>
                  <a:pt x="564" y="528"/>
                  <a:pt x="564" y="528"/>
                </a:cubicBezTo>
                <a:cubicBezTo>
                  <a:pt x="564" y="528"/>
                  <a:pt x="569" y="532"/>
                  <a:pt x="577" y="555"/>
                </a:cubicBezTo>
                <a:cubicBezTo>
                  <a:pt x="585" y="577"/>
                  <a:pt x="586" y="599"/>
                  <a:pt x="586" y="599"/>
                </a:cubicBezTo>
                <a:cubicBezTo>
                  <a:pt x="587" y="599"/>
                  <a:pt x="587" y="599"/>
                  <a:pt x="587" y="598"/>
                </a:cubicBezTo>
                <a:cubicBezTo>
                  <a:pt x="588" y="545"/>
                  <a:pt x="547" y="407"/>
                  <a:pt x="522" y="364"/>
                </a:cubicBezTo>
                <a:cubicBezTo>
                  <a:pt x="522" y="364"/>
                  <a:pt x="546" y="398"/>
                  <a:pt x="546" y="398"/>
                </a:cubicBezTo>
                <a:cubicBezTo>
                  <a:pt x="546" y="398"/>
                  <a:pt x="546" y="398"/>
                  <a:pt x="546" y="397"/>
                </a:cubicBezTo>
                <a:cubicBezTo>
                  <a:pt x="545" y="394"/>
                  <a:pt x="553" y="375"/>
                  <a:pt x="531" y="343"/>
                </a:cubicBezTo>
                <a:cubicBezTo>
                  <a:pt x="508" y="312"/>
                  <a:pt x="503" y="300"/>
                  <a:pt x="503" y="300"/>
                </a:cubicBezTo>
                <a:cubicBezTo>
                  <a:pt x="503" y="300"/>
                  <a:pt x="522" y="309"/>
                  <a:pt x="539" y="330"/>
                </a:cubicBezTo>
                <a:cubicBezTo>
                  <a:pt x="554" y="348"/>
                  <a:pt x="563" y="364"/>
                  <a:pt x="564" y="364"/>
                </a:cubicBezTo>
                <a:cubicBezTo>
                  <a:pt x="564" y="364"/>
                  <a:pt x="564" y="364"/>
                  <a:pt x="564" y="364"/>
                </a:cubicBezTo>
                <a:cubicBezTo>
                  <a:pt x="563" y="359"/>
                  <a:pt x="542" y="288"/>
                  <a:pt x="534" y="268"/>
                </a:cubicBezTo>
                <a:cubicBezTo>
                  <a:pt x="527" y="247"/>
                  <a:pt x="527" y="240"/>
                  <a:pt x="527" y="240"/>
                </a:cubicBezTo>
                <a:cubicBezTo>
                  <a:pt x="527" y="240"/>
                  <a:pt x="544" y="252"/>
                  <a:pt x="545" y="252"/>
                </a:cubicBezTo>
                <a:cubicBezTo>
                  <a:pt x="545" y="252"/>
                  <a:pt x="545" y="252"/>
                  <a:pt x="545" y="252"/>
                </a:cubicBezTo>
                <a:cubicBezTo>
                  <a:pt x="542" y="250"/>
                  <a:pt x="513" y="177"/>
                  <a:pt x="513" y="177"/>
                </a:cubicBezTo>
                <a:cubicBezTo>
                  <a:pt x="534" y="187"/>
                  <a:pt x="586" y="258"/>
                  <a:pt x="590" y="258"/>
                </a:cubicBezTo>
                <a:cubicBezTo>
                  <a:pt x="590" y="258"/>
                  <a:pt x="590" y="258"/>
                  <a:pt x="590" y="258"/>
                </a:cubicBezTo>
                <a:cubicBezTo>
                  <a:pt x="573" y="140"/>
                  <a:pt x="472" y="0"/>
                  <a:pt x="444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263722" y="436567"/>
            <a:ext cx="2560638" cy="3111500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9175" y="5347308"/>
            <a:ext cx="833438" cy="619125"/>
            <a:chOff x="501650" y="5556249"/>
            <a:chExt cx="833438" cy="619125"/>
          </a:xfrm>
        </p:grpSpPr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501650" y="5556249"/>
              <a:ext cx="833438" cy="619125"/>
            </a:xfrm>
            <a:custGeom>
              <a:avLst/>
              <a:gdLst>
                <a:gd name="T0" fmla="*/ 124 w 194"/>
                <a:gd name="T1" fmla="*/ 81 h 143"/>
                <a:gd name="T2" fmla="*/ 89 w 194"/>
                <a:gd name="T3" fmla="*/ 47 h 143"/>
                <a:gd name="T4" fmla="*/ 111 w 194"/>
                <a:gd name="T5" fmla="*/ 37 h 143"/>
                <a:gd name="T6" fmla="*/ 130 w 194"/>
                <a:gd name="T7" fmla="*/ 51 h 143"/>
                <a:gd name="T8" fmla="*/ 124 w 194"/>
                <a:gd name="T9" fmla="*/ 81 h 143"/>
                <a:gd name="T10" fmla="*/ 161 w 194"/>
                <a:gd name="T11" fmla="*/ 73 h 143"/>
                <a:gd name="T12" fmla="*/ 154 w 194"/>
                <a:gd name="T13" fmla="*/ 91 h 143"/>
                <a:gd name="T14" fmla="*/ 157 w 194"/>
                <a:gd name="T15" fmla="*/ 99 h 143"/>
                <a:gd name="T16" fmla="*/ 164 w 194"/>
                <a:gd name="T17" fmla="*/ 91 h 143"/>
                <a:gd name="T18" fmla="*/ 170 w 194"/>
                <a:gd name="T19" fmla="*/ 97 h 143"/>
                <a:gd name="T20" fmla="*/ 168 w 194"/>
                <a:gd name="T21" fmla="*/ 78 h 143"/>
                <a:gd name="T22" fmla="*/ 161 w 194"/>
                <a:gd name="T23" fmla="*/ 73 h 143"/>
                <a:gd name="T24" fmla="*/ 137 w 194"/>
                <a:gd name="T25" fmla="*/ 24 h 143"/>
                <a:gd name="T26" fmla="*/ 72 w 194"/>
                <a:gd name="T27" fmla="*/ 4 h 143"/>
                <a:gd name="T28" fmla="*/ 7 w 194"/>
                <a:gd name="T29" fmla="*/ 57 h 143"/>
                <a:gd name="T30" fmla="*/ 34 w 194"/>
                <a:gd name="T31" fmla="*/ 124 h 143"/>
                <a:gd name="T32" fmla="*/ 82 w 194"/>
                <a:gd name="T33" fmla="*/ 116 h 143"/>
                <a:gd name="T34" fmla="*/ 109 w 194"/>
                <a:gd name="T35" fmla="*/ 117 h 143"/>
                <a:gd name="T36" fmla="*/ 125 w 194"/>
                <a:gd name="T37" fmla="*/ 106 h 143"/>
                <a:gd name="T38" fmla="*/ 131 w 194"/>
                <a:gd name="T39" fmla="*/ 134 h 143"/>
                <a:gd name="T40" fmla="*/ 135 w 194"/>
                <a:gd name="T41" fmla="*/ 141 h 143"/>
                <a:gd name="T42" fmla="*/ 145 w 194"/>
                <a:gd name="T43" fmla="*/ 140 h 143"/>
                <a:gd name="T44" fmla="*/ 150 w 194"/>
                <a:gd name="T45" fmla="*/ 143 h 143"/>
                <a:gd name="T46" fmla="*/ 158 w 194"/>
                <a:gd name="T47" fmla="*/ 140 h 143"/>
                <a:gd name="T48" fmla="*/ 165 w 194"/>
                <a:gd name="T49" fmla="*/ 141 h 143"/>
                <a:gd name="T50" fmla="*/ 170 w 194"/>
                <a:gd name="T51" fmla="*/ 138 h 143"/>
                <a:gd name="T52" fmla="*/ 178 w 194"/>
                <a:gd name="T53" fmla="*/ 138 h 143"/>
                <a:gd name="T54" fmla="*/ 184 w 194"/>
                <a:gd name="T55" fmla="*/ 136 h 143"/>
                <a:gd name="T56" fmla="*/ 191 w 194"/>
                <a:gd name="T57" fmla="*/ 135 h 143"/>
                <a:gd name="T58" fmla="*/ 193 w 194"/>
                <a:gd name="T59" fmla="*/ 128 h 143"/>
                <a:gd name="T60" fmla="*/ 173 w 194"/>
                <a:gd name="T61" fmla="*/ 96 h 143"/>
                <a:gd name="T62" fmla="*/ 170 w 194"/>
                <a:gd name="T63" fmla="*/ 72 h 143"/>
                <a:gd name="T64" fmla="*/ 160 w 194"/>
                <a:gd name="T65" fmla="*/ 60 h 143"/>
                <a:gd name="T66" fmla="*/ 154 w 194"/>
                <a:gd name="T67" fmla="*/ 34 h 143"/>
                <a:gd name="T68" fmla="*/ 137 w 194"/>
                <a:gd name="T69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143">
                  <a:moveTo>
                    <a:pt x="124" y="81"/>
                  </a:moveTo>
                  <a:cubicBezTo>
                    <a:pt x="99" y="106"/>
                    <a:pt x="80" y="58"/>
                    <a:pt x="89" y="47"/>
                  </a:cubicBezTo>
                  <a:cubicBezTo>
                    <a:pt x="98" y="37"/>
                    <a:pt x="108" y="37"/>
                    <a:pt x="111" y="37"/>
                  </a:cubicBezTo>
                  <a:cubicBezTo>
                    <a:pt x="111" y="37"/>
                    <a:pt x="125" y="38"/>
                    <a:pt x="130" y="51"/>
                  </a:cubicBezTo>
                  <a:cubicBezTo>
                    <a:pt x="134" y="64"/>
                    <a:pt x="137" y="69"/>
                    <a:pt x="124" y="81"/>
                  </a:cubicBezTo>
                  <a:close/>
                  <a:moveTo>
                    <a:pt x="161" y="73"/>
                  </a:moveTo>
                  <a:cubicBezTo>
                    <a:pt x="160" y="79"/>
                    <a:pt x="155" y="86"/>
                    <a:pt x="154" y="91"/>
                  </a:cubicBezTo>
                  <a:cubicBezTo>
                    <a:pt x="154" y="97"/>
                    <a:pt x="155" y="101"/>
                    <a:pt x="157" y="99"/>
                  </a:cubicBezTo>
                  <a:cubicBezTo>
                    <a:pt x="159" y="97"/>
                    <a:pt x="163" y="91"/>
                    <a:pt x="164" y="91"/>
                  </a:cubicBezTo>
                  <a:cubicBezTo>
                    <a:pt x="165" y="91"/>
                    <a:pt x="172" y="98"/>
                    <a:pt x="170" y="97"/>
                  </a:cubicBezTo>
                  <a:cubicBezTo>
                    <a:pt x="168" y="96"/>
                    <a:pt x="170" y="83"/>
                    <a:pt x="168" y="78"/>
                  </a:cubicBezTo>
                  <a:cubicBezTo>
                    <a:pt x="167" y="73"/>
                    <a:pt x="161" y="73"/>
                    <a:pt x="161" y="73"/>
                  </a:cubicBezTo>
                  <a:close/>
                  <a:moveTo>
                    <a:pt x="137" y="24"/>
                  </a:moveTo>
                  <a:cubicBezTo>
                    <a:pt x="137" y="24"/>
                    <a:pt x="115" y="0"/>
                    <a:pt x="72" y="4"/>
                  </a:cubicBezTo>
                  <a:cubicBezTo>
                    <a:pt x="28" y="7"/>
                    <a:pt x="13" y="32"/>
                    <a:pt x="7" y="57"/>
                  </a:cubicBezTo>
                  <a:cubicBezTo>
                    <a:pt x="0" y="83"/>
                    <a:pt x="7" y="110"/>
                    <a:pt x="34" y="124"/>
                  </a:cubicBezTo>
                  <a:cubicBezTo>
                    <a:pt x="61" y="138"/>
                    <a:pt x="72" y="121"/>
                    <a:pt x="82" y="116"/>
                  </a:cubicBezTo>
                  <a:cubicBezTo>
                    <a:pt x="92" y="112"/>
                    <a:pt x="104" y="116"/>
                    <a:pt x="109" y="117"/>
                  </a:cubicBezTo>
                  <a:cubicBezTo>
                    <a:pt x="115" y="118"/>
                    <a:pt x="125" y="106"/>
                    <a:pt x="125" y="106"/>
                  </a:cubicBezTo>
                  <a:cubicBezTo>
                    <a:pt x="125" y="106"/>
                    <a:pt x="130" y="128"/>
                    <a:pt x="131" y="134"/>
                  </a:cubicBezTo>
                  <a:cubicBezTo>
                    <a:pt x="131" y="140"/>
                    <a:pt x="131" y="141"/>
                    <a:pt x="135" y="141"/>
                  </a:cubicBezTo>
                  <a:cubicBezTo>
                    <a:pt x="140" y="141"/>
                    <a:pt x="142" y="141"/>
                    <a:pt x="145" y="140"/>
                  </a:cubicBezTo>
                  <a:cubicBezTo>
                    <a:pt x="148" y="140"/>
                    <a:pt x="149" y="142"/>
                    <a:pt x="150" y="143"/>
                  </a:cubicBezTo>
                  <a:cubicBezTo>
                    <a:pt x="151" y="143"/>
                    <a:pt x="156" y="137"/>
                    <a:pt x="158" y="140"/>
                  </a:cubicBezTo>
                  <a:cubicBezTo>
                    <a:pt x="161" y="142"/>
                    <a:pt x="163" y="142"/>
                    <a:pt x="165" y="141"/>
                  </a:cubicBezTo>
                  <a:cubicBezTo>
                    <a:pt x="168" y="140"/>
                    <a:pt x="168" y="138"/>
                    <a:pt x="170" y="138"/>
                  </a:cubicBezTo>
                  <a:cubicBezTo>
                    <a:pt x="173" y="138"/>
                    <a:pt x="174" y="138"/>
                    <a:pt x="178" y="138"/>
                  </a:cubicBezTo>
                  <a:cubicBezTo>
                    <a:pt x="182" y="139"/>
                    <a:pt x="181" y="137"/>
                    <a:pt x="184" y="136"/>
                  </a:cubicBezTo>
                  <a:cubicBezTo>
                    <a:pt x="187" y="135"/>
                    <a:pt x="189" y="137"/>
                    <a:pt x="191" y="135"/>
                  </a:cubicBezTo>
                  <a:cubicBezTo>
                    <a:pt x="194" y="133"/>
                    <a:pt x="194" y="131"/>
                    <a:pt x="193" y="128"/>
                  </a:cubicBezTo>
                  <a:cubicBezTo>
                    <a:pt x="192" y="125"/>
                    <a:pt x="174" y="100"/>
                    <a:pt x="173" y="96"/>
                  </a:cubicBezTo>
                  <a:cubicBezTo>
                    <a:pt x="171" y="92"/>
                    <a:pt x="173" y="77"/>
                    <a:pt x="170" y="72"/>
                  </a:cubicBezTo>
                  <a:cubicBezTo>
                    <a:pt x="168" y="67"/>
                    <a:pt x="160" y="63"/>
                    <a:pt x="160" y="60"/>
                  </a:cubicBezTo>
                  <a:cubicBezTo>
                    <a:pt x="160" y="56"/>
                    <a:pt x="158" y="39"/>
                    <a:pt x="154" y="34"/>
                  </a:cubicBezTo>
                  <a:cubicBezTo>
                    <a:pt x="150" y="29"/>
                    <a:pt x="137" y="24"/>
                    <a:pt x="137" y="24"/>
                  </a:cubicBezTo>
                  <a:close/>
                </a:path>
              </a:pathLst>
            </a:custGeom>
            <a:solidFill>
              <a:srgbClr val="444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561975" y="5962649"/>
              <a:ext cx="760413" cy="212725"/>
            </a:xfrm>
            <a:custGeom>
              <a:avLst/>
              <a:gdLst>
                <a:gd name="T0" fmla="*/ 111 w 177"/>
                <a:gd name="T1" fmla="*/ 12 h 49"/>
                <a:gd name="T2" fmla="*/ 116 w 177"/>
                <a:gd name="T3" fmla="*/ 35 h 49"/>
                <a:gd name="T4" fmla="*/ 117 w 177"/>
                <a:gd name="T5" fmla="*/ 40 h 49"/>
                <a:gd name="T6" fmla="*/ 121 w 177"/>
                <a:gd name="T7" fmla="*/ 47 h 49"/>
                <a:gd name="T8" fmla="*/ 131 w 177"/>
                <a:gd name="T9" fmla="*/ 46 h 49"/>
                <a:gd name="T10" fmla="*/ 136 w 177"/>
                <a:gd name="T11" fmla="*/ 49 h 49"/>
                <a:gd name="T12" fmla="*/ 144 w 177"/>
                <a:gd name="T13" fmla="*/ 46 h 49"/>
                <a:gd name="T14" fmla="*/ 151 w 177"/>
                <a:gd name="T15" fmla="*/ 47 h 49"/>
                <a:gd name="T16" fmla="*/ 156 w 177"/>
                <a:gd name="T17" fmla="*/ 44 h 49"/>
                <a:gd name="T18" fmla="*/ 164 w 177"/>
                <a:gd name="T19" fmla="*/ 44 h 49"/>
                <a:gd name="T20" fmla="*/ 170 w 177"/>
                <a:gd name="T21" fmla="*/ 42 h 49"/>
                <a:gd name="T22" fmla="*/ 177 w 177"/>
                <a:gd name="T23" fmla="*/ 41 h 49"/>
                <a:gd name="T24" fmla="*/ 176 w 177"/>
                <a:gd name="T25" fmla="*/ 38 h 49"/>
                <a:gd name="T26" fmla="*/ 172 w 177"/>
                <a:gd name="T27" fmla="*/ 37 h 49"/>
                <a:gd name="T28" fmla="*/ 164 w 177"/>
                <a:gd name="T29" fmla="*/ 37 h 49"/>
                <a:gd name="T30" fmla="*/ 157 w 177"/>
                <a:gd name="T31" fmla="*/ 36 h 49"/>
                <a:gd name="T32" fmla="*/ 157 w 177"/>
                <a:gd name="T33" fmla="*/ 36 h 49"/>
                <a:gd name="T34" fmla="*/ 147 w 177"/>
                <a:gd name="T35" fmla="*/ 42 h 49"/>
                <a:gd name="T36" fmla="*/ 139 w 177"/>
                <a:gd name="T37" fmla="*/ 42 h 49"/>
                <a:gd name="T38" fmla="*/ 128 w 177"/>
                <a:gd name="T39" fmla="*/ 39 h 49"/>
                <a:gd name="T40" fmla="*/ 125 w 177"/>
                <a:gd name="T41" fmla="*/ 35 h 49"/>
                <a:gd name="T42" fmla="*/ 121 w 177"/>
                <a:gd name="T43" fmla="*/ 21 h 49"/>
                <a:gd name="T44" fmla="*/ 123 w 177"/>
                <a:gd name="T45" fmla="*/ 0 h 49"/>
                <a:gd name="T46" fmla="*/ 101 w 177"/>
                <a:gd name="T47" fmla="*/ 14 h 49"/>
                <a:gd name="T48" fmla="*/ 80 w 177"/>
                <a:gd name="T49" fmla="*/ 10 h 49"/>
                <a:gd name="T50" fmla="*/ 60 w 177"/>
                <a:gd name="T51" fmla="*/ 17 h 49"/>
                <a:gd name="T52" fmla="*/ 26 w 177"/>
                <a:gd name="T53" fmla="*/ 28 h 49"/>
                <a:gd name="T54" fmla="*/ 7 w 177"/>
                <a:gd name="T55" fmla="*/ 19 h 49"/>
                <a:gd name="T56" fmla="*/ 0 w 177"/>
                <a:gd name="T57" fmla="*/ 13 h 49"/>
                <a:gd name="T58" fmla="*/ 5 w 177"/>
                <a:gd name="T59" fmla="*/ 19 h 49"/>
                <a:gd name="T60" fmla="*/ 20 w 177"/>
                <a:gd name="T61" fmla="*/ 30 h 49"/>
                <a:gd name="T62" fmla="*/ 31 w 177"/>
                <a:gd name="T63" fmla="*/ 35 h 49"/>
                <a:gd name="T64" fmla="*/ 47 w 177"/>
                <a:gd name="T65" fmla="*/ 34 h 49"/>
                <a:gd name="T66" fmla="*/ 68 w 177"/>
                <a:gd name="T67" fmla="*/ 22 h 49"/>
                <a:gd name="T68" fmla="*/ 95 w 177"/>
                <a:gd name="T69" fmla="*/ 23 h 49"/>
                <a:gd name="T70" fmla="*/ 111 w 177"/>
                <a:gd name="T7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49">
                  <a:moveTo>
                    <a:pt x="111" y="12"/>
                  </a:moveTo>
                  <a:cubicBezTo>
                    <a:pt x="111" y="12"/>
                    <a:pt x="114" y="26"/>
                    <a:pt x="116" y="35"/>
                  </a:cubicBezTo>
                  <a:cubicBezTo>
                    <a:pt x="116" y="37"/>
                    <a:pt x="116" y="39"/>
                    <a:pt x="117" y="40"/>
                  </a:cubicBezTo>
                  <a:cubicBezTo>
                    <a:pt x="117" y="46"/>
                    <a:pt x="117" y="47"/>
                    <a:pt x="121" y="47"/>
                  </a:cubicBezTo>
                  <a:cubicBezTo>
                    <a:pt x="126" y="47"/>
                    <a:pt x="128" y="47"/>
                    <a:pt x="131" y="46"/>
                  </a:cubicBezTo>
                  <a:cubicBezTo>
                    <a:pt x="134" y="46"/>
                    <a:pt x="135" y="48"/>
                    <a:pt x="136" y="49"/>
                  </a:cubicBezTo>
                  <a:cubicBezTo>
                    <a:pt x="137" y="49"/>
                    <a:pt x="142" y="43"/>
                    <a:pt x="144" y="46"/>
                  </a:cubicBezTo>
                  <a:cubicBezTo>
                    <a:pt x="147" y="48"/>
                    <a:pt x="149" y="48"/>
                    <a:pt x="151" y="47"/>
                  </a:cubicBezTo>
                  <a:cubicBezTo>
                    <a:pt x="154" y="46"/>
                    <a:pt x="154" y="44"/>
                    <a:pt x="156" y="44"/>
                  </a:cubicBezTo>
                  <a:cubicBezTo>
                    <a:pt x="159" y="44"/>
                    <a:pt x="160" y="44"/>
                    <a:pt x="164" y="44"/>
                  </a:cubicBezTo>
                  <a:cubicBezTo>
                    <a:pt x="168" y="45"/>
                    <a:pt x="167" y="43"/>
                    <a:pt x="170" y="42"/>
                  </a:cubicBezTo>
                  <a:cubicBezTo>
                    <a:pt x="173" y="41"/>
                    <a:pt x="175" y="43"/>
                    <a:pt x="177" y="41"/>
                  </a:cubicBezTo>
                  <a:cubicBezTo>
                    <a:pt x="177" y="39"/>
                    <a:pt x="177" y="38"/>
                    <a:pt x="176" y="38"/>
                  </a:cubicBezTo>
                  <a:cubicBezTo>
                    <a:pt x="174" y="36"/>
                    <a:pt x="172" y="37"/>
                    <a:pt x="172" y="37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4" y="36"/>
                    <a:pt x="149" y="41"/>
                    <a:pt x="147" y="42"/>
                  </a:cubicBezTo>
                  <a:cubicBezTo>
                    <a:pt x="145" y="43"/>
                    <a:pt x="142" y="42"/>
                    <a:pt x="139" y="42"/>
                  </a:cubicBezTo>
                  <a:cubicBezTo>
                    <a:pt x="135" y="42"/>
                    <a:pt x="129" y="41"/>
                    <a:pt x="128" y="39"/>
                  </a:cubicBezTo>
                  <a:cubicBezTo>
                    <a:pt x="127" y="39"/>
                    <a:pt x="126" y="38"/>
                    <a:pt x="125" y="35"/>
                  </a:cubicBezTo>
                  <a:cubicBezTo>
                    <a:pt x="124" y="33"/>
                    <a:pt x="123" y="28"/>
                    <a:pt x="121" y="21"/>
                  </a:cubicBezTo>
                  <a:cubicBezTo>
                    <a:pt x="118" y="7"/>
                    <a:pt x="123" y="0"/>
                    <a:pt x="123" y="0"/>
                  </a:cubicBezTo>
                  <a:cubicBezTo>
                    <a:pt x="123" y="0"/>
                    <a:pt x="105" y="11"/>
                    <a:pt x="101" y="14"/>
                  </a:cubicBezTo>
                  <a:cubicBezTo>
                    <a:pt x="96" y="16"/>
                    <a:pt x="88" y="11"/>
                    <a:pt x="80" y="10"/>
                  </a:cubicBezTo>
                  <a:cubicBezTo>
                    <a:pt x="71" y="8"/>
                    <a:pt x="67" y="11"/>
                    <a:pt x="60" y="17"/>
                  </a:cubicBezTo>
                  <a:cubicBezTo>
                    <a:pt x="53" y="23"/>
                    <a:pt x="45" y="31"/>
                    <a:pt x="26" y="28"/>
                  </a:cubicBezTo>
                  <a:cubicBezTo>
                    <a:pt x="20" y="27"/>
                    <a:pt x="14" y="24"/>
                    <a:pt x="7" y="19"/>
                  </a:cubicBezTo>
                  <a:cubicBezTo>
                    <a:pt x="5" y="17"/>
                    <a:pt x="2" y="15"/>
                    <a:pt x="0" y="13"/>
                  </a:cubicBezTo>
                  <a:cubicBezTo>
                    <a:pt x="1" y="16"/>
                    <a:pt x="3" y="18"/>
                    <a:pt x="5" y="19"/>
                  </a:cubicBezTo>
                  <a:cubicBezTo>
                    <a:pt x="9" y="24"/>
                    <a:pt x="14" y="27"/>
                    <a:pt x="20" y="30"/>
                  </a:cubicBezTo>
                  <a:cubicBezTo>
                    <a:pt x="24" y="32"/>
                    <a:pt x="27" y="34"/>
                    <a:pt x="31" y="35"/>
                  </a:cubicBezTo>
                  <a:cubicBezTo>
                    <a:pt x="37" y="36"/>
                    <a:pt x="43" y="36"/>
                    <a:pt x="47" y="34"/>
                  </a:cubicBezTo>
                  <a:cubicBezTo>
                    <a:pt x="56" y="32"/>
                    <a:pt x="62" y="25"/>
                    <a:pt x="68" y="22"/>
                  </a:cubicBezTo>
                  <a:cubicBezTo>
                    <a:pt x="78" y="18"/>
                    <a:pt x="90" y="22"/>
                    <a:pt x="95" y="23"/>
                  </a:cubicBezTo>
                  <a:cubicBezTo>
                    <a:pt x="101" y="24"/>
                    <a:pt x="111" y="12"/>
                    <a:pt x="111" y="12"/>
                  </a:cubicBezTo>
                  <a:close/>
                </a:path>
              </a:pathLst>
            </a:custGeom>
            <a:solidFill>
              <a:srgbClr val="3B4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424590" y="5309022"/>
            <a:ext cx="830263" cy="617538"/>
            <a:chOff x="2357438" y="4233863"/>
            <a:chExt cx="830263" cy="617538"/>
          </a:xfrm>
        </p:grpSpPr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2357438" y="4233863"/>
              <a:ext cx="830263" cy="617538"/>
            </a:xfrm>
            <a:custGeom>
              <a:avLst/>
              <a:gdLst>
                <a:gd name="T0" fmla="*/ 69 w 193"/>
                <a:gd name="T1" fmla="*/ 81 h 143"/>
                <a:gd name="T2" fmla="*/ 105 w 193"/>
                <a:gd name="T3" fmla="*/ 47 h 143"/>
                <a:gd name="T4" fmla="*/ 83 w 193"/>
                <a:gd name="T5" fmla="*/ 36 h 143"/>
                <a:gd name="T6" fmla="*/ 64 w 193"/>
                <a:gd name="T7" fmla="*/ 50 h 143"/>
                <a:gd name="T8" fmla="*/ 69 w 193"/>
                <a:gd name="T9" fmla="*/ 81 h 143"/>
                <a:gd name="T10" fmla="*/ 33 w 193"/>
                <a:gd name="T11" fmla="*/ 72 h 143"/>
                <a:gd name="T12" fmla="*/ 39 w 193"/>
                <a:gd name="T13" fmla="*/ 91 h 143"/>
                <a:gd name="T14" fmla="*/ 37 w 193"/>
                <a:gd name="T15" fmla="*/ 98 h 143"/>
                <a:gd name="T16" fmla="*/ 30 w 193"/>
                <a:gd name="T17" fmla="*/ 90 h 143"/>
                <a:gd name="T18" fmla="*/ 24 w 193"/>
                <a:gd name="T19" fmla="*/ 97 h 143"/>
                <a:gd name="T20" fmla="*/ 25 w 193"/>
                <a:gd name="T21" fmla="*/ 78 h 143"/>
                <a:gd name="T22" fmla="*/ 33 w 193"/>
                <a:gd name="T23" fmla="*/ 72 h 143"/>
                <a:gd name="T24" fmla="*/ 56 w 193"/>
                <a:gd name="T25" fmla="*/ 23 h 143"/>
                <a:gd name="T26" fmla="*/ 122 w 193"/>
                <a:gd name="T27" fmla="*/ 3 h 143"/>
                <a:gd name="T28" fmla="*/ 187 w 193"/>
                <a:gd name="T29" fmla="*/ 57 h 143"/>
                <a:gd name="T30" fmla="*/ 160 w 193"/>
                <a:gd name="T31" fmla="*/ 124 h 143"/>
                <a:gd name="T32" fmla="*/ 112 w 193"/>
                <a:gd name="T33" fmla="*/ 116 h 143"/>
                <a:gd name="T34" fmla="*/ 84 w 193"/>
                <a:gd name="T35" fmla="*/ 116 h 143"/>
                <a:gd name="T36" fmla="*/ 69 w 193"/>
                <a:gd name="T37" fmla="*/ 105 h 143"/>
                <a:gd name="T38" fmla="*/ 63 w 193"/>
                <a:gd name="T39" fmla="*/ 133 h 143"/>
                <a:gd name="T40" fmla="*/ 58 w 193"/>
                <a:gd name="T41" fmla="*/ 141 h 143"/>
                <a:gd name="T42" fmla="*/ 49 w 193"/>
                <a:gd name="T43" fmla="*/ 140 h 143"/>
                <a:gd name="T44" fmla="*/ 43 w 193"/>
                <a:gd name="T45" fmla="*/ 142 h 143"/>
                <a:gd name="T46" fmla="*/ 35 w 193"/>
                <a:gd name="T47" fmla="*/ 139 h 143"/>
                <a:gd name="T48" fmla="*/ 28 w 193"/>
                <a:gd name="T49" fmla="*/ 141 h 143"/>
                <a:gd name="T50" fmla="*/ 23 w 193"/>
                <a:gd name="T51" fmla="*/ 137 h 143"/>
                <a:gd name="T52" fmla="*/ 16 w 193"/>
                <a:gd name="T53" fmla="*/ 138 h 143"/>
                <a:gd name="T54" fmla="*/ 9 w 193"/>
                <a:gd name="T55" fmla="*/ 136 h 143"/>
                <a:gd name="T56" fmla="*/ 2 w 193"/>
                <a:gd name="T57" fmla="*/ 135 h 143"/>
                <a:gd name="T58" fmla="*/ 1 w 193"/>
                <a:gd name="T59" fmla="*/ 127 h 143"/>
                <a:gd name="T60" fmla="*/ 21 w 193"/>
                <a:gd name="T61" fmla="*/ 95 h 143"/>
                <a:gd name="T62" fmla="*/ 23 w 193"/>
                <a:gd name="T63" fmla="*/ 71 h 143"/>
                <a:gd name="T64" fmla="*/ 34 w 193"/>
                <a:gd name="T65" fmla="*/ 59 h 143"/>
                <a:gd name="T66" fmla="*/ 40 w 193"/>
                <a:gd name="T67" fmla="*/ 33 h 143"/>
                <a:gd name="T68" fmla="*/ 56 w 193"/>
                <a:gd name="T69" fmla="*/ 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43">
                  <a:moveTo>
                    <a:pt x="69" y="81"/>
                  </a:moveTo>
                  <a:cubicBezTo>
                    <a:pt x="94" y="105"/>
                    <a:pt x="114" y="57"/>
                    <a:pt x="105" y="47"/>
                  </a:cubicBezTo>
                  <a:cubicBezTo>
                    <a:pt x="96" y="36"/>
                    <a:pt x="86" y="36"/>
                    <a:pt x="83" y="36"/>
                  </a:cubicBezTo>
                  <a:cubicBezTo>
                    <a:pt x="83" y="36"/>
                    <a:pt x="68" y="37"/>
                    <a:pt x="64" y="50"/>
                  </a:cubicBezTo>
                  <a:cubicBezTo>
                    <a:pt x="59" y="63"/>
                    <a:pt x="56" y="68"/>
                    <a:pt x="69" y="81"/>
                  </a:cubicBezTo>
                  <a:close/>
                  <a:moveTo>
                    <a:pt x="33" y="72"/>
                  </a:moveTo>
                  <a:cubicBezTo>
                    <a:pt x="33" y="79"/>
                    <a:pt x="39" y="85"/>
                    <a:pt x="39" y="91"/>
                  </a:cubicBezTo>
                  <a:cubicBezTo>
                    <a:pt x="40" y="96"/>
                    <a:pt x="39" y="100"/>
                    <a:pt x="37" y="98"/>
                  </a:cubicBezTo>
                  <a:cubicBezTo>
                    <a:pt x="34" y="97"/>
                    <a:pt x="31" y="90"/>
                    <a:pt x="30" y="90"/>
                  </a:cubicBezTo>
                  <a:cubicBezTo>
                    <a:pt x="29" y="90"/>
                    <a:pt x="22" y="98"/>
                    <a:pt x="24" y="97"/>
                  </a:cubicBezTo>
                  <a:cubicBezTo>
                    <a:pt x="26" y="95"/>
                    <a:pt x="24" y="83"/>
                    <a:pt x="25" y="78"/>
                  </a:cubicBezTo>
                  <a:cubicBezTo>
                    <a:pt x="27" y="72"/>
                    <a:pt x="33" y="72"/>
                    <a:pt x="33" y="72"/>
                  </a:cubicBezTo>
                  <a:close/>
                  <a:moveTo>
                    <a:pt x="56" y="23"/>
                  </a:moveTo>
                  <a:cubicBezTo>
                    <a:pt x="56" y="23"/>
                    <a:pt x="78" y="0"/>
                    <a:pt x="122" y="3"/>
                  </a:cubicBezTo>
                  <a:cubicBezTo>
                    <a:pt x="166" y="6"/>
                    <a:pt x="180" y="32"/>
                    <a:pt x="187" y="57"/>
                  </a:cubicBezTo>
                  <a:cubicBezTo>
                    <a:pt x="193" y="82"/>
                    <a:pt x="187" y="110"/>
                    <a:pt x="160" y="124"/>
                  </a:cubicBezTo>
                  <a:cubicBezTo>
                    <a:pt x="132" y="138"/>
                    <a:pt x="122" y="120"/>
                    <a:pt x="112" y="116"/>
                  </a:cubicBezTo>
                  <a:cubicBezTo>
                    <a:pt x="102" y="111"/>
                    <a:pt x="89" y="115"/>
                    <a:pt x="84" y="116"/>
                  </a:cubicBezTo>
                  <a:cubicBezTo>
                    <a:pt x="79" y="118"/>
                    <a:pt x="69" y="105"/>
                    <a:pt x="69" y="105"/>
                  </a:cubicBezTo>
                  <a:cubicBezTo>
                    <a:pt x="69" y="105"/>
                    <a:pt x="64" y="128"/>
                    <a:pt x="63" y="133"/>
                  </a:cubicBezTo>
                  <a:cubicBezTo>
                    <a:pt x="62" y="139"/>
                    <a:pt x="63" y="141"/>
                    <a:pt x="58" y="141"/>
                  </a:cubicBezTo>
                  <a:cubicBezTo>
                    <a:pt x="54" y="141"/>
                    <a:pt x="52" y="140"/>
                    <a:pt x="49" y="140"/>
                  </a:cubicBezTo>
                  <a:cubicBezTo>
                    <a:pt x="46" y="140"/>
                    <a:pt x="44" y="142"/>
                    <a:pt x="43" y="142"/>
                  </a:cubicBezTo>
                  <a:cubicBezTo>
                    <a:pt x="42" y="143"/>
                    <a:pt x="38" y="137"/>
                    <a:pt x="35" y="139"/>
                  </a:cubicBezTo>
                  <a:cubicBezTo>
                    <a:pt x="33" y="142"/>
                    <a:pt x="31" y="142"/>
                    <a:pt x="28" y="141"/>
                  </a:cubicBezTo>
                  <a:cubicBezTo>
                    <a:pt x="26" y="140"/>
                    <a:pt x="26" y="137"/>
                    <a:pt x="23" y="137"/>
                  </a:cubicBezTo>
                  <a:cubicBezTo>
                    <a:pt x="20" y="137"/>
                    <a:pt x="20" y="138"/>
                    <a:pt x="16" y="138"/>
                  </a:cubicBezTo>
                  <a:cubicBezTo>
                    <a:pt x="12" y="138"/>
                    <a:pt x="12" y="137"/>
                    <a:pt x="9" y="136"/>
                  </a:cubicBezTo>
                  <a:cubicBezTo>
                    <a:pt x="6" y="135"/>
                    <a:pt x="4" y="137"/>
                    <a:pt x="2" y="135"/>
                  </a:cubicBezTo>
                  <a:cubicBezTo>
                    <a:pt x="0" y="132"/>
                    <a:pt x="0" y="130"/>
                    <a:pt x="1" y="127"/>
                  </a:cubicBezTo>
                  <a:cubicBezTo>
                    <a:pt x="2" y="124"/>
                    <a:pt x="19" y="99"/>
                    <a:pt x="21" y="95"/>
                  </a:cubicBezTo>
                  <a:cubicBezTo>
                    <a:pt x="23" y="91"/>
                    <a:pt x="21" y="76"/>
                    <a:pt x="23" y="71"/>
                  </a:cubicBezTo>
                  <a:cubicBezTo>
                    <a:pt x="26" y="66"/>
                    <a:pt x="33" y="63"/>
                    <a:pt x="34" y="59"/>
                  </a:cubicBezTo>
                  <a:cubicBezTo>
                    <a:pt x="34" y="55"/>
                    <a:pt x="36" y="38"/>
                    <a:pt x="40" y="33"/>
                  </a:cubicBezTo>
                  <a:cubicBezTo>
                    <a:pt x="44" y="28"/>
                    <a:pt x="56" y="23"/>
                    <a:pt x="56" y="23"/>
                  </a:cubicBezTo>
                  <a:close/>
                </a:path>
              </a:pathLst>
            </a:custGeom>
            <a:solidFill>
              <a:srgbClr val="444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2366963" y="4635501"/>
              <a:ext cx="765175" cy="215900"/>
            </a:xfrm>
            <a:custGeom>
              <a:avLst/>
              <a:gdLst>
                <a:gd name="T0" fmla="*/ 67 w 178"/>
                <a:gd name="T1" fmla="*/ 12 h 50"/>
                <a:gd name="T2" fmla="*/ 62 w 178"/>
                <a:gd name="T3" fmla="*/ 35 h 50"/>
                <a:gd name="T4" fmla="*/ 61 w 178"/>
                <a:gd name="T5" fmla="*/ 40 h 50"/>
                <a:gd name="T6" fmla="*/ 56 w 178"/>
                <a:gd name="T7" fmla="*/ 48 h 50"/>
                <a:gd name="T8" fmla="*/ 47 w 178"/>
                <a:gd name="T9" fmla="*/ 47 h 50"/>
                <a:gd name="T10" fmla="*/ 41 w 178"/>
                <a:gd name="T11" fmla="*/ 49 h 50"/>
                <a:gd name="T12" fmla="*/ 33 w 178"/>
                <a:gd name="T13" fmla="*/ 46 h 50"/>
                <a:gd name="T14" fmla="*/ 26 w 178"/>
                <a:gd name="T15" fmla="*/ 48 h 50"/>
                <a:gd name="T16" fmla="*/ 21 w 178"/>
                <a:gd name="T17" fmla="*/ 44 h 50"/>
                <a:gd name="T18" fmla="*/ 14 w 178"/>
                <a:gd name="T19" fmla="*/ 45 h 50"/>
                <a:gd name="T20" fmla="*/ 7 w 178"/>
                <a:gd name="T21" fmla="*/ 43 h 50"/>
                <a:gd name="T22" fmla="*/ 0 w 178"/>
                <a:gd name="T23" fmla="*/ 42 h 50"/>
                <a:gd name="T24" fmla="*/ 1 w 178"/>
                <a:gd name="T25" fmla="*/ 38 h 50"/>
                <a:gd name="T26" fmla="*/ 5 w 178"/>
                <a:gd name="T27" fmla="*/ 38 h 50"/>
                <a:gd name="T28" fmla="*/ 13 w 178"/>
                <a:gd name="T29" fmla="*/ 37 h 50"/>
                <a:gd name="T30" fmla="*/ 20 w 178"/>
                <a:gd name="T31" fmla="*/ 37 h 50"/>
                <a:gd name="T32" fmla="*/ 20 w 178"/>
                <a:gd name="T33" fmla="*/ 37 h 50"/>
                <a:gd name="T34" fmla="*/ 30 w 178"/>
                <a:gd name="T35" fmla="*/ 42 h 50"/>
                <a:gd name="T36" fmla="*/ 39 w 178"/>
                <a:gd name="T37" fmla="*/ 42 h 50"/>
                <a:gd name="T38" fmla="*/ 50 w 178"/>
                <a:gd name="T39" fmla="*/ 40 h 50"/>
                <a:gd name="T40" fmla="*/ 52 w 178"/>
                <a:gd name="T41" fmla="*/ 36 h 50"/>
                <a:gd name="T42" fmla="*/ 56 w 178"/>
                <a:gd name="T43" fmla="*/ 22 h 50"/>
                <a:gd name="T44" fmla="*/ 55 w 178"/>
                <a:gd name="T45" fmla="*/ 0 h 50"/>
                <a:gd name="T46" fmla="*/ 77 w 178"/>
                <a:gd name="T47" fmla="*/ 14 h 50"/>
                <a:gd name="T48" fmla="*/ 98 w 178"/>
                <a:gd name="T49" fmla="*/ 10 h 50"/>
                <a:gd name="T50" fmla="*/ 117 w 178"/>
                <a:gd name="T51" fmla="*/ 17 h 50"/>
                <a:gd name="T52" fmla="*/ 151 w 178"/>
                <a:gd name="T53" fmla="*/ 29 h 50"/>
                <a:gd name="T54" fmla="*/ 171 w 178"/>
                <a:gd name="T55" fmla="*/ 19 h 50"/>
                <a:gd name="T56" fmla="*/ 178 w 178"/>
                <a:gd name="T57" fmla="*/ 14 h 50"/>
                <a:gd name="T58" fmla="*/ 173 w 178"/>
                <a:gd name="T59" fmla="*/ 20 h 50"/>
                <a:gd name="T60" fmla="*/ 158 w 178"/>
                <a:gd name="T61" fmla="*/ 31 h 50"/>
                <a:gd name="T62" fmla="*/ 147 w 178"/>
                <a:gd name="T63" fmla="*/ 35 h 50"/>
                <a:gd name="T64" fmla="*/ 130 w 178"/>
                <a:gd name="T65" fmla="*/ 35 h 50"/>
                <a:gd name="T66" fmla="*/ 110 w 178"/>
                <a:gd name="T67" fmla="*/ 23 h 50"/>
                <a:gd name="T68" fmla="*/ 82 w 178"/>
                <a:gd name="T69" fmla="*/ 23 h 50"/>
                <a:gd name="T70" fmla="*/ 67 w 178"/>
                <a:gd name="T7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50">
                  <a:moveTo>
                    <a:pt x="67" y="12"/>
                  </a:moveTo>
                  <a:cubicBezTo>
                    <a:pt x="67" y="12"/>
                    <a:pt x="63" y="27"/>
                    <a:pt x="62" y="35"/>
                  </a:cubicBezTo>
                  <a:cubicBezTo>
                    <a:pt x="61" y="37"/>
                    <a:pt x="61" y="39"/>
                    <a:pt x="61" y="40"/>
                  </a:cubicBezTo>
                  <a:cubicBezTo>
                    <a:pt x="60" y="46"/>
                    <a:pt x="61" y="48"/>
                    <a:pt x="56" y="48"/>
                  </a:cubicBezTo>
                  <a:cubicBezTo>
                    <a:pt x="52" y="48"/>
                    <a:pt x="50" y="47"/>
                    <a:pt x="47" y="47"/>
                  </a:cubicBezTo>
                  <a:cubicBezTo>
                    <a:pt x="44" y="47"/>
                    <a:pt x="42" y="49"/>
                    <a:pt x="41" y="49"/>
                  </a:cubicBezTo>
                  <a:cubicBezTo>
                    <a:pt x="40" y="50"/>
                    <a:pt x="36" y="44"/>
                    <a:pt x="33" y="46"/>
                  </a:cubicBezTo>
                  <a:cubicBezTo>
                    <a:pt x="31" y="49"/>
                    <a:pt x="29" y="49"/>
                    <a:pt x="26" y="48"/>
                  </a:cubicBezTo>
                  <a:cubicBezTo>
                    <a:pt x="24" y="47"/>
                    <a:pt x="24" y="44"/>
                    <a:pt x="21" y="44"/>
                  </a:cubicBezTo>
                  <a:cubicBezTo>
                    <a:pt x="18" y="44"/>
                    <a:pt x="18" y="45"/>
                    <a:pt x="14" y="45"/>
                  </a:cubicBezTo>
                  <a:cubicBezTo>
                    <a:pt x="10" y="45"/>
                    <a:pt x="10" y="44"/>
                    <a:pt x="7" y="43"/>
                  </a:cubicBezTo>
                  <a:cubicBezTo>
                    <a:pt x="4" y="42"/>
                    <a:pt x="2" y="44"/>
                    <a:pt x="0" y="42"/>
                  </a:cubicBezTo>
                  <a:cubicBezTo>
                    <a:pt x="0" y="40"/>
                    <a:pt x="1" y="39"/>
                    <a:pt x="1" y="38"/>
                  </a:cubicBezTo>
                  <a:cubicBezTo>
                    <a:pt x="3" y="36"/>
                    <a:pt x="5" y="38"/>
                    <a:pt x="5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37"/>
                    <a:pt x="28" y="41"/>
                    <a:pt x="30" y="42"/>
                  </a:cubicBezTo>
                  <a:cubicBezTo>
                    <a:pt x="32" y="44"/>
                    <a:pt x="35" y="42"/>
                    <a:pt x="39" y="42"/>
                  </a:cubicBezTo>
                  <a:cubicBezTo>
                    <a:pt x="42" y="43"/>
                    <a:pt x="48" y="41"/>
                    <a:pt x="50" y="40"/>
                  </a:cubicBezTo>
                  <a:cubicBezTo>
                    <a:pt x="51" y="39"/>
                    <a:pt x="51" y="38"/>
                    <a:pt x="52" y="36"/>
                  </a:cubicBezTo>
                  <a:cubicBezTo>
                    <a:pt x="54" y="33"/>
                    <a:pt x="55" y="29"/>
                    <a:pt x="56" y="22"/>
                  </a:cubicBezTo>
                  <a:cubicBezTo>
                    <a:pt x="59" y="8"/>
                    <a:pt x="55" y="0"/>
                    <a:pt x="55" y="0"/>
                  </a:cubicBezTo>
                  <a:cubicBezTo>
                    <a:pt x="55" y="0"/>
                    <a:pt x="72" y="12"/>
                    <a:pt x="77" y="14"/>
                  </a:cubicBezTo>
                  <a:cubicBezTo>
                    <a:pt x="82" y="17"/>
                    <a:pt x="89" y="12"/>
                    <a:pt x="98" y="10"/>
                  </a:cubicBezTo>
                  <a:cubicBezTo>
                    <a:pt x="106" y="8"/>
                    <a:pt x="111" y="11"/>
                    <a:pt x="117" y="17"/>
                  </a:cubicBezTo>
                  <a:cubicBezTo>
                    <a:pt x="124" y="24"/>
                    <a:pt x="133" y="31"/>
                    <a:pt x="151" y="29"/>
                  </a:cubicBezTo>
                  <a:cubicBezTo>
                    <a:pt x="157" y="28"/>
                    <a:pt x="164" y="24"/>
                    <a:pt x="171" y="19"/>
                  </a:cubicBezTo>
                  <a:cubicBezTo>
                    <a:pt x="173" y="18"/>
                    <a:pt x="175" y="16"/>
                    <a:pt x="178" y="14"/>
                  </a:cubicBezTo>
                  <a:cubicBezTo>
                    <a:pt x="176" y="16"/>
                    <a:pt x="174" y="18"/>
                    <a:pt x="173" y="20"/>
                  </a:cubicBezTo>
                  <a:cubicBezTo>
                    <a:pt x="169" y="24"/>
                    <a:pt x="164" y="28"/>
                    <a:pt x="158" y="31"/>
                  </a:cubicBezTo>
                  <a:cubicBezTo>
                    <a:pt x="154" y="33"/>
                    <a:pt x="150" y="34"/>
                    <a:pt x="147" y="35"/>
                  </a:cubicBezTo>
                  <a:cubicBezTo>
                    <a:pt x="140" y="37"/>
                    <a:pt x="135" y="36"/>
                    <a:pt x="130" y="35"/>
                  </a:cubicBezTo>
                  <a:cubicBezTo>
                    <a:pt x="121" y="32"/>
                    <a:pt x="115" y="25"/>
                    <a:pt x="110" y="23"/>
                  </a:cubicBezTo>
                  <a:cubicBezTo>
                    <a:pt x="100" y="18"/>
                    <a:pt x="87" y="22"/>
                    <a:pt x="82" y="23"/>
                  </a:cubicBezTo>
                  <a:cubicBezTo>
                    <a:pt x="77" y="25"/>
                    <a:pt x="67" y="12"/>
                    <a:pt x="67" y="12"/>
                  </a:cubicBezTo>
                  <a:close/>
                </a:path>
              </a:pathLst>
            </a:custGeom>
            <a:solidFill>
              <a:srgbClr val="3B4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2598738" y="4384676"/>
              <a:ext cx="231775" cy="298450"/>
            </a:xfrm>
            <a:custGeom>
              <a:avLst/>
              <a:gdLst>
                <a:gd name="T0" fmla="*/ 52 w 54"/>
                <a:gd name="T1" fmla="*/ 16 h 69"/>
                <a:gd name="T2" fmla="*/ 12 w 54"/>
                <a:gd name="T3" fmla="*/ 47 h 69"/>
                <a:gd name="T4" fmla="*/ 6 w 54"/>
                <a:gd name="T5" fmla="*/ 17 h 69"/>
                <a:gd name="T6" fmla="*/ 7 w 54"/>
                <a:gd name="T7" fmla="*/ 14 h 69"/>
                <a:gd name="T8" fmla="*/ 8 w 54"/>
                <a:gd name="T9" fmla="*/ 12 h 69"/>
                <a:gd name="T10" fmla="*/ 27 w 54"/>
                <a:gd name="T11" fmla="*/ 0 h 69"/>
                <a:gd name="T12" fmla="*/ 50 w 54"/>
                <a:gd name="T13" fmla="*/ 11 h 69"/>
                <a:gd name="T14" fmla="*/ 51 w 54"/>
                <a:gd name="T15" fmla="*/ 15 h 69"/>
                <a:gd name="T16" fmla="*/ 52 w 54"/>
                <a:gd name="T17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69">
                  <a:moveTo>
                    <a:pt x="52" y="16"/>
                  </a:moveTo>
                  <a:cubicBezTo>
                    <a:pt x="54" y="33"/>
                    <a:pt x="35" y="69"/>
                    <a:pt x="12" y="47"/>
                  </a:cubicBezTo>
                  <a:cubicBezTo>
                    <a:pt x="0" y="34"/>
                    <a:pt x="2" y="29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14" y="1"/>
                    <a:pt x="27" y="0"/>
                    <a:pt x="27" y="0"/>
                  </a:cubicBezTo>
                  <a:cubicBezTo>
                    <a:pt x="30" y="0"/>
                    <a:pt x="40" y="0"/>
                    <a:pt x="50" y="11"/>
                  </a:cubicBezTo>
                  <a:cubicBezTo>
                    <a:pt x="50" y="12"/>
                    <a:pt x="51" y="13"/>
                    <a:pt x="51" y="15"/>
                  </a:cubicBezTo>
                  <a:cubicBezTo>
                    <a:pt x="52" y="15"/>
                    <a:pt x="52" y="16"/>
                    <a:pt x="52" y="16"/>
                  </a:cubicBezTo>
                  <a:close/>
                </a:path>
              </a:pathLst>
            </a:custGeom>
            <a:solidFill>
              <a:srgbClr val="2C3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2624138" y="4384676"/>
              <a:ext cx="203200" cy="225425"/>
            </a:xfrm>
            <a:custGeom>
              <a:avLst/>
              <a:gdLst>
                <a:gd name="T0" fmla="*/ 46 w 47"/>
                <a:gd name="T1" fmla="*/ 16 h 52"/>
                <a:gd name="T2" fmla="*/ 29 w 47"/>
                <a:gd name="T3" fmla="*/ 52 h 52"/>
                <a:gd name="T4" fmla="*/ 13 w 47"/>
                <a:gd name="T5" fmla="*/ 45 h 52"/>
                <a:gd name="T6" fmla="*/ 6 w 47"/>
                <a:gd name="T7" fmla="*/ 15 h 52"/>
                <a:gd name="T8" fmla="*/ 7 w 47"/>
                <a:gd name="T9" fmla="*/ 12 h 52"/>
                <a:gd name="T10" fmla="*/ 8 w 47"/>
                <a:gd name="T11" fmla="*/ 10 h 52"/>
                <a:gd name="T12" fmla="*/ 18 w 47"/>
                <a:gd name="T13" fmla="*/ 0 h 52"/>
                <a:gd name="T14" fmla="*/ 21 w 47"/>
                <a:gd name="T15" fmla="*/ 0 h 52"/>
                <a:gd name="T16" fmla="*/ 44 w 47"/>
                <a:gd name="T17" fmla="*/ 11 h 52"/>
                <a:gd name="T18" fmla="*/ 45 w 47"/>
                <a:gd name="T19" fmla="*/ 15 h 52"/>
                <a:gd name="T20" fmla="*/ 46 w 47"/>
                <a:gd name="T21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2">
                  <a:moveTo>
                    <a:pt x="46" y="16"/>
                  </a:moveTo>
                  <a:cubicBezTo>
                    <a:pt x="47" y="27"/>
                    <a:pt x="40" y="45"/>
                    <a:pt x="29" y="52"/>
                  </a:cubicBezTo>
                  <a:cubicBezTo>
                    <a:pt x="24" y="52"/>
                    <a:pt x="19" y="50"/>
                    <a:pt x="13" y="45"/>
                  </a:cubicBezTo>
                  <a:cubicBezTo>
                    <a:pt x="0" y="32"/>
                    <a:pt x="2" y="27"/>
                    <a:pt x="6" y="15"/>
                  </a:cubicBezTo>
                  <a:cubicBezTo>
                    <a:pt x="6" y="14"/>
                    <a:pt x="7" y="13"/>
                    <a:pt x="7" y="12"/>
                  </a:cubicBezTo>
                  <a:cubicBezTo>
                    <a:pt x="7" y="11"/>
                    <a:pt x="8" y="11"/>
                    <a:pt x="8" y="10"/>
                  </a:cubicBezTo>
                  <a:cubicBezTo>
                    <a:pt x="11" y="5"/>
                    <a:pt x="14" y="2"/>
                    <a:pt x="18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4" y="0"/>
                    <a:pt x="34" y="0"/>
                    <a:pt x="44" y="11"/>
                  </a:cubicBezTo>
                  <a:cubicBezTo>
                    <a:pt x="44" y="12"/>
                    <a:pt x="45" y="13"/>
                    <a:pt x="45" y="15"/>
                  </a:cubicBezTo>
                  <a:cubicBezTo>
                    <a:pt x="46" y="15"/>
                    <a:pt x="46" y="16"/>
                    <a:pt x="46" y="16"/>
                  </a:cubicBezTo>
                  <a:close/>
                </a:path>
              </a:pathLst>
            </a:custGeom>
            <a:solidFill>
              <a:srgbClr val="22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Freeform 44"/>
          <p:cNvSpPr/>
          <p:nvPr/>
        </p:nvSpPr>
        <p:spPr bwMode="auto">
          <a:xfrm>
            <a:off x="10106230" y="4608933"/>
            <a:ext cx="1066800" cy="1439863"/>
          </a:xfrm>
          <a:custGeom>
            <a:avLst/>
            <a:gdLst>
              <a:gd name="T0" fmla="*/ 205 w 249"/>
              <a:gd name="T1" fmla="*/ 60 h 337"/>
              <a:gd name="T2" fmla="*/ 204 w 249"/>
              <a:gd name="T3" fmla="*/ 55 h 337"/>
              <a:gd name="T4" fmla="*/ 204 w 249"/>
              <a:gd name="T5" fmla="*/ 54 h 337"/>
              <a:gd name="T6" fmla="*/ 203 w 249"/>
              <a:gd name="T7" fmla="*/ 49 h 337"/>
              <a:gd name="T8" fmla="*/ 203 w 249"/>
              <a:gd name="T9" fmla="*/ 49 h 337"/>
              <a:gd name="T10" fmla="*/ 201 w 249"/>
              <a:gd name="T11" fmla="*/ 44 h 337"/>
              <a:gd name="T12" fmla="*/ 201 w 249"/>
              <a:gd name="T13" fmla="*/ 43 h 337"/>
              <a:gd name="T14" fmla="*/ 199 w 249"/>
              <a:gd name="T15" fmla="*/ 38 h 337"/>
              <a:gd name="T16" fmla="*/ 199 w 249"/>
              <a:gd name="T17" fmla="*/ 38 h 337"/>
              <a:gd name="T18" fmla="*/ 196 w 249"/>
              <a:gd name="T19" fmla="*/ 33 h 337"/>
              <a:gd name="T20" fmla="*/ 195 w 249"/>
              <a:gd name="T21" fmla="*/ 32 h 337"/>
              <a:gd name="T22" fmla="*/ 192 w 249"/>
              <a:gd name="T23" fmla="*/ 28 h 337"/>
              <a:gd name="T24" fmla="*/ 192 w 249"/>
              <a:gd name="T25" fmla="*/ 28 h 337"/>
              <a:gd name="T26" fmla="*/ 189 w 249"/>
              <a:gd name="T27" fmla="*/ 24 h 337"/>
              <a:gd name="T28" fmla="*/ 188 w 249"/>
              <a:gd name="T29" fmla="*/ 23 h 337"/>
              <a:gd name="T30" fmla="*/ 184 w 249"/>
              <a:gd name="T31" fmla="*/ 20 h 337"/>
              <a:gd name="T32" fmla="*/ 184 w 249"/>
              <a:gd name="T33" fmla="*/ 19 h 337"/>
              <a:gd name="T34" fmla="*/ 180 w 249"/>
              <a:gd name="T35" fmla="*/ 16 h 337"/>
              <a:gd name="T36" fmla="*/ 179 w 249"/>
              <a:gd name="T37" fmla="*/ 15 h 337"/>
              <a:gd name="T38" fmla="*/ 174 w 249"/>
              <a:gd name="T39" fmla="*/ 12 h 337"/>
              <a:gd name="T40" fmla="*/ 174 w 249"/>
              <a:gd name="T41" fmla="*/ 12 h 337"/>
              <a:gd name="T42" fmla="*/ 170 w 249"/>
              <a:gd name="T43" fmla="*/ 10 h 337"/>
              <a:gd name="T44" fmla="*/ 170 w 249"/>
              <a:gd name="T45" fmla="*/ 9 h 337"/>
              <a:gd name="T46" fmla="*/ 163 w 249"/>
              <a:gd name="T47" fmla="*/ 6 h 337"/>
              <a:gd name="T48" fmla="*/ 162 w 249"/>
              <a:gd name="T49" fmla="*/ 6 h 337"/>
              <a:gd name="T50" fmla="*/ 155 w 249"/>
              <a:gd name="T51" fmla="*/ 4 h 337"/>
              <a:gd name="T52" fmla="*/ 153 w 249"/>
              <a:gd name="T53" fmla="*/ 3 h 337"/>
              <a:gd name="T54" fmla="*/ 147 w 249"/>
              <a:gd name="T55" fmla="*/ 2 h 337"/>
              <a:gd name="T56" fmla="*/ 145 w 249"/>
              <a:gd name="T57" fmla="*/ 1 h 337"/>
              <a:gd name="T58" fmla="*/ 137 w 249"/>
              <a:gd name="T59" fmla="*/ 0 h 337"/>
              <a:gd name="T60" fmla="*/ 131 w 249"/>
              <a:gd name="T61" fmla="*/ 0 h 337"/>
              <a:gd name="T62" fmla="*/ 131 w 249"/>
              <a:gd name="T63" fmla="*/ 0 h 337"/>
              <a:gd name="T64" fmla="*/ 126 w 249"/>
              <a:gd name="T65" fmla="*/ 0 h 337"/>
              <a:gd name="T66" fmla="*/ 124 w 249"/>
              <a:gd name="T67" fmla="*/ 0 h 337"/>
              <a:gd name="T68" fmla="*/ 118 w 249"/>
              <a:gd name="T69" fmla="*/ 1 h 337"/>
              <a:gd name="T70" fmla="*/ 117 w 249"/>
              <a:gd name="T71" fmla="*/ 1 h 337"/>
              <a:gd name="T72" fmla="*/ 110 w 249"/>
              <a:gd name="T73" fmla="*/ 2 h 337"/>
              <a:gd name="T74" fmla="*/ 108 w 249"/>
              <a:gd name="T75" fmla="*/ 3 h 337"/>
              <a:gd name="T76" fmla="*/ 104 w 249"/>
              <a:gd name="T77" fmla="*/ 4 h 337"/>
              <a:gd name="T78" fmla="*/ 101 w 249"/>
              <a:gd name="T79" fmla="*/ 5 h 337"/>
              <a:gd name="T80" fmla="*/ 97 w 249"/>
              <a:gd name="T81" fmla="*/ 6 h 337"/>
              <a:gd name="T82" fmla="*/ 95 w 249"/>
              <a:gd name="T83" fmla="*/ 8 h 337"/>
              <a:gd name="T84" fmla="*/ 92 w 249"/>
              <a:gd name="T85" fmla="*/ 9 h 337"/>
              <a:gd name="T86" fmla="*/ 89 w 249"/>
              <a:gd name="T87" fmla="*/ 11 h 337"/>
              <a:gd name="T88" fmla="*/ 86 w 249"/>
              <a:gd name="T89" fmla="*/ 13 h 337"/>
              <a:gd name="T90" fmla="*/ 84 w 249"/>
              <a:gd name="T91" fmla="*/ 14 h 337"/>
              <a:gd name="T92" fmla="*/ 81 w 249"/>
              <a:gd name="T93" fmla="*/ 16 h 337"/>
              <a:gd name="T94" fmla="*/ 80 w 249"/>
              <a:gd name="T95" fmla="*/ 17 h 337"/>
              <a:gd name="T96" fmla="*/ 80 w 249"/>
              <a:gd name="T97" fmla="*/ 17 h 337"/>
              <a:gd name="T98" fmla="*/ 60 w 249"/>
              <a:gd name="T99" fmla="*/ 49 h 337"/>
              <a:gd name="T100" fmla="*/ 21 w 249"/>
              <a:gd name="T101" fmla="*/ 46 h 337"/>
              <a:gd name="T102" fmla="*/ 0 w 249"/>
              <a:gd name="T103" fmla="*/ 320 h 337"/>
              <a:gd name="T104" fmla="*/ 227 w 249"/>
              <a:gd name="T105" fmla="*/ 337 h 337"/>
              <a:gd name="T106" fmla="*/ 249 w 249"/>
              <a:gd name="T107" fmla="*/ 63 h 337"/>
              <a:gd name="T108" fmla="*/ 205 w 249"/>
              <a:gd name="T109" fmla="*/ 6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337">
                <a:moveTo>
                  <a:pt x="205" y="60"/>
                </a:moveTo>
                <a:cubicBezTo>
                  <a:pt x="205" y="58"/>
                  <a:pt x="205" y="57"/>
                  <a:pt x="204" y="55"/>
                </a:cubicBezTo>
                <a:cubicBezTo>
                  <a:pt x="204" y="55"/>
                  <a:pt x="204" y="54"/>
                  <a:pt x="204" y="54"/>
                </a:cubicBezTo>
                <a:cubicBezTo>
                  <a:pt x="204" y="52"/>
                  <a:pt x="203" y="50"/>
                  <a:pt x="203" y="49"/>
                </a:cubicBezTo>
                <a:cubicBezTo>
                  <a:pt x="203" y="49"/>
                  <a:pt x="203" y="49"/>
                  <a:pt x="203" y="49"/>
                </a:cubicBezTo>
                <a:cubicBezTo>
                  <a:pt x="202" y="47"/>
                  <a:pt x="202" y="45"/>
                  <a:pt x="201" y="44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1"/>
                  <a:pt x="199" y="40"/>
                  <a:pt x="199" y="38"/>
                </a:cubicBezTo>
                <a:cubicBezTo>
                  <a:pt x="199" y="38"/>
                  <a:pt x="199" y="38"/>
                  <a:pt x="199" y="38"/>
                </a:cubicBezTo>
                <a:cubicBezTo>
                  <a:pt x="198" y="36"/>
                  <a:pt x="197" y="35"/>
                  <a:pt x="196" y="33"/>
                </a:cubicBezTo>
                <a:cubicBezTo>
                  <a:pt x="196" y="33"/>
                  <a:pt x="196" y="33"/>
                  <a:pt x="195" y="32"/>
                </a:cubicBezTo>
                <a:cubicBezTo>
                  <a:pt x="194" y="31"/>
                  <a:pt x="193" y="30"/>
                  <a:pt x="192" y="28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1" y="27"/>
                  <a:pt x="190" y="25"/>
                  <a:pt x="189" y="24"/>
                </a:cubicBezTo>
                <a:cubicBezTo>
                  <a:pt x="188" y="24"/>
                  <a:pt x="188" y="23"/>
                  <a:pt x="188" y="23"/>
                </a:cubicBezTo>
                <a:cubicBezTo>
                  <a:pt x="187" y="22"/>
                  <a:pt x="185" y="21"/>
                  <a:pt x="184" y="20"/>
                </a:cubicBezTo>
                <a:cubicBezTo>
                  <a:pt x="184" y="20"/>
                  <a:pt x="184" y="19"/>
                  <a:pt x="184" y="19"/>
                </a:cubicBezTo>
                <a:cubicBezTo>
                  <a:pt x="183" y="18"/>
                  <a:pt x="181" y="17"/>
                  <a:pt x="180" y="16"/>
                </a:cubicBezTo>
                <a:cubicBezTo>
                  <a:pt x="179" y="16"/>
                  <a:pt x="179" y="15"/>
                  <a:pt x="179" y="15"/>
                </a:cubicBezTo>
                <a:cubicBezTo>
                  <a:pt x="177" y="14"/>
                  <a:pt x="176" y="13"/>
                  <a:pt x="174" y="12"/>
                </a:cubicBezTo>
                <a:cubicBezTo>
                  <a:pt x="174" y="12"/>
                  <a:pt x="174" y="12"/>
                  <a:pt x="174" y="12"/>
                </a:cubicBezTo>
                <a:cubicBezTo>
                  <a:pt x="173" y="11"/>
                  <a:pt x="171" y="10"/>
                  <a:pt x="170" y="10"/>
                </a:cubicBezTo>
                <a:cubicBezTo>
                  <a:pt x="170" y="10"/>
                  <a:pt x="170" y="10"/>
                  <a:pt x="170" y="9"/>
                </a:cubicBezTo>
                <a:cubicBezTo>
                  <a:pt x="167" y="8"/>
                  <a:pt x="165" y="7"/>
                  <a:pt x="163" y="6"/>
                </a:cubicBezTo>
                <a:cubicBezTo>
                  <a:pt x="162" y="6"/>
                  <a:pt x="162" y="6"/>
                  <a:pt x="162" y="6"/>
                </a:cubicBezTo>
                <a:cubicBezTo>
                  <a:pt x="160" y="5"/>
                  <a:pt x="158" y="4"/>
                  <a:pt x="155" y="4"/>
                </a:cubicBezTo>
                <a:cubicBezTo>
                  <a:pt x="155" y="3"/>
                  <a:pt x="154" y="3"/>
                  <a:pt x="153" y="3"/>
                </a:cubicBezTo>
                <a:cubicBezTo>
                  <a:pt x="151" y="2"/>
                  <a:pt x="149" y="2"/>
                  <a:pt x="147" y="2"/>
                </a:cubicBezTo>
                <a:cubicBezTo>
                  <a:pt x="147" y="1"/>
                  <a:pt x="146" y="1"/>
                  <a:pt x="145" y="1"/>
                </a:cubicBezTo>
                <a:cubicBezTo>
                  <a:pt x="142" y="1"/>
                  <a:pt x="140" y="0"/>
                  <a:pt x="137" y="0"/>
                </a:cubicBezTo>
                <a:cubicBezTo>
                  <a:pt x="135" y="0"/>
                  <a:pt x="133" y="0"/>
                  <a:pt x="131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29" y="0"/>
                  <a:pt x="128" y="0"/>
                  <a:pt x="126" y="0"/>
                </a:cubicBezTo>
                <a:cubicBezTo>
                  <a:pt x="125" y="0"/>
                  <a:pt x="124" y="0"/>
                  <a:pt x="124" y="0"/>
                </a:cubicBezTo>
                <a:cubicBezTo>
                  <a:pt x="122" y="0"/>
                  <a:pt x="120" y="0"/>
                  <a:pt x="118" y="1"/>
                </a:cubicBezTo>
                <a:cubicBezTo>
                  <a:pt x="118" y="1"/>
                  <a:pt x="117" y="1"/>
                  <a:pt x="117" y="1"/>
                </a:cubicBezTo>
                <a:cubicBezTo>
                  <a:pt x="114" y="1"/>
                  <a:pt x="112" y="2"/>
                  <a:pt x="110" y="2"/>
                </a:cubicBezTo>
                <a:cubicBezTo>
                  <a:pt x="109" y="2"/>
                  <a:pt x="109" y="3"/>
                  <a:pt x="108" y="3"/>
                </a:cubicBezTo>
                <a:cubicBezTo>
                  <a:pt x="107" y="3"/>
                  <a:pt x="105" y="4"/>
                  <a:pt x="104" y="4"/>
                </a:cubicBezTo>
                <a:cubicBezTo>
                  <a:pt x="103" y="4"/>
                  <a:pt x="102" y="5"/>
                  <a:pt x="101" y="5"/>
                </a:cubicBezTo>
                <a:cubicBezTo>
                  <a:pt x="100" y="5"/>
                  <a:pt x="99" y="6"/>
                  <a:pt x="97" y="6"/>
                </a:cubicBezTo>
                <a:cubicBezTo>
                  <a:pt x="97" y="7"/>
                  <a:pt x="96" y="7"/>
                  <a:pt x="95" y="8"/>
                </a:cubicBezTo>
                <a:cubicBezTo>
                  <a:pt x="94" y="8"/>
                  <a:pt x="93" y="9"/>
                  <a:pt x="92" y="9"/>
                </a:cubicBezTo>
                <a:cubicBezTo>
                  <a:pt x="91" y="10"/>
                  <a:pt x="90" y="10"/>
                  <a:pt x="89" y="11"/>
                </a:cubicBezTo>
                <a:cubicBezTo>
                  <a:pt x="88" y="11"/>
                  <a:pt x="87" y="12"/>
                  <a:pt x="86" y="13"/>
                </a:cubicBezTo>
                <a:cubicBezTo>
                  <a:pt x="85" y="13"/>
                  <a:pt x="85" y="14"/>
                  <a:pt x="84" y="14"/>
                </a:cubicBezTo>
                <a:cubicBezTo>
                  <a:pt x="83" y="15"/>
                  <a:pt x="82" y="16"/>
                  <a:pt x="81" y="16"/>
                </a:cubicBezTo>
                <a:cubicBezTo>
                  <a:pt x="81" y="17"/>
                  <a:pt x="80" y="17"/>
                  <a:pt x="80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70" y="25"/>
                  <a:pt x="63" y="36"/>
                  <a:pt x="60" y="49"/>
                </a:cubicBezTo>
                <a:cubicBezTo>
                  <a:pt x="21" y="46"/>
                  <a:pt x="21" y="46"/>
                  <a:pt x="21" y="46"/>
                </a:cubicBezTo>
                <a:cubicBezTo>
                  <a:pt x="0" y="320"/>
                  <a:pt x="0" y="320"/>
                  <a:pt x="0" y="320"/>
                </a:cubicBezTo>
                <a:cubicBezTo>
                  <a:pt x="227" y="337"/>
                  <a:pt x="227" y="337"/>
                  <a:pt x="227" y="337"/>
                </a:cubicBezTo>
                <a:cubicBezTo>
                  <a:pt x="249" y="63"/>
                  <a:pt x="249" y="63"/>
                  <a:pt x="249" y="63"/>
                </a:cubicBezTo>
                <a:lnTo>
                  <a:pt x="205" y="60"/>
                </a:lnTo>
                <a:close/>
              </a:path>
            </a:pathLst>
          </a:custGeom>
          <a:solidFill>
            <a:srgbClr val="252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8"/>
          <p:cNvSpPr/>
          <p:nvPr/>
        </p:nvSpPr>
        <p:spPr bwMode="auto">
          <a:xfrm>
            <a:off x="108042" y="6123594"/>
            <a:ext cx="2400301" cy="619125"/>
          </a:xfrm>
          <a:custGeom>
            <a:avLst/>
            <a:gdLst>
              <a:gd name="T0" fmla="*/ 167 w 564"/>
              <a:gd name="T1" fmla="*/ 41 h 143"/>
              <a:gd name="T2" fmla="*/ 93 w 564"/>
              <a:gd name="T3" fmla="*/ 71 h 143"/>
              <a:gd name="T4" fmla="*/ 76 w 564"/>
              <a:gd name="T5" fmla="*/ 78 h 143"/>
              <a:gd name="T6" fmla="*/ 0 w 564"/>
              <a:gd name="T7" fmla="*/ 123 h 143"/>
              <a:gd name="T8" fmla="*/ 0 w 564"/>
              <a:gd name="T9" fmla="*/ 143 h 143"/>
              <a:gd name="T10" fmla="*/ 52 w 564"/>
              <a:gd name="T11" fmla="*/ 127 h 143"/>
              <a:gd name="T12" fmla="*/ 88 w 564"/>
              <a:gd name="T13" fmla="*/ 120 h 143"/>
              <a:gd name="T14" fmla="*/ 214 w 564"/>
              <a:gd name="T15" fmla="*/ 119 h 143"/>
              <a:gd name="T16" fmla="*/ 476 w 564"/>
              <a:gd name="T17" fmla="*/ 109 h 143"/>
              <a:gd name="T18" fmla="*/ 486 w 564"/>
              <a:gd name="T19" fmla="*/ 108 h 143"/>
              <a:gd name="T20" fmla="*/ 478 w 564"/>
              <a:gd name="T21" fmla="*/ 105 h 143"/>
              <a:gd name="T22" fmla="*/ 376 w 564"/>
              <a:gd name="T23" fmla="*/ 76 h 143"/>
              <a:gd name="T24" fmla="*/ 341 w 564"/>
              <a:gd name="T25" fmla="*/ 71 h 143"/>
              <a:gd name="T26" fmla="*/ 171 w 564"/>
              <a:gd name="T27" fmla="*/ 69 h 143"/>
              <a:gd name="T28" fmla="*/ 315 w 564"/>
              <a:gd name="T29" fmla="*/ 24 h 143"/>
              <a:gd name="T30" fmla="*/ 342 w 564"/>
              <a:gd name="T31" fmla="*/ 21 h 143"/>
              <a:gd name="T32" fmla="*/ 508 w 564"/>
              <a:gd name="T33" fmla="*/ 35 h 143"/>
              <a:gd name="T34" fmla="*/ 537 w 564"/>
              <a:gd name="T35" fmla="*/ 38 h 143"/>
              <a:gd name="T36" fmla="*/ 558 w 564"/>
              <a:gd name="T37" fmla="*/ 39 h 143"/>
              <a:gd name="T38" fmla="*/ 535 w 564"/>
              <a:gd name="T39" fmla="*/ 28 h 143"/>
              <a:gd name="T40" fmla="*/ 513 w 564"/>
              <a:gd name="T41" fmla="*/ 22 h 143"/>
              <a:gd name="T42" fmla="*/ 369 w 564"/>
              <a:gd name="T43" fmla="*/ 1 h 143"/>
              <a:gd name="T44" fmla="*/ 369 w 564"/>
              <a:gd name="T45" fmla="*/ 1 h 143"/>
              <a:gd name="T46" fmla="*/ 363 w 564"/>
              <a:gd name="T47" fmla="*/ 1 h 143"/>
              <a:gd name="T48" fmla="*/ 342 w 564"/>
              <a:gd name="T49" fmla="*/ 1 h 143"/>
              <a:gd name="T50" fmla="*/ 206 w 564"/>
              <a:gd name="T51" fmla="*/ 0 h 143"/>
              <a:gd name="T52" fmla="*/ 97 w 564"/>
              <a:gd name="T53" fmla="*/ 16 h 143"/>
              <a:gd name="T54" fmla="*/ 0 w 564"/>
              <a:gd name="T55" fmla="*/ 33 h 143"/>
              <a:gd name="T56" fmla="*/ 0 w 564"/>
              <a:gd name="T57" fmla="*/ 70 h 143"/>
              <a:gd name="T58" fmla="*/ 94 w 564"/>
              <a:gd name="T59" fmla="*/ 53 h 143"/>
              <a:gd name="T60" fmla="*/ 167 w 564"/>
              <a:gd name="T61" fmla="*/ 4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4" h="143">
                <a:moveTo>
                  <a:pt x="167" y="41"/>
                </a:moveTo>
                <a:cubicBezTo>
                  <a:pt x="167" y="41"/>
                  <a:pt x="135" y="52"/>
                  <a:pt x="93" y="71"/>
                </a:cubicBezTo>
                <a:cubicBezTo>
                  <a:pt x="87" y="73"/>
                  <a:pt x="82" y="75"/>
                  <a:pt x="76" y="78"/>
                </a:cubicBezTo>
                <a:cubicBezTo>
                  <a:pt x="54" y="88"/>
                  <a:pt x="25" y="106"/>
                  <a:pt x="0" y="123"/>
                </a:cubicBezTo>
                <a:cubicBezTo>
                  <a:pt x="0" y="143"/>
                  <a:pt x="0" y="143"/>
                  <a:pt x="0" y="143"/>
                </a:cubicBezTo>
                <a:cubicBezTo>
                  <a:pt x="22" y="135"/>
                  <a:pt x="43" y="128"/>
                  <a:pt x="52" y="127"/>
                </a:cubicBezTo>
                <a:cubicBezTo>
                  <a:pt x="59" y="125"/>
                  <a:pt x="72" y="123"/>
                  <a:pt x="88" y="120"/>
                </a:cubicBezTo>
                <a:cubicBezTo>
                  <a:pt x="121" y="114"/>
                  <a:pt x="169" y="109"/>
                  <a:pt x="214" y="119"/>
                </a:cubicBezTo>
                <a:cubicBezTo>
                  <a:pt x="272" y="132"/>
                  <a:pt x="435" y="114"/>
                  <a:pt x="476" y="109"/>
                </a:cubicBezTo>
                <a:cubicBezTo>
                  <a:pt x="482" y="108"/>
                  <a:pt x="486" y="108"/>
                  <a:pt x="486" y="108"/>
                </a:cubicBezTo>
                <a:cubicBezTo>
                  <a:pt x="486" y="108"/>
                  <a:pt x="483" y="107"/>
                  <a:pt x="478" y="105"/>
                </a:cubicBezTo>
                <a:cubicBezTo>
                  <a:pt x="462" y="100"/>
                  <a:pt x="422" y="86"/>
                  <a:pt x="376" y="76"/>
                </a:cubicBezTo>
                <a:cubicBezTo>
                  <a:pt x="366" y="74"/>
                  <a:pt x="354" y="72"/>
                  <a:pt x="341" y="71"/>
                </a:cubicBezTo>
                <a:cubicBezTo>
                  <a:pt x="279" y="64"/>
                  <a:pt x="195" y="67"/>
                  <a:pt x="171" y="69"/>
                </a:cubicBezTo>
                <a:cubicBezTo>
                  <a:pt x="142" y="70"/>
                  <a:pt x="272" y="37"/>
                  <a:pt x="315" y="24"/>
                </a:cubicBezTo>
                <a:cubicBezTo>
                  <a:pt x="321" y="22"/>
                  <a:pt x="330" y="21"/>
                  <a:pt x="342" y="21"/>
                </a:cubicBezTo>
                <a:cubicBezTo>
                  <a:pt x="385" y="20"/>
                  <a:pt x="458" y="29"/>
                  <a:pt x="508" y="35"/>
                </a:cubicBezTo>
                <a:cubicBezTo>
                  <a:pt x="519" y="36"/>
                  <a:pt x="529" y="38"/>
                  <a:pt x="537" y="38"/>
                </a:cubicBezTo>
                <a:cubicBezTo>
                  <a:pt x="547" y="39"/>
                  <a:pt x="555" y="39"/>
                  <a:pt x="558" y="39"/>
                </a:cubicBezTo>
                <a:cubicBezTo>
                  <a:pt x="564" y="37"/>
                  <a:pt x="554" y="33"/>
                  <a:pt x="535" y="28"/>
                </a:cubicBezTo>
                <a:cubicBezTo>
                  <a:pt x="528" y="26"/>
                  <a:pt x="521" y="24"/>
                  <a:pt x="513" y="22"/>
                </a:cubicBezTo>
                <a:cubicBezTo>
                  <a:pt x="471" y="13"/>
                  <a:pt x="411" y="2"/>
                  <a:pt x="369" y="1"/>
                </a:cubicBezTo>
                <a:cubicBezTo>
                  <a:pt x="369" y="1"/>
                  <a:pt x="369" y="1"/>
                  <a:pt x="369" y="1"/>
                </a:cubicBezTo>
                <a:cubicBezTo>
                  <a:pt x="367" y="1"/>
                  <a:pt x="365" y="1"/>
                  <a:pt x="363" y="1"/>
                </a:cubicBezTo>
                <a:cubicBezTo>
                  <a:pt x="356" y="1"/>
                  <a:pt x="349" y="1"/>
                  <a:pt x="342" y="1"/>
                </a:cubicBezTo>
                <a:cubicBezTo>
                  <a:pt x="300" y="1"/>
                  <a:pt x="254" y="1"/>
                  <a:pt x="206" y="0"/>
                </a:cubicBezTo>
                <a:cubicBezTo>
                  <a:pt x="175" y="3"/>
                  <a:pt x="137" y="9"/>
                  <a:pt x="97" y="16"/>
                </a:cubicBezTo>
                <a:cubicBezTo>
                  <a:pt x="66" y="21"/>
                  <a:pt x="33" y="27"/>
                  <a:pt x="0" y="33"/>
                </a:cubicBezTo>
                <a:cubicBezTo>
                  <a:pt x="0" y="70"/>
                  <a:pt x="0" y="70"/>
                  <a:pt x="0" y="70"/>
                </a:cubicBezTo>
                <a:cubicBezTo>
                  <a:pt x="29" y="64"/>
                  <a:pt x="64" y="58"/>
                  <a:pt x="94" y="53"/>
                </a:cubicBezTo>
                <a:cubicBezTo>
                  <a:pt x="135" y="46"/>
                  <a:pt x="167" y="41"/>
                  <a:pt x="167" y="41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2"/>
          <p:cNvSpPr/>
          <p:nvPr/>
        </p:nvSpPr>
        <p:spPr bwMode="auto">
          <a:xfrm>
            <a:off x="3913902" y="5193507"/>
            <a:ext cx="3814763" cy="1046163"/>
          </a:xfrm>
          <a:custGeom>
            <a:avLst/>
            <a:gdLst>
              <a:gd name="T0" fmla="*/ 328 w 898"/>
              <a:gd name="T1" fmla="*/ 112 h 244"/>
              <a:gd name="T2" fmla="*/ 256 w 898"/>
              <a:gd name="T3" fmla="*/ 123 h 244"/>
              <a:gd name="T4" fmla="*/ 169 w 898"/>
              <a:gd name="T5" fmla="*/ 164 h 244"/>
              <a:gd name="T6" fmla="*/ 158 w 898"/>
              <a:gd name="T7" fmla="*/ 172 h 244"/>
              <a:gd name="T8" fmla="*/ 150 w 898"/>
              <a:gd name="T9" fmla="*/ 177 h 244"/>
              <a:gd name="T10" fmla="*/ 98 w 898"/>
              <a:gd name="T11" fmla="*/ 204 h 244"/>
              <a:gd name="T12" fmla="*/ 0 w 898"/>
              <a:gd name="T13" fmla="*/ 244 h 244"/>
              <a:gd name="T14" fmla="*/ 100 w 898"/>
              <a:gd name="T15" fmla="*/ 224 h 244"/>
              <a:gd name="T16" fmla="*/ 216 w 898"/>
              <a:gd name="T17" fmla="*/ 171 h 244"/>
              <a:gd name="T18" fmla="*/ 245 w 898"/>
              <a:gd name="T19" fmla="*/ 159 h 244"/>
              <a:gd name="T20" fmla="*/ 346 w 898"/>
              <a:gd name="T21" fmla="*/ 150 h 244"/>
              <a:gd name="T22" fmla="*/ 358 w 898"/>
              <a:gd name="T23" fmla="*/ 151 h 244"/>
              <a:gd name="T24" fmla="*/ 490 w 898"/>
              <a:gd name="T25" fmla="*/ 161 h 244"/>
              <a:gd name="T26" fmla="*/ 619 w 898"/>
              <a:gd name="T27" fmla="*/ 168 h 244"/>
              <a:gd name="T28" fmla="*/ 571 w 898"/>
              <a:gd name="T29" fmla="*/ 142 h 244"/>
              <a:gd name="T30" fmla="*/ 493 w 898"/>
              <a:gd name="T31" fmla="*/ 112 h 244"/>
              <a:gd name="T32" fmla="*/ 592 w 898"/>
              <a:gd name="T33" fmla="*/ 71 h 244"/>
              <a:gd name="T34" fmla="*/ 806 w 898"/>
              <a:gd name="T35" fmla="*/ 72 h 244"/>
              <a:gd name="T36" fmla="*/ 894 w 898"/>
              <a:gd name="T37" fmla="*/ 74 h 244"/>
              <a:gd name="T38" fmla="*/ 851 w 898"/>
              <a:gd name="T39" fmla="*/ 54 h 244"/>
              <a:gd name="T40" fmla="*/ 806 w 898"/>
              <a:gd name="T41" fmla="*/ 48 h 244"/>
              <a:gd name="T42" fmla="*/ 730 w 898"/>
              <a:gd name="T43" fmla="*/ 34 h 244"/>
              <a:gd name="T44" fmla="*/ 534 w 898"/>
              <a:gd name="T45" fmla="*/ 2 h 244"/>
              <a:gd name="T46" fmla="*/ 498 w 898"/>
              <a:gd name="T47" fmla="*/ 1 h 244"/>
              <a:gd name="T48" fmla="*/ 486 w 898"/>
              <a:gd name="T49" fmla="*/ 0 h 244"/>
              <a:gd name="T50" fmla="*/ 430 w 898"/>
              <a:gd name="T51" fmla="*/ 7 h 244"/>
              <a:gd name="T52" fmla="*/ 287 w 898"/>
              <a:gd name="T53" fmla="*/ 45 h 244"/>
              <a:gd name="T54" fmla="*/ 256 w 898"/>
              <a:gd name="T55" fmla="*/ 55 h 244"/>
              <a:gd name="T56" fmla="*/ 298 w 898"/>
              <a:gd name="T57" fmla="*/ 64 h 244"/>
              <a:gd name="T58" fmla="*/ 340 w 898"/>
              <a:gd name="T59" fmla="*/ 60 h 244"/>
              <a:gd name="T60" fmla="*/ 410 w 898"/>
              <a:gd name="T61" fmla="*/ 46 h 244"/>
              <a:gd name="T62" fmla="*/ 490 w 898"/>
              <a:gd name="T63" fmla="*/ 50 h 244"/>
              <a:gd name="T64" fmla="*/ 403 w 898"/>
              <a:gd name="T65" fmla="*/ 101 h 244"/>
              <a:gd name="T66" fmla="*/ 377 w 898"/>
              <a:gd name="T67" fmla="*/ 104 h 244"/>
              <a:gd name="T68" fmla="*/ 328 w 898"/>
              <a:gd name="T69" fmla="*/ 11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98" h="244">
                <a:moveTo>
                  <a:pt x="328" y="112"/>
                </a:moveTo>
                <a:cubicBezTo>
                  <a:pt x="299" y="116"/>
                  <a:pt x="270" y="120"/>
                  <a:pt x="256" y="123"/>
                </a:cubicBezTo>
                <a:cubicBezTo>
                  <a:pt x="230" y="128"/>
                  <a:pt x="197" y="146"/>
                  <a:pt x="169" y="164"/>
                </a:cubicBezTo>
                <a:cubicBezTo>
                  <a:pt x="165" y="167"/>
                  <a:pt x="162" y="169"/>
                  <a:pt x="158" y="172"/>
                </a:cubicBezTo>
                <a:cubicBezTo>
                  <a:pt x="155" y="174"/>
                  <a:pt x="152" y="176"/>
                  <a:pt x="150" y="177"/>
                </a:cubicBezTo>
                <a:cubicBezTo>
                  <a:pt x="140" y="185"/>
                  <a:pt x="120" y="194"/>
                  <a:pt x="98" y="204"/>
                </a:cubicBezTo>
                <a:cubicBezTo>
                  <a:pt x="53" y="224"/>
                  <a:pt x="0" y="244"/>
                  <a:pt x="0" y="244"/>
                </a:cubicBezTo>
                <a:cubicBezTo>
                  <a:pt x="0" y="244"/>
                  <a:pt x="67" y="230"/>
                  <a:pt x="100" y="224"/>
                </a:cubicBezTo>
                <a:cubicBezTo>
                  <a:pt x="133" y="219"/>
                  <a:pt x="178" y="191"/>
                  <a:pt x="216" y="171"/>
                </a:cubicBezTo>
                <a:cubicBezTo>
                  <a:pt x="225" y="167"/>
                  <a:pt x="235" y="163"/>
                  <a:pt x="245" y="159"/>
                </a:cubicBezTo>
                <a:cubicBezTo>
                  <a:pt x="276" y="150"/>
                  <a:pt x="312" y="146"/>
                  <a:pt x="346" y="150"/>
                </a:cubicBezTo>
                <a:cubicBezTo>
                  <a:pt x="350" y="150"/>
                  <a:pt x="354" y="151"/>
                  <a:pt x="358" y="151"/>
                </a:cubicBezTo>
                <a:cubicBezTo>
                  <a:pt x="382" y="155"/>
                  <a:pt x="437" y="158"/>
                  <a:pt x="490" y="161"/>
                </a:cubicBezTo>
                <a:cubicBezTo>
                  <a:pt x="547" y="164"/>
                  <a:pt x="602" y="166"/>
                  <a:pt x="619" y="168"/>
                </a:cubicBezTo>
                <a:cubicBezTo>
                  <a:pt x="636" y="170"/>
                  <a:pt x="606" y="156"/>
                  <a:pt x="571" y="142"/>
                </a:cubicBezTo>
                <a:cubicBezTo>
                  <a:pt x="535" y="127"/>
                  <a:pt x="493" y="112"/>
                  <a:pt x="493" y="112"/>
                </a:cubicBezTo>
                <a:cubicBezTo>
                  <a:pt x="493" y="112"/>
                  <a:pt x="553" y="74"/>
                  <a:pt x="592" y="71"/>
                </a:cubicBezTo>
                <a:cubicBezTo>
                  <a:pt x="617" y="68"/>
                  <a:pt x="726" y="71"/>
                  <a:pt x="806" y="72"/>
                </a:cubicBezTo>
                <a:cubicBezTo>
                  <a:pt x="852" y="73"/>
                  <a:pt x="889" y="74"/>
                  <a:pt x="894" y="74"/>
                </a:cubicBezTo>
                <a:cubicBezTo>
                  <a:pt x="898" y="74"/>
                  <a:pt x="881" y="66"/>
                  <a:pt x="851" y="54"/>
                </a:cubicBezTo>
                <a:cubicBezTo>
                  <a:pt x="836" y="52"/>
                  <a:pt x="820" y="50"/>
                  <a:pt x="806" y="48"/>
                </a:cubicBezTo>
                <a:cubicBezTo>
                  <a:pt x="775" y="44"/>
                  <a:pt x="748" y="39"/>
                  <a:pt x="730" y="34"/>
                </a:cubicBezTo>
                <a:cubicBezTo>
                  <a:pt x="681" y="21"/>
                  <a:pt x="599" y="8"/>
                  <a:pt x="534" y="2"/>
                </a:cubicBezTo>
                <a:cubicBezTo>
                  <a:pt x="521" y="1"/>
                  <a:pt x="509" y="1"/>
                  <a:pt x="498" y="1"/>
                </a:cubicBezTo>
                <a:cubicBezTo>
                  <a:pt x="494" y="0"/>
                  <a:pt x="490" y="0"/>
                  <a:pt x="486" y="0"/>
                </a:cubicBezTo>
                <a:cubicBezTo>
                  <a:pt x="471" y="0"/>
                  <a:pt x="451" y="3"/>
                  <a:pt x="430" y="7"/>
                </a:cubicBezTo>
                <a:cubicBezTo>
                  <a:pt x="381" y="17"/>
                  <a:pt x="322" y="34"/>
                  <a:pt x="287" y="45"/>
                </a:cubicBezTo>
                <a:cubicBezTo>
                  <a:pt x="270" y="51"/>
                  <a:pt x="258" y="54"/>
                  <a:pt x="256" y="55"/>
                </a:cubicBezTo>
                <a:cubicBezTo>
                  <a:pt x="269" y="60"/>
                  <a:pt x="283" y="63"/>
                  <a:pt x="298" y="64"/>
                </a:cubicBezTo>
                <a:cubicBezTo>
                  <a:pt x="312" y="65"/>
                  <a:pt x="326" y="64"/>
                  <a:pt x="340" y="60"/>
                </a:cubicBezTo>
                <a:cubicBezTo>
                  <a:pt x="363" y="51"/>
                  <a:pt x="388" y="47"/>
                  <a:pt x="410" y="46"/>
                </a:cubicBezTo>
                <a:cubicBezTo>
                  <a:pt x="445" y="44"/>
                  <a:pt x="475" y="47"/>
                  <a:pt x="490" y="50"/>
                </a:cubicBezTo>
                <a:cubicBezTo>
                  <a:pt x="514" y="55"/>
                  <a:pt x="403" y="101"/>
                  <a:pt x="403" y="101"/>
                </a:cubicBezTo>
                <a:cubicBezTo>
                  <a:pt x="403" y="101"/>
                  <a:pt x="393" y="102"/>
                  <a:pt x="377" y="104"/>
                </a:cubicBezTo>
                <a:cubicBezTo>
                  <a:pt x="363" y="106"/>
                  <a:pt x="345" y="109"/>
                  <a:pt x="328" y="112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56"/>
          <p:cNvSpPr/>
          <p:nvPr/>
        </p:nvSpPr>
        <p:spPr bwMode="auto">
          <a:xfrm>
            <a:off x="5189876" y="4217201"/>
            <a:ext cx="790575" cy="1465263"/>
          </a:xfrm>
          <a:custGeom>
            <a:avLst/>
            <a:gdLst>
              <a:gd name="T0" fmla="*/ 0 w 184"/>
              <a:gd name="T1" fmla="*/ 129 h 343"/>
              <a:gd name="T2" fmla="*/ 33 w 184"/>
              <a:gd name="T3" fmla="*/ 128 h 343"/>
              <a:gd name="T4" fmla="*/ 32 w 184"/>
              <a:gd name="T5" fmla="*/ 106 h 343"/>
              <a:gd name="T6" fmla="*/ 47 w 184"/>
              <a:gd name="T7" fmla="*/ 90 h 343"/>
              <a:gd name="T8" fmla="*/ 80 w 184"/>
              <a:gd name="T9" fmla="*/ 89 h 343"/>
              <a:gd name="T10" fmla="*/ 78 w 184"/>
              <a:gd name="T11" fmla="*/ 44 h 343"/>
              <a:gd name="T12" fmla="*/ 48 w 184"/>
              <a:gd name="T13" fmla="*/ 45 h 343"/>
              <a:gd name="T14" fmla="*/ 48 w 184"/>
              <a:gd name="T15" fmla="*/ 26 h 343"/>
              <a:gd name="T16" fmla="*/ 78 w 184"/>
              <a:gd name="T17" fmla="*/ 25 h 343"/>
              <a:gd name="T18" fmla="*/ 77 w 184"/>
              <a:gd name="T19" fmla="*/ 1 h 343"/>
              <a:gd name="T20" fmla="*/ 96 w 184"/>
              <a:gd name="T21" fmla="*/ 0 h 343"/>
              <a:gd name="T22" fmla="*/ 97 w 184"/>
              <a:gd name="T23" fmla="*/ 24 h 343"/>
              <a:gd name="T24" fmla="*/ 127 w 184"/>
              <a:gd name="T25" fmla="*/ 23 h 343"/>
              <a:gd name="T26" fmla="*/ 128 w 184"/>
              <a:gd name="T27" fmla="*/ 42 h 343"/>
              <a:gd name="T28" fmla="*/ 97 w 184"/>
              <a:gd name="T29" fmla="*/ 43 h 343"/>
              <a:gd name="T30" fmla="*/ 99 w 184"/>
              <a:gd name="T31" fmla="*/ 88 h 343"/>
              <a:gd name="T32" fmla="*/ 132 w 184"/>
              <a:gd name="T33" fmla="*/ 87 h 343"/>
              <a:gd name="T34" fmla="*/ 147 w 184"/>
              <a:gd name="T35" fmla="*/ 102 h 343"/>
              <a:gd name="T36" fmla="*/ 148 w 184"/>
              <a:gd name="T37" fmla="*/ 124 h 343"/>
              <a:gd name="T38" fmla="*/ 177 w 184"/>
              <a:gd name="T39" fmla="*/ 123 h 343"/>
              <a:gd name="T40" fmla="*/ 184 w 184"/>
              <a:gd name="T41" fmla="*/ 338 h 343"/>
              <a:gd name="T42" fmla="*/ 6 w 184"/>
              <a:gd name="T43" fmla="*/ 343 h 343"/>
              <a:gd name="T44" fmla="*/ 0 w 184"/>
              <a:gd name="T45" fmla="*/ 129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4" h="343">
                <a:moveTo>
                  <a:pt x="0" y="129"/>
                </a:moveTo>
                <a:cubicBezTo>
                  <a:pt x="33" y="128"/>
                  <a:pt x="33" y="128"/>
                  <a:pt x="33" y="128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32" y="97"/>
                  <a:pt x="39" y="90"/>
                  <a:pt x="47" y="90"/>
                </a:cubicBezTo>
                <a:cubicBezTo>
                  <a:pt x="80" y="89"/>
                  <a:pt x="80" y="89"/>
                  <a:pt x="80" y="89"/>
                </a:cubicBezTo>
                <a:cubicBezTo>
                  <a:pt x="78" y="44"/>
                  <a:pt x="78" y="44"/>
                  <a:pt x="78" y="44"/>
                </a:cubicBezTo>
                <a:cubicBezTo>
                  <a:pt x="48" y="45"/>
                  <a:pt x="48" y="45"/>
                  <a:pt x="48" y="45"/>
                </a:cubicBezTo>
                <a:cubicBezTo>
                  <a:pt x="48" y="26"/>
                  <a:pt x="48" y="26"/>
                  <a:pt x="48" y="26"/>
                </a:cubicBezTo>
                <a:cubicBezTo>
                  <a:pt x="78" y="25"/>
                  <a:pt x="78" y="25"/>
                  <a:pt x="78" y="25"/>
                </a:cubicBezTo>
                <a:cubicBezTo>
                  <a:pt x="77" y="1"/>
                  <a:pt x="77" y="1"/>
                  <a:pt x="77" y="1"/>
                </a:cubicBezTo>
                <a:cubicBezTo>
                  <a:pt x="96" y="0"/>
                  <a:pt x="96" y="0"/>
                  <a:pt x="96" y="0"/>
                </a:cubicBezTo>
                <a:cubicBezTo>
                  <a:pt x="97" y="24"/>
                  <a:pt x="97" y="24"/>
                  <a:pt x="97" y="24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97" y="43"/>
                  <a:pt x="97" y="43"/>
                  <a:pt x="97" y="43"/>
                </a:cubicBezTo>
                <a:cubicBezTo>
                  <a:pt x="99" y="88"/>
                  <a:pt x="99" y="88"/>
                  <a:pt x="99" y="88"/>
                </a:cubicBezTo>
                <a:cubicBezTo>
                  <a:pt x="132" y="87"/>
                  <a:pt x="132" y="87"/>
                  <a:pt x="132" y="87"/>
                </a:cubicBezTo>
                <a:cubicBezTo>
                  <a:pt x="140" y="87"/>
                  <a:pt x="147" y="94"/>
                  <a:pt x="147" y="102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4" y="338"/>
                  <a:pt x="184" y="338"/>
                  <a:pt x="184" y="338"/>
                </a:cubicBezTo>
                <a:cubicBezTo>
                  <a:pt x="6" y="343"/>
                  <a:pt x="6" y="343"/>
                  <a:pt x="6" y="343"/>
                </a:cubicBezTo>
                <a:lnTo>
                  <a:pt x="0" y="129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60"/>
          <p:cNvSpPr/>
          <p:nvPr/>
        </p:nvSpPr>
        <p:spPr bwMode="auto">
          <a:xfrm>
            <a:off x="576730" y="3991580"/>
            <a:ext cx="1350963" cy="1684338"/>
          </a:xfrm>
          <a:custGeom>
            <a:avLst/>
            <a:gdLst>
              <a:gd name="T0" fmla="*/ 0 w 316"/>
              <a:gd name="T1" fmla="*/ 96 h 395"/>
              <a:gd name="T2" fmla="*/ 42 w 316"/>
              <a:gd name="T3" fmla="*/ 87 h 395"/>
              <a:gd name="T4" fmla="*/ 108 w 316"/>
              <a:gd name="T5" fmla="*/ 9 h 395"/>
              <a:gd name="T6" fmla="*/ 201 w 316"/>
              <a:gd name="T7" fmla="*/ 51 h 395"/>
              <a:gd name="T8" fmla="*/ 248 w 316"/>
              <a:gd name="T9" fmla="*/ 40 h 395"/>
              <a:gd name="T10" fmla="*/ 316 w 316"/>
              <a:gd name="T11" fmla="*/ 339 h 395"/>
              <a:gd name="T12" fmla="*/ 68 w 316"/>
              <a:gd name="T13" fmla="*/ 395 h 395"/>
              <a:gd name="T14" fmla="*/ 0 w 316"/>
              <a:gd name="T15" fmla="*/ 9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" h="395">
                <a:moveTo>
                  <a:pt x="0" y="96"/>
                </a:moveTo>
                <a:cubicBezTo>
                  <a:pt x="42" y="87"/>
                  <a:pt x="42" y="87"/>
                  <a:pt x="42" y="87"/>
                </a:cubicBezTo>
                <a:cubicBezTo>
                  <a:pt x="40" y="52"/>
                  <a:pt x="68" y="18"/>
                  <a:pt x="108" y="9"/>
                </a:cubicBezTo>
                <a:cubicBezTo>
                  <a:pt x="149" y="0"/>
                  <a:pt x="188" y="18"/>
                  <a:pt x="201" y="51"/>
                </a:cubicBezTo>
                <a:cubicBezTo>
                  <a:pt x="248" y="40"/>
                  <a:pt x="248" y="40"/>
                  <a:pt x="248" y="40"/>
                </a:cubicBezTo>
                <a:cubicBezTo>
                  <a:pt x="316" y="339"/>
                  <a:pt x="316" y="339"/>
                  <a:pt x="316" y="339"/>
                </a:cubicBezTo>
                <a:cubicBezTo>
                  <a:pt x="68" y="395"/>
                  <a:pt x="68" y="395"/>
                  <a:pt x="68" y="395"/>
                </a:cubicBezTo>
                <a:lnTo>
                  <a:pt x="0" y="96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64"/>
          <p:cNvSpPr/>
          <p:nvPr/>
        </p:nvSpPr>
        <p:spPr bwMode="auto">
          <a:xfrm>
            <a:off x="6735687" y="4136232"/>
            <a:ext cx="1095374" cy="1727200"/>
          </a:xfrm>
          <a:custGeom>
            <a:avLst/>
            <a:gdLst>
              <a:gd name="T0" fmla="*/ 436 w 690"/>
              <a:gd name="T1" fmla="*/ 223 h 1088"/>
              <a:gd name="T2" fmla="*/ 474 w 690"/>
              <a:gd name="T3" fmla="*/ 30 h 1088"/>
              <a:gd name="T4" fmla="*/ 312 w 690"/>
              <a:gd name="T5" fmla="*/ 0 h 1088"/>
              <a:gd name="T6" fmla="*/ 277 w 690"/>
              <a:gd name="T7" fmla="*/ 193 h 1088"/>
              <a:gd name="T8" fmla="*/ 248 w 690"/>
              <a:gd name="T9" fmla="*/ 188 h 1088"/>
              <a:gd name="T10" fmla="*/ 248 w 690"/>
              <a:gd name="T11" fmla="*/ 188 h 1088"/>
              <a:gd name="T12" fmla="*/ 24 w 690"/>
              <a:gd name="T13" fmla="*/ 145 h 1088"/>
              <a:gd name="T14" fmla="*/ 0 w 690"/>
              <a:gd name="T15" fmla="*/ 282 h 1088"/>
              <a:gd name="T16" fmla="*/ 251 w 690"/>
              <a:gd name="T17" fmla="*/ 328 h 1088"/>
              <a:gd name="T18" fmla="*/ 116 w 690"/>
              <a:gd name="T19" fmla="*/ 1058 h 1088"/>
              <a:gd name="T20" fmla="*/ 275 w 690"/>
              <a:gd name="T21" fmla="*/ 1088 h 1088"/>
              <a:gd name="T22" fmla="*/ 407 w 690"/>
              <a:gd name="T23" fmla="*/ 381 h 1088"/>
              <a:gd name="T24" fmla="*/ 407 w 690"/>
              <a:gd name="T25" fmla="*/ 381 h 1088"/>
              <a:gd name="T26" fmla="*/ 412 w 690"/>
              <a:gd name="T27" fmla="*/ 357 h 1088"/>
              <a:gd name="T28" fmla="*/ 665 w 690"/>
              <a:gd name="T29" fmla="*/ 406 h 1088"/>
              <a:gd name="T30" fmla="*/ 690 w 690"/>
              <a:gd name="T31" fmla="*/ 269 h 1088"/>
              <a:gd name="T32" fmla="*/ 436 w 690"/>
              <a:gd name="T33" fmla="*/ 22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0" h="1088">
                <a:moveTo>
                  <a:pt x="436" y="223"/>
                </a:moveTo>
                <a:lnTo>
                  <a:pt x="474" y="30"/>
                </a:lnTo>
                <a:lnTo>
                  <a:pt x="312" y="0"/>
                </a:lnTo>
                <a:lnTo>
                  <a:pt x="277" y="193"/>
                </a:lnTo>
                <a:lnTo>
                  <a:pt x="248" y="188"/>
                </a:lnTo>
                <a:lnTo>
                  <a:pt x="248" y="188"/>
                </a:lnTo>
                <a:lnTo>
                  <a:pt x="24" y="145"/>
                </a:lnTo>
                <a:lnTo>
                  <a:pt x="0" y="282"/>
                </a:lnTo>
                <a:lnTo>
                  <a:pt x="251" y="328"/>
                </a:lnTo>
                <a:lnTo>
                  <a:pt x="116" y="1058"/>
                </a:lnTo>
                <a:lnTo>
                  <a:pt x="275" y="1088"/>
                </a:lnTo>
                <a:lnTo>
                  <a:pt x="407" y="381"/>
                </a:lnTo>
                <a:lnTo>
                  <a:pt x="407" y="381"/>
                </a:lnTo>
                <a:lnTo>
                  <a:pt x="412" y="357"/>
                </a:lnTo>
                <a:lnTo>
                  <a:pt x="665" y="406"/>
                </a:lnTo>
                <a:lnTo>
                  <a:pt x="690" y="269"/>
                </a:lnTo>
                <a:lnTo>
                  <a:pt x="436" y="223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6" name="Freeform 40"/>
          <p:cNvSpPr/>
          <p:nvPr/>
        </p:nvSpPr>
        <p:spPr bwMode="auto">
          <a:xfrm>
            <a:off x="9277350" y="5654490"/>
            <a:ext cx="2914650" cy="665163"/>
          </a:xfrm>
          <a:custGeom>
            <a:avLst/>
            <a:gdLst>
              <a:gd name="T0" fmla="*/ 268 w 686"/>
              <a:gd name="T1" fmla="*/ 67 h 154"/>
              <a:gd name="T2" fmla="*/ 121 w 686"/>
              <a:gd name="T3" fmla="*/ 66 h 154"/>
              <a:gd name="T4" fmla="*/ 104 w 686"/>
              <a:gd name="T5" fmla="*/ 71 h 154"/>
              <a:gd name="T6" fmla="*/ 45 w 686"/>
              <a:gd name="T7" fmla="*/ 103 h 154"/>
              <a:gd name="T8" fmla="*/ 0 w 686"/>
              <a:gd name="T9" fmla="*/ 132 h 154"/>
              <a:gd name="T10" fmla="*/ 117 w 686"/>
              <a:gd name="T11" fmla="*/ 107 h 154"/>
              <a:gd name="T12" fmla="*/ 296 w 686"/>
              <a:gd name="T13" fmla="*/ 113 h 154"/>
              <a:gd name="T14" fmla="*/ 470 w 686"/>
              <a:gd name="T15" fmla="*/ 97 h 154"/>
              <a:gd name="T16" fmla="*/ 686 w 686"/>
              <a:gd name="T17" fmla="*/ 154 h 154"/>
              <a:gd name="T18" fmla="*/ 686 w 686"/>
              <a:gd name="T19" fmla="*/ 46 h 154"/>
              <a:gd name="T20" fmla="*/ 581 w 686"/>
              <a:gd name="T21" fmla="*/ 36 h 154"/>
              <a:gd name="T22" fmla="*/ 460 w 686"/>
              <a:gd name="T23" fmla="*/ 13 h 154"/>
              <a:gd name="T24" fmla="*/ 392 w 686"/>
              <a:gd name="T25" fmla="*/ 0 h 154"/>
              <a:gd name="T26" fmla="*/ 352 w 686"/>
              <a:gd name="T27" fmla="*/ 10 h 154"/>
              <a:gd name="T28" fmla="*/ 315 w 686"/>
              <a:gd name="T29" fmla="*/ 20 h 154"/>
              <a:gd name="T30" fmla="*/ 345 w 686"/>
              <a:gd name="T31" fmla="*/ 24 h 154"/>
              <a:gd name="T32" fmla="*/ 428 w 686"/>
              <a:gd name="T33" fmla="*/ 35 h 154"/>
              <a:gd name="T34" fmla="*/ 329 w 686"/>
              <a:gd name="T35" fmla="*/ 55 h 154"/>
              <a:gd name="T36" fmla="*/ 268 w 686"/>
              <a:gd name="T37" fmla="*/ 6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6" h="154">
                <a:moveTo>
                  <a:pt x="268" y="67"/>
                </a:moveTo>
                <a:cubicBezTo>
                  <a:pt x="208" y="78"/>
                  <a:pt x="144" y="66"/>
                  <a:pt x="121" y="66"/>
                </a:cubicBezTo>
                <a:cubicBezTo>
                  <a:pt x="117" y="66"/>
                  <a:pt x="111" y="68"/>
                  <a:pt x="104" y="71"/>
                </a:cubicBezTo>
                <a:cubicBezTo>
                  <a:pt x="88" y="78"/>
                  <a:pt x="65" y="91"/>
                  <a:pt x="45" y="103"/>
                </a:cubicBezTo>
                <a:cubicBezTo>
                  <a:pt x="21" y="118"/>
                  <a:pt x="0" y="132"/>
                  <a:pt x="0" y="132"/>
                </a:cubicBezTo>
                <a:cubicBezTo>
                  <a:pt x="0" y="132"/>
                  <a:pt x="74" y="105"/>
                  <a:pt x="117" y="107"/>
                </a:cubicBezTo>
                <a:cubicBezTo>
                  <a:pt x="161" y="109"/>
                  <a:pt x="236" y="132"/>
                  <a:pt x="296" y="113"/>
                </a:cubicBezTo>
                <a:cubicBezTo>
                  <a:pt x="356" y="93"/>
                  <a:pt x="446" y="95"/>
                  <a:pt x="470" y="97"/>
                </a:cubicBezTo>
                <a:cubicBezTo>
                  <a:pt x="486" y="98"/>
                  <a:pt x="607" y="133"/>
                  <a:pt x="686" y="154"/>
                </a:cubicBezTo>
                <a:cubicBezTo>
                  <a:pt x="686" y="46"/>
                  <a:pt x="686" y="46"/>
                  <a:pt x="686" y="46"/>
                </a:cubicBezTo>
                <a:cubicBezTo>
                  <a:pt x="653" y="43"/>
                  <a:pt x="617" y="40"/>
                  <a:pt x="581" y="36"/>
                </a:cubicBezTo>
                <a:cubicBezTo>
                  <a:pt x="541" y="32"/>
                  <a:pt x="499" y="25"/>
                  <a:pt x="460" y="13"/>
                </a:cubicBezTo>
                <a:cubicBezTo>
                  <a:pt x="439" y="6"/>
                  <a:pt x="416" y="2"/>
                  <a:pt x="392" y="0"/>
                </a:cubicBezTo>
                <a:cubicBezTo>
                  <a:pt x="377" y="4"/>
                  <a:pt x="363" y="7"/>
                  <a:pt x="352" y="10"/>
                </a:cubicBezTo>
                <a:cubicBezTo>
                  <a:pt x="330" y="16"/>
                  <a:pt x="315" y="20"/>
                  <a:pt x="315" y="20"/>
                </a:cubicBezTo>
                <a:cubicBezTo>
                  <a:pt x="345" y="24"/>
                  <a:pt x="345" y="24"/>
                  <a:pt x="345" y="24"/>
                </a:cubicBezTo>
                <a:cubicBezTo>
                  <a:pt x="428" y="35"/>
                  <a:pt x="428" y="35"/>
                  <a:pt x="428" y="35"/>
                </a:cubicBezTo>
                <a:cubicBezTo>
                  <a:pt x="428" y="35"/>
                  <a:pt x="380" y="45"/>
                  <a:pt x="329" y="55"/>
                </a:cubicBezTo>
                <a:cubicBezTo>
                  <a:pt x="308" y="59"/>
                  <a:pt x="287" y="63"/>
                  <a:pt x="268" y="67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1584889" y="3985702"/>
            <a:ext cx="1962624" cy="2517198"/>
          </a:xfrm>
          <a:custGeom>
            <a:avLst/>
            <a:gdLst>
              <a:gd name="T0" fmla="*/ 460 w 593"/>
              <a:gd name="T1" fmla="*/ 68 h 761"/>
              <a:gd name="T2" fmla="*/ 496 w 593"/>
              <a:gd name="T3" fmla="*/ 220 h 761"/>
              <a:gd name="T4" fmla="*/ 478 w 593"/>
              <a:gd name="T5" fmla="*/ 197 h 761"/>
              <a:gd name="T6" fmla="*/ 472 w 593"/>
              <a:gd name="T7" fmla="*/ 235 h 761"/>
              <a:gd name="T8" fmla="*/ 439 w 593"/>
              <a:gd name="T9" fmla="*/ 246 h 761"/>
              <a:gd name="T10" fmla="*/ 420 w 593"/>
              <a:gd name="T11" fmla="*/ 223 h 761"/>
              <a:gd name="T12" fmla="*/ 412 w 593"/>
              <a:gd name="T13" fmla="*/ 253 h 761"/>
              <a:gd name="T14" fmla="*/ 381 w 593"/>
              <a:gd name="T15" fmla="*/ 250 h 761"/>
              <a:gd name="T16" fmla="*/ 354 w 593"/>
              <a:gd name="T17" fmla="*/ 194 h 761"/>
              <a:gd name="T18" fmla="*/ 362 w 593"/>
              <a:gd name="T19" fmla="*/ 125 h 761"/>
              <a:gd name="T20" fmla="*/ 366 w 593"/>
              <a:gd name="T21" fmla="*/ 94 h 761"/>
              <a:gd name="T22" fmla="*/ 382 w 593"/>
              <a:gd name="T23" fmla="*/ 109 h 761"/>
              <a:gd name="T24" fmla="*/ 395 w 593"/>
              <a:gd name="T25" fmla="*/ 124 h 761"/>
              <a:gd name="T26" fmla="*/ 403 w 593"/>
              <a:gd name="T27" fmla="*/ 86 h 761"/>
              <a:gd name="T28" fmla="*/ 435 w 593"/>
              <a:gd name="T29" fmla="*/ 84 h 761"/>
              <a:gd name="T30" fmla="*/ 455 w 593"/>
              <a:gd name="T31" fmla="*/ 112 h 761"/>
              <a:gd name="T32" fmla="*/ 359 w 593"/>
              <a:gd name="T33" fmla="*/ 70 h 761"/>
              <a:gd name="T34" fmla="*/ 370 w 593"/>
              <a:gd name="T35" fmla="*/ 56 h 761"/>
              <a:gd name="T36" fmla="*/ 372 w 593"/>
              <a:gd name="T37" fmla="*/ 78 h 761"/>
              <a:gd name="T38" fmla="*/ 446 w 593"/>
              <a:gd name="T39" fmla="*/ 58 h 761"/>
              <a:gd name="T40" fmla="*/ 443 w 593"/>
              <a:gd name="T41" fmla="*/ 35 h 761"/>
              <a:gd name="T42" fmla="*/ 455 w 593"/>
              <a:gd name="T43" fmla="*/ 44 h 761"/>
              <a:gd name="T44" fmla="*/ 446 w 593"/>
              <a:gd name="T45" fmla="*/ 58 h 761"/>
              <a:gd name="T46" fmla="*/ 305 w 593"/>
              <a:gd name="T47" fmla="*/ 59 h 761"/>
              <a:gd name="T48" fmla="*/ 332 w 593"/>
              <a:gd name="T49" fmla="*/ 317 h 761"/>
              <a:gd name="T50" fmla="*/ 258 w 593"/>
              <a:gd name="T51" fmla="*/ 446 h 761"/>
              <a:gd name="T52" fmla="*/ 286 w 593"/>
              <a:gd name="T53" fmla="*/ 398 h 761"/>
              <a:gd name="T54" fmla="*/ 348 w 593"/>
              <a:gd name="T55" fmla="*/ 355 h 761"/>
              <a:gd name="T56" fmla="*/ 348 w 593"/>
              <a:gd name="T57" fmla="*/ 355 h 761"/>
              <a:gd name="T58" fmla="*/ 348 w 593"/>
              <a:gd name="T59" fmla="*/ 355 h 761"/>
              <a:gd name="T60" fmla="*/ 318 w 593"/>
              <a:gd name="T61" fmla="*/ 405 h 761"/>
              <a:gd name="T62" fmla="*/ 234 w 593"/>
              <a:gd name="T63" fmla="*/ 485 h 761"/>
              <a:gd name="T64" fmla="*/ 234 w 593"/>
              <a:gd name="T65" fmla="*/ 485 h 761"/>
              <a:gd name="T66" fmla="*/ 265 w 593"/>
              <a:gd name="T67" fmla="*/ 490 h 761"/>
              <a:gd name="T68" fmla="*/ 330 w 593"/>
              <a:gd name="T69" fmla="*/ 472 h 761"/>
              <a:gd name="T70" fmla="*/ 330 w 593"/>
              <a:gd name="T71" fmla="*/ 472 h 761"/>
              <a:gd name="T72" fmla="*/ 205 w 593"/>
              <a:gd name="T73" fmla="*/ 558 h 761"/>
              <a:gd name="T74" fmla="*/ 79 w 593"/>
              <a:gd name="T75" fmla="*/ 596 h 761"/>
              <a:gd name="T76" fmla="*/ 99 w 593"/>
              <a:gd name="T77" fmla="*/ 607 h 761"/>
              <a:gd name="T78" fmla="*/ 143 w 593"/>
              <a:gd name="T79" fmla="*/ 604 h 761"/>
              <a:gd name="T80" fmla="*/ 43 w 593"/>
              <a:gd name="T81" fmla="*/ 715 h 761"/>
              <a:gd name="T82" fmla="*/ 70 w 593"/>
              <a:gd name="T83" fmla="*/ 716 h 761"/>
              <a:gd name="T84" fmla="*/ 155 w 593"/>
              <a:gd name="T85" fmla="*/ 657 h 761"/>
              <a:gd name="T86" fmla="*/ 207 w 593"/>
              <a:gd name="T87" fmla="*/ 678 h 761"/>
              <a:gd name="T88" fmla="*/ 265 w 593"/>
              <a:gd name="T89" fmla="*/ 669 h 761"/>
              <a:gd name="T90" fmla="*/ 210 w 593"/>
              <a:gd name="T91" fmla="*/ 698 h 761"/>
              <a:gd name="T92" fmla="*/ 163 w 593"/>
              <a:gd name="T93" fmla="*/ 723 h 761"/>
              <a:gd name="T94" fmla="*/ 272 w 593"/>
              <a:gd name="T95" fmla="*/ 690 h 761"/>
              <a:gd name="T96" fmla="*/ 305 w 593"/>
              <a:gd name="T97" fmla="*/ 696 h 761"/>
              <a:gd name="T98" fmla="*/ 202 w 593"/>
              <a:gd name="T99" fmla="*/ 761 h 761"/>
              <a:gd name="T100" fmla="*/ 325 w 593"/>
              <a:gd name="T101" fmla="*/ 707 h 761"/>
              <a:gd name="T102" fmla="*/ 340 w 593"/>
              <a:gd name="T103" fmla="*/ 706 h 761"/>
              <a:gd name="T104" fmla="*/ 314 w 593"/>
              <a:gd name="T105" fmla="*/ 731 h 761"/>
              <a:gd name="T106" fmla="*/ 427 w 593"/>
              <a:gd name="T107" fmla="*/ 678 h 761"/>
              <a:gd name="T108" fmla="*/ 427 w 593"/>
              <a:gd name="T109" fmla="*/ 678 h 761"/>
              <a:gd name="T110" fmla="*/ 426 w 593"/>
              <a:gd name="T111" fmla="*/ 696 h 761"/>
              <a:gd name="T112" fmla="*/ 534 w 593"/>
              <a:gd name="T113" fmla="*/ 579 h 761"/>
              <a:gd name="T114" fmla="*/ 544 w 593"/>
              <a:gd name="T115" fmla="*/ 642 h 761"/>
              <a:gd name="T116" fmla="*/ 558 w 593"/>
              <a:gd name="T117" fmla="*/ 396 h 761"/>
              <a:gd name="T118" fmla="*/ 593 w 593"/>
              <a:gd name="T119" fmla="*/ 420 h 761"/>
              <a:gd name="T120" fmla="*/ 509 w 593"/>
              <a:gd name="T121" fmla="*/ 127 h 761"/>
              <a:gd name="T122" fmla="*/ 401 w 593"/>
              <a:gd name="T123" fmla="*/ 0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" h="761">
                <a:moveTo>
                  <a:pt x="455" y="112"/>
                </a:moveTo>
                <a:cubicBezTo>
                  <a:pt x="460" y="68"/>
                  <a:pt x="460" y="68"/>
                  <a:pt x="460" y="68"/>
                </a:cubicBezTo>
                <a:cubicBezTo>
                  <a:pt x="460" y="68"/>
                  <a:pt x="473" y="99"/>
                  <a:pt x="483" y="142"/>
                </a:cubicBezTo>
                <a:cubicBezTo>
                  <a:pt x="493" y="185"/>
                  <a:pt x="498" y="216"/>
                  <a:pt x="496" y="220"/>
                </a:cubicBezTo>
                <a:cubicBezTo>
                  <a:pt x="496" y="221"/>
                  <a:pt x="496" y="221"/>
                  <a:pt x="495" y="221"/>
                </a:cubicBezTo>
                <a:cubicBezTo>
                  <a:pt x="492" y="221"/>
                  <a:pt x="480" y="202"/>
                  <a:pt x="478" y="197"/>
                </a:cubicBezTo>
                <a:cubicBezTo>
                  <a:pt x="478" y="197"/>
                  <a:pt x="477" y="233"/>
                  <a:pt x="473" y="235"/>
                </a:cubicBezTo>
                <a:cubicBezTo>
                  <a:pt x="473" y="235"/>
                  <a:pt x="472" y="235"/>
                  <a:pt x="472" y="235"/>
                </a:cubicBezTo>
                <a:cubicBezTo>
                  <a:pt x="465" y="235"/>
                  <a:pt x="449" y="210"/>
                  <a:pt x="449" y="210"/>
                </a:cubicBezTo>
                <a:cubicBezTo>
                  <a:pt x="449" y="210"/>
                  <a:pt x="448" y="246"/>
                  <a:pt x="439" y="246"/>
                </a:cubicBezTo>
                <a:cubicBezTo>
                  <a:pt x="439" y="246"/>
                  <a:pt x="439" y="246"/>
                  <a:pt x="438" y="246"/>
                </a:cubicBezTo>
                <a:cubicBezTo>
                  <a:pt x="429" y="243"/>
                  <a:pt x="420" y="223"/>
                  <a:pt x="420" y="223"/>
                </a:cubicBezTo>
                <a:cubicBezTo>
                  <a:pt x="420" y="223"/>
                  <a:pt x="416" y="251"/>
                  <a:pt x="412" y="253"/>
                </a:cubicBezTo>
                <a:cubicBezTo>
                  <a:pt x="412" y="253"/>
                  <a:pt x="412" y="253"/>
                  <a:pt x="412" y="253"/>
                </a:cubicBezTo>
                <a:cubicBezTo>
                  <a:pt x="407" y="253"/>
                  <a:pt x="389" y="222"/>
                  <a:pt x="389" y="222"/>
                </a:cubicBezTo>
                <a:cubicBezTo>
                  <a:pt x="389" y="222"/>
                  <a:pt x="383" y="246"/>
                  <a:pt x="381" y="250"/>
                </a:cubicBezTo>
                <a:cubicBezTo>
                  <a:pt x="381" y="250"/>
                  <a:pt x="381" y="250"/>
                  <a:pt x="381" y="250"/>
                </a:cubicBezTo>
                <a:cubicBezTo>
                  <a:pt x="378" y="250"/>
                  <a:pt x="363" y="220"/>
                  <a:pt x="354" y="194"/>
                </a:cubicBezTo>
                <a:cubicBezTo>
                  <a:pt x="345" y="167"/>
                  <a:pt x="332" y="94"/>
                  <a:pt x="332" y="94"/>
                </a:cubicBezTo>
                <a:cubicBezTo>
                  <a:pt x="332" y="94"/>
                  <a:pt x="356" y="121"/>
                  <a:pt x="362" y="125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66" y="125"/>
                  <a:pt x="364" y="102"/>
                  <a:pt x="366" y="94"/>
                </a:cubicBezTo>
                <a:cubicBezTo>
                  <a:pt x="366" y="93"/>
                  <a:pt x="367" y="93"/>
                  <a:pt x="367" y="93"/>
                </a:cubicBezTo>
                <a:cubicBezTo>
                  <a:pt x="370" y="93"/>
                  <a:pt x="376" y="101"/>
                  <a:pt x="382" y="109"/>
                </a:cubicBezTo>
                <a:cubicBezTo>
                  <a:pt x="388" y="117"/>
                  <a:pt x="393" y="124"/>
                  <a:pt x="395" y="124"/>
                </a:cubicBezTo>
                <a:cubicBezTo>
                  <a:pt x="395" y="124"/>
                  <a:pt x="395" y="124"/>
                  <a:pt x="395" y="124"/>
                </a:cubicBezTo>
                <a:cubicBezTo>
                  <a:pt x="397" y="124"/>
                  <a:pt x="398" y="92"/>
                  <a:pt x="402" y="87"/>
                </a:cubicBezTo>
                <a:cubicBezTo>
                  <a:pt x="402" y="86"/>
                  <a:pt x="402" y="86"/>
                  <a:pt x="403" y="86"/>
                </a:cubicBezTo>
                <a:cubicBezTo>
                  <a:pt x="408" y="86"/>
                  <a:pt x="432" y="125"/>
                  <a:pt x="432" y="125"/>
                </a:cubicBezTo>
                <a:cubicBezTo>
                  <a:pt x="432" y="125"/>
                  <a:pt x="434" y="89"/>
                  <a:pt x="435" y="84"/>
                </a:cubicBezTo>
                <a:cubicBezTo>
                  <a:pt x="435" y="83"/>
                  <a:pt x="435" y="83"/>
                  <a:pt x="435" y="83"/>
                </a:cubicBezTo>
                <a:cubicBezTo>
                  <a:pt x="438" y="83"/>
                  <a:pt x="455" y="112"/>
                  <a:pt x="455" y="112"/>
                </a:cubicBezTo>
                <a:moveTo>
                  <a:pt x="370" y="78"/>
                </a:moveTo>
                <a:cubicBezTo>
                  <a:pt x="364" y="78"/>
                  <a:pt x="360" y="75"/>
                  <a:pt x="359" y="70"/>
                </a:cubicBezTo>
                <a:cubicBezTo>
                  <a:pt x="357" y="64"/>
                  <a:pt x="361" y="58"/>
                  <a:pt x="367" y="56"/>
                </a:cubicBezTo>
                <a:cubicBezTo>
                  <a:pt x="368" y="56"/>
                  <a:pt x="369" y="56"/>
                  <a:pt x="370" y="56"/>
                </a:cubicBezTo>
                <a:cubicBezTo>
                  <a:pt x="375" y="56"/>
                  <a:pt x="379" y="59"/>
                  <a:pt x="381" y="65"/>
                </a:cubicBezTo>
                <a:cubicBezTo>
                  <a:pt x="382" y="71"/>
                  <a:pt x="378" y="77"/>
                  <a:pt x="372" y="78"/>
                </a:cubicBezTo>
                <a:cubicBezTo>
                  <a:pt x="371" y="78"/>
                  <a:pt x="370" y="78"/>
                  <a:pt x="370" y="78"/>
                </a:cubicBezTo>
                <a:moveTo>
                  <a:pt x="446" y="58"/>
                </a:moveTo>
                <a:cubicBezTo>
                  <a:pt x="441" y="58"/>
                  <a:pt x="437" y="54"/>
                  <a:pt x="436" y="49"/>
                </a:cubicBezTo>
                <a:cubicBezTo>
                  <a:pt x="434" y="43"/>
                  <a:pt x="437" y="37"/>
                  <a:pt x="443" y="35"/>
                </a:cubicBezTo>
                <a:cubicBezTo>
                  <a:pt x="443" y="35"/>
                  <a:pt x="444" y="35"/>
                  <a:pt x="445" y="35"/>
                </a:cubicBezTo>
                <a:cubicBezTo>
                  <a:pt x="449" y="35"/>
                  <a:pt x="454" y="39"/>
                  <a:pt x="455" y="44"/>
                </a:cubicBezTo>
                <a:cubicBezTo>
                  <a:pt x="456" y="50"/>
                  <a:pt x="453" y="56"/>
                  <a:pt x="448" y="57"/>
                </a:cubicBezTo>
                <a:cubicBezTo>
                  <a:pt x="447" y="58"/>
                  <a:pt x="447" y="58"/>
                  <a:pt x="446" y="58"/>
                </a:cubicBezTo>
                <a:moveTo>
                  <a:pt x="401" y="0"/>
                </a:moveTo>
                <a:cubicBezTo>
                  <a:pt x="362" y="0"/>
                  <a:pt x="324" y="23"/>
                  <a:pt x="305" y="59"/>
                </a:cubicBezTo>
                <a:cubicBezTo>
                  <a:pt x="284" y="100"/>
                  <a:pt x="299" y="216"/>
                  <a:pt x="315" y="252"/>
                </a:cubicBezTo>
                <a:cubicBezTo>
                  <a:pt x="332" y="288"/>
                  <a:pt x="340" y="284"/>
                  <a:pt x="332" y="317"/>
                </a:cubicBezTo>
                <a:cubicBezTo>
                  <a:pt x="324" y="349"/>
                  <a:pt x="323" y="340"/>
                  <a:pt x="289" y="371"/>
                </a:cubicBezTo>
                <a:cubicBezTo>
                  <a:pt x="256" y="401"/>
                  <a:pt x="258" y="446"/>
                  <a:pt x="258" y="446"/>
                </a:cubicBezTo>
                <a:cubicBezTo>
                  <a:pt x="258" y="446"/>
                  <a:pt x="258" y="445"/>
                  <a:pt x="258" y="445"/>
                </a:cubicBezTo>
                <a:cubicBezTo>
                  <a:pt x="258" y="441"/>
                  <a:pt x="257" y="416"/>
                  <a:pt x="286" y="398"/>
                </a:cubicBezTo>
                <a:cubicBezTo>
                  <a:pt x="316" y="380"/>
                  <a:pt x="347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7" y="355"/>
                  <a:pt x="327" y="372"/>
                  <a:pt x="318" y="405"/>
                </a:cubicBezTo>
                <a:cubicBezTo>
                  <a:pt x="310" y="439"/>
                  <a:pt x="307" y="453"/>
                  <a:pt x="289" y="467"/>
                </a:cubicBezTo>
                <a:cubicBezTo>
                  <a:pt x="271" y="480"/>
                  <a:pt x="232" y="485"/>
                  <a:pt x="234" y="485"/>
                </a:cubicBezTo>
                <a:cubicBezTo>
                  <a:pt x="234" y="485"/>
                  <a:pt x="234" y="485"/>
                  <a:pt x="234" y="485"/>
                </a:cubicBezTo>
                <a:cubicBezTo>
                  <a:pt x="234" y="485"/>
                  <a:pt x="234" y="485"/>
                  <a:pt x="234" y="485"/>
                </a:cubicBezTo>
                <a:cubicBezTo>
                  <a:pt x="237" y="485"/>
                  <a:pt x="240" y="487"/>
                  <a:pt x="246" y="488"/>
                </a:cubicBezTo>
                <a:cubicBezTo>
                  <a:pt x="251" y="489"/>
                  <a:pt x="257" y="490"/>
                  <a:pt x="265" y="490"/>
                </a:cubicBezTo>
                <a:cubicBezTo>
                  <a:pt x="271" y="490"/>
                  <a:pt x="277" y="490"/>
                  <a:pt x="283" y="488"/>
                </a:cubicBezTo>
                <a:cubicBezTo>
                  <a:pt x="310" y="482"/>
                  <a:pt x="330" y="472"/>
                  <a:pt x="330" y="472"/>
                </a:cubicBezTo>
                <a:cubicBezTo>
                  <a:pt x="330" y="472"/>
                  <a:pt x="330" y="472"/>
                  <a:pt x="330" y="472"/>
                </a:cubicBezTo>
                <a:cubicBezTo>
                  <a:pt x="330" y="472"/>
                  <a:pt x="330" y="472"/>
                  <a:pt x="330" y="472"/>
                </a:cubicBezTo>
                <a:cubicBezTo>
                  <a:pt x="330" y="472"/>
                  <a:pt x="318" y="480"/>
                  <a:pt x="294" y="520"/>
                </a:cubicBezTo>
                <a:cubicBezTo>
                  <a:pt x="270" y="560"/>
                  <a:pt x="228" y="549"/>
                  <a:pt x="205" y="558"/>
                </a:cubicBezTo>
                <a:cubicBezTo>
                  <a:pt x="181" y="567"/>
                  <a:pt x="172" y="573"/>
                  <a:pt x="139" y="574"/>
                </a:cubicBezTo>
                <a:cubicBezTo>
                  <a:pt x="105" y="576"/>
                  <a:pt x="93" y="581"/>
                  <a:pt x="79" y="596"/>
                </a:cubicBezTo>
                <a:cubicBezTo>
                  <a:pt x="65" y="610"/>
                  <a:pt x="57" y="635"/>
                  <a:pt x="57" y="635"/>
                </a:cubicBezTo>
                <a:cubicBezTo>
                  <a:pt x="57" y="635"/>
                  <a:pt x="71" y="613"/>
                  <a:pt x="99" y="607"/>
                </a:cubicBezTo>
                <a:cubicBezTo>
                  <a:pt x="114" y="604"/>
                  <a:pt x="125" y="603"/>
                  <a:pt x="133" y="603"/>
                </a:cubicBezTo>
                <a:cubicBezTo>
                  <a:pt x="140" y="603"/>
                  <a:pt x="143" y="604"/>
                  <a:pt x="143" y="604"/>
                </a:cubicBezTo>
                <a:cubicBezTo>
                  <a:pt x="143" y="604"/>
                  <a:pt x="104" y="605"/>
                  <a:pt x="80" y="642"/>
                </a:cubicBezTo>
                <a:cubicBezTo>
                  <a:pt x="56" y="679"/>
                  <a:pt x="72" y="689"/>
                  <a:pt x="43" y="715"/>
                </a:cubicBezTo>
                <a:cubicBezTo>
                  <a:pt x="14" y="741"/>
                  <a:pt x="0" y="748"/>
                  <a:pt x="0" y="748"/>
                </a:cubicBezTo>
                <a:cubicBezTo>
                  <a:pt x="0" y="748"/>
                  <a:pt x="39" y="744"/>
                  <a:pt x="70" y="716"/>
                </a:cubicBezTo>
                <a:cubicBezTo>
                  <a:pt x="100" y="688"/>
                  <a:pt x="107" y="669"/>
                  <a:pt x="142" y="659"/>
                </a:cubicBezTo>
                <a:cubicBezTo>
                  <a:pt x="147" y="658"/>
                  <a:pt x="151" y="657"/>
                  <a:pt x="155" y="657"/>
                </a:cubicBezTo>
                <a:cubicBezTo>
                  <a:pt x="166" y="657"/>
                  <a:pt x="173" y="662"/>
                  <a:pt x="180" y="667"/>
                </a:cubicBezTo>
                <a:cubicBezTo>
                  <a:pt x="187" y="672"/>
                  <a:pt x="195" y="678"/>
                  <a:pt x="207" y="678"/>
                </a:cubicBezTo>
                <a:cubicBezTo>
                  <a:pt x="208" y="678"/>
                  <a:pt x="210" y="677"/>
                  <a:pt x="212" y="677"/>
                </a:cubicBezTo>
                <a:cubicBezTo>
                  <a:pt x="240" y="674"/>
                  <a:pt x="263" y="669"/>
                  <a:pt x="265" y="669"/>
                </a:cubicBezTo>
                <a:cubicBezTo>
                  <a:pt x="265" y="669"/>
                  <a:pt x="265" y="669"/>
                  <a:pt x="264" y="670"/>
                </a:cubicBezTo>
                <a:cubicBezTo>
                  <a:pt x="259" y="672"/>
                  <a:pt x="240" y="691"/>
                  <a:pt x="210" y="698"/>
                </a:cubicBezTo>
                <a:cubicBezTo>
                  <a:pt x="180" y="704"/>
                  <a:pt x="153" y="719"/>
                  <a:pt x="153" y="719"/>
                </a:cubicBezTo>
                <a:cubicBezTo>
                  <a:pt x="153" y="719"/>
                  <a:pt x="154" y="723"/>
                  <a:pt x="163" y="723"/>
                </a:cubicBezTo>
                <a:cubicBezTo>
                  <a:pt x="168" y="723"/>
                  <a:pt x="175" y="722"/>
                  <a:pt x="185" y="719"/>
                </a:cubicBezTo>
                <a:cubicBezTo>
                  <a:pt x="216" y="708"/>
                  <a:pt x="248" y="690"/>
                  <a:pt x="272" y="690"/>
                </a:cubicBezTo>
                <a:cubicBezTo>
                  <a:pt x="273" y="690"/>
                  <a:pt x="273" y="690"/>
                  <a:pt x="273" y="690"/>
                </a:cubicBezTo>
                <a:cubicBezTo>
                  <a:pt x="297" y="690"/>
                  <a:pt x="305" y="696"/>
                  <a:pt x="305" y="696"/>
                </a:cubicBezTo>
                <a:cubicBezTo>
                  <a:pt x="305" y="696"/>
                  <a:pt x="295" y="710"/>
                  <a:pt x="254" y="722"/>
                </a:cubicBezTo>
                <a:cubicBezTo>
                  <a:pt x="214" y="735"/>
                  <a:pt x="202" y="761"/>
                  <a:pt x="202" y="761"/>
                </a:cubicBezTo>
                <a:cubicBezTo>
                  <a:pt x="202" y="761"/>
                  <a:pt x="217" y="746"/>
                  <a:pt x="249" y="736"/>
                </a:cubicBezTo>
                <a:cubicBezTo>
                  <a:pt x="282" y="726"/>
                  <a:pt x="313" y="711"/>
                  <a:pt x="325" y="707"/>
                </a:cubicBezTo>
                <a:cubicBezTo>
                  <a:pt x="331" y="706"/>
                  <a:pt x="335" y="705"/>
                  <a:pt x="337" y="705"/>
                </a:cubicBezTo>
                <a:cubicBezTo>
                  <a:pt x="339" y="705"/>
                  <a:pt x="340" y="706"/>
                  <a:pt x="340" y="706"/>
                </a:cubicBezTo>
                <a:cubicBezTo>
                  <a:pt x="340" y="706"/>
                  <a:pt x="311" y="731"/>
                  <a:pt x="314" y="731"/>
                </a:cubicBezTo>
                <a:cubicBezTo>
                  <a:pt x="314" y="731"/>
                  <a:pt x="314" y="731"/>
                  <a:pt x="314" y="731"/>
                </a:cubicBezTo>
                <a:cubicBezTo>
                  <a:pt x="319" y="729"/>
                  <a:pt x="366" y="728"/>
                  <a:pt x="387" y="710"/>
                </a:cubicBezTo>
                <a:cubicBezTo>
                  <a:pt x="408" y="691"/>
                  <a:pt x="427" y="678"/>
                  <a:pt x="427" y="678"/>
                </a:cubicBezTo>
                <a:cubicBezTo>
                  <a:pt x="427" y="678"/>
                  <a:pt x="427" y="678"/>
                  <a:pt x="427" y="678"/>
                </a:cubicBezTo>
                <a:cubicBezTo>
                  <a:pt x="427" y="678"/>
                  <a:pt x="427" y="678"/>
                  <a:pt x="427" y="678"/>
                </a:cubicBezTo>
                <a:cubicBezTo>
                  <a:pt x="427" y="678"/>
                  <a:pt x="424" y="696"/>
                  <a:pt x="425" y="696"/>
                </a:cubicBezTo>
                <a:cubicBezTo>
                  <a:pt x="425" y="696"/>
                  <a:pt x="426" y="696"/>
                  <a:pt x="426" y="696"/>
                </a:cubicBezTo>
                <a:cubicBezTo>
                  <a:pt x="429" y="692"/>
                  <a:pt x="438" y="694"/>
                  <a:pt x="483" y="655"/>
                </a:cubicBezTo>
                <a:cubicBezTo>
                  <a:pt x="525" y="618"/>
                  <a:pt x="533" y="579"/>
                  <a:pt x="534" y="579"/>
                </a:cubicBezTo>
                <a:cubicBezTo>
                  <a:pt x="535" y="579"/>
                  <a:pt x="535" y="579"/>
                  <a:pt x="535" y="579"/>
                </a:cubicBezTo>
                <a:cubicBezTo>
                  <a:pt x="536" y="583"/>
                  <a:pt x="544" y="642"/>
                  <a:pt x="544" y="642"/>
                </a:cubicBezTo>
                <a:cubicBezTo>
                  <a:pt x="544" y="642"/>
                  <a:pt x="567" y="606"/>
                  <a:pt x="577" y="539"/>
                </a:cubicBezTo>
                <a:cubicBezTo>
                  <a:pt x="587" y="474"/>
                  <a:pt x="554" y="396"/>
                  <a:pt x="558" y="396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6" y="404"/>
                  <a:pt x="593" y="420"/>
                  <a:pt x="593" y="420"/>
                </a:cubicBezTo>
                <a:cubicBezTo>
                  <a:pt x="593" y="420"/>
                  <a:pt x="552" y="338"/>
                  <a:pt x="542" y="310"/>
                </a:cubicBezTo>
                <a:cubicBezTo>
                  <a:pt x="532" y="281"/>
                  <a:pt x="535" y="210"/>
                  <a:pt x="509" y="127"/>
                </a:cubicBezTo>
                <a:cubicBezTo>
                  <a:pt x="483" y="44"/>
                  <a:pt x="478" y="34"/>
                  <a:pt x="455" y="17"/>
                </a:cubicBezTo>
                <a:cubicBezTo>
                  <a:pt x="438" y="5"/>
                  <a:pt x="419" y="0"/>
                  <a:pt x="401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文本框 102"/>
          <p:cNvSpPr txBox="1"/>
          <p:nvPr/>
        </p:nvSpPr>
        <p:spPr>
          <a:xfrm>
            <a:off x="3201143" y="1904242"/>
            <a:ext cx="5827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rgbClr val="EE4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万圣节模版</a:t>
            </a:r>
            <a:endParaRPr lang="zh-CN" altLang="en-US" sz="8800" b="1" dirty="0">
              <a:solidFill>
                <a:srgbClr val="EE41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5" name="直接连接符 104"/>
          <p:cNvCxnSpPr/>
          <p:nvPr/>
        </p:nvCxnSpPr>
        <p:spPr>
          <a:xfrm>
            <a:off x="3365500" y="3300198"/>
            <a:ext cx="5474221" cy="0"/>
          </a:xfrm>
          <a:prstGeom prst="line">
            <a:avLst/>
          </a:prstGeom>
          <a:ln>
            <a:solidFill>
              <a:srgbClr val="EE4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矩形 105"/>
          <p:cNvSpPr>
            <a:spLocks noChangeArrowheads="1"/>
          </p:cNvSpPr>
          <p:nvPr/>
        </p:nvSpPr>
        <p:spPr bwMode="auto">
          <a:xfrm>
            <a:off x="3934222" y="3768500"/>
            <a:ext cx="1771015" cy="3371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 smtClean="0">
                <a:solidFill>
                  <a:srgbClr val="F166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汇报人：小Q办公</a:t>
            </a:r>
            <a:endParaRPr lang="zh-CN" altLang="en-US" sz="1600" dirty="0">
              <a:solidFill>
                <a:srgbClr val="F166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矩形 106"/>
          <p:cNvSpPr>
            <a:spLocks noChangeArrowheads="1"/>
          </p:cNvSpPr>
          <p:nvPr/>
        </p:nvSpPr>
        <p:spPr bwMode="auto">
          <a:xfrm>
            <a:off x="6653270" y="3767863"/>
            <a:ext cx="2153154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 smtClean="0">
                <a:solidFill>
                  <a:srgbClr val="F166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600" dirty="0" smtClean="0">
                <a:solidFill>
                  <a:srgbClr val="F166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dirty="0" smtClean="0">
                <a:solidFill>
                  <a:srgbClr val="F166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 smtClean="0">
                <a:solidFill>
                  <a:srgbClr val="F166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dirty="0" smtClean="0">
                <a:solidFill>
                  <a:srgbClr val="F166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600" dirty="0">
              <a:solidFill>
                <a:srgbClr val="F166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KSO_Shape"/>
          <p:cNvSpPr/>
          <p:nvPr/>
        </p:nvSpPr>
        <p:spPr bwMode="auto">
          <a:xfrm>
            <a:off x="3563027" y="3667521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8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8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8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8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F1662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9" name="KSO_Shape"/>
          <p:cNvSpPr/>
          <p:nvPr/>
        </p:nvSpPr>
        <p:spPr bwMode="auto">
          <a:xfrm>
            <a:off x="6235851" y="3779058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F1662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107" grpId="0"/>
      <p:bldP spid="108" grpId="0" animBg="1"/>
      <p:bldP spid="1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EditPoints="1"/>
          </p:cNvSpPr>
          <p:nvPr/>
        </p:nvSpPr>
        <p:spPr bwMode="auto">
          <a:xfrm>
            <a:off x="70840" y="57152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902832" y="282186"/>
            <a:ext cx="244044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87326" y="23946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50" y="1395413"/>
            <a:ext cx="2979738" cy="245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02738" y="1392238"/>
            <a:ext cx="2984500" cy="2454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2"/>
          <a:stretch>
            <a:fillRect/>
          </a:stretch>
        </p:blipFill>
        <p:spPr bwMode="auto">
          <a:xfrm>
            <a:off x="2984500" y="1392238"/>
            <a:ext cx="6218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直角三角形 9"/>
          <p:cNvSpPr/>
          <p:nvPr/>
        </p:nvSpPr>
        <p:spPr>
          <a:xfrm rot="13481815">
            <a:off x="2463800" y="2109788"/>
            <a:ext cx="1023938" cy="10255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直角三角形 10"/>
          <p:cNvSpPr/>
          <p:nvPr/>
        </p:nvSpPr>
        <p:spPr>
          <a:xfrm rot="2680177">
            <a:off x="8699500" y="2109788"/>
            <a:ext cx="1025525" cy="102552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2"/>
          <p:cNvSpPr>
            <a:spLocks noChangeArrowheads="1"/>
          </p:cNvSpPr>
          <p:nvPr/>
        </p:nvSpPr>
        <p:spPr bwMode="auto">
          <a:xfrm>
            <a:off x="1166813" y="4360863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3"/>
          <p:cNvSpPr>
            <a:spLocks noChangeArrowheads="1"/>
          </p:cNvSpPr>
          <p:nvPr/>
        </p:nvSpPr>
        <p:spPr bwMode="auto">
          <a:xfrm>
            <a:off x="1182688" y="4856163"/>
            <a:ext cx="98377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宋体" panose="02010600030101010101" pitchFamily="2" charset="-122"/>
              </a:rPr>
              <a:t>。极</a:t>
            </a:r>
            <a:r>
              <a:rPr lang="zh-CN" altLang="en-US" sz="16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宋体" panose="02010600030101010101" pitchFamily="2" charset="-122"/>
              </a:rPr>
              <a:t>。极</a:t>
            </a:r>
            <a:r>
              <a:rPr lang="zh-CN" altLang="en-US" sz="16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227138" y="4838700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5"/>
          <p:cNvSpPr>
            <a:spLocks noChangeArrowheads="1"/>
          </p:cNvSpPr>
          <p:nvPr/>
        </p:nvSpPr>
        <p:spPr bwMode="auto">
          <a:xfrm>
            <a:off x="215900" y="2362200"/>
            <a:ext cx="27368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168275" y="17684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42888" y="2260600"/>
            <a:ext cx="2524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8"/>
          <p:cNvSpPr>
            <a:spLocks noChangeArrowheads="1"/>
          </p:cNvSpPr>
          <p:nvPr/>
        </p:nvSpPr>
        <p:spPr bwMode="auto">
          <a:xfrm>
            <a:off x="9439275" y="2378075"/>
            <a:ext cx="2747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9"/>
          <p:cNvSpPr>
            <a:spLocks noChangeArrowheads="1"/>
          </p:cNvSpPr>
          <p:nvPr/>
        </p:nvSpPr>
        <p:spPr bwMode="auto">
          <a:xfrm>
            <a:off x="9391650" y="1784350"/>
            <a:ext cx="264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9466263" y="2276475"/>
            <a:ext cx="2525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EditPoints="1"/>
          </p:cNvSpPr>
          <p:nvPr/>
        </p:nvSpPr>
        <p:spPr bwMode="auto">
          <a:xfrm>
            <a:off x="70840" y="57152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902832" y="282186"/>
            <a:ext cx="244044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87326" y="23946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Text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5363" y="3021203"/>
            <a:ext cx="1514475" cy="1655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60838" y="3021203"/>
            <a:ext cx="1514475" cy="165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Text_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78100" y="4745228"/>
            <a:ext cx="1514475" cy="1655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Text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78100" y="1297178"/>
            <a:ext cx="1514475" cy="1655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Picture_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78100" y="3021203"/>
            <a:ext cx="1514475" cy="1655763"/>
          </a:xfrm>
          <a:prstGeom prst="rect">
            <a:avLst/>
          </a:prstGeom>
          <a:blipFill dpi="0" rotWithShape="1">
            <a:blip r:embed="rId8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MH_Picture_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5363" y="4745228"/>
            <a:ext cx="1514475" cy="1655763"/>
          </a:xfrm>
          <a:prstGeom prst="rect">
            <a:avLst/>
          </a:prstGeom>
          <a:blipFill dpi="0" rotWithShape="1">
            <a:blip r:embed="rId10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MH_Picture_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60838" y="4745228"/>
            <a:ext cx="1514475" cy="1655763"/>
          </a:xfrm>
          <a:prstGeom prst="rect">
            <a:avLst/>
          </a:prstGeom>
          <a:blipFill dpi="0" rotWithShape="1">
            <a:blip r:embed="rId12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MH_Picture_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95363" y="1297178"/>
            <a:ext cx="1514475" cy="1655763"/>
          </a:xfrm>
          <a:prstGeom prst="rect">
            <a:avLst/>
          </a:prstGeom>
          <a:blipFill dpi="0" rotWithShape="1">
            <a:blip r:embed="rId14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MH_Picture_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60838" y="1297178"/>
            <a:ext cx="1514475" cy="1655763"/>
          </a:xfrm>
          <a:prstGeom prst="rect">
            <a:avLst/>
          </a:prstGeom>
          <a:blipFill dpi="0" rotWithShape="1">
            <a:blip r:embed="rId16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矩形 51"/>
          <p:cNvSpPr>
            <a:spLocks noChangeArrowheads="1"/>
          </p:cNvSpPr>
          <p:nvPr/>
        </p:nvSpPr>
        <p:spPr bwMode="auto">
          <a:xfrm>
            <a:off x="7369175" y="1960753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52"/>
          <p:cNvSpPr>
            <a:spLocks noChangeArrowheads="1"/>
          </p:cNvSpPr>
          <p:nvPr/>
        </p:nvSpPr>
        <p:spPr bwMode="auto">
          <a:xfrm>
            <a:off x="7369175" y="2592578"/>
            <a:ext cx="3827463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。极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。极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。极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477125" y="2470341"/>
            <a:ext cx="2525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EditPoints="1"/>
          </p:cNvSpPr>
          <p:nvPr/>
        </p:nvSpPr>
        <p:spPr bwMode="auto">
          <a:xfrm>
            <a:off x="70840" y="57152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902832" y="282186"/>
            <a:ext cx="244044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87326" y="23946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141"/>
          <p:cNvSpPr>
            <a:spLocks noChangeArrowheads="1"/>
          </p:cNvSpPr>
          <p:nvPr/>
        </p:nvSpPr>
        <p:spPr bwMode="auto">
          <a:xfrm>
            <a:off x="5810314" y="5985002"/>
            <a:ext cx="582612" cy="896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8" name="Rectangle 142"/>
          <p:cNvSpPr>
            <a:spLocks noChangeArrowheads="1"/>
          </p:cNvSpPr>
          <p:nvPr/>
        </p:nvSpPr>
        <p:spPr bwMode="auto">
          <a:xfrm>
            <a:off x="5810314" y="5985002"/>
            <a:ext cx="58261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9" name="Rectangle 143"/>
          <p:cNvSpPr>
            <a:spLocks noChangeArrowheads="1"/>
          </p:cNvSpPr>
          <p:nvPr/>
        </p:nvSpPr>
        <p:spPr bwMode="auto">
          <a:xfrm>
            <a:off x="6913626" y="5384927"/>
            <a:ext cx="582613" cy="1497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auto">
          <a:xfrm>
            <a:off x="6913626" y="5384927"/>
            <a:ext cx="582613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1" name="Rectangle 145"/>
          <p:cNvSpPr>
            <a:spLocks noChangeArrowheads="1"/>
          </p:cNvSpPr>
          <p:nvPr/>
        </p:nvSpPr>
        <p:spPr bwMode="auto">
          <a:xfrm>
            <a:off x="8072501" y="4783265"/>
            <a:ext cx="581025" cy="20986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2" name="Rectangle 146"/>
          <p:cNvSpPr>
            <a:spLocks noChangeArrowheads="1"/>
          </p:cNvSpPr>
          <p:nvPr/>
        </p:nvSpPr>
        <p:spPr bwMode="auto">
          <a:xfrm>
            <a:off x="8072501" y="4783265"/>
            <a:ext cx="5810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3" name="Rectangle 147"/>
          <p:cNvSpPr>
            <a:spLocks noChangeArrowheads="1"/>
          </p:cNvSpPr>
          <p:nvPr/>
        </p:nvSpPr>
        <p:spPr bwMode="auto">
          <a:xfrm>
            <a:off x="9174226" y="4183190"/>
            <a:ext cx="582613" cy="269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4" name="Rectangle 148"/>
          <p:cNvSpPr>
            <a:spLocks noChangeArrowheads="1"/>
          </p:cNvSpPr>
          <p:nvPr/>
        </p:nvSpPr>
        <p:spPr bwMode="auto">
          <a:xfrm>
            <a:off x="9174226" y="4183190"/>
            <a:ext cx="58261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5" name="Rectangle 149"/>
          <p:cNvSpPr>
            <a:spLocks noChangeArrowheads="1"/>
          </p:cNvSpPr>
          <p:nvPr/>
        </p:nvSpPr>
        <p:spPr bwMode="auto">
          <a:xfrm>
            <a:off x="10331514" y="3581527"/>
            <a:ext cx="582612" cy="3300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6" name="Rectangle 150"/>
          <p:cNvSpPr>
            <a:spLocks noChangeArrowheads="1"/>
          </p:cNvSpPr>
          <p:nvPr/>
        </p:nvSpPr>
        <p:spPr bwMode="auto">
          <a:xfrm>
            <a:off x="10331514" y="3581527"/>
            <a:ext cx="582612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7" name="Rectangle 151"/>
          <p:cNvSpPr>
            <a:spLocks noChangeArrowheads="1"/>
          </p:cNvSpPr>
          <p:nvPr/>
        </p:nvSpPr>
        <p:spPr bwMode="auto">
          <a:xfrm>
            <a:off x="5556314" y="5502402"/>
            <a:ext cx="1122362" cy="601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8" name="Rectangle 152"/>
          <p:cNvSpPr>
            <a:spLocks noChangeArrowheads="1"/>
          </p:cNvSpPr>
          <p:nvPr/>
        </p:nvSpPr>
        <p:spPr bwMode="auto">
          <a:xfrm>
            <a:off x="6678676" y="4902327"/>
            <a:ext cx="1122363" cy="600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9" name="Rectangle 153"/>
          <p:cNvSpPr>
            <a:spLocks noChangeArrowheads="1"/>
          </p:cNvSpPr>
          <p:nvPr/>
        </p:nvSpPr>
        <p:spPr bwMode="auto">
          <a:xfrm>
            <a:off x="7801039" y="4300665"/>
            <a:ext cx="1123950" cy="6016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20" name="Rectangle 154"/>
          <p:cNvSpPr>
            <a:spLocks noChangeArrowheads="1"/>
          </p:cNvSpPr>
          <p:nvPr/>
        </p:nvSpPr>
        <p:spPr bwMode="auto">
          <a:xfrm>
            <a:off x="8924989" y="3700590"/>
            <a:ext cx="1122362" cy="600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21" name="Rectangle 155"/>
          <p:cNvSpPr>
            <a:spLocks noChangeArrowheads="1"/>
          </p:cNvSpPr>
          <p:nvPr/>
        </p:nvSpPr>
        <p:spPr bwMode="auto">
          <a:xfrm>
            <a:off x="10047351" y="3100515"/>
            <a:ext cx="1123950" cy="600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22" name="Freeform 156"/>
          <p:cNvSpPr/>
          <p:nvPr/>
        </p:nvSpPr>
        <p:spPr bwMode="auto">
          <a:xfrm>
            <a:off x="10526776" y="2033715"/>
            <a:ext cx="193675" cy="1444625"/>
          </a:xfrm>
          <a:custGeom>
            <a:avLst/>
            <a:gdLst>
              <a:gd name="T0" fmla="*/ 104 w 184"/>
              <a:gd name="T1" fmla="*/ 1187 h 1368"/>
              <a:gd name="T2" fmla="*/ 104 w 184"/>
              <a:gd name="T3" fmla="*/ 0 h 1368"/>
              <a:gd name="T4" fmla="*/ 80 w 184"/>
              <a:gd name="T5" fmla="*/ 0 h 1368"/>
              <a:gd name="T6" fmla="*/ 80 w 184"/>
              <a:gd name="T7" fmla="*/ 1187 h 1368"/>
              <a:gd name="T8" fmla="*/ 0 w 184"/>
              <a:gd name="T9" fmla="*/ 1276 h 1368"/>
              <a:gd name="T10" fmla="*/ 92 w 184"/>
              <a:gd name="T11" fmla="*/ 1368 h 1368"/>
              <a:gd name="T12" fmla="*/ 184 w 184"/>
              <a:gd name="T13" fmla="*/ 1276 h 1368"/>
              <a:gd name="T14" fmla="*/ 104 w 184"/>
              <a:gd name="T15" fmla="*/ 1187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368">
                <a:moveTo>
                  <a:pt x="104" y="1187"/>
                </a:moveTo>
                <a:cubicBezTo>
                  <a:pt x="104" y="0"/>
                  <a:pt x="104" y="0"/>
                  <a:pt x="10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187"/>
                  <a:pt x="80" y="1187"/>
                  <a:pt x="80" y="1187"/>
                </a:cubicBezTo>
                <a:cubicBezTo>
                  <a:pt x="35" y="1193"/>
                  <a:pt x="0" y="1230"/>
                  <a:pt x="0" y="1276"/>
                </a:cubicBezTo>
                <a:cubicBezTo>
                  <a:pt x="0" y="1327"/>
                  <a:pt x="41" y="1368"/>
                  <a:pt x="92" y="1368"/>
                </a:cubicBezTo>
                <a:cubicBezTo>
                  <a:pt x="142" y="1368"/>
                  <a:pt x="184" y="1327"/>
                  <a:pt x="184" y="1276"/>
                </a:cubicBezTo>
                <a:cubicBezTo>
                  <a:pt x="184" y="1230"/>
                  <a:pt x="149" y="1193"/>
                  <a:pt x="104" y="118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3" name="Freeform 157"/>
          <p:cNvSpPr/>
          <p:nvPr/>
        </p:nvSpPr>
        <p:spPr bwMode="auto">
          <a:xfrm>
            <a:off x="8266176" y="3243390"/>
            <a:ext cx="193675" cy="1443037"/>
          </a:xfrm>
          <a:custGeom>
            <a:avLst/>
            <a:gdLst>
              <a:gd name="T0" fmla="*/ 104 w 184"/>
              <a:gd name="T1" fmla="*/ 1186 h 1367"/>
              <a:gd name="T2" fmla="*/ 104 w 184"/>
              <a:gd name="T3" fmla="*/ 0 h 1367"/>
              <a:gd name="T4" fmla="*/ 80 w 184"/>
              <a:gd name="T5" fmla="*/ 0 h 1367"/>
              <a:gd name="T6" fmla="*/ 80 w 184"/>
              <a:gd name="T7" fmla="*/ 1186 h 1367"/>
              <a:gd name="T8" fmla="*/ 0 w 184"/>
              <a:gd name="T9" fmla="*/ 1276 h 1367"/>
              <a:gd name="T10" fmla="*/ 92 w 184"/>
              <a:gd name="T11" fmla="*/ 1367 h 1367"/>
              <a:gd name="T12" fmla="*/ 184 w 184"/>
              <a:gd name="T13" fmla="*/ 1276 h 1367"/>
              <a:gd name="T14" fmla="*/ 104 w 184"/>
              <a:gd name="T15" fmla="*/ 1186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367">
                <a:moveTo>
                  <a:pt x="104" y="1186"/>
                </a:moveTo>
                <a:cubicBezTo>
                  <a:pt x="104" y="0"/>
                  <a:pt x="104" y="0"/>
                  <a:pt x="10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186"/>
                  <a:pt x="80" y="1186"/>
                  <a:pt x="80" y="1186"/>
                </a:cubicBezTo>
                <a:cubicBezTo>
                  <a:pt x="35" y="1192"/>
                  <a:pt x="0" y="1229"/>
                  <a:pt x="0" y="1276"/>
                </a:cubicBezTo>
                <a:cubicBezTo>
                  <a:pt x="0" y="1326"/>
                  <a:pt x="42" y="1367"/>
                  <a:pt x="92" y="1367"/>
                </a:cubicBezTo>
                <a:cubicBezTo>
                  <a:pt x="143" y="1367"/>
                  <a:pt x="184" y="1326"/>
                  <a:pt x="184" y="1276"/>
                </a:cubicBezTo>
                <a:cubicBezTo>
                  <a:pt x="184" y="1229"/>
                  <a:pt x="149" y="1192"/>
                  <a:pt x="104" y="118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Freeform 158"/>
          <p:cNvSpPr/>
          <p:nvPr/>
        </p:nvSpPr>
        <p:spPr bwMode="auto">
          <a:xfrm>
            <a:off x="7131114" y="3789490"/>
            <a:ext cx="193675" cy="1493837"/>
          </a:xfrm>
          <a:custGeom>
            <a:avLst/>
            <a:gdLst>
              <a:gd name="T0" fmla="*/ 105 w 184"/>
              <a:gd name="T1" fmla="*/ 1235 h 1416"/>
              <a:gd name="T2" fmla="*/ 105 w 184"/>
              <a:gd name="T3" fmla="*/ 0 h 1416"/>
              <a:gd name="T4" fmla="*/ 80 w 184"/>
              <a:gd name="T5" fmla="*/ 0 h 1416"/>
              <a:gd name="T6" fmla="*/ 80 w 184"/>
              <a:gd name="T7" fmla="*/ 1235 h 1416"/>
              <a:gd name="T8" fmla="*/ 0 w 184"/>
              <a:gd name="T9" fmla="*/ 1324 h 1416"/>
              <a:gd name="T10" fmla="*/ 92 w 184"/>
              <a:gd name="T11" fmla="*/ 1416 h 1416"/>
              <a:gd name="T12" fmla="*/ 184 w 184"/>
              <a:gd name="T13" fmla="*/ 1324 h 1416"/>
              <a:gd name="T14" fmla="*/ 105 w 184"/>
              <a:gd name="T15" fmla="*/ 1235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416">
                <a:moveTo>
                  <a:pt x="105" y="1235"/>
                </a:moveTo>
                <a:cubicBezTo>
                  <a:pt x="105" y="0"/>
                  <a:pt x="105" y="0"/>
                  <a:pt x="105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235"/>
                  <a:pt x="80" y="1235"/>
                  <a:pt x="80" y="1235"/>
                </a:cubicBezTo>
                <a:cubicBezTo>
                  <a:pt x="35" y="1241"/>
                  <a:pt x="0" y="1278"/>
                  <a:pt x="0" y="1324"/>
                </a:cubicBezTo>
                <a:cubicBezTo>
                  <a:pt x="0" y="1375"/>
                  <a:pt x="42" y="1416"/>
                  <a:pt x="92" y="1416"/>
                </a:cubicBezTo>
                <a:cubicBezTo>
                  <a:pt x="143" y="1416"/>
                  <a:pt x="184" y="1375"/>
                  <a:pt x="184" y="1324"/>
                </a:cubicBezTo>
                <a:cubicBezTo>
                  <a:pt x="184" y="1278"/>
                  <a:pt x="149" y="1241"/>
                  <a:pt x="105" y="123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5" name="Freeform 159"/>
          <p:cNvSpPr/>
          <p:nvPr/>
        </p:nvSpPr>
        <p:spPr bwMode="auto">
          <a:xfrm>
            <a:off x="6019864" y="4600702"/>
            <a:ext cx="193675" cy="1289050"/>
          </a:xfrm>
          <a:custGeom>
            <a:avLst/>
            <a:gdLst>
              <a:gd name="T0" fmla="*/ 104 w 184"/>
              <a:gd name="T1" fmla="*/ 1040 h 1221"/>
              <a:gd name="T2" fmla="*/ 104 w 184"/>
              <a:gd name="T3" fmla="*/ 0 h 1221"/>
              <a:gd name="T4" fmla="*/ 79 w 184"/>
              <a:gd name="T5" fmla="*/ 0 h 1221"/>
              <a:gd name="T6" fmla="*/ 79 w 184"/>
              <a:gd name="T7" fmla="*/ 1040 h 1221"/>
              <a:gd name="T8" fmla="*/ 0 w 184"/>
              <a:gd name="T9" fmla="*/ 1129 h 1221"/>
              <a:gd name="T10" fmla="*/ 92 w 184"/>
              <a:gd name="T11" fmla="*/ 1221 h 1221"/>
              <a:gd name="T12" fmla="*/ 184 w 184"/>
              <a:gd name="T13" fmla="*/ 1129 h 1221"/>
              <a:gd name="T14" fmla="*/ 104 w 184"/>
              <a:gd name="T15" fmla="*/ 1040 h 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221">
                <a:moveTo>
                  <a:pt x="104" y="1040"/>
                </a:moveTo>
                <a:cubicBezTo>
                  <a:pt x="104" y="0"/>
                  <a:pt x="104" y="0"/>
                  <a:pt x="104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1040"/>
                  <a:pt x="79" y="1040"/>
                  <a:pt x="79" y="1040"/>
                </a:cubicBezTo>
                <a:cubicBezTo>
                  <a:pt x="35" y="1046"/>
                  <a:pt x="0" y="1083"/>
                  <a:pt x="0" y="1129"/>
                </a:cubicBezTo>
                <a:cubicBezTo>
                  <a:pt x="0" y="1180"/>
                  <a:pt x="41" y="1221"/>
                  <a:pt x="92" y="1221"/>
                </a:cubicBezTo>
                <a:cubicBezTo>
                  <a:pt x="142" y="1221"/>
                  <a:pt x="184" y="1180"/>
                  <a:pt x="184" y="1129"/>
                </a:cubicBezTo>
                <a:cubicBezTo>
                  <a:pt x="184" y="1083"/>
                  <a:pt x="149" y="1046"/>
                  <a:pt x="104" y="104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6" name="Freeform 160"/>
          <p:cNvSpPr/>
          <p:nvPr/>
        </p:nvSpPr>
        <p:spPr bwMode="auto">
          <a:xfrm>
            <a:off x="9377426" y="2633790"/>
            <a:ext cx="193675" cy="1444625"/>
          </a:xfrm>
          <a:custGeom>
            <a:avLst/>
            <a:gdLst>
              <a:gd name="T0" fmla="*/ 104 w 184"/>
              <a:gd name="T1" fmla="*/ 1187 h 1368"/>
              <a:gd name="T2" fmla="*/ 104 w 184"/>
              <a:gd name="T3" fmla="*/ 0 h 1368"/>
              <a:gd name="T4" fmla="*/ 80 w 184"/>
              <a:gd name="T5" fmla="*/ 0 h 1368"/>
              <a:gd name="T6" fmla="*/ 80 w 184"/>
              <a:gd name="T7" fmla="*/ 1187 h 1368"/>
              <a:gd name="T8" fmla="*/ 0 w 184"/>
              <a:gd name="T9" fmla="*/ 1276 h 1368"/>
              <a:gd name="T10" fmla="*/ 92 w 184"/>
              <a:gd name="T11" fmla="*/ 1368 h 1368"/>
              <a:gd name="T12" fmla="*/ 184 w 184"/>
              <a:gd name="T13" fmla="*/ 1276 h 1368"/>
              <a:gd name="T14" fmla="*/ 104 w 184"/>
              <a:gd name="T15" fmla="*/ 1187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368">
                <a:moveTo>
                  <a:pt x="104" y="1187"/>
                </a:moveTo>
                <a:cubicBezTo>
                  <a:pt x="104" y="0"/>
                  <a:pt x="104" y="0"/>
                  <a:pt x="10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187"/>
                  <a:pt x="80" y="1187"/>
                  <a:pt x="80" y="1187"/>
                </a:cubicBezTo>
                <a:cubicBezTo>
                  <a:pt x="35" y="1193"/>
                  <a:pt x="0" y="1230"/>
                  <a:pt x="0" y="1276"/>
                </a:cubicBezTo>
                <a:cubicBezTo>
                  <a:pt x="0" y="1327"/>
                  <a:pt x="41" y="1368"/>
                  <a:pt x="92" y="1368"/>
                </a:cubicBezTo>
                <a:cubicBezTo>
                  <a:pt x="143" y="1368"/>
                  <a:pt x="184" y="1327"/>
                  <a:pt x="184" y="1276"/>
                </a:cubicBezTo>
                <a:cubicBezTo>
                  <a:pt x="184" y="1230"/>
                  <a:pt x="149" y="1193"/>
                  <a:pt x="104" y="118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Freeform 161"/>
          <p:cNvSpPr/>
          <p:nvPr/>
        </p:nvSpPr>
        <p:spPr bwMode="auto">
          <a:xfrm>
            <a:off x="7181914" y="3648202"/>
            <a:ext cx="298450" cy="300038"/>
          </a:xfrm>
          <a:custGeom>
            <a:avLst/>
            <a:gdLst>
              <a:gd name="T0" fmla="*/ 2147483646 w 283"/>
              <a:gd name="T1" fmla="*/ 0 h 284"/>
              <a:gd name="T2" fmla="*/ 2147483646 w 283"/>
              <a:gd name="T3" fmla="*/ 2147483646 h 284"/>
              <a:gd name="T4" fmla="*/ 2147483646 w 283"/>
              <a:gd name="T5" fmla="*/ 2147483646 h 284"/>
              <a:gd name="T6" fmla="*/ 2147483646 w 283"/>
              <a:gd name="T7" fmla="*/ 2147483646 h 284"/>
              <a:gd name="T8" fmla="*/ 0 w 283"/>
              <a:gd name="T9" fmla="*/ 2147483646 h 284"/>
              <a:gd name="T10" fmla="*/ 2147483646 w 283"/>
              <a:gd name="T11" fmla="*/ 2147483646 h 284"/>
              <a:gd name="T12" fmla="*/ 2147483646 w 283"/>
              <a:gd name="T13" fmla="*/ 2147483646 h 284"/>
              <a:gd name="T14" fmla="*/ 2147483646 w 283"/>
              <a:gd name="T15" fmla="*/ 2147483646 h 284"/>
              <a:gd name="T16" fmla="*/ 2147483646 w 283"/>
              <a:gd name="T17" fmla="*/ 2147483646 h 284"/>
              <a:gd name="T18" fmla="*/ 2147483646 w 283"/>
              <a:gd name="T19" fmla="*/ 2147483646 h 284"/>
              <a:gd name="T20" fmla="*/ 2147483646 w 283"/>
              <a:gd name="T21" fmla="*/ 2147483646 h 284"/>
              <a:gd name="T22" fmla="*/ 2147483646 w 283"/>
              <a:gd name="T23" fmla="*/ 0 h 2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3" h="284">
                <a:moveTo>
                  <a:pt x="133" y="0"/>
                </a:moveTo>
                <a:cubicBezTo>
                  <a:pt x="126" y="18"/>
                  <a:pt x="126" y="18"/>
                  <a:pt x="126" y="18"/>
                </a:cubicBezTo>
                <a:cubicBezTo>
                  <a:pt x="116" y="43"/>
                  <a:pt x="102" y="65"/>
                  <a:pt x="83" y="84"/>
                </a:cubicBezTo>
                <a:cubicBezTo>
                  <a:pt x="64" y="103"/>
                  <a:pt x="42" y="117"/>
                  <a:pt x="17" y="127"/>
                </a:cubicBezTo>
                <a:cubicBezTo>
                  <a:pt x="0" y="134"/>
                  <a:pt x="0" y="134"/>
                  <a:pt x="0" y="134"/>
                </a:cubicBezTo>
                <a:cubicBezTo>
                  <a:pt x="126" y="261"/>
                  <a:pt x="126" y="261"/>
                  <a:pt x="126" y="261"/>
                </a:cubicBezTo>
                <a:cubicBezTo>
                  <a:pt x="141" y="276"/>
                  <a:pt x="161" y="284"/>
                  <a:pt x="182" y="284"/>
                </a:cubicBezTo>
                <a:cubicBezTo>
                  <a:pt x="206" y="284"/>
                  <a:pt x="229" y="274"/>
                  <a:pt x="247" y="256"/>
                </a:cubicBezTo>
                <a:cubicBezTo>
                  <a:pt x="255" y="248"/>
                  <a:pt x="255" y="248"/>
                  <a:pt x="255" y="248"/>
                </a:cubicBezTo>
                <a:cubicBezTo>
                  <a:pt x="273" y="230"/>
                  <a:pt x="283" y="207"/>
                  <a:pt x="283" y="183"/>
                </a:cubicBezTo>
                <a:cubicBezTo>
                  <a:pt x="283" y="162"/>
                  <a:pt x="275" y="142"/>
                  <a:pt x="260" y="127"/>
                </a:cubicBezTo>
                <a:lnTo>
                  <a:pt x="1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162"/>
          <p:cNvSpPr>
            <a:spLocks noEditPoints="1"/>
          </p:cNvSpPr>
          <p:nvPr/>
        </p:nvSpPr>
        <p:spPr bwMode="auto">
          <a:xfrm>
            <a:off x="6918389" y="3384677"/>
            <a:ext cx="430212" cy="411163"/>
          </a:xfrm>
          <a:custGeom>
            <a:avLst/>
            <a:gdLst>
              <a:gd name="T0" fmla="*/ 2147483646 w 408"/>
              <a:gd name="T1" fmla="*/ 2147483646 h 389"/>
              <a:gd name="T2" fmla="*/ 2147483646 w 408"/>
              <a:gd name="T3" fmla="*/ 0 h 389"/>
              <a:gd name="T4" fmla="*/ 2147483646 w 408"/>
              <a:gd name="T5" fmla="*/ 2147483646 h 389"/>
              <a:gd name="T6" fmla="*/ 0 w 408"/>
              <a:gd name="T7" fmla="*/ 2147483646 h 389"/>
              <a:gd name="T8" fmla="*/ 2147483646 w 408"/>
              <a:gd name="T9" fmla="*/ 2147483646 h 389"/>
              <a:gd name="T10" fmla="*/ 2147483646 w 408"/>
              <a:gd name="T11" fmla="*/ 2147483646 h 389"/>
              <a:gd name="T12" fmla="*/ 2147483646 w 408"/>
              <a:gd name="T13" fmla="*/ 2147483646 h 389"/>
              <a:gd name="T14" fmla="*/ 2147483646 w 408"/>
              <a:gd name="T15" fmla="*/ 2147483646 h 389"/>
              <a:gd name="T16" fmla="*/ 2147483646 w 408"/>
              <a:gd name="T17" fmla="*/ 2147483646 h 389"/>
              <a:gd name="T18" fmla="*/ 2147483646 w 408"/>
              <a:gd name="T19" fmla="*/ 2147483646 h 389"/>
              <a:gd name="T20" fmla="*/ 2147483646 w 408"/>
              <a:gd name="T21" fmla="*/ 2147483646 h 389"/>
              <a:gd name="T22" fmla="*/ 2147483646 w 408"/>
              <a:gd name="T23" fmla="*/ 2147483646 h 389"/>
              <a:gd name="T24" fmla="*/ 2147483646 w 408"/>
              <a:gd name="T25" fmla="*/ 2147483646 h 389"/>
              <a:gd name="T26" fmla="*/ 2147483646 w 408"/>
              <a:gd name="T27" fmla="*/ 2147483646 h 389"/>
              <a:gd name="T28" fmla="*/ 2147483646 w 408"/>
              <a:gd name="T29" fmla="*/ 2147483646 h 389"/>
              <a:gd name="T30" fmla="*/ 2147483646 w 408"/>
              <a:gd name="T31" fmla="*/ 2147483646 h 3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389">
                <a:moveTo>
                  <a:pt x="332" y="57"/>
                </a:moveTo>
                <a:cubicBezTo>
                  <a:pt x="295" y="20"/>
                  <a:pt x="246" y="0"/>
                  <a:pt x="194" y="0"/>
                </a:cubicBezTo>
                <a:cubicBezTo>
                  <a:pt x="143" y="0"/>
                  <a:pt x="94" y="20"/>
                  <a:pt x="57" y="57"/>
                </a:cubicBezTo>
                <a:cubicBezTo>
                  <a:pt x="20" y="94"/>
                  <a:pt x="0" y="142"/>
                  <a:pt x="0" y="194"/>
                </a:cubicBezTo>
                <a:cubicBezTo>
                  <a:pt x="0" y="246"/>
                  <a:pt x="20" y="295"/>
                  <a:pt x="57" y="332"/>
                </a:cubicBezTo>
                <a:cubicBezTo>
                  <a:pt x="94" y="369"/>
                  <a:pt x="142" y="389"/>
                  <a:pt x="194" y="389"/>
                </a:cubicBezTo>
                <a:cubicBezTo>
                  <a:pt x="246" y="389"/>
                  <a:pt x="295" y="369"/>
                  <a:pt x="332" y="332"/>
                </a:cubicBezTo>
                <a:cubicBezTo>
                  <a:pt x="408" y="256"/>
                  <a:pt x="408" y="133"/>
                  <a:pt x="332" y="57"/>
                </a:cubicBezTo>
                <a:close/>
                <a:moveTo>
                  <a:pt x="279" y="278"/>
                </a:moveTo>
                <a:cubicBezTo>
                  <a:pt x="256" y="301"/>
                  <a:pt x="226" y="313"/>
                  <a:pt x="194" y="313"/>
                </a:cubicBezTo>
                <a:cubicBezTo>
                  <a:pt x="163" y="313"/>
                  <a:pt x="133" y="301"/>
                  <a:pt x="110" y="278"/>
                </a:cubicBezTo>
                <a:cubicBezTo>
                  <a:pt x="88" y="256"/>
                  <a:pt x="76" y="226"/>
                  <a:pt x="76" y="194"/>
                </a:cubicBezTo>
                <a:cubicBezTo>
                  <a:pt x="76" y="163"/>
                  <a:pt x="88" y="133"/>
                  <a:pt x="110" y="110"/>
                </a:cubicBezTo>
                <a:cubicBezTo>
                  <a:pt x="133" y="88"/>
                  <a:pt x="163" y="75"/>
                  <a:pt x="194" y="75"/>
                </a:cubicBezTo>
                <a:cubicBezTo>
                  <a:pt x="226" y="75"/>
                  <a:pt x="256" y="88"/>
                  <a:pt x="279" y="110"/>
                </a:cubicBezTo>
                <a:cubicBezTo>
                  <a:pt x="325" y="157"/>
                  <a:pt x="325" y="232"/>
                  <a:pt x="279" y="2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163"/>
          <p:cNvSpPr/>
          <p:nvPr/>
        </p:nvSpPr>
        <p:spPr bwMode="auto">
          <a:xfrm>
            <a:off x="10401364" y="1717802"/>
            <a:ext cx="547687" cy="323850"/>
          </a:xfrm>
          <a:custGeom>
            <a:avLst/>
            <a:gdLst>
              <a:gd name="T0" fmla="*/ 2147483646 w 520"/>
              <a:gd name="T1" fmla="*/ 2147483646 h 307"/>
              <a:gd name="T2" fmla="*/ 2147483646 w 520"/>
              <a:gd name="T3" fmla="*/ 2147483646 h 307"/>
              <a:gd name="T4" fmla="*/ 2147483646 w 520"/>
              <a:gd name="T5" fmla="*/ 2147483646 h 307"/>
              <a:gd name="T6" fmla="*/ 2147483646 w 520"/>
              <a:gd name="T7" fmla="*/ 2147483646 h 307"/>
              <a:gd name="T8" fmla="*/ 2147483646 w 520"/>
              <a:gd name="T9" fmla="*/ 0 h 307"/>
              <a:gd name="T10" fmla="*/ 2147483646 w 520"/>
              <a:gd name="T11" fmla="*/ 2147483646 h 307"/>
              <a:gd name="T12" fmla="*/ 2147483646 w 520"/>
              <a:gd name="T13" fmla="*/ 2147483646 h 307"/>
              <a:gd name="T14" fmla="*/ 2147483646 w 520"/>
              <a:gd name="T15" fmla="*/ 2147483646 h 307"/>
              <a:gd name="T16" fmla="*/ 2147483646 w 520"/>
              <a:gd name="T17" fmla="*/ 2147483646 h 307"/>
              <a:gd name="T18" fmla="*/ 2147483646 w 520"/>
              <a:gd name="T19" fmla="*/ 2147483646 h 307"/>
              <a:gd name="T20" fmla="*/ 2147483646 w 520"/>
              <a:gd name="T21" fmla="*/ 2147483646 h 307"/>
              <a:gd name="T22" fmla="*/ 2147483646 w 520"/>
              <a:gd name="T23" fmla="*/ 2147483646 h 307"/>
              <a:gd name="T24" fmla="*/ 2147483646 w 520"/>
              <a:gd name="T25" fmla="*/ 2147483646 h 307"/>
              <a:gd name="T26" fmla="*/ 2147483646 w 520"/>
              <a:gd name="T27" fmla="*/ 2147483646 h 307"/>
              <a:gd name="T28" fmla="*/ 2147483646 w 520"/>
              <a:gd name="T29" fmla="*/ 2147483646 h 307"/>
              <a:gd name="T30" fmla="*/ 2147483646 w 520"/>
              <a:gd name="T31" fmla="*/ 2147483646 h 307"/>
              <a:gd name="T32" fmla="*/ 2147483646 w 520"/>
              <a:gd name="T33" fmla="*/ 2147483646 h 307"/>
              <a:gd name="T34" fmla="*/ 2147483646 w 520"/>
              <a:gd name="T35" fmla="*/ 2147483646 h 307"/>
              <a:gd name="T36" fmla="*/ 2147483646 w 520"/>
              <a:gd name="T37" fmla="*/ 2147483646 h 307"/>
              <a:gd name="T38" fmla="*/ 2147483646 w 520"/>
              <a:gd name="T39" fmla="*/ 2147483646 h 307"/>
              <a:gd name="T40" fmla="*/ 2147483646 w 520"/>
              <a:gd name="T41" fmla="*/ 2147483646 h 307"/>
              <a:gd name="T42" fmla="*/ 2147483646 w 520"/>
              <a:gd name="T43" fmla="*/ 2147483646 h 307"/>
              <a:gd name="T44" fmla="*/ 2147483646 w 520"/>
              <a:gd name="T45" fmla="*/ 2147483646 h 307"/>
              <a:gd name="T46" fmla="*/ 2147483646 w 520"/>
              <a:gd name="T47" fmla="*/ 2147483646 h 307"/>
              <a:gd name="T48" fmla="*/ 2147483646 w 520"/>
              <a:gd name="T49" fmla="*/ 2147483646 h 307"/>
              <a:gd name="T50" fmla="*/ 2147483646 w 520"/>
              <a:gd name="T51" fmla="*/ 2147483646 h 307"/>
              <a:gd name="T52" fmla="*/ 2147483646 w 520"/>
              <a:gd name="T53" fmla="*/ 2147483646 h 307"/>
              <a:gd name="T54" fmla="*/ 2147483646 w 520"/>
              <a:gd name="T55" fmla="*/ 2147483646 h 307"/>
              <a:gd name="T56" fmla="*/ 2147483646 w 520"/>
              <a:gd name="T57" fmla="*/ 2147483646 h 307"/>
              <a:gd name="T58" fmla="*/ 2147483646 w 520"/>
              <a:gd name="T59" fmla="*/ 2147483646 h 307"/>
              <a:gd name="T60" fmla="*/ 2147483646 w 520"/>
              <a:gd name="T61" fmla="*/ 2147483646 h 307"/>
              <a:gd name="T62" fmla="*/ 2147483646 w 520"/>
              <a:gd name="T63" fmla="*/ 2147483646 h 307"/>
              <a:gd name="T64" fmla="*/ 2147483646 w 520"/>
              <a:gd name="T65" fmla="*/ 2147483646 h 307"/>
              <a:gd name="T66" fmla="*/ 2147483646 w 520"/>
              <a:gd name="T67" fmla="*/ 2147483646 h 307"/>
              <a:gd name="T68" fmla="*/ 2147483646 w 520"/>
              <a:gd name="T69" fmla="*/ 2147483646 h 307"/>
              <a:gd name="T70" fmla="*/ 2147483646 w 520"/>
              <a:gd name="T71" fmla="*/ 2147483646 h 307"/>
              <a:gd name="T72" fmla="*/ 2147483646 w 520"/>
              <a:gd name="T73" fmla="*/ 2147483646 h 307"/>
              <a:gd name="T74" fmla="*/ 2147483646 w 520"/>
              <a:gd name="T75" fmla="*/ 2147483646 h 307"/>
              <a:gd name="T76" fmla="*/ 2147483646 w 520"/>
              <a:gd name="T77" fmla="*/ 2147483646 h 307"/>
              <a:gd name="T78" fmla="*/ 2147483646 w 520"/>
              <a:gd name="T79" fmla="*/ 2147483646 h 307"/>
              <a:gd name="T80" fmla="*/ 2147483646 w 520"/>
              <a:gd name="T81" fmla="*/ 2147483646 h 307"/>
              <a:gd name="T82" fmla="*/ 2147483646 w 520"/>
              <a:gd name="T83" fmla="*/ 2147483646 h 307"/>
              <a:gd name="T84" fmla="*/ 2147483646 w 520"/>
              <a:gd name="T85" fmla="*/ 2147483646 h 30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20" h="307">
                <a:moveTo>
                  <a:pt x="430" y="92"/>
                </a:moveTo>
                <a:cubicBezTo>
                  <a:pt x="427" y="91"/>
                  <a:pt x="424" y="90"/>
                  <a:pt x="422" y="90"/>
                </a:cubicBezTo>
                <a:cubicBezTo>
                  <a:pt x="419" y="90"/>
                  <a:pt x="417" y="91"/>
                  <a:pt x="416" y="93"/>
                </a:cubicBezTo>
                <a:cubicBezTo>
                  <a:pt x="401" y="43"/>
                  <a:pt x="356" y="6"/>
                  <a:pt x="304" y="1"/>
                </a:cubicBezTo>
                <a:cubicBezTo>
                  <a:pt x="300" y="0"/>
                  <a:pt x="296" y="0"/>
                  <a:pt x="292" y="0"/>
                </a:cubicBezTo>
                <a:cubicBezTo>
                  <a:pt x="253" y="0"/>
                  <a:pt x="217" y="17"/>
                  <a:pt x="199" y="45"/>
                </a:cubicBezTo>
                <a:cubicBezTo>
                  <a:pt x="187" y="39"/>
                  <a:pt x="174" y="36"/>
                  <a:pt x="161" y="36"/>
                </a:cubicBezTo>
                <a:cubicBezTo>
                  <a:pt x="154" y="36"/>
                  <a:pt x="147" y="37"/>
                  <a:pt x="141" y="39"/>
                </a:cubicBezTo>
                <a:cubicBezTo>
                  <a:pt x="114" y="46"/>
                  <a:pt x="92" y="65"/>
                  <a:pt x="86" y="90"/>
                </a:cubicBezTo>
                <a:cubicBezTo>
                  <a:pt x="75" y="90"/>
                  <a:pt x="65" y="92"/>
                  <a:pt x="56" y="96"/>
                </a:cubicBezTo>
                <a:cubicBezTo>
                  <a:pt x="23" y="110"/>
                  <a:pt x="0" y="142"/>
                  <a:pt x="2" y="186"/>
                </a:cubicBezTo>
                <a:cubicBezTo>
                  <a:pt x="10" y="183"/>
                  <a:pt x="19" y="182"/>
                  <a:pt x="28" y="182"/>
                </a:cubicBezTo>
                <a:cubicBezTo>
                  <a:pt x="35" y="182"/>
                  <a:pt x="35" y="182"/>
                  <a:pt x="35" y="182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43" y="154"/>
                  <a:pt x="61" y="136"/>
                  <a:pt x="83" y="130"/>
                </a:cubicBezTo>
                <a:cubicBezTo>
                  <a:pt x="88" y="129"/>
                  <a:pt x="93" y="129"/>
                  <a:pt x="98" y="129"/>
                </a:cubicBezTo>
                <a:cubicBezTo>
                  <a:pt x="100" y="129"/>
                  <a:pt x="102" y="129"/>
                  <a:pt x="104" y="129"/>
                </a:cubicBezTo>
                <a:cubicBezTo>
                  <a:pt x="108" y="129"/>
                  <a:pt x="113" y="128"/>
                  <a:pt x="120" y="127"/>
                </a:cubicBezTo>
                <a:cubicBezTo>
                  <a:pt x="122" y="118"/>
                  <a:pt x="122" y="118"/>
                  <a:pt x="122" y="118"/>
                </a:cubicBezTo>
                <a:cubicBezTo>
                  <a:pt x="126" y="101"/>
                  <a:pt x="137" y="88"/>
                  <a:pt x="152" y="84"/>
                </a:cubicBezTo>
                <a:cubicBezTo>
                  <a:pt x="155" y="83"/>
                  <a:pt x="158" y="83"/>
                  <a:pt x="161" y="83"/>
                </a:cubicBezTo>
                <a:cubicBezTo>
                  <a:pt x="170" y="83"/>
                  <a:pt x="180" y="86"/>
                  <a:pt x="188" y="93"/>
                </a:cubicBezTo>
                <a:cubicBezTo>
                  <a:pt x="195" y="99"/>
                  <a:pt x="195" y="99"/>
                  <a:pt x="195" y="99"/>
                </a:cubicBezTo>
                <a:cubicBezTo>
                  <a:pt x="198" y="98"/>
                  <a:pt x="198" y="98"/>
                  <a:pt x="198" y="98"/>
                </a:cubicBezTo>
                <a:cubicBezTo>
                  <a:pt x="204" y="96"/>
                  <a:pt x="210" y="95"/>
                  <a:pt x="216" y="94"/>
                </a:cubicBezTo>
                <a:cubicBezTo>
                  <a:pt x="222" y="88"/>
                  <a:pt x="222" y="88"/>
                  <a:pt x="222" y="88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236" y="62"/>
                  <a:pt x="262" y="47"/>
                  <a:pt x="298" y="47"/>
                </a:cubicBezTo>
                <a:cubicBezTo>
                  <a:pt x="299" y="47"/>
                  <a:pt x="299" y="47"/>
                  <a:pt x="300" y="47"/>
                </a:cubicBezTo>
                <a:cubicBezTo>
                  <a:pt x="336" y="51"/>
                  <a:pt x="368" y="81"/>
                  <a:pt x="374" y="117"/>
                </a:cubicBezTo>
                <a:cubicBezTo>
                  <a:pt x="382" y="140"/>
                  <a:pt x="382" y="140"/>
                  <a:pt x="382" y="140"/>
                </a:cubicBezTo>
                <a:cubicBezTo>
                  <a:pt x="401" y="137"/>
                  <a:pt x="401" y="137"/>
                  <a:pt x="401" y="137"/>
                </a:cubicBezTo>
                <a:cubicBezTo>
                  <a:pt x="404" y="136"/>
                  <a:pt x="407" y="136"/>
                  <a:pt x="410" y="136"/>
                </a:cubicBezTo>
                <a:cubicBezTo>
                  <a:pt x="413" y="136"/>
                  <a:pt x="417" y="136"/>
                  <a:pt x="420" y="137"/>
                </a:cubicBezTo>
                <a:cubicBezTo>
                  <a:pt x="450" y="144"/>
                  <a:pt x="468" y="180"/>
                  <a:pt x="460" y="217"/>
                </a:cubicBezTo>
                <a:cubicBezTo>
                  <a:pt x="457" y="231"/>
                  <a:pt x="454" y="244"/>
                  <a:pt x="428" y="259"/>
                </a:cubicBezTo>
                <a:cubicBezTo>
                  <a:pt x="430" y="271"/>
                  <a:pt x="429" y="282"/>
                  <a:pt x="427" y="293"/>
                </a:cubicBezTo>
                <a:cubicBezTo>
                  <a:pt x="430" y="299"/>
                  <a:pt x="430" y="299"/>
                  <a:pt x="430" y="299"/>
                </a:cubicBezTo>
                <a:cubicBezTo>
                  <a:pt x="425" y="298"/>
                  <a:pt x="425" y="298"/>
                  <a:pt x="425" y="298"/>
                </a:cubicBezTo>
                <a:cubicBezTo>
                  <a:pt x="422" y="307"/>
                  <a:pt x="422" y="307"/>
                  <a:pt x="422" y="307"/>
                </a:cubicBezTo>
                <a:cubicBezTo>
                  <a:pt x="431" y="304"/>
                  <a:pt x="431" y="304"/>
                  <a:pt x="431" y="304"/>
                </a:cubicBezTo>
                <a:cubicBezTo>
                  <a:pt x="474" y="291"/>
                  <a:pt x="497" y="268"/>
                  <a:pt x="506" y="227"/>
                </a:cubicBezTo>
                <a:cubicBezTo>
                  <a:pt x="520" y="165"/>
                  <a:pt x="486" y="104"/>
                  <a:pt x="430" y="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64"/>
          <p:cNvSpPr/>
          <p:nvPr/>
        </p:nvSpPr>
        <p:spPr bwMode="auto">
          <a:xfrm>
            <a:off x="10350564" y="1817815"/>
            <a:ext cx="503237" cy="285750"/>
          </a:xfrm>
          <a:custGeom>
            <a:avLst/>
            <a:gdLst>
              <a:gd name="T0" fmla="*/ 2147483646 w 477"/>
              <a:gd name="T1" fmla="*/ 2147483646 h 271"/>
              <a:gd name="T2" fmla="*/ 2147483646 w 477"/>
              <a:gd name="T3" fmla="*/ 2147483646 h 271"/>
              <a:gd name="T4" fmla="*/ 2147483646 w 477"/>
              <a:gd name="T5" fmla="*/ 2147483646 h 271"/>
              <a:gd name="T6" fmla="*/ 2147483646 w 477"/>
              <a:gd name="T7" fmla="*/ 2147483646 h 271"/>
              <a:gd name="T8" fmla="*/ 2147483646 w 477"/>
              <a:gd name="T9" fmla="*/ 2147483646 h 271"/>
              <a:gd name="T10" fmla="*/ 2147483646 w 477"/>
              <a:gd name="T11" fmla="*/ 0 h 271"/>
              <a:gd name="T12" fmla="*/ 2147483646 w 477"/>
              <a:gd name="T13" fmla="*/ 2147483646 h 271"/>
              <a:gd name="T14" fmla="*/ 2147483646 w 477"/>
              <a:gd name="T15" fmla="*/ 2147483646 h 271"/>
              <a:gd name="T16" fmla="*/ 2147483646 w 477"/>
              <a:gd name="T17" fmla="*/ 2147483646 h 271"/>
              <a:gd name="T18" fmla="*/ 2147483646 w 477"/>
              <a:gd name="T19" fmla="*/ 2147483646 h 271"/>
              <a:gd name="T20" fmla="*/ 2147483646 w 477"/>
              <a:gd name="T21" fmla="*/ 2147483646 h 271"/>
              <a:gd name="T22" fmla="*/ 2147483646 w 477"/>
              <a:gd name="T23" fmla="*/ 2147483646 h 271"/>
              <a:gd name="T24" fmla="*/ 2147483646 w 477"/>
              <a:gd name="T25" fmla="*/ 2147483646 h 271"/>
              <a:gd name="T26" fmla="*/ 2147483646 w 477"/>
              <a:gd name="T27" fmla="*/ 2147483646 h 271"/>
              <a:gd name="T28" fmla="*/ 2147483646 w 477"/>
              <a:gd name="T29" fmla="*/ 2147483646 h 271"/>
              <a:gd name="T30" fmla="*/ 2147483646 w 477"/>
              <a:gd name="T31" fmla="*/ 2147483646 h 271"/>
              <a:gd name="T32" fmla="*/ 2147483646 w 477"/>
              <a:gd name="T33" fmla="*/ 2147483646 h 2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7" h="271">
                <a:moveTo>
                  <a:pt x="463" y="130"/>
                </a:moveTo>
                <a:cubicBezTo>
                  <a:pt x="452" y="110"/>
                  <a:pt x="435" y="96"/>
                  <a:pt x="414" y="91"/>
                </a:cubicBezTo>
                <a:cubicBezTo>
                  <a:pt x="409" y="90"/>
                  <a:pt x="404" y="90"/>
                  <a:pt x="399" y="90"/>
                </a:cubicBezTo>
                <a:cubicBezTo>
                  <a:pt x="396" y="90"/>
                  <a:pt x="387" y="90"/>
                  <a:pt x="384" y="89"/>
                </a:cubicBezTo>
                <a:cubicBezTo>
                  <a:pt x="377" y="43"/>
                  <a:pt x="336" y="5"/>
                  <a:pt x="289" y="1"/>
                </a:cubicBezTo>
                <a:cubicBezTo>
                  <a:pt x="286" y="1"/>
                  <a:pt x="282" y="0"/>
                  <a:pt x="279" y="0"/>
                </a:cubicBezTo>
                <a:cubicBezTo>
                  <a:pt x="241" y="0"/>
                  <a:pt x="207" y="20"/>
                  <a:pt x="188" y="51"/>
                </a:cubicBezTo>
                <a:cubicBezTo>
                  <a:pt x="176" y="42"/>
                  <a:pt x="161" y="36"/>
                  <a:pt x="147" y="36"/>
                </a:cubicBezTo>
                <a:cubicBezTo>
                  <a:pt x="142" y="36"/>
                  <a:pt x="137" y="37"/>
                  <a:pt x="132" y="38"/>
                </a:cubicBezTo>
                <a:cubicBezTo>
                  <a:pt x="109" y="44"/>
                  <a:pt x="91" y="63"/>
                  <a:pt x="84" y="93"/>
                </a:cubicBezTo>
                <a:cubicBezTo>
                  <a:pt x="75" y="90"/>
                  <a:pt x="75" y="90"/>
                  <a:pt x="75" y="90"/>
                </a:cubicBezTo>
                <a:cubicBezTo>
                  <a:pt x="66" y="90"/>
                  <a:pt x="58" y="91"/>
                  <a:pt x="49" y="94"/>
                </a:cubicBezTo>
                <a:cubicBezTo>
                  <a:pt x="30" y="102"/>
                  <a:pt x="16" y="118"/>
                  <a:pt x="8" y="138"/>
                </a:cubicBezTo>
                <a:cubicBezTo>
                  <a:pt x="0" y="158"/>
                  <a:pt x="1" y="181"/>
                  <a:pt x="9" y="202"/>
                </a:cubicBezTo>
                <a:cubicBezTo>
                  <a:pt x="27" y="244"/>
                  <a:pt x="73" y="271"/>
                  <a:pt x="254" y="271"/>
                </a:cubicBezTo>
                <a:cubicBezTo>
                  <a:pt x="441" y="271"/>
                  <a:pt x="462" y="242"/>
                  <a:pt x="472" y="197"/>
                </a:cubicBezTo>
                <a:cubicBezTo>
                  <a:pt x="477" y="174"/>
                  <a:pt x="474" y="150"/>
                  <a:pt x="463" y="1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165"/>
          <p:cNvSpPr>
            <a:spLocks noEditPoints="1"/>
          </p:cNvSpPr>
          <p:nvPr/>
        </p:nvSpPr>
        <p:spPr bwMode="auto">
          <a:xfrm>
            <a:off x="5856351" y="4118102"/>
            <a:ext cx="496888" cy="496888"/>
          </a:xfrm>
          <a:custGeom>
            <a:avLst/>
            <a:gdLst>
              <a:gd name="T0" fmla="*/ 2147483646 w 471"/>
              <a:gd name="T1" fmla="*/ 0 h 471"/>
              <a:gd name="T2" fmla="*/ 0 w 471"/>
              <a:gd name="T3" fmla="*/ 2147483646 h 471"/>
              <a:gd name="T4" fmla="*/ 2147483646 w 471"/>
              <a:gd name="T5" fmla="*/ 2147483646 h 471"/>
              <a:gd name="T6" fmla="*/ 2147483646 w 471"/>
              <a:gd name="T7" fmla="*/ 2147483646 h 471"/>
              <a:gd name="T8" fmla="*/ 2147483646 w 471"/>
              <a:gd name="T9" fmla="*/ 0 h 471"/>
              <a:gd name="T10" fmla="*/ 2147483646 w 471"/>
              <a:gd name="T11" fmla="*/ 2147483646 h 471"/>
              <a:gd name="T12" fmla="*/ 2147483646 w 471"/>
              <a:gd name="T13" fmla="*/ 2147483646 h 471"/>
              <a:gd name="T14" fmla="*/ 2147483646 w 471"/>
              <a:gd name="T15" fmla="*/ 2147483646 h 471"/>
              <a:gd name="T16" fmla="*/ 2147483646 w 471"/>
              <a:gd name="T17" fmla="*/ 2147483646 h 471"/>
              <a:gd name="T18" fmla="*/ 2147483646 w 471"/>
              <a:gd name="T19" fmla="*/ 2147483646 h 471"/>
              <a:gd name="T20" fmla="*/ 2147483646 w 471"/>
              <a:gd name="T21" fmla="*/ 2147483646 h 471"/>
              <a:gd name="T22" fmla="*/ 2147483646 w 471"/>
              <a:gd name="T23" fmla="*/ 2147483646 h 471"/>
              <a:gd name="T24" fmla="*/ 2147483646 w 471"/>
              <a:gd name="T25" fmla="*/ 2147483646 h 471"/>
              <a:gd name="T26" fmla="*/ 2147483646 w 471"/>
              <a:gd name="T27" fmla="*/ 2147483646 h 471"/>
              <a:gd name="T28" fmla="*/ 2147483646 w 471"/>
              <a:gd name="T29" fmla="*/ 2147483646 h 47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71" h="471">
                <a:moveTo>
                  <a:pt x="235" y="0"/>
                </a:moveTo>
                <a:cubicBezTo>
                  <a:pt x="106" y="0"/>
                  <a:pt x="0" y="106"/>
                  <a:pt x="0" y="236"/>
                </a:cubicBezTo>
                <a:cubicBezTo>
                  <a:pt x="0" y="365"/>
                  <a:pt x="106" y="471"/>
                  <a:pt x="235" y="471"/>
                </a:cubicBezTo>
                <a:cubicBezTo>
                  <a:pt x="365" y="471"/>
                  <a:pt x="471" y="365"/>
                  <a:pt x="471" y="236"/>
                </a:cubicBezTo>
                <a:cubicBezTo>
                  <a:pt x="471" y="106"/>
                  <a:pt x="365" y="0"/>
                  <a:pt x="235" y="0"/>
                </a:cubicBezTo>
                <a:close/>
                <a:moveTo>
                  <a:pt x="199" y="84"/>
                </a:moveTo>
                <a:cubicBezTo>
                  <a:pt x="271" y="84"/>
                  <a:pt x="271" y="84"/>
                  <a:pt x="271" y="84"/>
                </a:cubicBezTo>
                <a:cubicBezTo>
                  <a:pt x="271" y="141"/>
                  <a:pt x="271" y="141"/>
                  <a:pt x="271" y="141"/>
                </a:cubicBezTo>
                <a:cubicBezTo>
                  <a:pt x="199" y="141"/>
                  <a:pt x="199" y="141"/>
                  <a:pt x="199" y="141"/>
                </a:cubicBezTo>
                <a:lnTo>
                  <a:pt x="199" y="84"/>
                </a:lnTo>
                <a:close/>
                <a:moveTo>
                  <a:pt x="272" y="390"/>
                </a:moveTo>
                <a:cubicBezTo>
                  <a:pt x="199" y="390"/>
                  <a:pt x="199" y="390"/>
                  <a:pt x="199" y="390"/>
                </a:cubicBezTo>
                <a:cubicBezTo>
                  <a:pt x="199" y="203"/>
                  <a:pt x="199" y="203"/>
                  <a:pt x="199" y="203"/>
                </a:cubicBezTo>
                <a:cubicBezTo>
                  <a:pt x="272" y="203"/>
                  <a:pt x="272" y="203"/>
                  <a:pt x="272" y="203"/>
                </a:cubicBezTo>
                <a:lnTo>
                  <a:pt x="272" y="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166"/>
          <p:cNvSpPr>
            <a:spLocks noEditPoints="1"/>
          </p:cNvSpPr>
          <p:nvPr/>
        </p:nvSpPr>
        <p:spPr bwMode="auto">
          <a:xfrm>
            <a:off x="8156639" y="3010027"/>
            <a:ext cx="412750" cy="331788"/>
          </a:xfrm>
          <a:custGeom>
            <a:avLst/>
            <a:gdLst>
              <a:gd name="T0" fmla="*/ 2147483646 w 391"/>
              <a:gd name="T1" fmla="*/ 0 h 315"/>
              <a:gd name="T2" fmla="*/ 2147483646 w 391"/>
              <a:gd name="T3" fmla="*/ 0 h 315"/>
              <a:gd name="T4" fmla="*/ 0 w 391"/>
              <a:gd name="T5" fmla="*/ 2147483646 h 315"/>
              <a:gd name="T6" fmla="*/ 0 w 391"/>
              <a:gd name="T7" fmla="*/ 2147483646 h 315"/>
              <a:gd name="T8" fmla="*/ 2147483646 w 391"/>
              <a:gd name="T9" fmla="*/ 2147483646 h 315"/>
              <a:gd name="T10" fmla="*/ 2147483646 w 391"/>
              <a:gd name="T11" fmla="*/ 2147483646 h 315"/>
              <a:gd name="T12" fmla="*/ 2147483646 w 391"/>
              <a:gd name="T13" fmla="*/ 2147483646 h 315"/>
              <a:gd name="T14" fmla="*/ 2147483646 w 391"/>
              <a:gd name="T15" fmla="*/ 2147483646 h 315"/>
              <a:gd name="T16" fmla="*/ 2147483646 w 391"/>
              <a:gd name="T17" fmla="*/ 0 h 315"/>
              <a:gd name="T18" fmla="*/ 2147483646 w 391"/>
              <a:gd name="T19" fmla="*/ 2147483646 h 315"/>
              <a:gd name="T20" fmla="*/ 2147483646 w 391"/>
              <a:gd name="T21" fmla="*/ 2147483646 h 315"/>
              <a:gd name="T22" fmla="*/ 2147483646 w 391"/>
              <a:gd name="T23" fmla="*/ 2147483646 h 315"/>
              <a:gd name="T24" fmla="*/ 2147483646 w 391"/>
              <a:gd name="T25" fmla="*/ 2147483646 h 315"/>
              <a:gd name="T26" fmla="*/ 2147483646 w 391"/>
              <a:gd name="T27" fmla="*/ 2147483646 h 315"/>
              <a:gd name="T28" fmla="*/ 2147483646 w 391"/>
              <a:gd name="T29" fmla="*/ 2147483646 h 315"/>
              <a:gd name="T30" fmla="*/ 2147483646 w 391"/>
              <a:gd name="T31" fmla="*/ 2147483646 h 315"/>
              <a:gd name="T32" fmla="*/ 2147483646 w 391"/>
              <a:gd name="T33" fmla="*/ 2147483646 h 315"/>
              <a:gd name="T34" fmla="*/ 2147483646 w 391"/>
              <a:gd name="T35" fmla="*/ 2147483646 h 315"/>
              <a:gd name="T36" fmla="*/ 2147483646 w 391"/>
              <a:gd name="T37" fmla="*/ 2147483646 h 315"/>
              <a:gd name="T38" fmla="*/ 2147483646 w 391"/>
              <a:gd name="T39" fmla="*/ 2147483646 h 31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1" h="315">
                <a:moveTo>
                  <a:pt x="327" y="0"/>
                </a:move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24"/>
                  <a:pt x="0" y="53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91"/>
                  <a:pt x="28" y="315"/>
                  <a:pt x="63" y="315"/>
                </a:cubicBezTo>
                <a:cubicBezTo>
                  <a:pt x="327" y="315"/>
                  <a:pt x="327" y="315"/>
                  <a:pt x="327" y="315"/>
                </a:cubicBezTo>
                <a:cubicBezTo>
                  <a:pt x="362" y="315"/>
                  <a:pt x="391" y="291"/>
                  <a:pt x="391" y="262"/>
                </a:cubicBezTo>
                <a:cubicBezTo>
                  <a:pt x="391" y="53"/>
                  <a:pt x="391" y="53"/>
                  <a:pt x="391" y="53"/>
                </a:cubicBezTo>
                <a:cubicBezTo>
                  <a:pt x="391" y="24"/>
                  <a:pt x="362" y="0"/>
                  <a:pt x="327" y="0"/>
                </a:cubicBezTo>
                <a:close/>
                <a:moveTo>
                  <a:pt x="210" y="139"/>
                </a:moveTo>
                <a:cubicBezTo>
                  <a:pt x="203" y="142"/>
                  <a:pt x="203" y="142"/>
                  <a:pt x="203" y="142"/>
                </a:cubicBezTo>
                <a:cubicBezTo>
                  <a:pt x="202" y="150"/>
                  <a:pt x="202" y="150"/>
                  <a:pt x="202" y="150"/>
                </a:cubicBezTo>
                <a:cubicBezTo>
                  <a:pt x="201" y="171"/>
                  <a:pt x="198" y="194"/>
                  <a:pt x="195" y="210"/>
                </a:cubicBezTo>
                <a:cubicBezTo>
                  <a:pt x="192" y="194"/>
                  <a:pt x="189" y="171"/>
                  <a:pt x="188" y="150"/>
                </a:cubicBezTo>
                <a:cubicBezTo>
                  <a:pt x="188" y="142"/>
                  <a:pt x="188" y="142"/>
                  <a:pt x="188" y="142"/>
                </a:cubicBezTo>
                <a:cubicBezTo>
                  <a:pt x="180" y="139"/>
                  <a:pt x="180" y="139"/>
                  <a:pt x="180" y="139"/>
                </a:cubicBezTo>
                <a:cubicBezTo>
                  <a:pt x="168" y="135"/>
                  <a:pt x="161" y="127"/>
                  <a:pt x="161" y="118"/>
                </a:cubicBezTo>
                <a:cubicBezTo>
                  <a:pt x="161" y="104"/>
                  <a:pt x="177" y="93"/>
                  <a:pt x="195" y="93"/>
                </a:cubicBezTo>
                <a:cubicBezTo>
                  <a:pt x="214" y="93"/>
                  <a:pt x="229" y="104"/>
                  <a:pt x="229" y="118"/>
                </a:cubicBezTo>
                <a:cubicBezTo>
                  <a:pt x="229" y="127"/>
                  <a:pt x="222" y="135"/>
                  <a:pt x="210" y="1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167"/>
          <p:cNvSpPr/>
          <p:nvPr/>
        </p:nvSpPr>
        <p:spPr bwMode="auto">
          <a:xfrm>
            <a:off x="8185214" y="2779840"/>
            <a:ext cx="355600" cy="222250"/>
          </a:xfrm>
          <a:custGeom>
            <a:avLst/>
            <a:gdLst>
              <a:gd name="T0" fmla="*/ 2147483646 w 336"/>
              <a:gd name="T1" fmla="*/ 2147483646 h 210"/>
              <a:gd name="T2" fmla="*/ 2147483646 w 336"/>
              <a:gd name="T3" fmla="*/ 2147483646 h 210"/>
              <a:gd name="T4" fmla="*/ 2147483646 w 336"/>
              <a:gd name="T5" fmla="*/ 2147483646 h 210"/>
              <a:gd name="T6" fmla="*/ 2147483646 w 336"/>
              <a:gd name="T7" fmla="*/ 2147483646 h 210"/>
              <a:gd name="T8" fmla="*/ 2147483646 w 336"/>
              <a:gd name="T9" fmla="*/ 2147483646 h 210"/>
              <a:gd name="T10" fmla="*/ 2147483646 w 336"/>
              <a:gd name="T11" fmla="*/ 2147483646 h 210"/>
              <a:gd name="T12" fmla="*/ 2147483646 w 336"/>
              <a:gd name="T13" fmla="*/ 0 h 210"/>
              <a:gd name="T14" fmla="*/ 0 w 336"/>
              <a:gd name="T15" fmla="*/ 2147483646 h 210"/>
              <a:gd name="T16" fmla="*/ 2147483646 w 336"/>
              <a:gd name="T17" fmla="*/ 2147483646 h 2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6" h="210">
                <a:moveTo>
                  <a:pt x="46" y="210"/>
                </a:moveTo>
                <a:cubicBezTo>
                  <a:pt x="71" y="210"/>
                  <a:pt x="91" y="190"/>
                  <a:pt x="91" y="165"/>
                </a:cubicBezTo>
                <a:cubicBezTo>
                  <a:pt x="91" y="123"/>
                  <a:pt x="126" y="90"/>
                  <a:pt x="168" y="90"/>
                </a:cubicBezTo>
                <a:cubicBezTo>
                  <a:pt x="211" y="90"/>
                  <a:pt x="245" y="123"/>
                  <a:pt x="245" y="165"/>
                </a:cubicBezTo>
                <a:cubicBezTo>
                  <a:pt x="245" y="190"/>
                  <a:pt x="266" y="210"/>
                  <a:pt x="291" y="210"/>
                </a:cubicBezTo>
                <a:cubicBezTo>
                  <a:pt x="315" y="210"/>
                  <a:pt x="336" y="190"/>
                  <a:pt x="336" y="165"/>
                </a:cubicBezTo>
                <a:cubicBezTo>
                  <a:pt x="336" y="74"/>
                  <a:pt x="261" y="0"/>
                  <a:pt x="168" y="0"/>
                </a:cubicBezTo>
                <a:cubicBezTo>
                  <a:pt x="76" y="0"/>
                  <a:pt x="0" y="74"/>
                  <a:pt x="0" y="165"/>
                </a:cubicBezTo>
                <a:cubicBezTo>
                  <a:pt x="0" y="190"/>
                  <a:pt x="21" y="210"/>
                  <a:pt x="46" y="2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168"/>
          <p:cNvSpPr>
            <a:spLocks noEditPoints="1"/>
          </p:cNvSpPr>
          <p:nvPr/>
        </p:nvSpPr>
        <p:spPr bwMode="auto">
          <a:xfrm>
            <a:off x="9161526" y="2292477"/>
            <a:ext cx="606425" cy="479425"/>
          </a:xfrm>
          <a:custGeom>
            <a:avLst/>
            <a:gdLst>
              <a:gd name="T0" fmla="*/ 2147483646 w 574"/>
              <a:gd name="T1" fmla="*/ 2147483646 h 455"/>
              <a:gd name="T2" fmla="*/ 2147483646 w 574"/>
              <a:gd name="T3" fmla="*/ 0 h 455"/>
              <a:gd name="T4" fmla="*/ 0 w 574"/>
              <a:gd name="T5" fmla="*/ 2147483646 h 455"/>
              <a:gd name="T6" fmla="*/ 2147483646 w 574"/>
              <a:gd name="T7" fmla="*/ 2147483646 h 455"/>
              <a:gd name="T8" fmla="*/ 2147483646 w 574"/>
              <a:gd name="T9" fmla="*/ 2147483646 h 455"/>
              <a:gd name="T10" fmla="*/ 2147483646 w 574"/>
              <a:gd name="T11" fmla="*/ 2147483646 h 455"/>
              <a:gd name="T12" fmla="*/ 2147483646 w 574"/>
              <a:gd name="T13" fmla="*/ 2147483646 h 455"/>
              <a:gd name="T14" fmla="*/ 2147483646 w 574"/>
              <a:gd name="T15" fmla="*/ 2147483646 h 455"/>
              <a:gd name="T16" fmla="*/ 2147483646 w 574"/>
              <a:gd name="T17" fmla="*/ 2147483646 h 455"/>
              <a:gd name="T18" fmla="*/ 2147483646 w 574"/>
              <a:gd name="T19" fmla="*/ 2147483646 h 455"/>
              <a:gd name="T20" fmla="*/ 2147483646 w 574"/>
              <a:gd name="T21" fmla="*/ 2147483646 h 455"/>
              <a:gd name="T22" fmla="*/ 2147483646 w 574"/>
              <a:gd name="T23" fmla="*/ 2147483646 h 455"/>
              <a:gd name="T24" fmla="*/ 2147483646 w 574"/>
              <a:gd name="T25" fmla="*/ 2147483646 h 455"/>
              <a:gd name="T26" fmla="*/ 2147483646 w 574"/>
              <a:gd name="T27" fmla="*/ 2147483646 h 455"/>
              <a:gd name="T28" fmla="*/ 2147483646 w 574"/>
              <a:gd name="T29" fmla="*/ 2147483646 h 455"/>
              <a:gd name="T30" fmla="*/ 2147483646 w 574"/>
              <a:gd name="T31" fmla="*/ 2147483646 h 455"/>
              <a:gd name="T32" fmla="*/ 2147483646 w 574"/>
              <a:gd name="T33" fmla="*/ 2147483646 h 455"/>
              <a:gd name="T34" fmla="*/ 2147483646 w 574"/>
              <a:gd name="T35" fmla="*/ 2147483646 h 455"/>
              <a:gd name="T36" fmla="*/ 2147483646 w 574"/>
              <a:gd name="T37" fmla="*/ 2147483646 h 455"/>
              <a:gd name="T38" fmla="*/ 2147483646 w 574"/>
              <a:gd name="T39" fmla="*/ 2147483646 h 455"/>
              <a:gd name="T40" fmla="*/ 2147483646 w 574"/>
              <a:gd name="T41" fmla="*/ 2147483646 h 455"/>
              <a:gd name="T42" fmla="*/ 2147483646 w 574"/>
              <a:gd name="T43" fmla="*/ 2147483646 h 455"/>
              <a:gd name="T44" fmla="*/ 2147483646 w 574"/>
              <a:gd name="T45" fmla="*/ 2147483646 h 455"/>
              <a:gd name="T46" fmla="*/ 2147483646 w 574"/>
              <a:gd name="T47" fmla="*/ 2147483646 h 455"/>
              <a:gd name="T48" fmla="*/ 2147483646 w 574"/>
              <a:gd name="T49" fmla="*/ 2147483646 h 455"/>
              <a:gd name="T50" fmla="*/ 2147483646 w 574"/>
              <a:gd name="T51" fmla="*/ 2147483646 h 455"/>
              <a:gd name="T52" fmla="*/ 2147483646 w 574"/>
              <a:gd name="T53" fmla="*/ 2147483646 h 455"/>
              <a:gd name="T54" fmla="*/ 2147483646 w 574"/>
              <a:gd name="T55" fmla="*/ 2147483646 h 455"/>
              <a:gd name="T56" fmla="*/ 2147483646 w 574"/>
              <a:gd name="T57" fmla="*/ 2147483646 h 455"/>
              <a:gd name="T58" fmla="*/ 2147483646 w 574"/>
              <a:gd name="T59" fmla="*/ 2147483646 h 455"/>
              <a:gd name="T60" fmla="*/ 2147483646 w 574"/>
              <a:gd name="T61" fmla="*/ 2147483646 h 455"/>
              <a:gd name="T62" fmla="*/ 2147483646 w 574"/>
              <a:gd name="T63" fmla="*/ 2147483646 h 455"/>
              <a:gd name="T64" fmla="*/ 2147483646 w 574"/>
              <a:gd name="T65" fmla="*/ 2147483646 h 455"/>
              <a:gd name="T66" fmla="*/ 2147483646 w 574"/>
              <a:gd name="T67" fmla="*/ 2147483646 h 4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74" h="455">
                <a:moveTo>
                  <a:pt x="403" y="102"/>
                </a:moveTo>
                <a:cubicBezTo>
                  <a:pt x="373" y="41"/>
                  <a:pt x="296" y="0"/>
                  <a:pt x="208" y="0"/>
                </a:cubicBezTo>
                <a:cubicBezTo>
                  <a:pt x="94" y="0"/>
                  <a:pt x="0" y="71"/>
                  <a:pt x="0" y="158"/>
                </a:cubicBezTo>
                <a:cubicBezTo>
                  <a:pt x="0" y="216"/>
                  <a:pt x="42" y="270"/>
                  <a:pt x="109" y="297"/>
                </a:cubicBezTo>
                <a:cubicBezTo>
                  <a:pt x="67" y="398"/>
                  <a:pt x="67" y="398"/>
                  <a:pt x="67" y="398"/>
                </a:cubicBezTo>
                <a:cubicBezTo>
                  <a:pt x="169" y="314"/>
                  <a:pt x="169" y="314"/>
                  <a:pt x="169" y="314"/>
                </a:cubicBezTo>
                <a:cubicBezTo>
                  <a:pt x="182" y="316"/>
                  <a:pt x="195" y="317"/>
                  <a:pt x="208" y="317"/>
                </a:cubicBezTo>
                <a:cubicBezTo>
                  <a:pt x="214" y="317"/>
                  <a:pt x="220" y="317"/>
                  <a:pt x="226" y="316"/>
                </a:cubicBezTo>
                <a:cubicBezTo>
                  <a:pt x="261" y="356"/>
                  <a:pt x="321" y="381"/>
                  <a:pt x="385" y="381"/>
                </a:cubicBezTo>
                <a:cubicBezTo>
                  <a:pt x="390" y="381"/>
                  <a:pt x="395" y="381"/>
                  <a:pt x="399" y="380"/>
                </a:cubicBezTo>
                <a:cubicBezTo>
                  <a:pt x="489" y="455"/>
                  <a:pt x="489" y="455"/>
                  <a:pt x="489" y="455"/>
                </a:cubicBezTo>
                <a:cubicBezTo>
                  <a:pt x="455" y="371"/>
                  <a:pt x="455" y="371"/>
                  <a:pt x="455" y="371"/>
                </a:cubicBezTo>
                <a:cubicBezTo>
                  <a:pt x="527" y="350"/>
                  <a:pt x="574" y="299"/>
                  <a:pt x="574" y="241"/>
                </a:cubicBezTo>
                <a:cubicBezTo>
                  <a:pt x="574" y="169"/>
                  <a:pt x="500" y="109"/>
                  <a:pt x="403" y="102"/>
                </a:cubicBezTo>
                <a:close/>
                <a:moveTo>
                  <a:pt x="117" y="179"/>
                </a:moveTo>
                <a:cubicBezTo>
                  <a:pt x="106" y="179"/>
                  <a:pt x="96" y="170"/>
                  <a:pt x="96" y="158"/>
                </a:cubicBezTo>
                <a:cubicBezTo>
                  <a:pt x="96" y="147"/>
                  <a:pt x="106" y="138"/>
                  <a:pt x="117" y="138"/>
                </a:cubicBezTo>
                <a:cubicBezTo>
                  <a:pt x="128" y="138"/>
                  <a:pt x="138" y="147"/>
                  <a:pt x="138" y="158"/>
                </a:cubicBezTo>
                <a:cubicBezTo>
                  <a:pt x="138" y="170"/>
                  <a:pt x="128" y="179"/>
                  <a:pt x="117" y="179"/>
                </a:cubicBezTo>
                <a:close/>
                <a:moveTo>
                  <a:pt x="208" y="179"/>
                </a:moveTo>
                <a:cubicBezTo>
                  <a:pt x="197" y="179"/>
                  <a:pt x="188" y="170"/>
                  <a:pt x="188" y="158"/>
                </a:cubicBezTo>
                <a:cubicBezTo>
                  <a:pt x="188" y="147"/>
                  <a:pt x="197" y="138"/>
                  <a:pt x="208" y="138"/>
                </a:cubicBezTo>
                <a:cubicBezTo>
                  <a:pt x="220" y="138"/>
                  <a:pt x="229" y="147"/>
                  <a:pt x="229" y="158"/>
                </a:cubicBezTo>
                <a:cubicBezTo>
                  <a:pt x="229" y="170"/>
                  <a:pt x="220" y="179"/>
                  <a:pt x="208" y="179"/>
                </a:cubicBezTo>
                <a:close/>
                <a:moveTo>
                  <a:pt x="279" y="158"/>
                </a:moveTo>
                <a:cubicBezTo>
                  <a:pt x="279" y="147"/>
                  <a:pt x="288" y="138"/>
                  <a:pt x="300" y="138"/>
                </a:cubicBezTo>
                <a:cubicBezTo>
                  <a:pt x="311" y="138"/>
                  <a:pt x="320" y="147"/>
                  <a:pt x="320" y="158"/>
                </a:cubicBezTo>
                <a:cubicBezTo>
                  <a:pt x="320" y="170"/>
                  <a:pt x="311" y="179"/>
                  <a:pt x="300" y="179"/>
                </a:cubicBezTo>
                <a:cubicBezTo>
                  <a:pt x="288" y="179"/>
                  <a:pt x="279" y="170"/>
                  <a:pt x="279" y="158"/>
                </a:cubicBezTo>
                <a:close/>
                <a:moveTo>
                  <a:pt x="385" y="318"/>
                </a:moveTo>
                <a:cubicBezTo>
                  <a:pt x="356" y="318"/>
                  <a:pt x="327" y="311"/>
                  <a:pt x="304" y="299"/>
                </a:cubicBezTo>
                <a:cubicBezTo>
                  <a:pt x="368" y="274"/>
                  <a:pt x="411" y="225"/>
                  <a:pt x="416" y="167"/>
                </a:cubicBezTo>
                <a:cubicBezTo>
                  <a:pt x="470" y="175"/>
                  <a:pt x="512" y="207"/>
                  <a:pt x="512" y="241"/>
                </a:cubicBezTo>
                <a:cubicBezTo>
                  <a:pt x="512" y="282"/>
                  <a:pt x="453" y="318"/>
                  <a:pt x="385" y="3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矩形 51"/>
          <p:cNvSpPr>
            <a:spLocks noChangeArrowheads="1"/>
          </p:cNvSpPr>
          <p:nvPr/>
        </p:nvSpPr>
        <p:spPr bwMode="auto">
          <a:xfrm>
            <a:off x="876364" y="1527302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52"/>
          <p:cNvSpPr>
            <a:spLocks noChangeArrowheads="1"/>
          </p:cNvSpPr>
          <p:nvPr/>
        </p:nvSpPr>
        <p:spPr bwMode="auto">
          <a:xfrm>
            <a:off x="876364" y="2159127"/>
            <a:ext cx="3827462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。极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。极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。极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984314" y="2036890"/>
            <a:ext cx="252571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3"/>
          <p:cNvSpPr>
            <a:spLocks noEditPoints="1"/>
          </p:cNvSpPr>
          <p:nvPr/>
        </p:nvSpPr>
        <p:spPr bwMode="auto">
          <a:xfrm>
            <a:off x="737312" y="505893"/>
            <a:ext cx="3880646" cy="4715482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自由: 形状 3"/>
          <p:cNvSpPr/>
          <p:nvPr/>
        </p:nvSpPr>
        <p:spPr bwMode="auto">
          <a:xfrm>
            <a:off x="0" y="5935008"/>
            <a:ext cx="12192001" cy="928264"/>
          </a:xfrm>
          <a:custGeom>
            <a:avLst/>
            <a:gdLst>
              <a:gd name="connsiteX0" fmla="*/ 5738482 w 12192001"/>
              <a:gd name="connsiteY0" fmla="*/ 0 h 928264"/>
              <a:gd name="connsiteX1" fmla="*/ 7217035 w 12192001"/>
              <a:gd name="connsiteY1" fmla="*/ 113794 h 928264"/>
              <a:gd name="connsiteX2" fmla="*/ 8962211 w 12192001"/>
              <a:gd name="connsiteY2" fmla="*/ 227588 h 928264"/>
              <a:gd name="connsiteX3" fmla="*/ 10822522 w 12192001"/>
              <a:gd name="connsiteY3" fmla="*/ 214200 h 928264"/>
              <a:gd name="connsiteX4" fmla="*/ 12192001 w 12192001"/>
              <a:gd name="connsiteY4" fmla="*/ 324647 h 928264"/>
              <a:gd name="connsiteX5" fmla="*/ 12192001 w 12192001"/>
              <a:gd name="connsiteY5" fmla="*/ 778691 h 928264"/>
              <a:gd name="connsiteX6" fmla="*/ 12192001 w 12192001"/>
              <a:gd name="connsiteY6" fmla="*/ 928264 h 928264"/>
              <a:gd name="connsiteX7" fmla="*/ 0 w 12192001"/>
              <a:gd name="connsiteY7" fmla="*/ 928264 h 928264"/>
              <a:gd name="connsiteX8" fmla="*/ 0 w 12192001"/>
              <a:gd name="connsiteY8" fmla="*/ 903028 h 928264"/>
              <a:gd name="connsiteX9" fmla="*/ 0 w 12192001"/>
              <a:gd name="connsiteY9" fmla="*/ 321300 h 928264"/>
              <a:gd name="connsiteX10" fmla="*/ 1726998 w 12192001"/>
              <a:gd name="connsiteY10" fmla="*/ 200813 h 928264"/>
              <a:gd name="connsiteX11" fmla="*/ 4338704 w 12192001"/>
              <a:gd name="connsiteY11" fmla="*/ 184078 h 928264"/>
              <a:gd name="connsiteX12" fmla="*/ 5738482 w 12192001"/>
              <a:gd name="connsiteY12" fmla="*/ 0 h 92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1" h="928264">
                <a:moveTo>
                  <a:pt x="5738482" y="0"/>
                </a:moveTo>
                <a:cubicBezTo>
                  <a:pt x="6144478" y="0"/>
                  <a:pt x="6841337" y="56897"/>
                  <a:pt x="7217035" y="113794"/>
                </a:cubicBezTo>
                <a:cubicBezTo>
                  <a:pt x="7598792" y="170691"/>
                  <a:pt x="8701647" y="227588"/>
                  <a:pt x="8962211" y="227588"/>
                </a:cubicBezTo>
                <a:cubicBezTo>
                  <a:pt x="9222776" y="227588"/>
                  <a:pt x="10155961" y="100406"/>
                  <a:pt x="10822522" y="214200"/>
                </a:cubicBezTo>
                <a:cubicBezTo>
                  <a:pt x="11270935" y="291178"/>
                  <a:pt x="11761766" y="301219"/>
                  <a:pt x="12192001" y="324647"/>
                </a:cubicBezTo>
                <a:cubicBezTo>
                  <a:pt x="12192001" y="496592"/>
                  <a:pt x="12192001" y="647045"/>
                  <a:pt x="12192001" y="778691"/>
                </a:cubicBezTo>
                <a:lnTo>
                  <a:pt x="12192001" y="928264"/>
                </a:lnTo>
                <a:lnTo>
                  <a:pt x="0" y="928264"/>
                </a:lnTo>
                <a:lnTo>
                  <a:pt x="0" y="903028"/>
                </a:lnTo>
                <a:cubicBezTo>
                  <a:pt x="0" y="321300"/>
                  <a:pt x="0" y="321300"/>
                  <a:pt x="0" y="321300"/>
                </a:cubicBezTo>
                <a:cubicBezTo>
                  <a:pt x="745336" y="244322"/>
                  <a:pt x="1496732" y="177384"/>
                  <a:pt x="1726998" y="200813"/>
                </a:cubicBezTo>
                <a:cubicBezTo>
                  <a:pt x="2193591" y="240975"/>
                  <a:pt x="4338704" y="184078"/>
                  <a:pt x="4338704" y="184078"/>
                </a:cubicBezTo>
                <a:cubicBezTo>
                  <a:pt x="4338704" y="184078"/>
                  <a:pt x="5332486" y="0"/>
                  <a:pt x="5738482" y="0"/>
                </a:cubicBez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5" name="Freeform 56"/>
          <p:cNvSpPr/>
          <p:nvPr/>
        </p:nvSpPr>
        <p:spPr bwMode="auto">
          <a:xfrm>
            <a:off x="3384707" y="5169370"/>
            <a:ext cx="790575" cy="1465263"/>
          </a:xfrm>
          <a:custGeom>
            <a:avLst/>
            <a:gdLst>
              <a:gd name="T0" fmla="*/ 0 w 184"/>
              <a:gd name="T1" fmla="*/ 129 h 343"/>
              <a:gd name="T2" fmla="*/ 33 w 184"/>
              <a:gd name="T3" fmla="*/ 128 h 343"/>
              <a:gd name="T4" fmla="*/ 32 w 184"/>
              <a:gd name="T5" fmla="*/ 106 h 343"/>
              <a:gd name="T6" fmla="*/ 47 w 184"/>
              <a:gd name="T7" fmla="*/ 90 h 343"/>
              <a:gd name="T8" fmla="*/ 80 w 184"/>
              <a:gd name="T9" fmla="*/ 89 h 343"/>
              <a:gd name="T10" fmla="*/ 78 w 184"/>
              <a:gd name="T11" fmla="*/ 44 h 343"/>
              <a:gd name="T12" fmla="*/ 48 w 184"/>
              <a:gd name="T13" fmla="*/ 45 h 343"/>
              <a:gd name="T14" fmla="*/ 48 w 184"/>
              <a:gd name="T15" fmla="*/ 26 h 343"/>
              <a:gd name="T16" fmla="*/ 78 w 184"/>
              <a:gd name="T17" fmla="*/ 25 h 343"/>
              <a:gd name="T18" fmla="*/ 77 w 184"/>
              <a:gd name="T19" fmla="*/ 1 h 343"/>
              <a:gd name="T20" fmla="*/ 96 w 184"/>
              <a:gd name="T21" fmla="*/ 0 h 343"/>
              <a:gd name="T22" fmla="*/ 97 w 184"/>
              <a:gd name="T23" fmla="*/ 24 h 343"/>
              <a:gd name="T24" fmla="*/ 127 w 184"/>
              <a:gd name="T25" fmla="*/ 23 h 343"/>
              <a:gd name="T26" fmla="*/ 128 w 184"/>
              <a:gd name="T27" fmla="*/ 42 h 343"/>
              <a:gd name="T28" fmla="*/ 97 w 184"/>
              <a:gd name="T29" fmla="*/ 43 h 343"/>
              <a:gd name="T30" fmla="*/ 99 w 184"/>
              <a:gd name="T31" fmla="*/ 88 h 343"/>
              <a:gd name="T32" fmla="*/ 132 w 184"/>
              <a:gd name="T33" fmla="*/ 87 h 343"/>
              <a:gd name="T34" fmla="*/ 147 w 184"/>
              <a:gd name="T35" fmla="*/ 102 h 343"/>
              <a:gd name="T36" fmla="*/ 148 w 184"/>
              <a:gd name="T37" fmla="*/ 124 h 343"/>
              <a:gd name="T38" fmla="*/ 177 w 184"/>
              <a:gd name="T39" fmla="*/ 123 h 343"/>
              <a:gd name="T40" fmla="*/ 184 w 184"/>
              <a:gd name="T41" fmla="*/ 338 h 343"/>
              <a:gd name="T42" fmla="*/ 6 w 184"/>
              <a:gd name="T43" fmla="*/ 343 h 343"/>
              <a:gd name="T44" fmla="*/ 0 w 184"/>
              <a:gd name="T45" fmla="*/ 129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4" h="343">
                <a:moveTo>
                  <a:pt x="0" y="129"/>
                </a:moveTo>
                <a:cubicBezTo>
                  <a:pt x="33" y="128"/>
                  <a:pt x="33" y="128"/>
                  <a:pt x="33" y="128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32" y="97"/>
                  <a:pt x="39" y="90"/>
                  <a:pt x="47" y="90"/>
                </a:cubicBezTo>
                <a:cubicBezTo>
                  <a:pt x="80" y="89"/>
                  <a:pt x="80" y="89"/>
                  <a:pt x="80" y="89"/>
                </a:cubicBezTo>
                <a:cubicBezTo>
                  <a:pt x="78" y="44"/>
                  <a:pt x="78" y="44"/>
                  <a:pt x="78" y="44"/>
                </a:cubicBezTo>
                <a:cubicBezTo>
                  <a:pt x="48" y="45"/>
                  <a:pt x="48" y="45"/>
                  <a:pt x="48" y="45"/>
                </a:cubicBezTo>
                <a:cubicBezTo>
                  <a:pt x="48" y="26"/>
                  <a:pt x="48" y="26"/>
                  <a:pt x="48" y="26"/>
                </a:cubicBezTo>
                <a:cubicBezTo>
                  <a:pt x="78" y="25"/>
                  <a:pt x="78" y="25"/>
                  <a:pt x="78" y="25"/>
                </a:cubicBezTo>
                <a:cubicBezTo>
                  <a:pt x="77" y="1"/>
                  <a:pt x="77" y="1"/>
                  <a:pt x="77" y="1"/>
                </a:cubicBezTo>
                <a:cubicBezTo>
                  <a:pt x="96" y="0"/>
                  <a:pt x="96" y="0"/>
                  <a:pt x="96" y="0"/>
                </a:cubicBezTo>
                <a:cubicBezTo>
                  <a:pt x="97" y="24"/>
                  <a:pt x="97" y="24"/>
                  <a:pt x="97" y="24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97" y="43"/>
                  <a:pt x="97" y="43"/>
                  <a:pt x="97" y="43"/>
                </a:cubicBezTo>
                <a:cubicBezTo>
                  <a:pt x="99" y="88"/>
                  <a:pt x="99" y="88"/>
                  <a:pt x="99" y="88"/>
                </a:cubicBezTo>
                <a:cubicBezTo>
                  <a:pt x="132" y="87"/>
                  <a:pt x="132" y="87"/>
                  <a:pt x="132" y="87"/>
                </a:cubicBezTo>
                <a:cubicBezTo>
                  <a:pt x="140" y="87"/>
                  <a:pt x="147" y="94"/>
                  <a:pt x="147" y="102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4" y="338"/>
                  <a:pt x="184" y="338"/>
                  <a:pt x="184" y="338"/>
                </a:cubicBezTo>
                <a:cubicBezTo>
                  <a:pt x="6" y="343"/>
                  <a:pt x="6" y="343"/>
                  <a:pt x="6" y="343"/>
                </a:cubicBezTo>
                <a:lnTo>
                  <a:pt x="0" y="129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0"/>
          <p:cNvSpPr/>
          <p:nvPr/>
        </p:nvSpPr>
        <p:spPr bwMode="auto">
          <a:xfrm>
            <a:off x="421665" y="5086349"/>
            <a:ext cx="1153609" cy="1438283"/>
          </a:xfrm>
          <a:custGeom>
            <a:avLst/>
            <a:gdLst>
              <a:gd name="T0" fmla="*/ 0 w 316"/>
              <a:gd name="T1" fmla="*/ 96 h 395"/>
              <a:gd name="T2" fmla="*/ 42 w 316"/>
              <a:gd name="T3" fmla="*/ 87 h 395"/>
              <a:gd name="T4" fmla="*/ 108 w 316"/>
              <a:gd name="T5" fmla="*/ 9 h 395"/>
              <a:gd name="T6" fmla="*/ 201 w 316"/>
              <a:gd name="T7" fmla="*/ 51 h 395"/>
              <a:gd name="T8" fmla="*/ 248 w 316"/>
              <a:gd name="T9" fmla="*/ 40 h 395"/>
              <a:gd name="T10" fmla="*/ 316 w 316"/>
              <a:gd name="T11" fmla="*/ 339 h 395"/>
              <a:gd name="T12" fmla="*/ 68 w 316"/>
              <a:gd name="T13" fmla="*/ 395 h 395"/>
              <a:gd name="T14" fmla="*/ 0 w 316"/>
              <a:gd name="T15" fmla="*/ 9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" h="395">
                <a:moveTo>
                  <a:pt x="0" y="96"/>
                </a:moveTo>
                <a:cubicBezTo>
                  <a:pt x="42" y="87"/>
                  <a:pt x="42" y="87"/>
                  <a:pt x="42" y="87"/>
                </a:cubicBezTo>
                <a:cubicBezTo>
                  <a:pt x="40" y="52"/>
                  <a:pt x="68" y="18"/>
                  <a:pt x="108" y="9"/>
                </a:cubicBezTo>
                <a:cubicBezTo>
                  <a:pt x="149" y="0"/>
                  <a:pt x="188" y="18"/>
                  <a:pt x="201" y="51"/>
                </a:cubicBezTo>
                <a:cubicBezTo>
                  <a:pt x="248" y="40"/>
                  <a:pt x="248" y="40"/>
                  <a:pt x="248" y="40"/>
                </a:cubicBezTo>
                <a:cubicBezTo>
                  <a:pt x="316" y="339"/>
                  <a:pt x="316" y="339"/>
                  <a:pt x="316" y="339"/>
                </a:cubicBezTo>
                <a:cubicBezTo>
                  <a:pt x="68" y="395"/>
                  <a:pt x="68" y="395"/>
                  <a:pt x="68" y="395"/>
                </a:cubicBezTo>
                <a:lnTo>
                  <a:pt x="0" y="96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4"/>
          <p:cNvSpPr/>
          <p:nvPr/>
        </p:nvSpPr>
        <p:spPr bwMode="auto">
          <a:xfrm>
            <a:off x="10957590" y="5014188"/>
            <a:ext cx="1095374" cy="1727200"/>
          </a:xfrm>
          <a:custGeom>
            <a:avLst/>
            <a:gdLst>
              <a:gd name="T0" fmla="*/ 436 w 690"/>
              <a:gd name="T1" fmla="*/ 223 h 1088"/>
              <a:gd name="T2" fmla="*/ 474 w 690"/>
              <a:gd name="T3" fmla="*/ 30 h 1088"/>
              <a:gd name="T4" fmla="*/ 312 w 690"/>
              <a:gd name="T5" fmla="*/ 0 h 1088"/>
              <a:gd name="T6" fmla="*/ 277 w 690"/>
              <a:gd name="T7" fmla="*/ 193 h 1088"/>
              <a:gd name="T8" fmla="*/ 248 w 690"/>
              <a:gd name="T9" fmla="*/ 188 h 1088"/>
              <a:gd name="T10" fmla="*/ 248 w 690"/>
              <a:gd name="T11" fmla="*/ 188 h 1088"/>
              <a:gd name="T12" fmla="*/ 24 w 690"/>
              <a:gd name="T13" fmla="*/ 145 h 1088"/>
              <a:gd name="T14" fmla="*/ 0 w 690"/>
              <a:gd name="T15" fmla="*/ 282 h 1088"/>
              <a:gd name="T16" fmla="*/ 251 w 690"/>
              <a:gd name="T17" fmla="*/ 328 h 1088"/>
              <a:gd name="T18" fmla="*/ 116 w 690"/>
              <a:gd name="T19" fmla="*/ 1058 h 1088"/>
              <a:gd name="T20" fmla="*/ 275 w 690"/>
              <a:gd name="T21" fmla="*/ 1088 h 1088"/>
              <a:gd name="T22" fmla="*/ 407 w 690"/>
              <a:gd name="T23" fmla="*/ 381 h 1088"/>
              <a:gd name="T24" fmla="*/ 407 w 690"/>
              <a:gd name="T25" fmla="*/ 381 h 1088"/>
              <a:gd name="T26" fmla="*/ 412 w 690"/>
              <a:gd name="T27" fmla="*/ 357 h 1088"/>
              <a:gd name="T28" fmla="*/ 665 w 690"/>
              <a:gd name="T29" fmla="*/ 406 h 1088"/>
              <a:gd name="T30" fmla="*/ 690 w 690"/>
              <a:gd name="T31" fmla="*/ 269 h 1088"/>
              <a:gd name="T32" fmla="*/ 436 w 690"/>
              <a:gd name="T33" fmla="*/ 22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0" h="1088">
                <a:moveTo>
                  <a:pt x="436" y="223"/>
                </a:moveTo>
                <a:lnTo>
                  <a:pt x="474" y="30"/>
                </a:lnTo>
                <a:lnTo>
                  <a:pt x="312" y="0"/>
                </a:lnTo>
                <a:lnTo>
                  <a:pt x="277" y="193"/>
                </a:lnTo>
                <a:lnTo>
                  <a:pt x="248" y="188"/>
                </a:lnTo>
                <a:lnTo>
                  <a:pt x="248" y="188"/>
                </a:lnTo>
                <a:lnTo>
                  <a:pt x="24" y="145"/>
                </a:lnTo>
                <a:lnTo>
                  <a:pt x="0" y="282"/>
                </a:lnTo>
                <a:lnTo>
                  <a:pt x="251" y="328"/>
                </a:lnTo>
                <a:lnTo>
                  <a:pt x="116" y="1058"/>
                </a:lnTo>
                <a:lnTo>
                  <a:pt x="275" y="1088"/>
                </a:lnTo>
                <a:lnTo>
                  <a:pt x="407" y="381"/>
                </a:lnTo>
                <a:lnTo>
                  <a:pt x="407" y="381"/>
                </a:lnTo>
                <a:lnTo>
                  <a:pt x="412" y="357"/>
                </a:lnTo>
                <a:lnTo>
                  <a:pt x="665" y="406"/>
                </a:lnTo>
                <a:lnTo>
                  <a:pt x="690" y="269"/>
                </a:lnTo>
                <a:lnTo>
                  <a:pt x="436" y="223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8371378" y="5836491"/>
            <a:ext cx="830263" cy="617538"/>
            <a:chOff x="2357438" y="4233863"/>
            <a:chExt cx="830263" cy="617538"/>
          </a:xfrm>
        </p:grpSpPr>
        <p:sp>
          <p:nvSpPr>
            <p:cNvPr id="9" name="Freeform 28"/>
            <p:cNvSpPr>
              <a:spLocks noEditPoints="1"/>
            </p:cNvSpPr>
            <p:nvPr/>
          </p:nvSpPr>
          <p:spPr bwMode="auto">
            <a:xfrm>
              <a:off x="2357438" y="4233863"/>
              <a:ext cx="830263" cy="617538"/>
            </a:xfrm>
            <a:custGeom>
              <a:avLst/>
              <a:gdLst>
                <a:gd name="T0" fmla="*/ 69 w 193"/>
                <a:gd name="T1" fmla="*/ 81 h 143"/>
                <a:gd name="T2" fmla="*/ 105 w 193"/>
                <a:gd name="T3" fmla="*/ 47 h 143"/>
                <a:gd name="T4" fmla="*/ 83 w 193"/>
                <a:gd name="T5" fmla="*/ 36 h 143"/>
                <a:gd name="T6" fmla="*/ 64 w 193"/>
                <a:gd name="T7" fmla="*/ 50 h 143"/>
                <a:gd name="T8" fmla="*/ 69 w 193"/>
                <a:gd name="T9" fmla="*/ 81 h 143"/>
                <a:gd name="T10" fmla="*/ 33 w 193"/>
                <a:gd name="T11" fmla="*/ 72 h 143"/>
                <a:gd name="T12" fmla="*/ 39 w 193"/>
                <a:gd name="T13" fmla="*/ 91 h 143"/>
                <a:gd name="T14" fmla="*/ 37 w 193"/>
                <a:gd name="T15" fmla="*/ 98 h 143"/>
                <a:gd name="T16" fmla="*/ 30 w 193"/>
                <a:gd name="T17" fmla="*/ 90 h 143"/>
                <a:gd name="T18" fmla="*/ 24 w 193"/>
                <a:gd name="T19" fmla="*/ 97 h 143"/>
                <a:gd name="T20" fmla="*/ 25 w 193"/>
                <a:gd name="T21" fmla="*/ 78 h 143"/>
                <a:gd name="T22" fmla="*/ 33 w 193"/>
                <a:gd name="T23" fmla="*/ 72 h 143"/>
                <a:gd name="T24" fmla="*/ 56 w 193"/>
                <a:gd name="T25" fmla="*/ 23 h 143"/>
                <a:gd name="T26" fmla="*/ 122 w 193"/>
                <a:gd name="T27" fmla="*/ 3 h 143"/>
                <a:gd name="T28" fmla="*/ 187 w 193"/>
                <a:gd name="T29" fmla="*/ 57 h 143"/>
                <a:gd name="T30" fmla="*/ 160 w 193"/>
                <a:gd name="T31" fmla="*/ 124 h 143"/>
                <a:gd name="T32" fmla="*/ 112 w 193"/>
                <a:gd name="T33" fmla="*/ 116 h 143"/>
                <a:gd name="T34" fmla="*/ 84 w 193"/>
                <a:gd name="T35" fmla="*/ 116 h 143"/>
                <a:gd name="T36" fmla="*/ 69 w 193"/>
                <a:gd name="T37" fmla="*/ 105 h 143"/>
                <a:gd name="T38" fmla="*/ 63 w 193"/>
                <a:gd name="T39" fmla="*/ 133 h 143"/>
                <a:gd name="T40" fmla="*/ 58 w 193"/>
                <a:gd name="T41" fmla="*/ 141 h 143"/>
                <a:gd name="T42" fmla="*/ 49 w 193"/>
                <a:gd name="T43" fmla="*/ 140 h 143"/>
                <a:gd name="T44" fmla="*/ 43 w 193"/>
                <a:gd name="T45" fmla="*/ 142 h 143"/>
                <a:gd name="T46" fmla="*/ 35 w 193"/>
                <a:gd name="T47" fmla="*/ 139 h 143"/>
                <a:gd name="T48" fmla="*/ 28 w 193"/>
                <a:gd name="T49" fmla="*/ 141 h 143"/>
                <a:gd name="T50" fmla="*/ 23 w 193"/>
                <a:gd name="T51" fmla="*/ 137 h 143"/>
                <a:gd name="T52" fmla="*/ 16 w 193"/>
                <a:gd name="T53" fmla="*/ 138 h 143"/>
                <a:gd name="T54" fmla="*/ 9 w 193"/>
                <a:gd name="T55" fmla="*/ 136 h 143"/>
                <a:gd name="T56" fmla="*/ 2 w 193"/>
                <a:gd name="T57" fmla="*/ 135 h 143"/>
                <a:gd name="T58" fmla="*/ 1 w 193"/>
                <a:gd name="T59" fmla="*/ 127 h 143"/>
                <a:gd name="T60" fmla="*/ 21 w 193"/>
                <a:gd name="T61" fmla="*/ 95 h 143"/>
                <a:gd name="T62" fmla="*/ 23 w 193"/>
                <a:gd name="T63" fmla="*/ 71 h 143"/>
                <a:gd name="T64" fmla="*/ 34 w 193"/>
                <a:gd name="T65" fmla="*/ 59 h 143"/>
                <a:gd name="T66" fmla="*/ 40 w 193"/>
                <a:gd name="T67" fmla="*/ 33 h 143"/>
                <a:gd name="T68" fmla="*/ 56 w 193"/>
                <a:gd name="T69" fmla="*/ 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43">
                  <a:moveTo>
                    <a:pt x="69" y="81"/>
                  </a:moveTo>
                  <a:cubicBezTo>
                    <a:pt x="94" y="105"/>
                    <a:pt x="114" y="57"/>
                    <a:pt x="105" y="47"/>
                  </a:cubicBezTo>
                  <a:cubicBezTo>
                    <a:pt x="96" y="36"/>
                    <a:pt x="86" y="36"/>
                    <a:pt x="83" y="36"/>
                  </a:cubicBezTo>
                  <a:cubicBezTo>
                    <a:pt x="83" y="36"/>
                    <a:pt x="68" y="37"/>
                    <a:pt x="64" y="50"/>
                  </a:cubicBezTo>
                  <a:cubicBezTo>
                    <a:pt x="59" y="63"/>
                    <a:pt x="56" y="68"/>
                    <a:pt x="69" y="81"/>
                  </a:cubicBezTo>
                  <a:close/>
                  <a:moveTo>
                    <a:pt x="33" y="72"/>
                  </a:moveTo>
                  <a:cubicBezTo>
                    <a:pt x="33" y="79"/>
                    <a:pt x="39" y="85"/>
                    <a:pt x="39" y="91"/>
                  </a:cubicBezTo>
                  <a:cubicBezTo>
                    <a:pt x="40" y="96"/>
                    <a:pt x="39" y="100"/>
                    <a:pt x="37" y="98"/>
                  </a:cubicBezTo>
                  <a:cubicBezTo>
                    <a:pt x="34" y="97"/>
                    <a:pt x="31" y="90"/>
                    <a:pt x="30" y="90"/>
                  </a:cubicBezTo>
                  <a:cubicBezTo>
                    <a:pt x="29" y="90"/>
                    <a:pt x="22" y="98"/>
                    <a:pt x="24" y="97"/>
                  </a:cubicBezTo>
                  <a:cubicBezTo>
                    <a:pt x="26" y="95"/>
                    <a:pt x="24" y="83"/>
                    <a:pt x="25" y="78"/>
                  </a:cubicBezTo>
                  <a:cubicBezTo>
                    <a:pt x="27" y="72"/>
                    <a:pt x="33" y="72"/>
                    <a:pt x="33" y="72"/>
                  </a:cubicBezTo>
                  <a:close/>
                  <a:moveTo>
                    <a:pt x="56" y="23"/>
                  </a:moveTo>
                  <a:cubicBezTo>
                    <a:pt x="56" y="23"/>
                    <a:pt x="78" y="0"/>
                    <a:pt x="122" y="3"/>
                  </a:cubicBezTo>
                  <a:cubicBezTo>
                    <a:pt x="166" y="6"/>
                    <a:pt x="180" y="32"/>
                    <a:pt x="187" y="57"/>
                  </a:cubicBezTo>
                  <a:cubicBezTo>
                    <a:pt x="193" y="82"/>
                    <a:pt x="187" y="110"/>
                    <a:pt x="160" y="124"/>
                  </a:cubicBezTo>
                  <a:cubicBezTo>
                    <a:pt x="132" y="138"/>
                    <a:pt x="122" y="120"/>
                    <a:pt x="112" y="116"/>
                  </a:cubicBezTo>
                  <a:cubicBezTo>
                    <a:pt x="102" y="111"/>
                    <a:pt x="89" y="115"/>
                    <a:pt x="84" y="116"/>
                  </a:cubicBezTo>
                  <a:cubicBezTo>
                    <a:pt x="79" y="118"/>
                    <a:pt x="69" y="105"/>
                    <a:pt x="69" y="105"/>
                  </a:cubicBezTo>
                  <a:cubicBezTo>
                    <a:pt x="69" y="105"/>
                    <a:pt x="64" y="128"/>
                    <a:pt x="63" y="133"/>
                  </a:cubicBezTo>
                  <a:cubicBezTo>
                    <a:pt x="62" y="139"/>
                    <a:pt x="63" y="141"/>
                    <a:pt x="58" y="141"/>
                  </a:cubicBezTo>
                  <a:cubicBezTo>
                    <a:pt x="54" y="141"/>
                    <a:pt x="52" y="140"/>
                    <a:pt x="49" y="140"/>
                  </a:cubicBezTo>
                  <a:cubicBezTo>
                    <a:pt x="46" y="140"/>
                    <a:pt x="44" y="142"/>
                    <a:pt x="43" y="142"/>
                  </a:cubicBezTo>
                  <a:cubicBezTo>
                    <a:pt x="42" y="143"/>
                    <a:pt x="38" y="137"/>
                    <a:pt x="35" y="139"/>
                  </a:cubicBezTo>
                  <a:cubicBezTo>
                    <a:pt x="33" y="142"/>
                    <a:pt x="31" y="142"/>
                    <a:pt x="28" y="141"/>
                  </a:cubicBezTo>
                  <a:cubicBezTo>
                    <a:pt x="26" y="140"/>
                    <a:pt x="26" y="137"/>
                    <a:pt x="23" y="137"/>
                  </a:cubicBezTo>
                  <a:cubicBezTo>
                    <a:pt x="20" y="137"/>
                    <a:pt x="20" y="138"/>
                    <a:pt x="16" y="138"/>
                  </a:cubicBezTo>
                  <a:cubicBezTo>
                    <a:pt x="12" y="138"/>
                    <a:pt x="12" y="137"/>
                    <a:pt x="9" y="136"/>
                  </a:cubicBezTo>
                  <a:cubicBezTo>
                    <a:pt x="6" y="135"/>
                    <a:pt x="4" y="137"/>
                    <a:pt x="2" y="135"/>
                  </a:cubicBezTo>
                  <a:cubicBezTo>
                    <a:pt x="0" y="132"/>
                    <a:pt x="0" y="130"/>
                    <a:pt x="1" y="127"/>
                  </a:cubicBezTo>
                  <a:cubicBezTo>
                    <a:pt x="2" y="124"/>
                    <a:pt x="19" y="99"/>
                    <a:pt x="21" y="95"/>
                  </a:cubicBezTo>
                  <a:cubicBezTo>
                    <a:pt x="23" y="91"/>
                    <a:pt x="21" y="76"/>
                    <a:pt x="23" y="71"/>
                  </a:cubicBezTo>
                  <a:cubicBezTo>
                    <a:pt x="26" y="66"/>
                    <a:pt x="33" y="63"/>
                    <a:pt x="34" y="59"/>
                  </a:cubicBezTo>
                  <a:cubicBezTo>
                    <a:pt x="34" y="55"/>
                    <a:pt x="36" y="38"/>
                    <a:pt x="40" y="33"/>
                  </a:cubicBezTo>
                  <a:cubicBezTo>
                    <a:pt x="44" y="28"/>
                    <a:pt x="56" y="23"/>
                    <a:pt x="56" y="23"/>
                  </a:cubicBezTo>
                  <a:close/>
                </a:path>
              </a:pathLst>
            </a:custGeom>
            <a:solidFill>
              <a:srgbClr val="444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9"/>
            <p:cNvSpPr/>
            <p:nvPr/>
          </p:nvSpPr>
          <p:spPr bwMode="auto">
            <a:xfrm>
              <a:off x="2366963" y="4635501"/>
              <a:ext cx="765175" cy="215900"/>
            </a:xfrm>
            <a:custGeom>
              <a:avLst/>
              <a:gdLst>
                <a:gd name="T0" fmla="*/ 67 w 178"/>
                <a:gd name="T1" fmla="*/ 12 h 50"/>
                <a:gd name="T2" fmla="*/ 62 w 178"/>
                <a:gd name="T3" fmla="*/ 35 h 50"/>
                <a:gd name="T4" fmla="*/ 61 w 178"/>
                <a:gd name="T5" fmla="*/ 40 h 50"/>
                <a:gd name="T6" fmla="*/ 56 w 178"/>
                <a:gd name="T7" fmla="*/ 48 h 50"/>
                <a:gd name="T8" fmla="*/ 47 w 178"/>
                <a:gd name="T9" fmla="*/ 47 h 50"/>
                <a:gd name="T10" fmla="*/ 41 w 178"/>
                <a:gd name="T11" fmla="*/ 49 h 50"/>
                <a:gd name="T12" fmla="*/ 33 w 178"/>
                <a:gd name="T13" fmla="*/ 46 h 50"/>
                <a:gd name="T14" fmla="*/ 26 w 178"/>
                <a:gd name="T15" fmla="*/ 48 h 50"/>
                <a:gd name="T16" fmla="*/ 21 w 178"/>
                <a:gd name="T17" fmla="*/ 44 h 50"/>
                <a:gd name="T18" fmla="*/ 14 w 178"/>
                <a:gd name="T19" fmla="*/ 45 h 50"/>
                <a:gd name="T20" fmla="*/ 7 w 178"/>
                <a:gd name="T21" fmla="*/ 43 h 50"/>
                <a:gd name="T22" fmla="*/ 0 w 178"/>
                <a:gd name="T23" fmla="*/ 42 h 50"/>
                <a:gd name="T24" fmla="*/ 1 w 178"/>
                <a:gd name="T25" fmla="*/ 38 h 50"/>
                <a:gd name="T26" fmla="*/ 5 w 178"/>
                <a:gd name="T27" fmla="*/ 38 h 50"/>
                <a:gd name="T28" fmla="*/ 13 w 178"/>
                <a:gd name="T29" fmla="*/ 37 h 50"/>
                <a:gd name="T30" fmla="*/ 20 w 178"/>
                <a:gd name="T31" fmla="*/ 37 h 50"/>
                <a:gd name="T32" fmla="*/ 20 w 178"/>
                <a:gd name="T33" fmla="*/ 37 h 50"/>
                <a:gd name="T34" fmla="*/ 30 w 178"/>
                <a:gd name="T35" fmla="*/ 42 h 50"/>
                <a:gd name="T36" fmla="*/ 39 w 178"/>
                <a:gd name="T37" fmla="*/ 42 h 50"/>
                <a:gd name="T38" fmla="*/ 50 w 178"/>
                <a:gd name="T39" fmla="*/ 40 h 50"/>
                <a:gd name="T40" fmla="*/ 52 w 178"/>
                <a:gd name="T41" fmla="*/ 36 h 50"/>
                <a:gd name="T42" fmla="*/ 56 w 178"/>
                <a:gd name="T43" fmla="*/ 22 h 50"/>
                <a:gd name="T44" fmla="*/ 55 w 178"/>
                <a:gd name="T45" fmla="*/ 0 h 50"/>
                <a:gd name="T46" fmla="*/ 77 w 178"/>
                <a:gd name="T47" fmla="*/ 14 h 50"/>
                <a:gd name="T48" fmla="*/ 98 w 178"/>
                <a:gd name="T49" fmla="*/ 10 h 50"/>
                <a:gd name="T50" fmla="*/ 117 w 178"/>
                <a:gd name="T51" fmla="*/ 17 h 50"/>
                <a:gd name="T52" fmla="*/ 151 w 178"/>
                <a:gd name="T53" fmla="*/ 29 h 50"/>
                <a:gd name="T54" fmla="*/ 171 w 178"/>
                <a:gd name="T55" fmla="*/ 19 h 50"/>
                <a:gd name="T56" fmla="*/ 178 w 178"/>
                <a:gd name="T57" fmla="*/ 14 h 50"/>
                <a:gd name="T58" fmla="*/ 173 w 178"/>
                <a:gd name="T59" fmla="*/ 20 h 50"/>
                <a:gd name="T60" fmla="*/ 158 w 178"/>
                <a:gd name="T61" fmla="*/ 31 h 50"/>
                <a:gd name="T62" fmla="*/ 147 w 178"/>
                <a:gd name="T63" fmla="*/ 35 h 50"/>
                <a:gd name="T64" fmla="*/ 130 w 178"/>
                <a:gd name="T65" fmla="*/ 35 h 50"/>
                <a:gd name="T66" fmla="*/ 110 w 178"/>
                <a:gd name="T67" fmla="*/ 23 h 50"/>
                <a:gd name="T68" fmla="*/ 82 w 178"/>
                <a:gd name="T69" fmla="*/ 23 h 50"/>
                <a:gd name="T70" fmla="*/ 67 w 178"/>
                <a:gd name="T7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50">
                  <a:moveTo>
                    <a:pt x="67" y="12"/>
                  </a:moveTo>
                  <a:cubicBezTo>
                    <a:pt x="67" y="12"/>
                    <a:pt x="63" y="27"/>
                    <a:pt x="62" y="35"/>
                  </a:cubicBezTo>
                  <a:cubicBezTo>
                    <a:pt x="61" y="37"/>
                    <a:pt x="61" y="39"/>
                    <a:pt x="61" y="40"/>
                  </a:cubicBezTo>
                  <a:cubicBezTo>
                    <a:pt x="60" y="46"/>
                    <a:pt x="61" y="48"/>
                    <a:pt x="56" y="48"/>
                  </a:cubicBezTo>
                  <a:cubicBezTo>
                    <a:pt x="52" y="48"/>
                    <a:pt x="50" y="47"/>
                    <a:pt x="47" y="47"/>
                  </a:cubicBezTo>
                  <a:cubicBezTo>
                    <a:pt x="44" y="47"/>
                    <a:pt x="42" y="49"/>
                    <a:pt x="41" y="49"/>
                  </a:cubicBezTo>
                  <a:cubicBezTo>
                    <a:pt x="40" y="50"/>
                    <a:pt x="36" y="44"/>
                    <a:pt x="33" y="46"/>
                  </a:cubicBezTo>
                  <a:cubicBezTo>
                    <a:pt x="31" y="49"/>
                    <a:pt x="29" y="49"/>
                    <a:pt x="26" y="48"/>
                  </a:cubicBezTo>
                  <a:cubicBezTo>
                    <a:pt x="24" y="47"/>
                    <a:pt x="24" y="44"/>
                    <a:pt x="21" y="44"/>
                  </a:cubicBezTo>
                  <a:cubicBezTo>
                    <a:pt x="18" y="44"/>
                    <a:pt x="18" y="45"/>
                    <a:pt x="14" y="45"/>
                  </a:cubicBezTo>
                  <a:cubicBezTo>
                    <a:pt x="10" y="45"/>
                    <a:pt x="10" y="44"/>
                    <a:pt x="7" y="43"/>
                  </a:cubicBezTo>
                  <a:cubicBezTo>
                    <a:pt x="4" y="42"/>
                    <a:pt x="2" y="44"/>
                    <a:pt x="0" y="42"/>
                  </a:cubicBezTo>
                  <a:cubicBezTo>
                    <a:pt x="0" y="40"/>
                    <a:pt x="1" y="39"/>
                    <a:pt x="1" y="38"/>
                  </a:cubicBezTo>
                  <a:cubicBezTo>
                    <a:pt x="3" y="36"/>
                    <a:pt x="5" y="38"/>
                    <a:pt x="5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37"/>
                    <a:pt x="28" y="41"/>
                    <a:pt x="30" y="42"/>
                  </a:cubicBezTo>
                  <a:cubicBezTo>
                    <a:pt x="32" y="44"/>
                    <a:pt x="35" y="42"/>
                    <a:pt x="39" y="42"/>
                  </a:cubicBezTo>
                  <a:cubicBezTo>
                    <a:pt x="42" y="43"/>
                    <a:pt x="48" y="41"/>
                    <a:pt x="50" y="40"/>
                  </a:cubicBezTo>
                  <a:cubicBezTo>
                    <a:pt x="51" y="39"/>
                    <a:pt x="51" y="38"/>
                    <a:pt x="52" y="36"/>
                  </a:cubicBezTo>
                  <a:cubicBezTo>
                    <a:pt x="54" y="33"/>
                    <a:pt x="55" y="29"/>
                    <a:pt x="56" y="22"/>
                  </a:cubicBezTo>
                  <a:cubicBezTo>
                    <a:pt x="59" y="8"/>
                    <a:pt x="55" y="0"/>
                    <a:pt x="55" y="0"/>
                  </a:cubicBezTo>
                  <a:cubicBezTo>
                    <a:pt x="55" y="0"/>
                    <a:pt x="72" y="12"/>
                    <a:pt x="77" y="14"/>
                  </a:cubicBezTo>
                  <a:cubicBezTo>
                    <a:pt x="82" y="17"/>
                    <a:pt x="89" y="12"/>
                    <a:pt x="98" y="10"/>
                  </a:cubicBezTo>
                  <a:cubicBezTo>
                    <a:pt x="106" y="8"/>
                    <a:pt x="111" y="11"/>
                    <a:pt x="117" y="17"/>
                  </a:cubicBezTo>
                  <a:cubicBezTo>
                    <a:pt x="124" y="24"/>
                    <a:pt x="133" y="31"/>
                    <a:pt x="151" y="29"/>
                  </a:cubicBezTo>
                  <a:cubicBezTo>
                    <a:pt x="157" y="28"/>
                    <a:pt x="164" y="24"/>
                    <a:pt x="171" y="19"/>
                  </a:cubicBezTo>
                  <a:cubicBezTo>
                    <a:pt x="173" y="18"/>
                    <a:pt x="175" y="16"/>
                    <a:pt x="178" y="14"/>
                  </a:cubicBezTo>
                  <a:cubicBezTo>
                    <a:pt x="176" y="16"/>
                    <a:pt x="174" y="18"/>
                    <a:pt x="173" y="20"/>
                  </a:cubicBezTo>
                  <a:cubicBezTo>
                    <a:pt x="169" y="24"/>
                    <a:pt x="164" y="28"/>
                    <a:pt x="158" y="31"/>
                  </a:cubicBezTo>
                  <a:cubicBezTo>
                    <a:pt x="154" y="33"/>
                    <a:pt x="150" y="34"/>
                    <a:pt x="147" y="35"/>
                  </a:cubicBezTo>
                  <a:cubicBezTo>
                    <a:pt x="140" y="37"/>
                    <a:pt x="135" y="36"/>
                    <a:pt x="130" y="35"/>
                  </a:cubicBezTo>
                  <a:cubicBezTo>
                    <a:pt x="121" y="32"/>
                    <a:pt x="115" y="25"/>
                    <a:pt x="110" y="23"/>
                  </a:cubicBezTo>
                  <a:cubicBezTo>
                    <a:pt x="100" y="18"/>
                    <a:pt x="87" y="22"/>
                    <a:pt x="82" y="23"/>
                  </a:cubicBezTo>
                  <a:cubicBezTo>
                    <a:pt x="77" y="25"/>
                    <a:pt x="67" y="12"/>
                    <a:pt x="67" y="12"/>
                  </a:cubicBezTo>
                  <a:close/>
                </a:path>
              </a:pathLst>
            </a:custGeom>
            <a:solidFill>
              <a:srgbClr val="3B4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0"/>
            <p:cNvSpPr/>
            <p:nvPr/>
          </p:nvSpPr>
          <p:spPr bwMode="auto">
            <a:xfrm>
              <a:off x="2598738" y="4384676"/>
              <a:ext cx="231775" cy="298450"/>
            </a:xfrm>
            <a:custGeom>
              <a:avLst/>
              <a:gdLst>
                <a:gd name="T0" fmla="*/ 52 w 54"/>
                <a:gd name="T1" fmla="*/ 16 h 69"/>
                <a:gd name="T2" fmla="*/ 12 w 54"/>
                <a:gd name="T3" fmla="*/ 47 h 69"/>
                <a:gd name="T4" fmla="*/ 6 w 54"/>
                <a:gd name="T5" fmla="*/ 17 h 69"/>
                <a:gd name="T6" fmla="*/ 7 w 54"/>
                <a:gd name="T7" fmla="*/ 14 h 69"/>
                <a:gd name="T8" fmla="*/ 8 w 54"/>
                <a:gd name="T9" fmla="*/ 12 h 69"/>
                <a:gd name="T10" fmla="*/ 27 w 54"/>
                <a:gd name="T11" fmla="*/ 0 h 69"/>
                <a:gd name="T12" fmla="*/ 50 w 54"/>
                <a:gd name="T13" fmla="*/ 11 h 69"/>
                <a:gd name="T14" fmla="*/ 51 w 54"/>
                <a:gd name="T15" fmla="*/ 15 h 69"/>
                <a:gd name="T16" fmla="*/ 52 w 54"/>
                <a:gd name="T17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69">
                  <a:moveTo>
                    <a:pt x="52" y="16"/>
                  </a:moveTo>
                  <a:cubicBezTo>
                    <a:pt x="54" y="33"/>
                    <a:pt x="35" y="69"/>
                    <a:pt x="12" y="47"/>
                  </a:cubicBezTo>
                  <a:cubicBezTo>
                    <a:pt x="0" y="34"/>
                    <a:pt x="2" y="29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14" y="1"/>
                    <a:pt x="27" y="0"/>
                    <a:pt x="27" y="0"/>
                  </a:cubicBezTo>
                  <a:cubicBezTo>
                    <a:pt x="30" y="0"/>
                    <a:pt x="40" y="0"/>
                    <a:pt x="50" y="11"/>
                  </a:cubicBezTo>
                  <a:cubicBezTo>
                    <a:pt x="50" y="12"/>
                    <a:pt x="51" y="13"/>
                    <a:pt x="51" y="15"/>
                  </a:cubicBezTo>
                  <a:cubicBezTo>
                    <a:pt x="52" y="15"/>
                    <a:pt x="52" y="16"/>
                    <a:pt x="52" y="16"/>
                  </a:cubicBezTo>
                  <a:close/>
                </a:path>
              </a:pathLst>
            </a:custGeom>
            <a:solidFill>
              <a:srgbClr val="2C3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1"/>
            <p:cNvSpPr/>
            <p:nvPr/>
          </p:nvSpPr>
          <p:spPr bwMode="auto">
            <a:xfrm>
              <a:off x="2624138" y="4384676"/>
              <a:ext cx="203200" cy="225425"/>
            </a:xfrm>
            <a:custGeom>
              <a:avLst/>
              <a:gdLst>
                <a:gd name="T0" fmla="*/ 46 w 47"/>
                <a:gd name="T1" fmla="*/ 16 h 52"/>
                <a:gd name="T2" fmla="*/ 29 w 47"/>
                <a:gd name="T3" fmla="*/ 52 h 52"/>
                <a:gd name="T4" fmla="*/ 13 w 47"/>
                <a:gd name="T5" fmla="*/ 45 h 52"/>
                <a:gd name="T6" fmla="*/ 6 w 47"/>
                <a:gd name="T7" fmla="*/ 15 h 52"/>
                <a:gd name="T8" fmla="*/ 7 w 47"/>
                <a:gd name="T9" fmla="*/ 12 h 52"/>
                <a:gd name="T10" fmla="*/ 8 w 47"/>
                <a:gd name="T11" fmla="*/ 10 h 52"/>
                <a:gd name="T12" fmla="*/ 18 w 47"/>
                <a:gd name="T13" fmla="*/ 0 h 52"/>
                <a:gd name="T14" fmla="*/ 21 w 47"/>
                <a:gd name="T15" fmla="*/ 0 h 52"/>
                <a:gd name="T16" fmla="*/ 44 w 47"/>
                <a:gd name="T17" fmla="*/ 11 h 52"/>
                <a:gd name="T18" fmla="*/ 45 w 47"/>
                <a:gd name="T19" fmla="*/ 15 h 52"/>
                <a:gd name="T20" fmla="*/ 46 w 47"/>
                <a:gd name="T21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2">
                  <a:moveTo>
                    <a:pt x="46" y="16"/>
                  </a:moveTo>
                  <a:cubicBezTo>
                    <a:pt x="47" y="27"/>
                    <a:pt x="40" y="45"/>
                    <a:pt x="29" y="52"/>
                  </a:cubicBezTo>
                  <a:cubicBezTo>
                    <a:pt x="24" y="52"/>
                    <a:pt x="19" y="50"/>
                    <a:pt x="13" y="45"/>
                  </a:cubicBezTo>
                  <a:cubicBezTo>
                    <a:pt x="0" y="32"/>
                    <a:pt x="2" y="27"/>
                    <a:pt x="6" y="15"/>
                  </a:cubicBezTo>
                  <a:cubicBezTo>
                    <a:pt x="6" y="14"/>
                    <a:pt x="7" y="13"/>
                    <a:pt x="7" y="12"/>
                  </a:cubicBezTo>
                  <a:cubicBezTo>
                    <a:pt x="7" y="11"/>
                    <a:pt x="8" y="11"/>
                    <a:pt x="8" y="10"/>
                  </a:cubicBezTo>
                  <a:cubicBezTo>
                    <a:pt x="11" y="5"/>
                    <a:pt x="14" y="2"/>
                    <a:pt x="18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4" y="0"/>
                    <a:pt x="34" y="0"/>
                    <a:pt x="44" y="11"/>
                  </a:cubicBezTo>
                  <a:cubicBezTo>
                    <a:pt x="44" y="12"/>
                    <a:pt x="45" y="13"/>
                    <a:pt x="45" y="15"/>
                  </a:cubicBezTo>
                  <a:cubicBezTo>
                    <a:pt x="46" y="15"/>
                    <a:pt x="46" y="16"/>
                    <a:pt x="46" y="16"/>
                  </a:cubicBezTo>
                  <a:close/>
                </a:path>
              </a:pathLst>
            </a:custGeom>
            <a:solidFill>
              <a:srgbClr val="22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Freeform 44"/>
          <p:cNvSpPr/>
          <p:nvPr/>
        </p:nvSpPr>
        <p:spPr bwMode="auto">
          <a:xfrm>
            <a:off x="6415005" y="5169370"/>
            <a:ext cx="863644" cy="1165663"/>
          </a:xfrm>
          <a:custGeom>
            <a:avLst/>
            <a:gdLst>
              <a:gd name="T0" fmla="*/ 205 w 249"/>
              <a:gd name="T1" fmla="*/ 60 h 337"/>
              <a:gd name="T2" fmla="*/ 204 w 249"/>
              <a:gd name="T3" fmla="*/ 55 h 337"/>
              <a:gd name="T4" fmla="*/ 204 w 249"/>
              <a:gd name="T5" fmla="*/ 54 h 337"/>
              <a:gd name="T6" fmla="*/ 203 w 249"/>
              <a:gd name="T7" fmla="*/ 49 h 337"/>
              <a:gd name="T8" fmla="*/ 203 w 249"/>
              <a:gd name="T9" fmla="*/ 49 h 337"/>
              <a:gd name="T10" fmla="*/ 201 w 249"/>
              <a:gd name="T11" fmla="*/ 44 h 337"/>
              <a:gd name="T12" fmla="*/ 201 w 249"/>
              <a:gd name="T13" fmla="*/ 43 h 337"/>
              <a:gd name="T14" fmla="*/ 199 w 249"/>
              <a:gd name="T15" fmla="*/ 38 h 337"/>
              <a:gd name="T16" fmla="*/ 199 w 249"/>
              <a:gd name="T17" fmla="*/ 38 h 337"/>
              <a:gd name="T18" fmla="*/ 196 w 249"/>
              <a:gd name="T19" fmla="*/ 33 h 337"/>
              <a:gd name="T20" fmla="*/ 195 w 249"/>
              <a:gd name="T21" fmla="*/ 32 h 337"/>
              <a:gd name="T22" fmla="*/ 192 w 249"/>
              <a:gd name="T23" fmla="*/ 28 h 337"/>
              <a:gd name="T24" fmla="*/ 192 w 249"/>
              <a:gd name="T25" fmla="*/ 28 h 337"/>
              <a:gd name="T26" fmla="*/ 189 w 249"/>
              <a:gd name="T27" fmla="*/ 24 h 337"/>
              <a:gd name="T28" fmla="*/ 188 w 249"/>
              <a:gd name="T29" fmla="*/ 23 h 337"/>
              <a:gd name="T30" fmla="*/ 184 w 249"/>
              <a:gd name="T31" fmla="*/ 20 h 337"/>
              <a:gd name="T32" fmla="*/ 184 w 249"/>
              <a:gd name="T33" fmla="*/ 19 h 337"/>
              <a:gd name="T34" fmla="*/ 180 w 249"/>
              <a:gd name="T35" fmla="*/ 16 h 337"/>
              <a:gd name="T36" fmla="*/ 179 w 249"/>
              <a:gd name="T37" fmla="*/ 15 h 337"/>
              <a:gd name="T38" fmla="*/ 174 w 249"/>
              <a:gd name="T39" fmla="*/ 12 h 337"/>
              <a:gd name="T40" fmla="*/ 174 w 249"/>
              <a:gd name="T41" fmla="*/ 12 h 337"/>
              <a:gd name="T42" fmla="*/ 170 w 249"/>
              <a:gd name="T43" fmla="*/ 10 h 337"/>
              <a:gd name="T44" fmla="*/ 170 w 249"/>
              <a:gd name="T45" fmla="*/ 9 h 337"/>
              <a:gd name="T46" fmla="*/ 163 w 249"/>
              <a:gd name="T47" fmla="*/ 6 h 337"/>
              <a:gd name="T48" fmla="*/ 162 w 249"/>
              <a:gd name="T49" fmla="*/ 6 h 337"/>
              <a:gd name="T50" fmla="*/ 155 w 249"/>
              <a:gd name="T51" fmla="*/ 4 h 337"/>
              <a:gd name="T52" fmla="*/ 153 w 249"/>
              <a:gd name="T53" fmla="*/ 3 h 337"/>
              <a:gd name="T54" fmla="*/ 147 w 249"/>
              <a:gd name="T55" fmla="*/ 2 h 337"/>
              <a:gd name="T56" fmla="*/ 145 w 249"/>
              <a:gd name="T57" fmla="*/ 1 h 337"/>
              <a:gd name="T58" fmla="*/ 137 w 249"/>
              <a:gd name="T59" fmla="*/ 0 h 337"/>
              <a:gd name="T60" fmla="*/ 131 w 249"/>
              <a:gd name="T61" fmla="*/ 0 h 337"/>
              <a:gd name="T62" fmla="*/ 131 w 249"/>
              <a:gd name="T63" fmla="*/ 0 h 337"/>
              <a:gd name="T64" fmla="*/ 126 w 249"/>
              <a:gd name="T65" fmla="*/ 0 h 337"/>
              <a:gd name="T66" fmla="*/ 124 w 249"/>
              <a:gd name="T67" fmla="*/ 0 h 337"/>
              <a:gd name="T68" fmla="*/ 118 w 249"/>
              <a:gd name="T69" fmla="*/ 1 h 337"/>
              <a:gd name="T70" fmla="*/ 117 w 249"/>
              <a:gd name="T71" fmla="*/ 1 h 337"/>
              <a:gd name="T72" fmla="*/ 110 w 249"/>
              <a:gd name="T73" fmla="*/ 2 h 337"/>
              <a:gd name="T74" fmla="*/ 108 w 249"/>
              <a:gd name="T75" fmla="*/ 3 h 337"/>
              <a:gd name="T76" fmla="*/ 104 w 249"/>
              <a:gd name="T77" fmla="*/ 4 h 337"/>
              <a:gd name="T78" fmla="*/ 101 w 249"/>
              <a:gd name="T79" fmla="*/ 5 h 337"/>
              <a:gd name="T80" fmla="*/ 97 w 249"/>
              <a:gd name="T81" fmla="*/ 6 h 337"/>
              <a:gd name="T82" fmla="*/ 95 w 249"/>
              <a:gd name="T83" fmla="*/ 8 h 337"/>
              <a:gd name="T84" fmla="*/ 92 w 249"/>
              <a:gd name="T85" fmla="*/ 9 h 337"/>
              <a:gd name="T86" fmla="*/ 89 w 249"/>
              <a:gd name="T87" fmla="*/ 11 h 337"/>
              <a:gd name="T88" fmla="*/ 86 w 249"/>
              <a:gd name="T89" fmla="*/ 13 h 337"/>
              <a:gd name="T90" fmla="*/ 84 w 249"/>
              <a:gd name="T91" fmla="*/ 14 h 337"/>
              <a:gd name="T92" fmla="*/ 81 w 249"/>
              <a:gd name="T93" fmla="*/ 16 h 337"/>
              <a:gd name="T94" fmla="*/ 80 w 249"/>
              <a:gd name="T95" fmla="*/ 17 h 337"/>
              <a:gd name="T96" fmla="*/ 80 w 249"/>
              <a:gd name="T97" fmla="*/ 17 h 337"/>
              <a:gd name="T98" fmla="*/ 60 w 249"/>
              <a:gd name="T99" fmla="*/ 49 h 337"/>
              <a:gd name="T100" fmla="*/ 21 w 249"/>
              <a:gd name="T101" fmla="*/ 46 h 337"/>
              <a:gd name="T102" fmla="*/ 0 w 249"/>
              <a:gd name="T103" fmla="*/ 320 h 337"/>
              <a:gd name="T104" fmla="*/ 227 w 249"/>
              <a:gd name="T105" fmla="*/ 337 h 337"/>
              <a:gd name="T106" fmla="*/ 249 w 249"/>
              <a:gd name="T107" fmla="*/ 63 h 337"/>
              <a:gd name="T108" fmla="*/ 205 w 249"/>
              <a:gd name="T109" fmla="*/ 6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337">
                <a:moveTo>
                  <a:pt x="205" y="60"/>
                </a:moveTo>
                <a:cubicBezTo>
                  <a:pt x="205" y="58"/>
                  <a:pt x="205" y="57"/>
                  <a:pt x="204" y="55"/>
                </a:cubicBezTo>
                <a:cubicBezTo>
                  <a:pt x="204" y="55"/>
                  <a:pt x="204" y="54"/>
                  <a:pt x="204" y="54"/>
                </a:cubicBezTo>
                <a:cubicBezTo>
                  <a:pt x="204" y="52"/>
                  <a:pt x="203" y="50"/>
                  <a:pt x="203" y="49"/>
                </a:cubicBezTo>
                <a:cubicBezTo>
                  <a:pt x="203" y="49"/>
                  <a:pt x="203" y="49"/>
                  <a:pt x="203" y="49"/>
                </a:cubicBezTo>
                <a:cubicBezTo>
                  <a:pt x="202" y="47"/>
                  <a:pt x="202" y="45"/>
                  <a:pt x="201" y="44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1"/>
                  <a:pt x="199" y="40"/>
                  <a:pt x="199" y="38"/>
                </a:cubicBezTo>
                <a:cubicBezTo>
                  <a:pt x="199" y="38"/>
                  <a:pt x="199" y="38"/>
                  <a:pt x="199" y="38"/>
                </a:cubicBezTo>
                <a:cubicBezTo>
                  <a:pt x="198" y="36"/>
                  <a:pt x="197" y="35"/>
                  <a:pt x="196" y="33"/>
                </a:cubicBezTo>
                <a:cubicBezTo>
                  <a:pt x="196" y="33"/>
                  <a:pt x="196" y="33"/>
                  <a:pt x="195" y="32"/>
                </a:cubicBezTo>
                <a:cubicBezTo>
                  <a:pt x="194" y="31"/>
                  <a:pt x="193" y="30"/>
                  <a:pt x="192" y="28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1" y="27"/>
                  <a:pt x="190" y="25"/>
                  <a:pt x="189" y="24"/>
                </a:cubicBezTo>
                <a:cubicBezTo>
                  <a:pt x="188" y="24"/>
                  <a:pt x="188" y="23"/>
                  <a:pt x="188" y="23"/>
                </a:cubicBezTo>
                <a:cubicBezTo>
                  <a:pt x="187" y="22"/>
                  <a:pt x="185" y="21"/>
                  <a:pt x="184" y="20"/>
                </a:cubicBezTo>
                <a:cubicBezTo>
                  <a:pt x="184" y="20"/>
                  <a:pt x="184" y="19"/>
                  <a:pt x="184" y="19"/>
                </a:cubicBezTo>
                <a:cubicBezTo>
                  <a:pt x="183" y="18"/>
                  <a:pt x="181" y="17"/>
                  <a:pt x="180" y="16"/>
                </a:cubicBezTo>
                <a:cubicBezTo>
                  <a:pt x="179" y="16"/>
                  <a:pt x="179" y="15"/>
                  <a:pt x="179" y="15"/>
                </a:cubicBezTo>
                <a:cubicBezTo>
                  <a:pt x="177" y="14"/>
                  <a:pt x="176" y="13"/>
                  <a:pt x="174" y="12"/>
                </a:cubicBezTo>
                <a:cubicBezTo>
                  <a:pt x="174" y="12"/>
                  <a:pt x="174" y="12"/>
                  <a:pt x="174" y="12"/>
                </a:cubicBezTo>
                <a:cubicBezTo>
                  <a:pt x="173" y="11"/>
                  <a:pt x="171" y="10"/>
                  <a:pt x="170" y="10"/>
                </a:cubicBezTo>
                <a:cubicBezTo>
                  <a:pt x="170" y="10"/>
                  <a:pt x="170" y="10"/>
                  <a:pt x="170" y="9"/>
                </a:cubicBezTo>
                <a:cubicBezTo>
                  <a:pt x="167" y="8"/>
                  <a:pt x="165" y="7"/>
                  <a:pt x="163" y="6"/>
                </a:cubicBezTo>
                <a:cubicBezTo>
                  <a:pt x="162" y="6"/>
                  <a:pt x="162" y="6"/>
                  <a:pt x="162" y="6"/>
                </a:cubicBezTo>
                <a:cubicBezTo>
                  <a:pt x="160" y="5"/>
                  <a:pt x="158" y="4"/>
                  <a:pt x="155" y="4"/>
                </a:cubicBezTo>
                <a:cubicBezTo>
                  <a:pt x="155" y="3"/>
                  <a:pt x="154" y="3"/>
                  <a:pt x="153" y="3"/>
                </a:cubicBezTo>
                <a:cubicBezTo>
                  <a:pt x="151" y="2"/>
                  <a:pt x="149" y="2"/>
                  <a:pt x="147" y="2"/>
                </a:cubicBezTo>
                <a:cubicBezTo>
                  <a:pt x="147" y="1"/>
                  <a:pt x="146" y="1"/>
                  <a:pt x="145" y="1"/>
                </a:cubicBezTo>
                <a:cubicBezTo>
                  <a:pt x="142" y="1"/>
                  <a:pt x="140" y="0"/>
                  <a:pt x="137" y="0"/>
                </a:cubicBezTo>
                <a:cubicBezTo>
                  <a:pt x="135" y="0"/>
                  <a:pt x="133" y="0"/>
                  <a:pt x="131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29" y="0"/>
                  <a:pt x="128" y="0"/>
                  <a:pt x="126" y="0"/>
                </a:cubicBezTo>
                <a:cubicBezTo>
                  <a:pt x="125" y="0"/>
                  <a:pt x="124" y="0"/>
                  <a:pt x="124" y="0"/>
                </a:cubicBezTo>
                <a:cubicBezTo>
                  <a:pt x="122" y="0"/>
                  <a:pt x="120" y="0"/>
                  <a:pt x="118" y="1"/>
                </a:cubicBezTo>
                <a:cubicBezTo>
                  <a:pt x="118" y="1"/>
                  <a:pt x="117" y="1"/>
                  <a:pt x="117" y="1"/>
                </a:cubicBezTo>
                <a:cubicBezTo>
                  <a:pt x="114" y="1"/>
                  <a:pt x="112" y="2"/>
                  <a:pt x="110" y="2"/>
                </a:cubicBezTo>
                <a:cubicBezTo>
                  <a:pt x="109" y="2"/>
                  <a:pt x="109" y="3"/>
                  <a:pt x="108" y="3"/>
                </a:cubicBezTo>
                <a:cubicBezTo>
                  <a:pt x="107" y="3"/>
                  <a:pt x="105" y="4"/>
                  <a:pt x="104" y="4"/>
                </a:cubicBezTo>
                <a:cubicBezTo>
                  <a:pt x="103" y="4"/>
                  <a:pt x="102" y="5"/>
                  <a:pt x="101" y="5"/>
                </a:cubicBezTo>
                <a:cubicBezTo>
                  <a:pt x="100" y="5"/>
                  <a:pt x="99" y="6"/>
                  <a:pt x="97" y="6"/>
                </a:cubicBezTo>
                <a:cubicBezTo>
                  <a:pt x="97" y="7"/>
                  <a:pt x="96" y="7"/>
                  <a:pt x="95" y="8"/>
                </a:cubicBezTo>
                <a:cubicBezTo>
                  <a:pt x="94" y="8"/>
                  <a:pt x="93" y="9"/>
                  <a:pt x="92" y="9"/>
                </a:cubicBezTo>
                <a:cubicBezTo>
                  <a:pt x="91" y="10"/>
                  <a:pt x="90" y="10"/>
                  <a:pt x="89" y="11"/>
                </a:cubicBezTo>
                <a:cubicBezTo>
                  <a:pt x="88" y="11"/>
                  <a:pt x="87" y="12"/>
                  <a:pt x="86" y="13"/>
                </a:cubicBezTo>
                <a:cubicBezTo>
                  <a:pt x="85" y="13"/>
                  <a:pt x="85" y="14"/>
                  <a:pt x="84" y="14"/>
                </a:cubicBezTo>
                <a:cubicBezTo>
                  <a:pt x="83" y="15"/>
                  <a:pt x="82" y="16"/>
                  <a:pt x="81" y="16"/>
                </a:cubicBezTo>
                <a:cubicBezTo>
                  <a:pt x="81" y="17"/>
                  <a:pt x="80" y="17"/>
                  <a:pt x="80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70" y="25"/>
                  <a:pt x="63" y="36"/>
                  <a:pt x="60" y="49"/>
                </a:cubicBezTo>
                <a:cubicBezTo>
                  <a:pt x="21" y="46"/>
                  <a:pt x="21" y="46"/>
                  <a:pt x="21" y="46"/>
                </a:cubicBezTo>
                <a:cubicBezTo>
                  <a:pt x="0" y="320"/>
                  <a:pt x="0" y="320"/>
                  <a:pt x="0" y="320"/>
                </a:cubicBezTo>
                <a:cubicBezTo>
                  <a:pt x="227" y="337"/>
                  <a:pt x="227" y="337"/>
                  <a:pt x="227" y="337"/>
                </a:cubicBezTo>
                <a:cubicBezTo>
                  <a:pt x="249" y="63"/>
                  <a:pt x="249" y="63"/>
                  <a:pt x="249" y="63"/>
                </a:cubicBezTo>
                <a:lnTo>
                  <a:pt x="205" y="60"/>
                </a:lnTo>
                <a:close/>
              </a:path>
            </a:pathLst>
          </a:custGeom>
          <a:solidFill>
            <a:srgbClr val="252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48"/>
          <p:cNvSpPr/>
          <p:nvPr/>
        </p:nvSpPr>
        <p:spPr bwMode="auto">
          <a:xfrm>
            <a:off x="108042" y="6123594"/>
            <a:ext cx="2400301" cy="619125"/>
          </a:xfrm>
          <a:custGeom>
            <a:avLst/>
            <a:gdLst>
              <a:gd name="T0" fmla="*/ 167 w 564"/>
              <a:gd name="T1" fmla="*/ 41 h 143"/>
              <a:gd name="T2" fmla="*/ 93 w 564"/>
              <a:gd name="T3" fmla="*/ 71 h 143"/>
              <a:gd name="T4" fmla="*/ 76 w 564"/>
              <a:gd name="T5" fmla="*/ 78 h 143"/>
              <a:gd name="T6" fmla="*/ 0 w 564"/>
              <a:gd name="T7" fmla="*/ 123 h 143"/>
              <a:gd name="T8" fmla="*/ 0 w 564"/>
              <a:gd name="T9" fmla="*/ 143 h 143"/>
              <a:gd name="T10" fmla="*/ 52 w 564"/>
              <a:gd name="T11" fmla="*/ 127 h 143"/>
              <a:gd name="T12" fmla="*/ 88 w 564"/>
              <a:gd name="T13" fmla="*/ 120 h 143"/>
              <a:gd name="T14" fmla="*/ 214 w 564"/>
              <a:gd name="T15" fmla="*/ 119 h 143"/>
              <a:gd name="T16" fmla="*/ 476 w 564"/>
              <a:gd name="T17" fmla="*/ 109 h 143"/>
              <a:gd name="T18" fmla="*/ 486 w 564"/>
              <a:gd name="T19" fmla="*/ 108 h 143"/>
              <a:gd name="T20" fmla="*/ 478 w 564"/>
              <a:gd name="T21" fmla="*/ 105 h 143"/>
              <a:gd name="T22" fmla="*/ 376 w 564"/>
              <a:gd name="T23" fmla="*/ 76 h 143"/>
              <a:gd name="T24" fmla="*/ 341 w 564"/>
              <a:gd name="T25" fmla="*/ 71 h 143"/>
              <a:gd name="T26" fmla="*/ 171 w 564"/>
              <a:gd name="T27" fmla="*/ 69 h 143"/>
              <a:gd name="T28" fmla="*/ 315 w 564"/>
              <a:gd name="T29" fmla="*/ 24 h 143"/>
              <a:gd name="T30" fmla="*/ 342 w 564"/>
              <a:gd name="T31" fmla="*/ 21 h 143"/>
              <a:gd name="T32" fmla="*/ 508 w 564"/>
              <a:gd name="T33" fmla="*/ 35 h 143"/>
              <a:gd name="T34" fmla="*/ 537 w 564"/>
              <a:gd name="T35" fmla="*/ 38 h 143"/>
              <a:gd name="T36" fmla="*/ 558 w 564"/>
              <a:gd name="T37" fmla="*/ 39 h 143"/>
              <a:gd name="T38" fmla="*/ 535 w 564"/>
              <a:gd name="T39" fmla="*/ 28 h 143"/>
              <a:gd name="T40" fmla="*/ 513 w 564"/>
              <a:gd name="T41" fmla="*/ 22 h 143"/>
              <a:gd name="T42" fmla="*/ 369 w 564"/>
              <a:gd name="T43" fmla="*/ 1 h 143"/>
              <a:gd name="T44" fmla="*/ 369 w 564"/>
              <a:gd name="T45" fmla="*/ 1 h 143"/>
              <a:gd name="T46" fmla="*/ 363 w 564"/>
              <a:gd name="T47" fmla="*/ 1 h 143"/>
              <a:gd name="T48" fmla="*/ 342 w 564"/>
              <a:gd name="T49" fmla="*/ 1 h 143"/>
              <a:gd name="T50" fmla="*/ 206 w 564"/>
              <a:gd name="T51" fmla="*/ 0 h 143"/>
              <a:gd name="T52" fmla="*/ 97 w 564"/>
              <a:gd name="T53" fmla="*/ 16 h 143"/>
              <a:gd name="T54" fmla="*/ 0 w 564"/>
              <a:gd name="T55" fmla="*/ 33 h 143"/>
              <a:gd name="T56" fmla="*/ 0 w 564"/>
              <a:gd name="T57" fmla="*/ 70 h 143"/>
              <a:gd name="T58" fmla="*/ 94 w 564"/>
              <a:gd name="T59" fmla="*/ 53 h 143"/>
              <a:gd name="T60" fmla="*/ 167 w 564"/>
              <a:gd name="T61" fmla="*/ 4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4" h="143">
                <a:moveTo>
                  <a:pt x="167" y="41"/>
                </a:moveTo>
                <a:cubicBezTo>
                  <a:pt x="167" y="41"/>
                  <a:pt x="135" y="52"/>
                  <a:pt x="93" y="71"/>
                </a:cubicBezTo>
                <a:cubicBezTo>
                  <a:pt x="87" y="73"/>
                  <a:pt x="82" y="75"/>
                  <a:pt x="76" y="78"/>
                </a:cubicBezTo>
                <a:cubicBezTo>
                  <a:pt x="54" y="88"/>
                  <a:pt x="25" y="106"/>
                  <a:pt x="0" y="123"/>
                </a:cubicBezTo>
                <a:cubicBezTo>
                  <a:pt x="0" y="143"/>
                  <a:pt x="0" y="143"/>
                  <a:pt x="0" y="143"/>
                </a:cubicBezTo>
                <a:cubicBezTo>
                  <a:pt x="22" y="135"/>
                  <a:pt x="43" y="128"/>
                  <a:pt x="52" y="127"/>
                </a:cubicBezTo>
                <a:cubicBezTo>
                  <a:pt x="59" y="125"/>
                  <a:pt x="72" y="123"/>
                  <a:pt x="88" y="120"/>
                </a:cubicBezTo>
                <a:cubicBezTo>
                  <a:pt x="121" y="114"/>
                  <a:pt x="169" y="109"/>
                  <a:pt x="214" y="119"/>
                </a:cubicBezTo>
                <a:cubicBezTo>
                  <a:pt x="272" y="132"/>
                  <a:pt x="435" y="114"/>
                  <a:pt x="476" y="109"/>
                </a:cubicBezTo>
                <a:cubicBezTo>
                  <a:pt x="482" y="108"/>
                  <a:pt x="486" y="108"/>
                  <a:pt x="486" y="108"/>
                </a:cubicBezTo>
                <a:cubicBezTo>
                  <a:pt x="486" y="108"/>
                  <a:pt x="483" y="107"/>
                  <a:pt x="478" y="105"/>
                </a:cubicBezTo>
                <a:cubicBezTo>
                  <a:pt x="462" y="100"/>
                  <a:pt x="422" y="86"/>
                  <a:pt x="376" y="76"/>
                </a:cubicBezTo>
                <a:cubicBezTo>
                  <a:pt x="366" y="74"/>
                  <a:pt x="354" y="72"/>
                  <a:pt x="341" y="71"/>
                </a:cubicBezTo>
                <a:cubicBezTo>
                  <a:pt x="279" y="64"/>
                  <a:pt x="195" y="67"/>
                  <a:pt x="171" y="69"/>
                </a:cubicBezTo>
                <a:cubicBezTo>
                  <a:pt x="142" y="70"/>
                  <a:pt x="272" y="37"/>
                  <a:pt x="315" y="24"/>
                </a:cubicBezTo>
                <a:cubicBezTo>
                  <a:pt x="321" y="22"/>
                  <a:pt x="330" y="21"/>
                  <a:pt x="342" y="21"/>
                </a:cubicBezTo>
                <a:cubicBezTo>
                  <a:pt x="385" y="20"/>
                  <a:pt x="458" y="29"/>
                  <a:pt x="508" y="35"/>
                </a:cubicBezTo>
                <a:cubicBezTo>
                  <a:pt x="519" y="36"/>
                  <a:pt x="529" y="38"/>
                  <a:pt x="537" y="38"/>
                </a:cubicBezTo>
                <a:cubicBezTo>
                  <a:pt x="547" y="39"/>
                  <a:pt x="555" y="39"/>
                  <a:pt x="558" y="39"/>
                </a:cubicBezTo>
                <a:cubicBezTo>
                  <a:pt x="564" y="37"/>
                  <a:pt x="554" y="33"/>
                  <a:pt x="535" y="28"/>
                </a:cubicBezTo>
                <a:cubicBezTo>
                  <a:pt x="528" y="26"/>
                  <a:pt x="521" y="24"/>
                  <a:pt x="513" y="22"/>
                </a:cubicBezTo>
                <a:cubicBezTo>
                  <a:pt x="471" y="13"/>
                  <a:pt x="411" y="2"/>
                  <a:pt x="369" y="1"/>
                </a:cubicBezTo>
                <a:cubicBezTo>
                  <a:pt x="369" y="1"/>
                  <a:pt x="369" y="1"/>
                  <a:pt x="369" y="1"/>
                </a:cubicBezTo>
                <a:cubicBezTo>
                  <a:pt x="367" y="1"/>
                  <a:pt x="365" y="1"/>
                  <a:pt x="363" y="1"/>
                </a:cubicBezTo>
                <a:cubicBezTo>
                  <a:pt x="356" y="1"/>
                  <a:pt x="349" y="1"/>
                  <a:pt x="342" y="1"/>
                </a:cubicBezTo>
                <a:cubicBezTo>
                  <a:pt x="300" y="1"/>
                  <a:pt x="254" y="1"/>
                  <a:pt x="206" y="0"/>
                </a:cubicBezTo>
                <a:cubicBezTo>
                  <a:pt x="175" y="3"/>
                  <a:pt x="137" y="9"/>
                  <a:pt x="97" y="16"/>
                </a:cubicBezTo>
                <a:cubicBezTo>
                  <a:pt x="66" y="21"/>
                  <a:pt x="33" y="27"/>
                  <a:pt x="0" y="33"/>
                </a:cubicBezTo>
                <a:cubicBezTo>
                  <a:pt x="0" y="70"/>
                  <a:pt x="0" y="70"/>
                  <a:pt x="0" y="70"/>
                </a:cubicBezTo>
                <a:cubicBezTo>
                  <a:pt x="29" y="64"/>
                  <a:pt x="64" y="58"/>
                  <a:pt x="94" y="53"/>
                </a:cubicBezTo>
                <a:cubicBezTo>
                  <a:pt x="135" y="46"/>
                  <a:pt x="167" y="41"/>
                  <a:pt x="167" y="41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52"/>
          <p:cNvSpPr/>
          <p:nvPr/>
        </p:nvSpPr>
        <p:spPr bwMode="auto">
          <a:xfrm>
            <a:off x="5007916" y="6144595"/>
            <a:ext cx="2176167" cy="596793"/>
          </a:xfrm>
          <a:custGeom>
            <a:avLst/>
            <a:gdLst>
              <a:gd name="T0" fmla="*/ 328 w 898"/>
              <a:gd name="T1" fmla="*/ 112 h 244"/>
              <a:gd name="T2" fmla="*/ 256 w 898"/>
              <a:gd name="T3" fmla="*/ 123 h 244"/>
              <a:gd name="T4" fmla="*/ 169 w 898"/>
              <a:gd name="T5" fmla="*/ 164 h 244"/>
              <a:gd name="T6" fmla="*/ 158 w 898"/>
              <a:gd name="T7" fmla="*/ 172 h 244"/>
              <a:gd name="T8" fmla="*/ 150 w 898"/>
              <a:gd name="T9" fmla="*/ 177 h 244"/>
              <a:gd name="T10" fmla="*/ 98 w 898"/>
              <a:gd name="T11" fmla="*/ 204 h 244"/>
              <a:gd name="T12" fmla="*/ 0 w 898"/>
              <a:gd name="T13" fmla="*/ 244 h 244"/>
              <a:gd name="T14" fmla="*/ 100 w 898"/>
              <a:gd name="T15" fmla="*/ 224 h 244"/>
              <a:gd name="T16" fmla="*/ 216 w 898"/>
              <a:gd name="T17" fmla="*/ 171 h 244"/>
              <a:gd name="T18" fmla="*/ 245 w 898"/>
              <a:gd name="T19" fmla="*/ 159 h 244"/>
              <a:gd name="T20" fmla="*/ 346 w 898"/>
              <a:gd name="T21" fmla="*/ 150 h 244"/>
              <a:gd name="T22" fmla="*/ 358 w 898"/>
              <a:gd name="T23" fmla="*/ 151 h 244"/>
              <a:gd name="T24" fmla="*/ 490 w 898"/>
              <a:gd name="T25" fmla="*/ 161 h 244"/>
              <a:gd name="T26" fmla="*/ 619 w 898"/>
              <a:gd name="T27" fmla="*/ 168 h 244"/>
              <a:gd name="T28" fmla="*/ 571 w 898"/>
              <a:gd name="T29" fmla="*/ 142 h 244"/>
              <a:gd name="T30" fmla="*/ 493 w 898"/>
              <a:gd name="T31" fmla="*/ 112 h 244"/>
              <a:gd name="T32" fmla="*/ 592 w 898"/>
              <a:gd name="T33" fmla="*/ 71 h 244"/>
              <a:gd name="T34" fmla="*/ 806 w 898"/>
              <a:gd name="T35" fmla="*/ 72 h 244"/>
              <a:gd name="T36" fmla="*/ 894 w 898"/>
              <a:gd name="T37" fmla="*/ 74 h 244"/>
              <a:gd name="T38" fmla="*/ 851 w 898"/>
              <a:gd name="T39" fmla="*/ 54 h 244"/>
              <a:gd name="T40" fmla="*/ 806 w 898"/>
              <a:gd name="T41" fmla="*/ 48 h 244"/>
              <a:gd name="T42" fmla="*/ 730 w 898"/>
              <a:gd name="T43" fmla="*/ 34 h 244"/>
              <a:gd name="T44" fmla="*/ 534 w 898"/>
              <a:gd name="T45" fmla="*/ 2 h 244"/>
              <a:gd name="T46" fmla="*/ 498 w 898"/>
              <a:gd name="T47" fmla="*/ 1 h 244"/>
              <a:gd name="T48" fmla="*/ 486 w 898"/>
              <a:gd name="T49" fmla="*/ 0 h 244"/>
              <a:gd name="T50" fmla="*/ 430 w 898"/>
              <a:gd name="T51" fmla="*/ 7 h 244"/>
              <a:gd name="T52" fmla="*/ 287 w 898"/>
              <a:gd name="T53" fmla="*/ 45 h 244"/>
              <a:gd name="T54" fmla="*/ 256 w 898"/>
              <a:gd name="T55" fmla="*/ 55 h 244"/>
              <a:gd name="T56" fmla="*/ 298 w 898"/>
              <a:gd name="T57" fmla="*/ 64 h 244"/>
              <a:gd name="T58" fmla="*/ 340 w 898"/>
              <a:gd name="T59" fmla="*/ 60 h 244"/>
              <a:gd name="T60" fmla="*/ 410 w 898"/>
              <a:gd name="T61" fmla="*/ 46 h 244"/>
              <a:gd name="T62" fmla="*/ 490 w 898"/>
              <a:gd name="T63" fmla="*/ 50 h 244"/>
              <a:gd name="T64" fmla="*/ 403 w 898"/>
              <a:gd name="T65" fmla="*/ 101 h 244"/>
              <a:gd name="T66" fmla="*/ 377 w 898"/>
              <a:gd name="T67" fmla="*/ 104 h 244"/>
              <a:gd name="T68" fmla="*/ 328 w 898"/>
              <a:gd name="T69" fmla="*/ 11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98" h="244">
                <a:moveTo>
                  <a:pt x="328" y="112"/>
                </a:moveTo>
                <a:cubicBezTo>
                  <a:pt x="299" y="116"/>
                  <a:pt x="270" y="120"/>
                  <a:pt x="256" y="123"/>
                </a:cubicBezTo>
                <a:cubicBezTo>
                  <a:pt x="230" y="128"/>
                  <a:pt x="197" y="146"/>
                  <a:pt x="169" y="164"/>
                </a:cubicBezTo>
                <a:cubicBezTo>
                  <a:pt x="165" y="167"/>
                  <a:pt x="162" y="169"/>
                  <a:pt x="158" y="172"/>
                </a:cubicBezTo>
                <a:cubicBezTo>
                  <a:pt x="155" y="174"/>
                  <a:pt x="152" y="176"/>
                  <a:pt x="150" y="177"/>
                </a:cubicBezTo>
                <a:cubicBezTo>
                  <a:pt x="140" y="185"/>
                  <a:pt x="120" y="194"/>
                  <a:pt x="98" y="204"/>
                </a:cubicBezTo>
                <a:cubicBezTo>
                  <a:pt x="53" y="224"/>
                  <a:pt x="0" y="244"/>
                  <a:pt x="0" y="244"/>
                </a:cubicBezTo>
                <a:cubicBezTo>
                  <a:pt x="0" y="244"/>
                  <a:pt x="67" y="230"/>
                  <a:pt x="100" y="224"/>
                </a:cubicBezTo>
                <a:cubicBezTo>
                  <a:pt x="133" y="219"/>
                  <a:pt x="178" y="191"/>
                  <a:pt x="216" y="171"/>
                </a:cubicBezTo>
                <a:cubicBezTo>
                  <a:pt x="225" y="167"/>
                  <a:pt x="235" y="163"/>
                  <a:pt x="245" y="159"/>
                </a:cubicBezTo>
                <a:cubicBezTo>
                  <a:pt x="276" y="150"/>
                  <a:pt x="312" y="146"/>
                  <a:pt x="346" y="150"/>
                </a:cubicBezTo>
                <a:cubicBezTo>
                  <a:pt x="350" y="150"/>
                  <a:pt x="354" y="151"/>
                  <a:pt x="358" y="151"/>
                </a:cubicBezTo>
                <a:cubicBezTo>
                  <a:pt x="382" y="155"/>
                  <a:pt x="437" y="158"/>
                  <a:pt x="490" y="161"/>
                </a:cubicBezTo>
                <a:cubicBezTo>
                  <a:pt x="547" y="164"/>
                  <a:pt x="602" y="166"/>
                  <a:pt x="619" y="168"/>
                </a:cubicBezTo>
                <a:cubicBezTo>
                  <a:pt x="636" y="170"/>
                  <a:pt x="606" y="156"/>
                  <a:pt x="571" y="142"/>
                </a:cubicBezTo>
                <a:cubicBezTo>
                  <a:pt x="535" y="127"/>
                  <a:pt x="493" y="112"/>
                  <a:pt x="493" y="112"/>
                </a:cubicBezTo>
                <a:cubicBezTo>
                  <a:pt x="493" y="112"/>
                  <a:pt x="553" y="74"/>
                  <a:pt x="592" y="71"/>
                </a:cubicBezTo>
                <a:cubicBezTo>
                  <a:pt x="617" y="68"/>
                  <a:pt x="726" y="71"/>
                  <a:pt x="806" y="72"/>
                </a:cubicBezTo>
                <a:cubicBezTo>
                  <a:pt x="852" y="73"/>
                  <a:pt x="889" y="74"/>
                  <a:pt x="894" y="74"/>
                </a:cubicBezTo>
                <a:cubicBezTo>
                  <a:pt x="898" y="74"/>
                  <a:pt x="881" y="66"/>
                  <a:pt x="851" y="54"/>
                </a:cubicBezTo>
                <a:cubicBezTo>
                  <a:pt x="836" y="52"/>
                  <a:pt x="820" y="50"/>
                  <a:pt x="806" y="48"/>
                </a:cubicBezTo>
                <a:cubicBezTo>
                  <a:pt x="775" y="44"/>
                  <a:pt x="748" y="39"/>
                  <a:pt x="730" y="34"/>
                </a:cubicBezTo>
                <a:cubicBezTo>
                  <a:pt x="681" y="21"/>
                  <a:pt x="599" y="8"/>
                  <a:pt x="534" y="2"/>
                </a:cubicBezTo>
                <a:cubicBezTo>
                  <a:pt x="521" y="1"/>
                  <a:pt x="509" y="1"/>
                  <a:pt x="498" y="1"/>
                </a:cubicBezTo>
                <a:cubicBezTo>
                  <a:pt x="494" y="0"/>
                  <a:pt x="490" y="0"/>
                  <a:pt x="486" y="0"/>
                </a:cubicBezTo>
                <a:cubicBezTo>
                  <a:pt x="471" y="0"/>
                  <a:pt x="451" y="3"/>
                  <a:pt x="430" y="7"/>
                </a:cubicBezTo>
                <a:cubicBezTo>
                  <a:pt x="381" y="17"/>
                  <a:pt x="322" y="34"/>
                  <a:pt x="287" y="45"/>
                </a:cubicBezTo>
                <a:cubicBezTo>
                  <a:pt x="270" y="51"/>
                  <a:pt x="258" y="54"/>
                  <a:pt x="256" y="55"/>
                </a:cubicBezTo>
                <a:cubicBezTo>
                  <a:pt x="269" y="60"/>
                  <a:pt x="283" y="63"/>
                  <a:pt x="298" y="64"/>
                </a:cubicBezTo>
                <a:cubicBezTo>
                  <a:pt x="312" y="65"/>
                  <a:pt x="326" y="64"/>
                  <a:pt x="340" y="60"/>
                </a:cubicBezTo>
                <a:cubicBezTo>
                  <a:pt x="363" y="51"/>
                  <a:pt x="388" y="47"/>
                  <a:pt x="410" y="46"/>
                </a:cubicBezTo>
                <a:cubicBezTo>
                  <a:pt x="445" y="44"/>
                  <a:pt x="475" y="47"/>
                  <a:pt x="490" y="50"/>
                </a:cubicBezTo>
                <a:cubicBezTo>
                  <a:pt x="514" y="55"/>
                  <a:pt x="403" y="101"/>
                  <a:pt x="403" y="101"/>
                </a:cubicBezTo>
                <a:cubicBezTo>
                  <a:pt x="403" y="101"/>
                  <a:pt x="393" y="102"/>
                  <a:pt x="377" y="104"/>
                </a:cubicBezTo>
                <a:cubicBezTo>
                  <a:pt x="363" y="106"/>
                  <a:pt x="345" y="109"/>
                  <a:pt x="328" y="112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40"/>
          <p:cNvSpPr/>
          <p:nvPr/>
        </p:nvSpPr>
        <p:spPr bwMode="auto">
          <a:xfrm>
            <a:off x="10324128" y="6272418"/>
            <a:ext cx="1867872" cy="426274"/>
          </a:xfrm>
          <a:custGeom>
            <a:avLst/>
            <a:gdLst>
              <a:gd name="T0" fmla="*/ 268 w 686"/>
              <a:gd name="T1" fmla="*/ 67 h 154"/>
              <a:gd name="T2" fmla="*/ 121 w 686"/>
              <a:gd name="T3" fmla="*/ 66 h 154"/>
              <a:gd name="T4" fmla="*/ 104 w 686"/>
              <a:gd name="T5" fmla="*/ 71 h 154"/>
              <a:gd name="T6" fmla="*/ 45 w 686"/>
              <a:gd name="T7" fmla="*/ 103 h 154"/>
              <a:gd name="T8" fmla="*/ 0 w 686"/>
              <a:gd name="T9" fmla="*/ 132 h 154"/>
              <a:gd name="T10" fmla="*/ 117 w 686"/>
              <a:gd name="T11" fmla="*/ 107 h 154"/>
              <a:gd name="T12" fmla="*/ 296 w 686"/>
              <a:gd name="T13" fmla="*/ 113 h 154"/>
              <a:gd name="T14" fmla="*/ 470 w 686"/>
              <a:gd name="T15" fmla="*/ 97 h 154"/>
              <a:gd name="T16" fmla="*/ 686 w 686"/>
              <a:gd name="T17" fmla="*/ 154 h 154"/>
              <a:gd name="T18" fmla="*/ 686 w 686"/>
              <a:gd name="T19" fmla="*/ 46 h 154"/>
              <a:gd name="T20" fmla="*/ 581 w 686"/>
              <a:gd name="T21" fmla="*/ 36 h 154"/>
              <a:gd name="T22" fmla="*/ 460 w 686"/>
              <a:gd name="T23" fmla="*/ 13 h 154"/>
              <a:gd name="T24" fmla="*/ 392 w 686"/>
              <a:gd name="T25" fmla="*/ 0 h 154"/>
              <a:gd name="T26" fmla="*/ 352 w 686"/>
              <a:gd name="T27" fmla="*/ 10 h 154"/>
              <a:gd name="T28" fmla="*/ 315 w 686"/>
              <a:gd name="T29" fmla="*/ 20 h 154"/>
              <a:gd name="T30" fmla="*/ 345 w 686"/>
              <a:gd name="T31" fmla="*/ 24 h 154"/>
              <a:gd name="T32" fmla="*/ 428 w 686"/>
              <a:gd name="T33" fmla="*/ 35 h 154"/>
              <a:gd name="T34" fmla="*/ 329 w 686"/>
              <a:gd name="T35" fmla="*/ 55 h 154"/>
              <a:gd name="T36" fmla="*/ 268 w 686"/>
              <a:gd name="T37" fmla="*/ 6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6" h="154">
                <a:moveTo>
                  <a:pt x="268" y="67"/>
                </a:moveTo>
                <a:cubicBezTo>
                  <a:pt x="208" y="78"/>
                  <a:pt x="144" y="66"/>
                  <a:pt x="121" y="66"/>
                </a:cubicBezTo>
                <a:cubicBezTo>
                  <a:pt x="117" y="66"/>
                  <a:pt x="111" y="68"/>
                  <a:pt x="104" y="71"/>
                </a:cubicBezTo>
                <a:cubicBezTo>
                  <a:pt x="88" y="78"/>
                  <a:pt x="65" y="91"/>
                  <a:pt x="45" y="103"/>
                </a:cubicBezTo>
                <a:cubicBezTo>
                  <a:pt x="21" y="118"/>
                  <a:pt x="0" y="132"/>
                  <a:pt x="0" y="132"/>
                </a:cubicBezTo>
                <a:cubicBezTo>
                  <a:pt x="0" y="132"/>
                  <a:pt x="74" y="105"/>
                  <a:pt x="117" y="107"/>
                </a:cubicBezTo>
                <a:cubicBezTo>
                  <a:pt x="161" y="109"/>
                  <a:pt x="236" y="132"/>
                  <a:pt x="296" y="113"/>
                </a:cubicBezTo>
                <a:cubicBezTo>
                  <a:pt x="356" y="93"/>
                  <a:pt x="446" y="95"/>
                  <a:pt x="470" y="97"/>
                </a:cubicBezTo>
                <a:cubicBezTo>
                  <a:pt x="486" y="98"/>
                  <a:pt x="607" y="133"/>
                  <a:pt x="686" y="154"/>
                </a:cubicBezTo>
                <a:cubicBezTo>
                  <a:pt x="686" y="46"/>
                  <a:pt x="686" y="46"/>
                  <a:pt x="686" y="46"/>
                </a:cubicBezTo>
                <a:cubicBezTo>
                  <a:pt x="653" y="43"/>
                  <a:pt x="617" y="40"/>
                  <a:pt x="581" y="36"/>
                </a:cubicBezTo>
                <a:cubicBezTo>
                  <a:pt x="541" y="32"/>
                  <a:pt x="499" y="25"/>
                  <a:pt x="460" y="13"/>
                </a:cubicBezTo>
                <a:cubicBezTo>
                  <a:pt x="439" y="6"/>
                  <a:pt x="416" y="2"/>
                  <a:pt x="392" y="0"/>
                </a:cubicBezTo>
                <a:cubicBezTo>
                  <a:pt x="377" y="4"/>
                  <a:pt x="363" y="7"/>
                  <a:pt x="352" y="10"/>
                </a:cubicBezTo>
                <a:cubicBezTo>
                  <a:pt x="330" y="16"/>
                  <a:pt x="315" y="20"/>
                  <a:pt x="315" y="20"/>
                </a:cubicBezTo>
                <a:cubicBezTo>
                  <a:pt x="345" y="24"/>
                  <a:pt x="345" y="24"/>
                  <a:pt x="345" y="24"/>
                </a:cubicBezTo>
                <a:cubicBezTo>
                  <a:pt x="428" y="35"/>
                  <a:pt x="428" y="35"/>
                  <a:pt x="428" y="35"/>
                </a:cubicBezTo>
                <a:cubicBezTo>
                  <a:pt x="428" y="35"/>
                  <a:pt x="380" y="45"/>
                  <a:pt x="329" y="55"/>
                </a:cubicBezTo>
                <a:cubicBezTo>
                  <a:pt x="308" y="59"/>
                  <a:pt x="287" y="63"/>
                  <a:pt x="268" y="67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250117" y="6047629"/>
            <a:ext cx="833438" cy="619125"/>
            <a:chOff x="501650" y="5556249"/>
            <a:chExt cx="833438" cy="619125"/>
          </a:xfrm>
        </p:grpSpPr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501650" y="5556249"/>
              <a:ext cx="833438" cy="619125"/>
            </a:xfrm>
            <a:custGeom>
              <a:avLst/>
              <a:gdLst>
                <a:gd name="T0" fmla="*/ 124 w 194"/>
                <a:gd name="T1" fmla="*/ 81 h 143"/>
                <a:gd name="T2" fmla="*/ 89 w 194"/>
                <a:gd name="T3" fmla="*/ 47 h 143"/>
                <a:gd name="T4" fmla="*/ 111 w 194"/>
                <a:gd name="T5" fmla="*/ 37 h 143"/>
                <a:gd name="T6" fmla="*/ 130 w 194"/>
                <a:gd name="T7" fmla="*/ 51 h 143"/>
                <a:gd name="T8" fmla="*/ 124 w 194"/>
                <a:gd name="T9" fmla="*/ 81 h 143"/>
                <a:gd name="T10" fmla="*/ 161 w 194"/>
                <a:gd name="T11" fmla="*/ 73 h 143"/>
                <a:gd name="T12" fmla="*/ 154 w 194"/>
                <a:gd name="T13" fmla="*/ 91 h 143"/>
                <a:gd name="T14" fmla="*/ 157 w 194"/>
                <a:gd name="T15" fmla="*/ 99 h 143"/>
                <a:gd name="T16" fmla="*/ 164 w 194"/>
                <a:gd name="T17" fmla="*/ 91 h 143"/>
                <a:gd name="T18" fmla="*/ 170 w 194"/>
                <a:gd name="T19" fmla="*/ 97 h 143"/>
                <a:gd name="T20" fmla="*/ 168 w 194"/>
                <a:gd name="T21" fmla="*/ 78 h 143"/>
                <a:gd name="T22" fmla="*/ 161 w 194"/>
                <a:gd name="T23" fmla="*/ 73 h 143"/>
                <a:gd name="T24" fmla="*/ 137 w 194"/>
                <a:gd name="T25" fmla="*/ 24 h 143"/>
                <a:gd name="T26" fmla="*/ 72 w 194"/>
                <a:gd name="T27" fmla="*/ 4 h 143"/>
                <a:gd name="T28" fmla="*/ 7 w 194"/>
                <a:gd name="T29" fmla="*/ 57 h 143"/>
                <a:gd name="T30" fmla="*/ 34 w 194"/>
                <a:gd name="T31" fmla="*/ 124 h 143"/>
                <a:gd name="T32" fmla="*/ 82 w 194"/>
                <a:gd name="T33" fmla="*/ 116 h 143"/>
                <a:gd name="T34" fmla="*/ 109 w 194"/>
                <a:gd name="T35" fmla="*/ 117 h 143"/>
                <a:gd name="T36" fmla="*/ 125 w 194"/>
                <a:gd name="T37" fmla="*/ 106 h 143"/>
                <a:gd name="T38" fmla="*/ 131 w 194"/>
                <a:gd name="T39" fmla="*/ 134 h 143"/>
                <a:gd name="T40" fmla="*/ 135 w 194"/>
                <a:gd name="T41" fmla="*/ 141 h 143"/>
                <a:gd name="T42" fmla="*/ 145 w 194"/>
                <a:gd name="T43" fmla="*/ 140 h 143"/>
                <a:gd name="T44" fmla="*/ 150 w 194"/>
                <a:gd name="T45" fmla="*/ 143 h 143"/>
                <a:gd name="T46" fmla="*/ 158 w 194"/>
                <a:gd name="T47" fmla="*/ 140 h 143"/>
                <a:gd name="T48" fmla="*/ 165 w 194"/>
                <a:gd name="T49" fmla="*/ 141 h 143"/>
                <a:gd name="T50" fmla="*/ 170 w 194"/>
                <a:gd name="T51" fmla="*/ 138 h 143"/>
                <a:gd name="T52" fmla="*/ 178 w 194"/>
                <a:gd name="T53" fmla="*/ 138 h 143"/>
                <a:gd name="T54" fmla="*/ 184 w 194"/>
                <a:gd name="T55" fmla="*/ 136 h 143"/>
                <a:gd name="T56" fmla="*/ 191 w 194"/>
                <a:gd name="T57" fmla="*/ 135 h 143"/>
                <a:gd name="T58" fmla="*/ 193 w 194"/>
                <a:gd name="T59" fmla="*/ 128 h 143"/>
                <a:gd name="T60" fmla="*/ 173 w 194"/>
                <a:gd name="T61" fmla="*/ 96 h 143"/>
                <a:gd name="T62" fmla="*/ 170 w 194"/>
                <a:gd name="T63" fmla="*/ 72 h 143"/>
                <a:gd name="T64" fmla="*/ 160 w 194"/>
                <a:gd name="T65" fmla="*/ 60 h 143"/>
                <a:gd name="T66" fmla="*/ 154 w 194"/>
                <a:gd name="T67" fmla="*/ 34 h 143"/>
                <a:gd name="T68" fmla="*/ 137 w 194"/>
                <a:gd name="T69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143">
                  <a:moveTo>
                    <a:pt x="124" y="81"/>
                  </a:moveTo>
                  <a:cubicBezTo>
                    <a:pt x="99" y="106"/>
                    <a:pt x="80" y="58"/>
                    <a:pt x="89" y="47"/>
                  </a:cubicBezTo>
                  <a:cubicBezTo>
                    <a:pt x="98" y="37"/>
                    <a:pt x="108" y="37"/>
                    <a:pt x="111" y="37"/>
                  </a:cubicBezTo>
                  <a:cubicBezTo>
                    <a:pt x="111" y="37"/>
                    <a:pt x="125" y="38"/>
                    <a:pt x="130" y="51"/>
                  </a:cubicBezTo>
                  <a:cubicBezTo>
                    <a:pt x="134" y="64"/>
                    <a:pt x="137" y="69"/>
                    <a:pt x="124" y="81"/>
                  </a:cubicBezTo>
                  <a:close/>
                  <a:moveTo>
                    <a:pt x="161" y="73"/>
                  </a:moveTo>
                  <a:cubicBezTo>
                    <a:pt x="160" y="79"/>
                    <a:pt x="155" y="86"/>
                    <a:pt x="154" y="91"/>
                  </a:cubicBezTo>
                  <a:cubicBezTo>
                    <a:pt x="154" y="97"/>
                    <a:pt x="155" y="101"/>
                    <a:pt x="157" y="99"/>
                  </a:cubicBezTo>
                  <a:cubicBezTo>
                    <a:pt x="159" y="97"/>
                    <a:pt x="163" y="91"/>
                    <a:pt x="164" y="91"/>
                  </a:cubicBezTo>
                  <a:cubicBezTo>
                    <a:pt x="165" y="91"/>
                    <a:pt x="172" y="98"/>
                    <a:pt x="170" y="97"/>
                  </a:cubicBezTo>
                  <a:cubicBezTo>
                    <a:pt x="168" y="96"/>
                    <a:pt x="170" y="83"/>
                    <a:pt x="168" y="78"/>
                  </a:cubicBezTo>
                  <a:cubicBezTo>
                    <a:pt x="167" y="73"/>
                    <a:pt x="161" y="73"/>
                    <a:pt x="161" y="73"/>
                  </a:cubicBezTo>
                  <a:close/>
                  <a:moveTo>
                    <a:pt x="137" y="24"/>
                  </a:moveTo>
                  <a:cubicBezTo>
                    <a:pt x="137" y="24"/>
                    <a:pt x="115" y="0"/>
                    <a:pt x="72" y="4"/>
                  </a:cubicBezTo>
                  <a:cubicBezTo>
                    <a:pt x="28" y="7"/>
                    <a:pt x="13" y="32"/>
                    <a:pt x="7" y="57"/>
                  </a:cubicBezTo>
                  <a:cubicBezTo>
                    <a:pt x="0" y="83"/>
                    <a:pt x="7" y="110"/>
                    <a:pt x="34" y="124"/>
                  </a:cubicBezTo>
                  <a:cubicBezTo>
                    <a:pt x="61" y="138"/>
                    <a:pt x="72" y="121"/>
                    <a:pt x="82" y="116"/>
                  </a:cubicBezTo>
                  <a:cubicBezTo>
                    <a:pt x="92" y="112"/>
                    <a:pt x="104" y="116"/>
                    <a:pt x="109" y="117"/>
                  </a:cubicBezTo>
                  <a:cubicBezTo>
                    <a:pt x="115" y="118"/>
                    <a:pt x="125" y="106"/>
                    <a:pt x="125" y="106"/>
                  </a:cubicBezTo>
                  <a:cubicBezTo>
                    <a:pt x="125" y="106"/>
                    <a:pt x="130" y="128"/>
                    <a:pt x="131" y="134"/>
                  </a:cubicBezTo>
                  <a:cubicBezTo>
                    <a:pt x="131" y="140"/>
                    <a:pt x="131" y="141"/>
                    <a:pt x="135" y="141"/>
                  </a:cubicBezTo>
                  <a:cubicBezTo>
                    <a:pt x="140" y="141"/>
                    <a:pt x="142" y="141"/>
                    <a:pt x="145" y="140"/>
                  </a:cubicBezTo>
                  <a:cubicBezTo>
                    <a:pt x="148" y="140"/>
                    <a:pt x="149" y="142"/>
                    <a:pt x="150" y="143"/>
                  </a:cubicBezTo>
                  <a:cubicBezTo>
                    <a:pt x="151" y="143"/>
                    <a:pt x="156" y="137"/>
                    <a:pt x="158" y="140"/>
                  </a:cubicBezTo>
                  <a:cubicBezTo>
                    <a:pt x="161" y="142"/>
                    <a:pt x="163" y="142"/>
                    <a:pt x="165" y="141"/>
                  </a:cubicBezTo>
                  <a:cubicBezTo>
                    <a:pt x="168" y="140"/>
                    <a:pt x="168" y="138"/>
                    <a:pt x="170" y="138"/>
                  </a:cubicBezTo>
                  <a:cubicBezTo>
                    <a:pt x="173" y="138"/>
                    <a:pt x="174" y="138"/>
                    <a:pt x="178" y="138"/>
                  </a:cubicBezTo>
                  <a:cubicBezTo>
                    <a:pt x="182" y="139"/>
                    <a:pt x="181" y="137"/>
                    <a:pt x="184" y="136"/>
                  </a:cubicBezTo>
                  <a:cubicBezTo>
                    <a:pt x="187" y="135"/>
                    <a:pt x="189" y="137"/>
                    <a:pt x="191" y="135"/>
                  </a:cubicBezTo>
                  <a:cubicBezTo>
                    <a:pt x="194" y="133"/>
                    <a:pt x="194" y="131"/>
                    <a:pt x="193" y="128"/>
                  </a:cubicBezTo>
                  <a:cubicBezTo>
                    <a:pt x="192" y="125"/>
                    <a:pt x="174" y="100"/>
                    <a:pt x="173" y="96"/>
                  </a:cubicBezTo>
                  <a:cubicBezTo>
                    <a:pt x="171" y="92"/>
                    <a:pt x="173" y="77"/>
                    <a:pt x="170" y="72"/>
                  </a:cubicBezTo>
                  <a:cubicBezTo>
                    <a:pt x="168" y="67"/>
                    <a:pt x="160" y="63"/>
                    <a:pt x="160" y="60"/>
                  </a:cubicBezTo>
                  <a:cubicBezTo>
                    <a:pt x="160" y="56"/>
                    <a:pt x="158" y="39"/>
                    <a:pt x="154" y="34"/>
                  </a:cubicBezTo>
                  <a:cubicBezTo>
                    <a:pt x="150" y="29"/>
                    <a:pt x="137" y="24"/>
                    <a:pt x="137" y="24"/>
                  </a:cubicBezTo>
                  <a:close/>
                </a:path>
              </a:pathLst>
            </a:custGeom>
            <a:solidFill>
              <a:srgbClr val="444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561975" y="5962649"/>
              <a:ext cx="760413" cy="212725"/>
            </a:xfrm>
            <a:custGeom>
              <a:avLst/>
              <a:gdLst>
                <a:gd name="T0" fmla="*/ 111 w 177"/>
                <a:gd name="T1" fmla="*/ 12 h 49"/>
                <a:gd name="T2" fmla="*/ 116 w 177"/>
                <a:gd name="T3" fmla="*/ 35 h 49"/>
                <a:gd name="T4" fmla="*/ 117 w 177"/>
                <a:gd name="T5" fmla="*/ 40 h 49"/>
                <a:gd name="T6" fmla="*/ 121 w 177"/>
                <a:gd name="T7" fmla="*/ 47 h 49"/>
                <a:gd name="T8" fmla="*/ 131 w 177"/>
                <a:gd name="T9" fmla="*/ 46 h 49"/>
                <a:gd name="T10" fmla="*/ 136 w 177"/>
                <a:gd name="T11" fmla="*/ 49 h 49"/>
                <a:gd name="T12" fmla="*/ 144 w 177"/>
                <a:gd name="T13" fmla="*/ 46 h 49"/>
                <a:gd name="T14" fmla="*/ 151 w 177"/>
                <a:gd name="T15" fmla="*/ 47 h 49"/>
                <a:gd name="T16" fmla="*/ 156 w 177"/>
                <a:gd name="T17" fmla="*/ 44 h 49"/>
                <a:gd name="T18" fmla="*/ 164 w 177"/>
                <a:gd name="T19" fmla="*/ 44 h 49"/>
                <a:gd name="T20" fmla="*/ 170 w 177"/>
                <a:gd name="T21" fmla="*/ 42 h 49"/>
                <a:gd name="T22" fmla="*/ 177 w 177"/>
                <a:gd name="T23" fmla="*/ 41 h 49"/>
                <a:gd name="T24" fmla="*/ 176 w 177"/>
                <a:gd name="T25" fmla="*/ 38 h 49"/>
                <a:gd name="T26" fmla="*/ 172 w 177"/>
                <a:gd name="T27" fmla="*/ 37 h 49"/>
                <a:gd name="T28" fmla="*/ 164 w 177"/>
                <a:gd name="T29" fmla="*/ 37 h 49"/>
                <a:gd name="T30" fmla="*/ 157 w 177"/>
                <a:gd name="T31" fmla="*/ 36 h 49"/>
                <a:gd name="T32" fmla="*/ 157 w 177"/>
                <a:gd name="T33" fmla="*/ 36 h 49"/>
                <a:gd name="T34" fmla="*/ 147 w 177"/>
                <a:gd name="T35" fmla="*/ 42 h 49"/>
                <a:gd name="T36" fmla="*/ 139 w 177"/>
                <a:gd name="T37" fmla="*/ 42 h 49"/>
                <a:gd name="T38" fmla="*/ 128 w 177"/>
                <a:gd name="T39" fmla="*/ 39 h 49"/>
                <a:gd name="T40" fmla="*/ 125 w 177"/>
                <a:gd name="T41" fmla="*/ 35 h 49"/>
                <a:gd name="T42" fmla="*/ 121 w 177"/>
                <a:gd name="T43" fmla="*/ 21 h 49"/>
                <a:gd name="T44" fmla="*/ 123 w 177"/>
                <a:gd name="T45" fmla="*/ 0 h 49"/>
                <a:gd name="T46" fmla="*/ 101 w 177"/>
                <a:gd name="T47" fmla="*/ 14 h 49"/>
                <a:gd name="T48" fmla="*/ 80 w 177"/>
                <a:gd name="T49" fmla="*/ 10 h 49"/>
                <a:gd name="T50" fmla="*/ 60 w 177"/>
                <a:gd name="T51" fmla="*/ 17 h 49"/>
                <a:gd name="T52" fmla="*/ 26 w 177"/>
                <a:gd name="T53" fmla="*/ 28 h 49"/>
                <a:gd name="T54" fmla="*/ 7 w 177"/>
                <a:gd name="T55" fmla="*/ 19 h 49"/>
                <a:gd name="T56" fmla="*/ 0 w 177"/>
                <a:gd name="T57" fmla="*/ 13 h 49"/>
                <a:gd name="T58" fmla="*/ 5 w 177"/>
                <a:gd name="T59" fmla="*/ 19 h 49"/>
                <a:gd name="T60" fmla="*/ 20 w 177"/>
                <a:gd name="T61" fmla="*/ 30 h 49"/>
                <a:gd name="T62" fmla="*/ 31 w 177"/>
                <a:gd name="T63" fmla="*/ 35 h 49"/>
                <a:gd name="T64" fmla="*/ 47 w 177"/>
                <a:gd name="T65" fmla="*/ 34 h 49"/>
                <a:gd name="T66" fmla="*/ 68 w 177"/>
                <a:gd name="T67" fmla="*/ 22 h 49"/>
                <a:gd name="T68" fmla="*/ 95 w 177"/>
                <a:gd name="T69" fmla="*/ 23 h 49"/>
                <a:gd name="T70" fmla="*/ 111 w 177"/>
                <a:gd name="T7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49">
                  <a:moveTo>
                    <a:pt x="111" y="12"/>
                  </a:moveTo>
                  <a:cubicBezTo>
                    <a:pt x="111" y="12"/>
                    <a:pt x="114" y="26"/>
                    <a:pt x="116" y="35"/>
                  </a:cubicBezTo>
                  <a:cubicBezTo>
                    <a:pt x="116" y="37"/>
                    <a:pt x="116" y="39"/>
                    <a:pt x="117" y="40"/>
                  </a:cubicBezTo>
                  <a:cubicBezTo>
                    <a:pt x="117" y="46"/>
                    <a:pt x="117" y="47"/>
                    <a:pt x="121" y="47"/>
                  </a:cubicBezTo>
                  <a:cubicBezTo>
                    <a:pt x="126" y="47"/>
                    <a:pt x="128" y="47"/>
                    <a:pt x="131" y="46"/>
                  </a:cubicBezTo>
                  <a:cubicBezTo>
                    <a:pt x="134" y="46"/>
                    <a:pt x="135" y="48"/>
                    <a:pt x="136" y="49"/>
                  </a:cubicBezTo>
                  <a:cubicBezTo>
                    <a:pt x="137" y="49"/>
                    <a:pt x="142" y="43"/>
                    <a:pt x="144" y="46"/>
                  </a:cubicBezTo>
                  <a:cubicBezTo>
                    <a:pt x="147" y="48"/>
                    <a:pt x="149" y="48"/>
                    <a:pt x="151" y="47"/>
                  </a:cubicBezTo>
                  <a:cubicBezTo>
                    <a:pt x="154" y="46"/>
                    <a:pt x="154" y="44"/>
                    <a:pt x="156" y="44"/>
                  </a:cubicBezTo>
                  <a:cubicBezTo>
                    <a:pt x="159" y="44"/>
                    <a:pt x="160" y="44"/>
                    <a:pt x="164" y="44"/>
                  </a:cubicBezTo>
                  <a:cubicBezTo>
                    <a:pt x="168" y="45"/>
                    <a:pt x="167" y="43"/>
                    <a:pt x="170" y="42"/>
                  </a:cubicBezTo>
                  <a:cubicBezTo>
                    <a:pt x="173" y="41"/>
                    <a:pt x="175" y="43"/>
                    <a:pt x="177" y="41"/>
                  </a:cubicBezTo>
                  <a:cubicBezTo>
                    <a:pt x="177" y="39"/>
                    <a:pt x="177" y="38"/>
                    <a:pt x="176" y="38"/>
                  </a:cubicBezTo>
                  <a:cubicBezTo>
                    <a:pt x="174" y="36"/>
                    <a:pt x="172" y="37"/>
                    <a:pt x="172" y="37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4" y="36"/>
                    <a:pt x="149" y="41"/>
                    <a:pt x="147" y="42"/>
                  </a:cubicBezTo>
                  <a:cubicBezTo>
                    <a:pt x="145" y="43"/>
                    <a:pt x="142" y="42"/>
                    <a:pt x="139" y="42"/>
                  </a:cubicBezTo>
                  <a:cubicBezTo>
                    <a:pt x="135" y="42"/>
                    <a:pt x="129" y="41"/>
                    <a:pt x="128" y="39"/>
                  </a:cubicBezTo>
                  <a:cubicBezTo>
                    <a:pt x="127" y="39"/>
                    <a:pt x="126" y="38"/>
                    <a:pt x="125" y="35"/>
                  </a:cubicBezTo>
                  <a:cubicBezTo>
                    <a:pt x="124" y="33"/>
                    <a:pt x="123" y="28"/>
                    <a:pt x="121" y="21"/>
                  </a:cubicBezTo>
                  <a:cubicBezTo>
                    <a:pt x="118" y="7"/>
                    <a:pt x="123" y="0"/>
                    <a:pt x="123" y="0"/>
                  </a:cubicBezTo>
                  <a:cubicBezTo>
                    <a:pt x="123" y="0"/>
                    <a:pt x="105" y="11"/>
                    <a:pt x="101" y="14"/>
                  </a:cubicBezTo>
                  <a:cubicBezTo>
                    <a:pt x="96" y="16"/>
                    <a:pt x="88" y="11"/>
                    <a:pt x="80" y="10"/>
                  </a:cubicBezTo>
                  <a:cubicBezTo>
                    <a:pt x="71" y="8"/>
                    <a:pt x="67" y="11"/>
                    <a:pt x="60" y="17"/>
                  </a:cubicBezTo>
                  <a:cubicBezTo>
                    <a:pt x="53" y="23"/>
                    <a:pt x="45" y="31"/>
                    <a:pt x="26" y="28"/>
                  </a:cubicBezTo>
                  <a:cubicBezTo>
                    <a:pt x="20" y="27"/>
                    <a:pt x="14" y="24"/>
                    <a:pt x="7" y="19"/>
                  </a:cubicBezTo>
                  <a:cubicBezTo>
                    <a:pt x="5" y="17"/>
                    <a:pt x="2" y="15"/>
                    <a:pt x="0" y="13"/>
                  </a:cubicBezTo>
                  <a:cubicBezTo>
                    <a:pt x="1" y="16"/>
                    <a:pt x="3" y="18"/>
                    <a:pt x="5" y="19"/>
                  </a:cubicBezTo>
                  <a:cubicBezTo>
                    <a:pt x="9" y="24"/>
                    <a:pt x="14" y="27"/>
                    <a:pt x="20" y="30"/>
                  </a:cubicBezTo>
                  <a:cubicBezTo>
                    <a:pt x="24" y="32"/>
                    <a:pt x="27" y="34"/>
                    <a:pt x="31" y="35"/>
                  </a:cubicBezTo>
                  <a:cubicBezTo>
                    <a:pt x="37" y="36"/>
                    <a:pt x="43" y="36"/>
                    <a:pt x="47" y="34"/>
                  </a:cubicBezTo>
                  <a:cubicBezTo>
                    <a:pt x="56" y="32"/>
                    <a:pt x="62" y="25"/>
                    <a:pt x="68" y="22"/>
                  </a:cubicBezTo>
                  <a:cubicBezTo>
                    <a:pt x="78" y="18"/>
                    <a:pt x="90" y="22"/>
                    <a:pt x="95" y="23"/>
                  </a:cubicBezTo>
                  <a:cubicBezTo>
                    <a:pt x="101" y="24"/>
                    <a:pt x="111" y="12"/>
                    <a:pt x="111" y="12"/>
                  </a:cubicBezTo>
                  <a:close/>
                </a:path>
              </a:pathLst>
            </a:custGeom>
            <a:solidFill>
              <a:srgbClr val="3B4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Freeform 9"/>
          <p:cNvSpPr>
            <a:spLocks noEditPoints="1"/>
          </p:cNvSpPr>
          <p:nvPr/>
        </p:nvSpPr>
        <p:spPr bwMode="auto">
          <a:xfrm>
            <a:off x="9518372" y="5214663"/>
            <a:ext cx="1049245" cy="1345728"/>
          </a:xfrm>
          <a:custGeom>
            <a:avLst/>
            <a:gdLst>
              <a:gd name="T0" fmla="*/ 460 w 593"/>
              <a:gd name="T1" fmla="*/ 68 h 761"/>
              <a:gd name="T2" fmla="*/ 496 w 593"/>
              <a:gd name="T3" fmla="*/ 220 h 761"/>
              <a:gd name="T4" fmla="*/ 478 w 593"/>
              <a:gd name="T5" fmla="*/ 197 h 761"/>
              <a:gd name="T6" fmla="*/ 472 w 593"/>
              <a:gd name="T7" fmla="*/ 235 h 761"/>
              <a:gd name="T8" fmla="*/ 439 w 593"/>
              <a:gd name="T9" fmla="*/ 246 h 761"/>
              <a:gd name="T10" fmla="*/ 420 w 593"/>
              <a:gd name="T11" fmla="*/ 223 h 761"/>
              <a:gd name="T12" fmla="*/ 412 w 593"/>
              <a:gd name="T13" fmla="*/ 253 h 761"/>
              <a:gd name="T14" fmla="*/ 381 w 593"/>
              <a:gd name="T15" fmla="*/ 250 h 761"/>
              <a:gd name="T16" fmla="*/ 354 w 593"/>
              <a:gd name="T17" fmla="*/ 194 h 761"/>
              <a:gd name="T18" fmla="*/ 362 w 593"/>
              <a:gd name="T19" fmla="*/ 125 h 761"/>
              <a:gd name="T20" fmla="*/ 366 w 593"/>
              <a:gd name="T21" fmla="*/ 94 h 761"/>
              <a:gd name="T22" fmla="*/ 382 w 593"/>
              <a:gd name="T23" fmla="*/ 109 h 761"/>
              <a:gd name="T24" fmla="*/ 395 w 593"/>
              <a:gd name="T25" fmla="*/ 124 h 761"/>
              <a:gd name="T26" fmla="*/ 403 w 593"/>
              <a:gd name="T27" fmla="*/ 86 h 761"/>
              <a:gd name="T28" fmla="*/ 435 w 593"/>
              <a:gd name="T29" fmla="*/ 84 h 761"/>
              <a:gd name="T30" fmla="*/ 455 w 593"/>
              <a:gd name="T31" fmla="*/ 112 h 761"/>
              <a:gd name="T32" fmla="*/ 359 w 593"/>
              <a:gd name="T33" fmla="*/ 70 h 761"/>
              <a:gd name="T34" fmla="*/ 370 w 593"/>
              <a:gd name="T35" fmla="*/ 56 h 761"/>
              <a:gd name="T36" fmla="*/ 372 w 593"/>
              <a:gd name="T37" fmla="*/ 78 h 761"/>
              <a:gd name="T38" fmla="*/ 446 w 593"/>
              <a:gd name="T39" fmla="*/ 58 h 761"/>
              <a:gd name="T40" fmla="*/ 443 w 593"/>
              <a:gd name="T41" fmla="*/ 35 h 761"/>
              <a:gd name="T42" fmla="*/ 455 w 593"/>
              <a:gd name="T43" fmla="*/ 44 h 761"/>
              <a:gd name="T44" fmla="*/ 446 w 593"/>
              <a:gd name="T45" fmla="*/ 58 h 761"/>
              <a:gd name="T46" fmla="*/ 305 w 593"/>
              <a:gd name="T47" fmla="*/ 59 h 761"/>
              <a:gd name="T48" fmla="*/ 332 w 593"/>
              <a:gd name="T49" fmla="*/ 317 h 761"/>
              <a:gd name="T50" fmla="*/ 258 w 593"/>
              <a:gd name="T51" fmla="*/ 446 h 761"/>
              <a:gd name="T52" fmla="*/ 286 w 593"/>
              <a:gd name="T53" fmla="*/ 398 h 761"/>
              <a:gd name="T54" fmla="*/ 348 w 593"/>
              <a:gd name="T55" fmla="*/ 355 h 761"/>
              <a:gd name="T56" fmla="*/ 348 w 593"/>
              <a:gd name="T57" fmla="*/ 355 h 761"/>
              <a:gd name="T58" fmla="*/ 348 w 593"/>
              <a:gd name="T59" fmla="*/ 355 h 761"/>
              <a:gd name="T60" fmla="*/ 318 w 593"/>
              <a:gd name="T61" fmla="*/ 405 h 761"/>
              <a:gd name="T62" fmla="*/ 234 w 593"/>
              <a:gd name="T63" fmla="*/ 485 h 761"/>
              <a:gd name="T64" fmla="*/ 234 w 593"/>
              <a:gd name="T65" fmla="*/ 485 h 761"/>
              <a:gd name="T66" fmla="*/ 265 w 593"/>
              <a:gd name="T67" fmla="*/ 490 h 761"/>
              <a:gd name="T68" fmla="*/ 330 w 593"/>
              <a:gd name="T69" fmla="*/ 472 h 761"/>
              <a:gd name="T70" fmla="*/ 330 w 593"/>
              <a:gd name="T71" fmla="*/ 472 h 761"/>
              <a:gd name="T72" fmla="*/ 205 w 593"/>
              <a:gd name="T73" fmla="*/ 558 h 761"/>
              <a:gd name="T74" fmla="*/ 79 w 593"/>
              <a:gd name="T75" fmla="*/ 596 h 761"/>
              <a:gd name="T76" fmla="*/ 99 w 593"/>
              <a:gd name="T77" fmla="*/ 607 h 761"/>
              <a:gd name="T78" fmla="*/ 143 w 593"/>
              <a:gd name="T79" fmla="*/ 604 h 761"/>
              <a:gd name="T80" fmla="*/ 43 w 593"/>
              <a:gd name="T81" fmla="*/ 715 h 761"/>
              <a:gd name="T82" fmla="*/ 70 w 593"/>
              <a:gd name="T83" fmla="*/ 716 h 761"/>
              <a:gd name="T84" fmla="*/ 155 w 593"/>
              <a:gd name="T85" fmla="*/ 657 h 761"/>
              <a:gd name="T86" fmla="*/ 207 w 593"/>
              <a:gd name="T87" fmla="*/ 678 h 761"/>
              <a:gd name="T88" fmla="*/ 265 w 593"/>
              <a:gd name="T89" fmla="*/ 669 h 761"/>
              <a:gd name="T90" fmla="*/ 210 w 593"/>
              <a:gd name="T91" fmla="*/ 698 h 761"/>
              <a:gd name="T92" fmla="*/ 163 w 593"/>
              <a:gd name="T93" fmla="*/ 723 h 761"/>
              <a:gd name="T94" fmla="*/ 272 w 593"/>
              <a:gd name="T95" fmla="*/ 690 h 761"/>
              <a:gd name="T96" fmla="*/ 305 w 593"/>
              <a:gd name="T97" fmla="*/ 696 h 761"/>
              <a:gd name="T98" fmla="*/ 202 w 593"/>
              <a:gd name="T99" fmla="*/ 761 h 761"/>
              <a:gd name="T100" fmla="*/ 325 w 593"/>
              <a:gd name="T101" fmla="*/ 707 h 761"/>
              <a:gd name="T102" fmla="*/ 340 w 593"/>
              <a:gd name="T103" fmla="*/ 706 h 761"/>
              <a:gd name="T104" fmla="*/ 314 w 593"/>
              <a:gd name="T105" fmla="*/ 731 h 761"/>
              <a:gd name="T106" fmla="*/ 427 w 593"/>
              <a:gd name="T107" fmla="*/ 678 h 761"/>
              <a:gd name="T108" fmla="*/ 427 w 593"/>
              <a:gd name="T109" fmla="*/ 678 h 761"/>
              <a:gd name="T110" fmla="*/ 426 w 593"/>
              <a:gd name="T111" fmla="*/ 696 h 761"/>
              <a:gd name="T112" fmla="*/ 534 w 593"/>
              <a:gd name="T113" fmla="*/ 579 h 761"/>
              <a:gd name="T114" fmla="*/ 544 w 593"/>
              <a:gd name="T115" fmla="*/ 642 h 761"/>
              <a:gd name="T116" fmla="*/ 558 w 593"/>
              <a:gd name="T117" fmla="*/ 396 h 761"/>
              <a:gd name="T118" fmla="*/ 593 w 593"/>
              <a:gd name="T119" fmla="*/ 420 h 761"/>
              <a:gd name="T120" fmla="*/ 509 w 593"/>
              <a:gd name="T121" fmla="*/ 127 h 761"/>
              <a:gd name="T122" fmla="*/ 401 w 593"/>
              <a:gd name="T123" fmla="*/ 0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" h="761">
                <a:moveTo>
                  <a:pt x="455" y="112"/>
                </a:moveTo>
                <a:cubicBezTo>
                  <a:pt x="460" y="68"/>
                  <a:pt x="460" y="68"/>
                  <a:pt x="460" y="68"/>
                </a:cubicBezTo>
                <a:cubicBezTo>
                  <a:pt x="460" y="68"/>
                  <a:pt x="473" y="99"/>
                  <a:pt x="483" y="142"/>
                </a:cubicBezTo>
                <a:cubicBezTo>
                  <a:pt x="493" y="185"/>
                  <a:pt x="498" y="216"/>
                  <a:pt x="496" y="220"/>
                </a:cubicBezTo>
                <a:cubicBezTo>
                  <a:pt x="496" y="221"/>
                  <a:pt x="496" y="221"/>
                  <a:pt x="495" y="221"/>
                </a:cubicBezTo>
                <a:cubicBezTo>
                  <a:pt x="492" y="221"/>
                  <a:pt x="480" y="202"/>
                  <a:pt x="478" y="197"/>
                </a:cubicBezTo>
                <a:cubicBezTo>
                  <a:pt x="478" y="197"/>
                  <a:pt x="477" y="233"/>
                  <a:pt x="473" y="235"/>
                </a:cubicBezTo>
                <a:cubicBezTo>
                  <a:pt x="473" y="235"/>
                  <a:pt x="472" y="235"/>
                  <a:pt x="472" y="235"/>
                </a:cubicBezTo>
                <a:cubicBezTo>
                  <a:pt x="465" y="235"/>
                  <a:pt x="449" y="210"/>
                  <a:pt x="449" y="210"/>
                </a:cubicBezTo>
                <a:cubicBezTo>
                  <a:pt x="449" y="210"/>
                  <a:pt x="448" y="246"/>
                  <a:pt x="439" y="246"/>
                </a:cubicBezTo>
                <a:cubicBezTo>
                  <a:pt x="439" y="246"/>
                  <a:pt x="439" y="246"/>
                  <a:pt x="438" y="246"/>
                </a:cubicBezTo>
                <a:cubicBezTo>
                  <a:pt x="429" y="243"/>
                  <a:pt x="420" y="223"/>
                  <a:pt x="420" y="223"/>
                </a:cubicBezTo>
                <a:cubicBezTo>
                  <a:pt x="420" y="223"/>
                  <a:pt x="416" y="251"/>
                  <a:pt x="412" y="253"/>
                </a:cubicBezTo>
                <a:cubicBezTo>
                  <a:pt x="412" y="253"/>
                  <a:pt x="412" y="253"/>
                  <a:pt x="412" y="253"/>
                </a:cubicBezTo>
                <a:cubicBezTo>
                  <a:pt x="407" y="253"/>
                  <a:pt x="389" y="222"/>
                  <a:pt x="389" y="222"/>
                </a:cubicBezTo>
                <a:cubicBezTo>
                  <a:pt x="389" y="222"/>
                  <a:pt x="383" y="246"/>
                  <a:pt x="381" y="250"/>
                </a:cubicBezTo>
                <a:cubicBezTo>
                  <a:pt x="381" y="250"/>
                  <a:pt x="381" y="250"/>
                  <a:pt x="381" y="250"/>
                </a:cubicBezTo>
                <a:cubicBezTo>
                  <a:pt x="378" y="250"/>
                  <a:pt x="363" y="220"/>
                  <a:pt x="354" y="194"/>
                </a:cubicBezTo>
                <a:cubicBezTo>
                  <a:pt x="345" y="167"/>
                  <a:pt x="332" y="94"/>
                  <a:pt x="332" y="94"/>
                </a:cubicBezTo>
                <a:cubicBezTo>
                  <a:pt x="332" y="94"/>
                  <a:pt x="356" y="121"/>
                  <a:pt x="362" y="125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66" y="125"/>
                  <a:pt x="364" y="102"/>
                  <a:pt x="366" y="94"/>
                </a:cubicBezTo>
                <a:cubicBezTo>
                  <a:pt x="366" y="93"/>
                  <a:pt x="367" y="93"/>
                  <a:pt x="367" y="93"/>
                </a:cubicBezTo>
                <a:cubicBezTo>
                  <a:pt x="370" y="93"/>
                  <a:pt x="376" y="101"/>
                  <a:pt x="382" y="109"/>
                </a:cubicBezTo>
                <a:cubicBezTo>
                  <a:pt x="388" y="117"/>
                  <a:pt x="393" y="124"/>
                  <a:pt x="395" y="124"/>
                </a:cubicBezTo>
                <a:cubicBezTo>
                  <a:pt x="395" y="124"/>
                  <a:pt x="395" y="124"/>
                  <a:pt x="395" y="124"/>
                </a:cubicBezTo>
                <a:cubicBezTo>
                  <a:pt x="397" y="124"/>
                  <a:pt x="398" y="92"/>
                  <a:pt x="402" y="87"/>
                </a:cubicBezTo>
                <a:cubicBezTo>
                  <a:pt x="402" y="86"/>
                  <a:pt x="402" y="86"/>
                  <a:pt x="403" y="86"/>
                </a:cubicBezTo>
                <a:cubicBezTo>
                  <a:pt x="408" y="86"/>
                  <a:pt x="432" y="125"/>
                  <a:pt x="432" y="125"/>
                </a:cubicBezTo>
                <a:cubicBezTo>
                  <a:pt x="432" y="125"/>
                  <a:pt x="434" y="89"/>
                  <a:pt x="435" y="84"/>
                </a:cubicBezTo>
                <a:cubicBezTo>
                  <a:pt x="435" y="83"/>
                  <a:pt x="435" y="83"/>
                  <a:pt x="435" y="83"/>
                </a:cubicBezTo>
                <a:cubicBezTo>
                  <a:pt x="438" y="83"/>
                  <a:pt x="455" y="112"/>
                  <a:pt x="455" y="112"/>
                </a:cubicBezTo>
                <a:moveTo>
                  <a:pt x="370" y="78"/>
                </a:moveTo>
                <a:cubicBezTo>
                  <a:pt x="364" y="78"/>
                  <a:pt x="360" y="75"/>
                  <a:pt x="359" y="70"/>
                </a:cubicBezTo>
                <a:cubicBezTo>
                  <a:pt x="357" y="64"/>
                  <a:pt x="361" y="58"/>
                  <a:pt x="367" y="56"/>
                </a:cubicBezTo>
                <a:cubicBezTo>
                  <a:pt x="368" y="56"/>
                  <a:pt x="369" y="56"/>
                  <a:pt x="370" y="56"/>
                </a:cubicBezTo>
                <a:cubicBezTo>
                  <a:pt x="375" y="56"/>
                  <a:pt x="379" y="59"/>
                  <a:pt x="381" y="65"/>
                </a:cubicBezTo>
                <a:cubicBezTo>
                  <a:pt x="382" y="71"/>
                  <a:pt x="378" y="77"/>
                  <a:pt x="372" y="78"/>
                </a:cubicBezTo>
                <a:cubicBezTo>
                  <a:pt x="371" y="78"/>
                  <a:pt x="370" y="78"/>
                  <a:pt x="370" y="78"/>
                </a:cubicBezTo>
                <a:moveTo>
                  <a:pt x="446" y="58"/>
                </a:moveTo>
                <a:cubicBezTo>
                  <a:pt x="441" y="58"/>
                  <a:pt x="437" y="54"/>
                  <a:pt x="436" y="49"/>
                </a:cubicBezTo>
                <a:cubicBezTo>
                  <a:pt x="434" y="43"/>
                  <a:pt x="437" y="37"/>
                  <a:pt x="443" y="35"/>
                </a:cubicBezTo>
                <a:cubicBezTo>
                  <a:pt x="443" y="35"/>
                  <a:pt x="444" y="35"/>
                  <a:pt x="445" y="35"/>
                </a:cubicBezTo>
                <a:cubicBezTo>
                  <a:pt x="449" y="35"/>
                  <a:pt x="454" y="39"/>
                  <a:pt x="455" y="44"/>
                </a:cubicBezTo>
                <a:cubicBezTo>
                  <a:pt x="456" y="50"/>
                  <a:pt x="453" y="56"/>
                  <a:pt x="448" y="57"/>
                </a:cubicBezTo>
                <a:cubicBezTo>
                  <a:pt x="447" y="58"/>
                  <a:pt x="447" y="58"/>
                  <a:pt x="446" y="58"/>
                </a:cubicBezTo>
                <a:moveTo>
                  <a:pt x="401" y="0"/>
                </a:moveTo>
                <a:cubicBezTo>
                  <a:pt x="362" y="0"/>
                  <a:pt x="324" y="23"/>
                  <a:pt x="305" y="59"/>
                </a:cubicBezTo>
                <a:cubicBezTo>
                  <a:pt x="284" y="100"/>
                  <a:pt x="299" y="216"/>
                  <a:pt x="315" y="252"/>
                </a:cubicBezTo>
                <a:cubicBezTo>
                  <a:pt x="332" y="288"/>
                  <a:pt x="340" y="284"/>
                  <a:pt x="332" y="317"/>
                </a:cubicBezTo>
                <a:cubicBezTo>
                  <a:pt x="324" y="349"/>
                  <a:pt x="323" y="340"/>
                  <a:pt x="289" y="371"/>
                </a:cubicBezTo>
                <a:cubicBezTo>
                  <a:pt x="256" y="401"/>
                  <a:pt x="258" y="446"/>
                  <a:pt x="258" y="446"/>
                </a:cubicBezTo>
                <a:cubicBezTo>
                  <a:pt x="258" y="446"/>
                  <a:pt x="258" y="445"/>
                  <a:pt x="258" y="445"/>
                </a:cubicBezTo>
                <a:cubicBezTo>
                  <a:pt x="258" y="441"/>
                  <a:pt x="257" y="416"/>
                  <a:pt x="286" y="398"/>
                </a:cubicBezTo>
                <a:cubicBezTo>
                  <a:pt x="316" y="380"/>
                  <a:pt x="347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7" y="355"/>
                  <a:pt x="327" y="372"/>
                  <a:pt x="318" y="405"/>
                </a:cubicBezTo>
                <a:cubicBezTo>
                  <a:pt x="310" y="439"/>
                  <a:pt x="307" y="453"/>
                  <a:pt x="289" y="467"/>
                </a:cubicBezTo>
                <a:cubicBezTo>
                  <a:pt x="271" y="480"/>
                  <a:pt x="232" y="485"/>
                  <a:pt x="234" y="485"/>
                </a:cubicBezTo>
                <a:cubicBezTo>
                  <a:pt x="234" y="485"/>
                  <a:pt x="234" y="485"/>
                  <a:pt x="234" y="485"/>
                </a:cubicBezTo>
                <a:cubicBezTo>
                  <a:pt x="234" y="485"/>
                  <a:pt x="234" y="485"/>
                  <a:pt x="234" y="485"/>
                </a:cubicBezTo>
                <a:cubicBezTo>
                  <a:pt x="237" y="485"/>
                  <a:pt x="240" y="487"/>
                  <a:pt x="246" y="488"/>
                </a:cubicBezTo>
                <a:cubicBezTo>
                  <a:pt x="251" y="489"/>
                  <a:pt x="257" y="490"/>
                  <a:pt x="265" y="490"/>
                </a:cubicBezTo>
                <a:cubicBezTo>
                  <a:pt x="271" y="490"/>
                  <a:pt x="277" y="490"/>
                  <a:pt x="283" y="488"/>
                </a:cubicBezTo>
                <a:cubicBezTo>
                  <a:pt x="310" y="482"/>
                  <a:pt x="330" y="472"/>
                  <a:pt x="330" y="472"/>
                </a:cubicBezTo>
                <a:cubicBezTo>
                  <a:pt x="330" y="472"/>
                  <a:pt x="330" y="472"/>
                  <a:pt x="330" y="472"/>
                </a:cubicBezTo>
                <a:cubicBezTo>
                  <a:pt x="330" y="472"/>
                  <a:pt x="330" y="472"/>
                  <a:pt x="330" y="472"/>
                </a:cubicBezTo>
                <a:cubicBezTo>
                  <a:pt x="330" y="472"/>
                  <a:pt x="318" y="480"/>
                  <a:pt x="294" y="520"/>
                </a:cubicBezTo>
                <a:cubicBezTo>
                  <a:pt x="270" y="560"/>
                  <a:pt x="228" y="549"/>
                  <a:pt x="205" y="558"/>
                </a:cubicBezTo>
                <a:cubicBezTo>
                  <a:pt x="181" y="567"/>
                  <a:pt x="172" y="573"/>
                  <a:pt x="139" y="574"/>
                </a:cubicBezTo>
                <a:cubicBezTo>
                  <a:pt x="105" y="576"/>
                  <a:pt x="93" y="581"/>
                  <a:pt x="79" y="596"/>
                </a:cubicBezTo>
                <a:cubicBezTo>
                  <a:pt x="65" y="610"/>
                  <a:pt x="57" y="635"/>
                  <a:pt x="57" y="635"/>
                </a:cubicBezTo>
                <a:cubicBezTo>
                  <a:pt x="57" y="635"/>
                  <a:pt x="71" y="613"/>
                  <a:pt x="99" y="607"/>
                </a:cubicBezTo>
                <a:cubicBezTo>
                  <a:pt x="114" y="604"/>
                  <a:pt x="125" y="603"/>
                  <a:pt x="133" y="603"/>
                </a:cubicBezTo>
                <a:cubicBezTo>
                  <a:pt x="140" y="603"/>
                  <a:pt x="143" y="604"/>
                  <a:pt x="143" y="604"/>
                </a:cubicBezTo>
                <a:cubicBezTo>
                  <a:pt x="143" y="604"/>
                  <a:pt x="104" y="605"/>
                  <a:pt x="80" y="642"/>
                </a:cubicBezTo>
                <a:cubicBezTo>
                  <a:pt x="56" y="679"/>
                  <a:pt x="72" y="689"/>
                  <a:pt x="43" y="715"/>
                </a:cubicBezTo>
                <a:cubicBezTo>
                  <a:pt x="14" y="741"/>
                  <a:pt x="0" y="748"/>
                  <a:pt x="0" y="748"/>
                </a:cubicBezTo>
                <a:cubicBezTo>
                  <a:pt x="0" y="748"/>
                  <a:pt x="39" y="744"/>
                  <a:pt x="70" y="716"/>
                </a:cubicBezTo>
                <a:cubicBezTo>
                  <a:pt x="100" y="688"/>
                  <a:pt x="107" y="669"/>
                  <a:pt x="142" y="659"/>
                </a:cubicBezTo>
                <a:cubicBezTo>
                  <a:pt x="147" y="658"/>
                  <a:pt x="151" y="657"/>
                  <a:pt x="155" y="657"/>
                </a:cubicBezTo>
                <a:cubicBezTo>
                  <a:pt x="166" y="657"/>
                  <a:pt x="173" y="662"/>
                  <a:pt x="180" y="667"/>
                </a:cubicBezTo>
                <a:cubicBezTo>
                  <a:pt x="187" y="672"/>
                  <a:pt x="195" y="678"/>
                  <a:pt x="207" y="678"/>
                </a:cubicBezTo>
                <a:cubicBezTo>
                  <a:pt x="208" y="678"/>
                  <a:pt x="210" y="677"/>
                  <a:pt x="212" y="677"/>
                </a:cubicBezTo>
                <a:cubicBezTo>
                  <a:pt x="240" y="674"/>
                  <a:pt x="263" y="669"/>
                  <a:pt x="265" y="669"/>
                </a:cubicBezTo>
                <a:cubicBezTo>
                  <a:pt x="265" y="669"/>
                  <a:pt x="265" y="669"/>
                  <a:pt x="264" y="670"/>
                </a:cubicBezTo>
                <a:cubicBezTo>
                  <a:pt x="259" y="672"/>
                  <a:pt x="240" y="691"/>
                  <a:pt x="210" y="698"/>
                </a:cubicBezTo>
                <a:cubicBezTo>
                  <a:pt x="180" y="704"/>
                  <a:pt x="153" y="719"/>
                  <a:pt x="153" y="719"/>
                </a:cubicBezTo>
                <a:cubicBezTo>
                  <a:pt x="153" y="719"/>
                  <a:pt x="154" y="723"/>
                  <a:pt x="163" y="723"/>
                </a:cubicBezTo>
                <a:cubicBezTo>
                  <a:pt x="168" y="723"/>
                  <a:pt x="175" y="722"/>
                  <a:pt x="185" y="719"/>
                </a:cubicBezTo>
                <a:cubicBezTo>
                  <a:pt x="216" y="708"/>
                  <a:pt x="248" y="690"/>
                  <a:pt x="272" y="690"/>
                </a:cubicBezTo>
                <a:cubicBezTo>
                  <a:pt x="273" y="690"/>
                  <a:pt x="273" y="690"/>
                  <a:pt x="273" y="690"/>
                </a:cubicBezTo>
                <a:cubicBezTo>
                  <a:pt x="297" y="690"/>
                  <a:pt x="305" y="696"/>
                  <a:pt x="305" y="696"/>
                </a:cubicBezTo>
                <a:cubicBezTo>
                  <a:pt x="305" y="696"/>
                  <a:pt x="295" y="710"/>
                  <a:pt x="254" y="722"/>
                </a:cubicBezTo>
                <a:cubicBezTo>
                  <a:pt x="214" y="735"/>
                  <a:pt x="202" y="761"/>
                  <a:pt x="202" y="761"/>
                </a:cubicBezTo>
                <a:cubicBezTo>
                  <a:pt x="202" y="761"/>
                  <a:pt x="217" y="746"/>
                  <a:pt x="249" y="736"/>
                </a:cubicBezTo>
                <a:cubicBezTo>
                  <a:pt x="282" y="726"/>
                  <a:pt x="313" y="711"/>
                  <a:pt x="325" y="707"/>
                </a:cubicBezTo>
                <a:cubicBezTo>
                  <a:pt x="331" y="706"/>
                  <a:pt x="335" y="705"/>
                  <a:pt x="337" y="705"/>
                </a:cubicBezTo>
                <a:cubicBezTo>
                  <a:pt x="339" y="705"/>
                  <a:pt x="340" y="706"/>
                  <a:pt x="340" y="706"/>
                </a:cubicBezTo>
                <a:cubicBezTo>
                  <a:pt x="340" y="706"/>
                  <a:pt x="311" y="731"/>
                  <a:pt x="314" y="731"/>
                </a:cubicBezTo>
                <a:cubicBezTo>
                  <a:pt x="314" y="731"/>
                  <a:pt x="314" y="731"/>
                  <a:pt x="314" y="731"/>
                </a:cubicBezTo>
                <a:cubicBezTo>
                  <a:pt x="319" y="729"/>
                  <a:pt x="366" y="728"/>
                  <a:pt x="387" y="710"/>
                </a:cubicBezTo>
                <a:cubicBezTo>
                  <a:pt x="408" y="691"/>
                  <a:pt x="427" y="678"/>
                  <a:pt x="427" y="678"/>
                </a:cubicBezTo>
                <a:cubicBezTo>
                  <a:pt x="427" y="678"/>
                  <a:pt x="427" y="678"/>
                  <a:pt x="427" y="678"/>
                </a:cubicBezTo>
                <a:cubicBezTo>
                  <a:pt x="427" y="678"/>
                  <a:pt x="427" y="678"/>
                  <a:pt x="427" y="678"/>
                </a:cubicBezTo>
                <a:cubicBezTo>
                  <a:pt x="427" y="678"/>
                  <a:pt x="424" y="696"/>
                  <a:pt x="425" y="696"/>
                </a:cubicBezTo>
                <a:cubicBezTo>
                  <a:pt x="425" y="696"/>
                  <a:pt x="426" y="696"/>
                  <a:pt x="426" y="696"/>
                </a:cubicBezTo>
                <a:cubicBezTo>
                  <a:pt x="429" y="692"/>
                  <a:pt x="438" y="694"/>
                  <a:pt x="483" y="655"/>
                </a:cubicBezTo>
                <a:cubicBezTo>
                  <a:pt x="525" y="618"/>
                  <a:pt x="533" y="579"/>
                  <a:pt x="534" y="579"/>
                </a:cubicBezTo>
                <a:cubicBezTo>
                  <a:pt x="535" y="579"/>
                  <a:pt x="535" y="579"/>
                  <a:pt x="535" y="579"/>
                </a:cubicBezTo>
                <a:cubicBezTo>
                  <a:pt x="536" y="583"/>
                  <a:pt x="544" y="642"/>
                  <a:pt x="544" y="642"/>
                </a:cubicBezTo>
                <a:cubicBezTo>
                  <a:pt x="544" y="642"/>
                  <a:pt x="567" y="606"/>
                  <a:pt x="577" y="539"/>
                </a:cubicBezTo>
                <a:cubicBezTo>
                  <a:pt x="587" y="474"/>
                  <a:pt x="554" y="396"/>
                  <a:pt x="558" y="396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6" y="404"/>
                  <a:pt x="593" y="420"/>
                  <a:pt x="593" y="420"/>
                </a:cubicBezTo>
                <a:cubicBezTo>
                  <a:pt x="593" y="420"/>
                  <a:pt x="552" y="338"/>
                  <a:pt x="542" y="310"/>
                </a:cubicBezTo>
                <a:cubicBezTo>
                  <a:pt x="532" y="281"/>
                  <a:pt x="535" y="210"/>
                  <a:pt x="509" y="127"/>
                </a:cubicBezTo>
                <a:cubicBezTo>
                  <a:pt x="483" y="44"/>
                  <a:pt x="478" y="34"/>
                  <a:pt x="455" y="17"/>
                </a:cubicBezTo>
                <a:cubicBezTo>
                  <a:pt x="438" y="5"/>
                  <a:pt x="419" y="0"/>
                  <a:pt x="401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MH_Entry_1"/>
          <p:cNvSpPr/>
          <p:nvPr>
            <p:custDataLst>
              <p:tags r:id="rId1"/>
            </p:custDataLst>
          </p:nvPr>
        </p:nvSpPr>
        <p:spPr>
          <a:xfrm>
            <a:off x="5303520" y="2751373"/>
            <a:ext cx="5441354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EE41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  <a:endParaRPr lang="zh-CN" altLang="en-US" sz="60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MH_Number_1"/>
          <p:cNvSpPr/>
          <p:nvPr>
            <p:custDataLst>
              <p:tags r:id="rId2"/>
            </p:custDataLst>
          </p:nvPr>
        </p:nvSpPr>
        <p:spPr>
          <a:xfrm>
            <a:off x="1333207" y="1450325"/>
            <a:ext cx="2688856" cy="268703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115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EditPoints="1"/>
          </p:cNvSpPr>
          <p:nvPr/>
        </p:nvSpPr>
        <p:spPr bwMode="auto">
          <a:xfrm>
            <a:off x="70840" y="57152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902832" y="282186"/>
            <a:ext cx="244044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87326" y="23946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 rot="10800000">
            <a:off x="6702425" y="2338388"/>
            <a:ext cx="266700" cy="436562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57341A"/>
              </a:solidFill>
              <a:latin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11225" y="2800283"/>
            <a:ext cx="6057900" cy="2655887"/>
            <a:chOff x="911225" y="2800283"/>
            <a:chExt cx="6057900" cy="2655887"/>
          </a:xfrm>
          <a:solidFill>
            <a:schemeClr val="accent4"/>
          </a:solidFill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238500" y="4316345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640388" y="4190933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366838" y="4667183"/>
              <a:ext cx="254000" cy="249237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5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428875" y="3941695"/>
              <a:ext cx="254000" cy="24923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465638" y="3801995"/>
              <a:ext cx="252412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5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6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6702425" y="2800283"/>
              <a:ext cx="266700" cy="250825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6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" y="0"/>
                    <a:pt x="21" y="5"/>
                    <a:pt x="21" y="10"/>
                  </a:cubicBezTo>
                  <a:cubicBezTo>
                    <a:pt x="21" y="16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1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1225" y="4841808"/>
              <a:ext cx="519113" cy="614362"/>
            </a:xfrm>
            <a:custGeom>
              <a:avLst/>
              <a:gdLst>
                <a:gd name="T0" fmla="*/ 18 w 370"/>
                <a:gd name="T1" fmla="*/ 444 h 444"/>
                <a:gd name="T2" fmla="*/ 0 w 370"/>
                <a:gd name="T3" fmla="*/ 425 h 444"/>
                <a:gd name="T4" fmla="*/ 352 w 370"/>
                <a:gd name="T5" fmla="*/ 0 h 444"/>
                <a:gd name="T6" fmla="*/ 370 w 370"/>
                <a:gd name="T7" fmla="*/ 18 h 444"/>
                <a:gd name="T8" fmla="*/ 18 w 370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444">
                  <a:moveTo>
                    <a:pt x="18" y="444"/>
                  </a:moveTo>
                  <a:lnTo>
                    <a:pt x="0" y="425"/>
                  </a:lnTo>
                  <a:lnTo>
                    <a:pt x="352" y="0"/>
                  </a:lnTo>
                  <a:lnTo>
                    <a:pt x="370" y="18"/>
                  </a:lnTo>
                  <a:lnTo>
                    <a:pt x="18" y="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570038" y="4090920"/>
              <a:ext cx="898525" cy="638175"/>
            </a:xfrm>
            <a:custGeom>
              <a:avLst/>
              <a:gdLst>
                <a:gd name="T0" fmla="*/ 18 w 641"/>
                <a:gd name="T1" fmla="*/ 462 h 462"/>
                <a:gd name="T2" fmla="*/ 0 w 641"/>
                <a:gd name="T3" fmla="*/ 444 h 462"/>
                <a:gd name="T4" fmla="*/ 631 w 641"/>
                <a:gd name="T5" fmla="*/ 0 h 462"/>
                <a:gd name="T6" fmla="*/ 641 w 641"/>
                <a:gd name="T7" fmla="*/ 18 h 462"/>
                <a:gd name="T8" fmla="*/ 18 w 641"/>
                <a:gd name="T9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62">
                  <a:moveTo>
                    <a:pt x="18" y="462"/>
                  </a:moveTo>
                  <a:lnTo>
                    <a:pt x="0" y="444"/>
                  </a:lnTo>
                  <a:lnTo>
                    <a:pt x="631" y="0"/>
                  </a:lnTo>
                  <a:lnTo>
                    <a:pt x="641" y="18"/>
                  </a:lnTo>
                  <a:lnTo>
                    <a:pt x="18" y="4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644775" y="4065520"/>
              <a:ext cx="631825" cy="414338"/>
            </a:xfrm>
            <a:custGeom>
              <a:avLst/>
              <a:gdLst>
                <a:gd name="T0" fmla="*/ 442 w 451"/>
                <a:gd name="T1" fmla="*/ 299 h 299"/>
                <a:gd name="T2" fmla="*/ 0 w 451"/>
                <a:gd name="T3" fmla="*/ 27 h 299"/>
                <a:gd name="T4" fmla="*/ 9 w 451"/>
                <a:gd name="T5" fmla="*/ 0 h 299"/>
                <a:gd name="T6" fmla="*/ 451 w 451"/>
                <a:gd name="T7" fmla="*/ 272 h 299"/>
                <a:gd name="T8" fmla="*/ 442 w 451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99">
                  <a:moveTo>
                    <a:pt x="442" y="299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451" y="272"/>
                  </a:lnTo>
                  <a:lnTo>
                    <a:pt x="442" y="2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454400" y="3928995"/>
              <a:ext cx="1049338" cy="538163"/>
            </a:xfrm>
            <a:custGeom>
              <a:avLst/>
              <a:gdLst>
                <a:gd name="T0" fmla="*/ 9 w 749"/>
                <a:gd name="T1" fmla="*/ 389 h 389"/>
                <a:gd name="T2" fmla="*/ 0 w 749"/>
                <a:gd name="T3" fmla="*/ 362 h 389"/>
                <a:gd name="T4" fmla="*/ 740 w 749"/>
                <a:gd name="T5" fmla="*/ 0 h 389"/>
                <a:gd name="T6" fmla="*/ 749 w 749"/>
                <a:gd name="T7" fmla="*/ 27 h 389"/>
                <a:gd name="T8" fmla="*/ 9 w 749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389">
                  <a:moveTo>
                    <a:pt x="9" y="389"/>
                  </a:moveTo>
                  <a:lnTo>
                    <a:pt x="0" y="362"/>
                  </a:lnTo>
                  <a:lnTo>
                    <a:pt x="740" y="0"/>
                  </a:lnTo>
                  <a:lnTo>
                    <a:pt x="749" y="27"/>
                  </a:lnTo>
                  <a:lnTo>
                    <a:pt x="9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679950" y="3928995"/>
              <a:ext cx="998538" cy="436563"/>
            </a:xfrm>
            <a:custGeom>
              <a:avLst/>
              <a:gdLst>
                <a:gd name="T0" fmla="*/ 704 w 713"/>
                <a:gd name="T1" fmla="*/ 316 h 316"/>
                <a:gd name="T2" fmla="*/ 0 w 713"/>
                <a:gd name="T3" fmla="*/ 18 h 316"/>
                <a:gd name="T4" fmla="*/ 9 w 713"/>
                <a:gd name="T5" fmla="*/ 0 h 316"/>
                <a:gd name="T6" fmla="*/ 713 w 713"/>
                <a:gd name="T7" fmla="*/ 289 h 316"/>
                <a:gd name="T8" fmla="*/ 704 w 713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316">
                  <a:moveTo>
                    <a:pt x="704" y="316"/>
                  </a:moveTo>
                  <a:lnTo>
                    <a:pt x="0" y="18"/>
                  </a:lnTo>
                  <a:lnTo>
                    <a:pt x="9" y="0"/>
                  </a:lnTo>
                  <a:lnTo>
                    <a:pt x="713" y="289"/>
                  </a:lnTo>
                  <a:lnTo>
                    <a:pt x="704" y="3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830888" y="2976495"/>
              <a:ext cx="973137" cy="1314450"/>
            </a:xfrm>
            <a:custGeom>
              <a:avLst/>
              <a:gdLst>
                <a:gd name="T0" fmla="*/ 27 w 695"/>
                <a:gd name="T1" fmla="*/ 950 h 950"/>
                <a:gd name="T2" fmla="*/ 0 w 695"/>
                <a:gd name="T3" fmla="*/ 941 h 950"/>
                <a:gd name="T4" fmla="*/ 677 w 695"/>
                <a:gd name="T5" fmla="*/ 0 h 950"/>
                <a:gd name="T6" fmla="*/ 695 w 695"/>
                <a:gd name="T7" fmla="*/ 18 h 950"/>
                <a:gd name="T8" fmla="*/ 27 w 695"/>
                <a:gd name="T9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950">
                  <a:moveTo>
                    <a:pt x="27" y="950"/>
                  </a:moveTo>
                  <a:lnTo>
                    <a:pt x="0" y="941"/>
                  </a:lnTo>
                  <a:lnTo>
                    <a:pt x="677" y="0"/>
                  </a:lnTo>
                  <a:lnTo>
                    <a:pt x="695" y="18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1" name="Freeform 6"/>
          <p:cNvSpPr/>
          <p:nvPr/>
        </p:nvSpPr>
        <p:spPr bwMode="auto">
          <a:xfrm rot="10800000">
            <a:off x="1658938" y="3127375"/>
            <a:ext cx="276225" cy="4254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98525" y="3363845"/>
            <a:ext cx="5905500" cy="1616075"/>
            <a:chOff x="898525" y="3363845"/>
            <a:chExt cx="5905500" cy="1616075"/>
          </a:xfrm>
          <a:solidFill>
            <a:schemeClr val="accent2"/>
          </a:solidFill>
        </p:grpSpPr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671638" y="3652770"/>
              <a:ext cx="252412" cy="263525"/>
            </a:xfrm>
            <a:custGeom>
              <a:avLst/>
              <a:gdLst>
                <a:gd name="T0" fmla="*/ 126075 w 20"/>
                <a:gd name="T1" fmla="*/ 262968 h 21"/>
                <a:gd name="T2" fmla="*/ 0 w 20"/>
                <a:gd name="T3" fmla="*/ 137745 h 21"/>
                <a:gd name="T4" fmla="*/ 126075 w 20"/>
                <a:gd name="T5" fmla="*/ 0 h 21"/>
                <a:gd name="T6" fmla="*/ 252150 w 20"/>
                <a:gd name="T7" fmla="*/ 137745 h 21"/>
                <a:gd name="T8" fmla="*/ 126075 w 20"/>
                <a:gd name="T9" fmla="*/ 262968 h 21"/>
                <a:gd name="T10" fmla="*/ 126075 w 20"/>
                <a:gd name="T11" fmla="*/ 62611 h 21"/>
                <a:gd name="T12" fmla="*/ 50430 w 20"/>
                <a:gd name="T13" fmla="*/ 137745 h 21"/>
                <a:gd name="T14" fmla="*/ 126075 w 20"/>
                <a:gd name="T15" fmla="*/ 200357 h 21"/>
                <a:gd name="T16" fmla="*/ 201820 w 20"/>
                <a:gd name="T17" fmla="*/ 137745 h 21"/>
                <a:gd name="T18" fmla="*/ 126075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6"/>
                    <a:pt x="16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1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1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2303463" y="4578283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3187700" y="3363845"/>
              <a:ext cx="252413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8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4124325" y="4179820"/>
              <a:ext cx="252413" cy="249238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200410 h 20"/>
                <a:gd name="T16" fmla="*/ 2018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5173663" y="3401945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6551613" y="3752783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8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898525" y="3852795"/>
              <a:ext cx="847725" cy="1127125"/>
            </a:xfrm>
            <a:custGeom>
              <a:avLst/>
              <a:gdLst>
                <a:gd name="T0" fmla="*/ 37823 w 605"/>
                <a:gd name="T1" fmla="*/ 1127996 h 815"/>
                <a:gd name="T2" fmla="*/ 0 w 605"/>
                <a:gd name="T3" fmla="*/ 1103083 h 815"/>
                <a:gd name="T4" fmla="*/ 822291 w 605"/>
                <a:gd name="T5" fmla="*/ 0 h 815"/>
                <a:gd name="T6" fmla="*/ 847506 w 605"/>
                <a:gd name="T7" fmla="*/ 24913 h 815"/>
                <a:gd name="T8" fmla="*/ 37823 w 605"/>
                <a:gd name="T9" fmla="*/ 1127996 h 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815">
                  <a:moveTo>
                    <a:pt x="27" y="815"/>
                  </a:moveTo>
                  <a:lnTo>
                    <a:pt x="0" y="797"/>
                  </a:lnTo>
                  <a:lnTo>
                    <a:pt x="587" y="0"/>
                  </a:lnTo>
                  <a:lnTo>
                    <a:pt x="605" y="18"/>
                  </a:lnTo>
                  <a:lnTo>
                    <a:pt x="27" y="8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1873250" y="3814695"/>
              <a:ext cx="504825" cy="827088"/>
            </a:xfrm>
            <a:custGeom>
              <a:avLst/>
              <a:gdLst>
                <a:gd name="T0" fmla="*/ 467879 w 361"/>
                <a:gd name="T1" fmla="*/ 826275 h 597"/>
                <a:gd name="T2" fmla="*/ 0 w 361"/>
                <a:gd name="T3" fmla="*/ 24913 h 597"/>
                <a:gd name="T4" fmla="*/ 37823 w 361"/>
                <a:gd name="T5" fmla="*/ 0 h 597"/>
                <a:gd name="T6" fmla="*/ 505702 w 361"/>
                <a:gd name="T7" fmla="*/ 813819 h 597"/>
                <a:gd name="T8" fmla="*/ 467879 w 361"/>
                <a:gd name="T9" fmla="*/ 826275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1" h="597">
                  <a:moveTo>
                    <a:pt x="334" y="597"/>
                  </a:moveTo>
                  <a:lnTo>
                    <a:pt x="0" y="18"/>
                  </a:lnTo>
                  <a:lnTo>
                    <a:pt x="27" y="0"/>
                  </a:lnTo>
                  <a:lnTo>
                    <a:pt x="361" y="588"/>
                  </a:lnTo>
                  <a:lnTo>
                    <a:pt x="334" y="5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2493963" y="3552758"/>
              <a:ext cx="795337" cy="1101725"/>
            </a:xfrm>
            <a:custGeom>
              <a:avLst/>
              <a:gdLst>
                <a:gd name="T0" fmla="*/ 25215 w 568"/>
                <a:gd name="T1" fmla="*/ 1101699 h 796"/>
                <a:gd name="T2" fmla="*/ 0 w 568"/>
                <a:gd name="T3" fmla="*/ 1076786 h 796"/>
                <a:gd name="T4" fmla="*/ 757852 w 568"/>
                <a:gd name="T5" fmla="*/ 0 h 796"/>
                <a:gd name="T6" fmla="*/ 795675 w 568"/>
                <a:gd name="T7" fmla="*/ 24913 h 796"/>
                <a:gd name="T8" fmla="*/ 25215 w 568"/>
                <a:gd name="T9" fmla="*/ 1101699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8" h="796">
                  <a:moveTo>
                    <a:pt x="18" y="796"/>
                  </a:moveTo>
                  <a:lnTo>
                    <a:pt x="0" y="778"/>
                  </a:lnTo>
                  <a:lnTo>
                    <a:pt x="541" y="0"/>
                  </a:lnTo>
                  <a:lnTo>
                    <a:pt x="568" y="18"/>
                  </a:lnTo>
                  <a:lnTo>
                    <a:pt x="18" y="7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3376613" y="3552758"/>
              <a:ext cx="811212" cy="688975"/>
            </a:xfrm>
            <a:custGeom>
              <a:avLst/>
              <a:gdLst>
                <a:gd name="T0" fmla="*/ 784468 w 578"/>
                <a:gd name="T1" fmla="*/ 689254 h 498"/>
                <a:gd name="T2" fmla="*/ 0 w 578"/>
                <a:gd name="T3" fmla="*/ 24913 h 498"/>
                <a:gd name="T4" fmla="*/ 25215 w 578"/>
                <a:gd name="T5" fmla="*/ 0 h 498"/>
                <a:gd name="T6" fmla="*/ 809683 w 578"/>
                <a:gd name="T7" fmla="*/ 664341 h 498"/>
                <a:gd name="T8" fmla="*/ 784468 w 578"/>
                <a:gd name="T9" fmla="*/ 689254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" h="498">
                  <a:moveTo>
                    <a:pt x="560" y="49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578" y="480"/>
                  </a:lnTo>
                  <a:lnTo>
                    <a:pt x="560" y="4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4338638" y="3589270"/>
              <a:ext cx="909637" cy="714375"/>
            </a:xfrm>
            <a:custGeom>
              <a:avLst/>
              <a:gdLst>
                <a:gd name="T0" fmla="*/ 25215 w 650"/>
                <a:gd name="T1" fmla="*/ 714167 h 516"/>
                <a:gd name="T2" fmla="*/ 0 w 650"/>
                <a:gd name="T3" fmla="*/ 676798 h 516"/>
                <a:gd name="T4" fmla="*/ 885328 w 650"/>
                <a:gd name="T5" fmla="*/ 0 h 516"/>
                <a:gd name="T6" fmla="*/ 910543 w 650"/>
                <a:gd name="T7" fmla="*/ 37369 h 516"/>
                <a:gd name="T8" fmla="*/ 25215 w 650"/>
                <a:gd name="T9" fmla="*/ 714167 h 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0" h="516">
                  <a:moveTo>
                    <a:pt x="18" y="516"/>
                  </a:moveTo>
                  <a:lnTo>
                    <a:pt x="0" y="489"/>
                  </a:lnTo>
                  <a:lnTo>
                    <a:pt x="632" y="0"/>
                  </a:lnTo>
                  <a:lnTo>
                    <a:pt x="650" y="27"/>
                  </a:lnTo>
                  <a:lnTo>
                    <a:pt x="18" y="5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402263" y="3527358"/>
              <a:ext cx="1187450" cy="349250"/>
            </a:xfrm>
            <a:custGeom>
              <a:avLst/>
              <a:gdLst>
                <a:gd name="T0" fmla="*/ 1175301 w 848"/>
                <a:gd name="T1" fmla="*/ 350164 h 253"/>
                <a:gd name="T2" fmla="*/ 0 w 848"/>
                <a:gd name="T3" fmla="*/ 37369 h 253"/>
                <a:gd name="T4" fmla="*/ 12608 w 848"/>
                <a:gd name="T5" fmla="*/ 0 h 253"/>
                <a:gd name="T6" fmla="*/ 1187909 w 848"/>
                <a:gd name="T7" fmla="*/ 312795 h 253"/>
                <a:gd name="T8" fmla="*/ 1175301 w 848"/>
                <a:gd name="T9" fmla="*/ 350164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253">
                  <a:moveTo>
                    <a:pt x="839" y="253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848" y="226"/>
                  </a:lnTo>
                  <a:lnTo>
                    <a:pt x="839" y="2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5" name="Freeform 7"/>
          <p:cNvSpPr/>
          <p:nvPr/>
        </p:nvSpPr>
        <p:spPr bwMode="auto">
          <a:xfrm rot="10800000">
            <a:off x="3087688" y="2487613"/>
            <a:ext cx="277812" cy="43815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23925" y="3001895"/>
            <a:ext cx="6551613" cy="2178050"/>
            <a:chOff x="923925" y="3001895"/>
            <a:chExt cx="6551613" cy="2178050"/>
          </a:xfrm>
          <a:solidFill>
            <a:schemeClr val="accent3"/>
          </a:solidFill>
        </p:grpSpPr>
        <p:sp>
          <p:nvSpPr>
            <p:cNvPr id="37" name="Freeform 32"/>
            <p:cNvSpPr>
              <a:spLocks noEditPoints="1"/>
            </p:cNvSpPr>
            <p:nvPr/>
          </p:nvSpPr>
          <p:spPr bwMode="auto">
            <a:xfrm>
              <a:off x="3074988" y="3001895"/>
              <a:ext cx="265112" cy="249238"/>
            </a:xfrm>
            <a:custGeom>
              <a:avLst/>
              <a:gdLst>
                <a:gd name="T0" fmla="*/ 126075 w 21"/>
                <a:gd name="T1" fmla="*/ 250512 h 20"/>
                <a:gd name="T2" fmla="*/ 0 w 21"/>
                <a:gd name="T3" fmla="*/ 125256 h 20"/>
                <a:gd name="T4" fmla="*/ 126075 w 21"/>
                <a:gd name="T5" fmla="*/ 0 h 20"/>
                <a:gd name="T6" fmla="*/ 264758 w 21"/>
                <a:gd name="T7" fmla="*/ 125256 h 20"/>
                <a:gd name="T8" fmla="*/ 126075 w 21"/>
                <a:gd name="T9" fmla="*/ 250512 h 20"/>
                <a:gd name="T10" fmla="*/ 126075 w 21"/>
                <a:gd name="T11" fmla="*/ 50102 h 20"/>
                <a:gd name="T12" fmla="*/ 63038 w 21"/>
                <a:gd name="T13" fmla="*/ 125256 h 20"/>
                <a:gd name="T14" fmla="*/ 126075 w 21"/>
                <a:gd name="T15" fmla="*/ 200410 h 20"/>
                <a:gd name="T16" fmla="*/ 201820 w 21"/>
                <a:gd name="T17" fmla="*/ 125256 h 20"/>
                <a:gd name="T18" fmla="*/ 126075 w 21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2138363" y="3678170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187884 h 20"/>
                <a:gd name="T16" fmla="*/ 2018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6"/>
                    <a:pt x="5" y="10"/>
                  </a:cubicBezTo>
                  <a:cubicBezTo>
                    <a:pt x="5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3806825" y="3703570"/>
              <a:ext cx="254000" cy="261938"/>
            </a:xfrm>
            <a:custGeom>
              <a:avLst/>
              <a:gdLst>
                <a:gd name="T0" fmla="*/ 126776 w 20"/>
                <a:gd name="T1" fmla="*/ 262968 h 21"/>
                <a:gd name="T2" fmla="*/ 0 w 20"/>
                <a:gd name="T3" fmla="*/ 125223 h 21"/>
                <a:gd name="T4" fmla="*/ 126776 w 20"/>
                <a:gd name="T5" fmla="*/ 0 h 21"/>
                <a:gd name="T6" fmla="*/ 253552 w 20"/>
                <a:gd name="T7" fmla="*/ 125223 h 21"/>
                <a:gd name="T8" fmla="*/ 126776 w 20"/>
                <a:gd name="T9" fmla="*/ 262968 h 21"/>
                <a:gd name="T10" fmla="*/ 126776 w 20"/>
                <a:gd name="T11" fmla="*/ 62611 h 21"/>
                <a:gd name="T12" fmla="*/ 50710 w 20"/>
                <a:gd name="T13" fmla="*/ 125223 h 21"/>
                <a:gd name="T14" fmla="*/ 126776 w 20"/>
                <a:gd name="T15" fmla="*/ 200357 h 21"/>
                <a:gd name="T16" fmla="*/ 202842 w 20"/>
                <a:gd name="T17" fmla="*/ 125223 h 21"/>
                <a:gd name="T18" fmla="*/ 126776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4" y="21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4830763" y="4140133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187884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5818188" y="3189220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7221538" y="3189220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923925" y="3865495"/>
              <a:ext cx="1290638" cy="1314450"/>
            </a:xfrm>
            <a:custGeom>
              <a:avLst/>
              <a:gdLst>
                <a:gd name="T0" fmla="*/ 37823 w 921"/>
                <a:gd name="T1" fmla="*/ 1314842 h 950"/>
                <a:gd name="T2" fmla="*/ 0 w 921"/>
                <a:gd name="T3" fmla="*/ 1289929 h 950"/>
                <a:gd name="T4" fmla="*/ 1264955 w 921"/>
                <a:gd name="T5" fmla="*/ 0 h 950"/>
                <a:gd name="T6" fmla="*/ 1290170 w 921"/>
                <a:gd name="T7" fmla="*/ 26297 h 950"/>
                <a:gd name="T8" fmla="*/ 37823 w 921"/>
                <a:gd name="T9" fmla="*/ 1314842 h 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1" h="950">
                  <a:moveTo>
                    <a:pt x="27" y="950"/>
                  </a:moveTo>
                  <a:lnTo>
                    <a:pt x="0" y="932"/>
                  </a:lnTo>
                  <a:lnTo>
                    <a:pt x="903" y="0"/>
                  </a:lnTo>
                  <a:lnTo>
                    <a:pt x="921" y="19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2328863" y="3152708"/>
              <a:ext cx="796925" cy="587375"/>
            </a:xfrm>
            <a:custGeom>
              <a:avLst/>
              <a:gdLst>
                <a:gd name="T0" fmla="*/ 25215 w 569"/>
                <a:gd name="T1" fmla="*/ 588219 h 425"/>
                <a:gd name="T2" fmla="*/ 0 w 569"/>
                <a:gd name="T3" fmla="*/ 563306 h 425"/>
                <a:gd name="T4" fmla="*/ 771861 w 569"/>
                <a:gd name="T5" fmla="*/ 0 h 425"/>
                <a:gd name="T6" fmla="*/ 797076 w 569"/>
                <a:gd name="T7" fmla="*/ 24913 h 425"/>
                <a:gd name="T8" fmla="*/ 25215 w 569"/>
                <a:gd name="T9" fmla="*/ 588219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9" h="425">
                  <a:moveTo>
                    <a:pt x="18" y="425"/>
                  </a:moveTo>
                  <a:lnTo>
                    <a:pt x="0" y="407"/>
                  </a:lnTo>
                  <a:lnTo>
                    <a:pt x="551" y="0"/>
                  </a:lnTo>
                  <a:lnTo>
                    <a:pt x="569" y="18"/>
                  </a:lnTo>
                  <a:lnTo>
                    <a:pt x="18" y="4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3289300" y="3152708"/>
              <a:ext cx="581025" cy="625475"/>
            </a:xfrm>
            <a:custGeom>
              <a:avLst/>
              <a:gdLst>
                <a:gd name="T0" fmla="*/ 556132 w 415"/>
                <a:gd name="T1" fmla="*/ 625588 h 452"/>
                <a:gd name="T2" fmla="*/ 0 w 415"/>
                <a:gd name="T3" fmla="*/ 37369 h 452"/>
                <a:gd name="T4" fmla="*/ 25215 w 415"/>
                <a:gd name="T5" fmla="*/ 0 h 452"/>
                <a:gd name="T6" fmla="*/ 581347 w 415"/>
                <a:gd name="T7" fmla="*/ 600675 h 452"/>
                <a:gd name="T8" fmla="*/ 556132 w 415"/>
                <a:gd name="T9" fmla="*/ 625588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5" h="452">
                  <a:moveTo>
                    <a:pt x="397" y="452"/>
                  </a:moveTo>
                  <a:lnTo>
                    <a:pt x="0" y="27"/>
                  </a:lnTo>
                  <a:lnTo>
                    <a:pt x="18" y="0"/>
                  </a:lnTo>
                  <a:lnTo>
                    <a:pt x="415" y="434"/>
                  </a:lnTo>
                  <a:lnTo>
                    <a:pt x="397" y="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4022725" y="3852795"/>
              <a:ext cx="833438" cy="401638"/>
            </a:xfrm>
            <a:custGeom>
              <a:avLst/>
              <a:gdLst>
                <a:gd name="T0" fmla="*/ 820890 w 595"/>
                <a:gd name="T1" fmla="*/ 401373 h 290"/>
                <a:gd name="T2" fmla="*/ 0 w 595"/>
                <a:gd name="T3" fmla="*/ 38753 h 290"/>
                <a:gd name="T4" fmla="*/ 12608 w 595"/>
                <a:gd name="T5" fmla="*/ 0 h 290"/>
                <a:gd name="T6" fmla="*/ 833498 w 595"/>
                <a:gd name="T7" fmla="*/ 364004 h 290"/>
                <a:gd name="T8" fmla="*/ 820890 w 595"/>
                <a:gd name="T9" fmla="*/ 401373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5" h="290">
                  <a:moveTo>
                    <a:pt x="586" y="290"/>
                  </a:moveTo>
                  <a:lnTo>
                    <a:pt x="0" y="28"/>
                  </a:lnTo>
                  <a:lnTo>
                    <a:pt x="9" y="0"/>
                  </a:lnTo>
                  <a:lnTo>
                    <a:pt x="595" y="263"/>
                  </a:lnTo>
                  <a:lnTo>
                    <a:pt x="586" y="2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5033963" y="3363845"/>
              <a:ext cx="847725" cy="877888"/>
            </a:xfrm>
            <a:custGeom>
              <a:avLst/>
              <a:gdLst>
                <a:gd name="T0" fmla="*/ 37823 w 605"/>
                <a:gd name="T1" fmla="*/ 877484 h 634"/>
                <a:gd name="T2" fmla="*/ 0 w 605"/>
                <a:gd name="T3" fmla="*/ 852571 h 634"/>
                <a:gd name="T4" fmla="*/ 820890 w 605"/>
                <a:gd name="T5" fmla="*/ 0 h 634"/>
                <a:gd name="T6" fmla="*/ 847506 w 605"/>
                <a:gd name="T7" fmla="*/ 26297 h 634"/>
                <a:gd name="T8" fmla="*/ 37823 w 605"/>
                <a:gd name="T9" fmla="*/ 877484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634">
                  <a:moveTo>
                    <a:pt x="27" y="634"/>
                  </a:moveTo>
                  <a:lnTo>
                    <a:pt x="0" y="616"/>
                  </a:lnTo>
                  <a:lnTo>
                    <a:pt x="586" y="0"/>
                  </a:lnTo>
                  <a:lnTo>
                    <a:pt x="605" y="19"/>
                  </a:lnTo>
                  <a:lnTo>
                    <a:pt x="27" y="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6045200" y="3301933"/>
              <a:ext cx="1201838" cy="365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1360488" y="2557463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2"/>
                </a:solidFill>
              </a:rPr>
              <a:t>34%</a:t>
            </a:r>
            <a:endParaRPr lang="zh-CN" altLang="en-US" sz="3600">
              <a:solidFill>
                <a:schemeClr val="accent2"/>
              </a:solidFill>
            </a:endParaRPr>
          </a:p>
        </p:txBody>
      </p:sp>
      <p:sp>
        <p:nvSpPr>
          <p:cNvPr id="50" name="TextBox 43"/>
          <p:cNvSpPr txBox="1">
            <a:spLocks noChangeArrowheads="1"/>
          </p:cNvSpPr>
          <p:nvPr/>
        </p:nvSpPr>
        <p:spPr bwMode="auto">
          <a:xfrm>
            <a:off x="6408738" y="179863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4"/>
                </a:solidFill>
              </a:rPr>
              <a:t>79%</a:t>
            </a:r>
            <a:endParaRPr lang="zh-CN" altLang="en-US" sz="3600">
              <a:solidFill>
                <a:schemeClr val="accent4"/>
              </a:solidFill>
            </a:endParaRP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2782888" y="1939925"/>
            <a:ext cx="1011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chemeClr val="accent3"/>
                </a:solidFill>
              </a:rPr>
              <a:t>63%</a:t>
            </a:r>
            <a:endParaRPr lang="zh-CN" altLang="en-US" sz="3600" dirty="0">
              <a:solidFill>
                <a:schemeClr val="accent3"/>
              </a:solidFill>
            </a:endParaRPr>
          </a:p>
        </p:txBody>
      </p:sp>
      <p:cxnSp>
        <p:nvCxnSpPr>
          <p:cNvPr id="52" name="Straight Connector 45"/>
          <p:cNvCxnSpPr/>
          <p:nvPr/>
        </p:nvCxnSpPr>
        <p:spPr>
          <a:xfrm flipH="1">
            <a:off x="911225" y="1798638"/>
            <a:ext cx="12700" cy="3937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46"/>
          <p:cNvCxnSpPr/>
          <p:nvPr/>
        </p:nvCxnSpPr>
        <p:spPr>
          <a:xfrm>
            <a:off x="563563" y="5456238"/>
            <a:ext cx="71643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47"/>
          <p:cNvSpPr txBox="1">
            <a:spLocks noChangeArrowheads="1"/>
          </p:cNvSpPr>
          <p:nvPr/>
        </p:nvSpPr>
        <p:spPr bwMode="auto">
          <a:xfrm>
            <a:off x="750888" y="5664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</a:rPr>
              <a:t>0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55" name="Rectangle 51"/>
          <p:cNvSpPr/>
          <p:nvPr/>
        </p:nvSpPr>
        <p:spPr>
          <a:xfrm>
            <a:off x="8267700" y="1770063"/>
            <a:ext cx="3228975" cy="9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" name="Rectangle 52"/>
          <p:cNvSpPr/>
          <p:nvPr/>
        </p:nvSpPr>
        <p:spPr>
          <a:xfrm>
            <a:off x="8281988" y="5605463"/>
            <a:ext cx="3228975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" name="TextBox 54"/>
          <p:cNvSpPr txBox="1">
            <a:spLocks noChangeArrowheads="1"/>
          </p:cNvSpPr>
          <p:nvPr/>
        </p:nvSpPr>
        <p:spPr bwMode="auto">
          <a:xfrm>
            <a:off x="8280400" y="1219200"/>
            <a:ext cx="323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3"/>
          <p:cNvSpPr txBox="1">
            <a:spLocks noChangeArrowheads="1"/>
          </p:cNvSpPr>
          <p:nvPr/>
        </p:nvSpPr>
        <p:spPr bwMode="auto">
          <a:xfrm>
            <a:off x="8294688" y="1892300"/>
            <a:ext cx="32639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8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。极</a:t>
            </a: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8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。极</a:t>
            </a: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8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 animBg="1"/>
      <p:bldP spid="35" grpId="0" animBg="1"/>
      <p:bldP spid="49" grpId="0"/>
      <p:bldP spid="50" grpId="0"/>
      <p:bldP spid="51" grpId="0"/>
      <p:bldP spid="54" grpId="0"/>
      <p:bldP spid="55" grpId="0" animBg="1"/>
      <p:bldP spid="56" grpId="0" animBg="1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EditPoints="1"/>
          </p:cNvSpPr>
          <p:nvPr/>
        </p:nvSpPr>
        <p:spPr bwMode="auto">
          <a:xfrm>
            <a:off x="70840" y="57152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902832" y="282186"/>
            <a:ext cx="244044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87326" y="23946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Other_9"/>
          <p:cNvSpPr/>
          <p:nvPr>
            <p:custDataLst>
              <p:tags r:id="rId3"/>
            </p:custDataLst>
          </p:nvPr>
        </p:nvSpPr>
        <p:spPr>
          <a:xfrm>
            <a:off x="2767013" y="2038350"/>
            <a:ext cx="2108200" cy="6556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MH_Other_10"/>
          <p:cNvSpPr/>
          <p:nvPr>
            <p:custDataLst>
              <p:tags r:id="rId4"/>
            </p:custDataLst>
          </p:nvPr>
        </p:nvSpPr>
        <p:spPr>
          <a:xfrm>
            <a:off x="2767013" y="2965450"/>
            <a:ext cx="2108200" cy="6556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MH_Other_11"/>
          <p:cNvSpPr/>
          <p:nvPr>
            <p:custDataLst>
              <p:tags r:id="rId5"/>
            </p:custDataLst>
          </p:nvPr>
        </p:nvSpPr>
        <p:spPr>
          <a:xfrm>
            <a:off x="2767013" y="3892550"/>
            <a:ext cx="2108200" cy="654050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MH_Other_12"/>
          <p:cNvSpPr/>
          <p:nvPr>
            <p:custDataLst>
              <p:tags r:id="rId6"/>
            </p:custDataLst>
          </p:nvPr>
        </p:nvSpPr>
        <p:spPr>
          <a:xfrm>
            <a:off x="2767013" y="4818063"/>
            <a:ext cx="2108200" cy="655637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1725613" y="2038350"/>
            <a:ext cx="1990725" cy="655638"/>
            <a:chOff x="1725709" y="2037977"/>
            <a:chExt cx="1990726" cy="655638"/>
          </a:xfrm>
        </p:grpSpPr>
        <p:sp>
          <p:nvSpPr>
            <p:cNvPr id="12" name="MH_Other_1"/>
            <p:cNvSpPr/>
            <p:nvPr>
              <p:custDataLst>
                <p:tags r:id="rId7"/>
              </p:custDataLst>
            </p:nvPr>
          </p:nvSpPr>
          <p:spPr>
            <a:xfrm flipV="1">
              <a:off x="3605310" y="2592018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MH_Other_2"/>
            <p:cNvSpPr/>
            <p:nvPr>
              <p:custDataLst>
                <p:tags r:id="rId8"/>
              </p:custDataLst>
            </p:nvPr>
          </p:nvSpPr>
          <p:spPr>
            <a:xfrm>
              <a:off x="3605310" y="203797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MH_SubTitle_1"/>
            <p:cNvSpPr/>
            <p:nvPr>
              <p:custDataLst>
                <p:tags r:id="rId9"/>
              </p:custDataLst>
            </p:nvPr>
          </p:nvSpPr>
          <p:spPr>
            <a:xfrm>
              <a:off x="1725709" y="2037977"/>
              <a:ext cx="1879601" cy="655638"/>
            </a:xfrm>
            <a:prstGeom prst="rect">
              <a:avLst/>
            </a:prstGeom>
            <a:solidFill>
              <a:schemeClr val="accent4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1725613" y="2965450"/>
            <a:ext cx="1990725" cy="655638"/>
            <a:chOff x="1725709" y="2965077"/>
            <a:chExt cx="1990726" cy="655638"/>
          </a:xfrm>
        </p:grpSpPr>
        <p:sp>
          <p:nvSpPr>
            <p:cNvPr id="16" name="MH_Other_3"/>
            <p:cNvSpPr/>
            <p:nvPr>
              <p:custDataLst>
                <p:tags r:id="rId10"/>
              </p:custDataLst>
            </p:nvPr>
          </p:nvSpPr>
          <p:spPr>
            <a:xfrm flipV="1">
              <a:off x="3605310" y="3519115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MH_Other_4"/>
            <p:cNvSpPr/>
            <p:nvPr>
              <p:custDataLst>
                <p:tags r:id="rId11"/>
              </p:custDataLst>
            </p:nvPr>
          </p:nvSpPr>
          <p:spPr>
            <a:xfrm>
              <a:off x="3605310" y="296507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MH_SubTitle_2"/>
            <p:cNvSpPr/>
            <p:nvPr>
              <p:custDataLst>
                <p:tags r:id="rId12"/>
              </p:custDataLst>
            </p:nvPr>
          </p:nvSpPr>
          <p:spPr>
            <a:xfrm>
              <a:off x="1725709" y="2965077"/>
              <a:ext cx="1879601" cy="655638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1725613" y="3892550"/>
            <a:ext cx="1990725" cy="654050"/>
            <a:chOff x="1725709" y="3892177"/>
            <a:chExt cx="1990726" cy="654050"/>
          </a:xfrm>
        </p:grpSpPr>
        <p:sp>
          <p:nvSpPr>
            <p:cNvPr id="20" name="MH_Other_5"/>
            <p:cNvSpPr/>
            <p:nvPr>
              <p:custDataLst>
                <p:tags r:id="rId13"/>
              </p:custDataLst>
            </p:nvPr>
          </p:nvSpPr>
          <p:spPr>
            <a:xfrm flipV="1">
              <a:off x="3605310" y="444462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MH_Other_6"/>
            <p:cNvSpPr/>
            <p:nvPr>
              <p:custDataLst>
                <p:tags r:id="rId14"/>
              </p:custDataLst>
            </p:nvPr>
          </p:nvSpPr>
          <p:spPr>
            <a:xfrm>
              <a:off x="3605310" y="3892177"/>
              <a:ext cx="111125" cy="100013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MH_SubTitle_3"/>
            <p:cNvSpPr/>
            <p:nvPr>
              <p:custDataLst>
                <p:tags r:id="rId15"/>
              </p:custDataLst>
            </p:nvPr>
          </p:nvSpPr>
          <p:spPr>
            <a:xfrm>
              <a:off x="1725709" y="3892177"/>
              <a:ext cx="1879601" cy="654050"/>
            </a:xfrm>
            <a:prstGeom prst="rect">
              <a:avLst/>
            </a:prstGeom>
            <a:solidFill>
              <a:schemeClr val="accent3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1725613" y="4818063"/>
            <a:ext cx="1990725" cy="655637"/>
            <a:chOff x="1725709" y="4817690"/>
            <a:chExt cx="1990726" cy="655638"/>
          </a:xfrm>
        </p:grpSpPr>
        <p:sp>
          <p:nvSpPr>
            <p:cNvPr id="24" name="MH_Other_7"/>
            <p:cNvSpPr/>
            <p:nvPr>
              <p:custDataLst>
                <p:tags r:id="rId16"/>
              </p:custDataLst>
            </p:nvPr>
          </p:nvSpPr>
          <p:spPr>
            <a:xfrm flipV="1">
              <a:off x="3605310" y="5371728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MH_Other_8"/>
            <p:cNvSpPr/>
            <p:nvPr>
              <p:custDataLst>
                <p:tags r:id="rId17"/>
              </p:custDataLst>
            </p:nvPr>
          </p:nvSpPr>
          <p:spPr>
            <a:xfrm>
              <a:off x="3605310" y="4817690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MH_SubTitle_4"/>
            <p:cNvSpPr/>
            <p:nvPr>
              <p:custDataLst>
                <p:tags r:id="rId18"/>
              </p:custDataLst>
            </p:nvPr>
          </p:nvSpPr>
          <p:spPr>
            <a:xfrm>
              <a:off x="1725709" y="4817690"/>
              <a:ext cx="1879601" cy="655638"/>
            </a:xfrm>
            <a:prstGeom prst="rect">
              <a:avLst/>
            </a:prstGeom>
            <a:solidFill>
              <a:schemeClr val="accent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4959350" y="2011363"/>
            <a:ext cx="5797550" cy="6858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959350" y="2965450"/>
            <a:ext cx="5797550" cy="687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959350" y="3867150"/>
            <a:ext cx="5797550" cy="68738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4959350" y="4802188"/>
            <a:ext cx="5797550" cy="6873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EditPoints="1"/>
          </p:cNvSpPr>
          <p:nvPr/>
        </p:nvSpPr>
        <p:spPr bwMode="auto">
          <a:xfrm>
            <a:off x="70840" y="57152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902832" y="282186"/>
            <a:ext cx="244044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87326" y="23946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Other_1"/>
          <p:cNvSpPr/>
          <p:nvPr>
            <p:custDataLst>
              <p:tags r:id="rId3"/>
            </p:custDataLst>
          </p:nvPr>
        </p:nvSpPr>
        <p:spPr>
          <a:xfrm>
            <a:off x="5227638" y="2803525"/>
            <a:ext cx="1736725" cy="17367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MH_SubTitle_1"/>
          <p:cNvSpPr/>
          <p:nvPr>
            <p:custDataLst>
              <p:tags r:id="rId4"/>
            </p:custDataLst>
          </p:nvPr>
        </p:nvSpPr>
        <p:spPr>
          <a:xfrm>
            <a:off x="3876675" y="2198688"/>
            <a:ext cx="2089150" cy="1430337"/>
          </a:xfrm>
          <a:custGeom>
            <a:avLst/>
            <a:gdLst>
              <a:gd name="connsiteX0" fmla="*/ 492296 w 2336641"/>
              <a:gd name="connsiteY0" fmla="*/ 0 h 1601848"/>
              <a:gd name="connsiteX1" fmla="*/ 1657485 w 2336641"/>
              <a:gd name="connsiteY1" fmla="*/ 0 h 1601848"/>
              <a:gd name="connsiteX2" fmla="*/ 1844345 w 2336641"/>
              <a:gd name="connsiteY2" fmla="*/ 0 h 1601848"/>
              <a:gd name="connsiteX3" fmla="*/ 2336641 w 2336641"/>
              <a:gd name="connsiteY3" fmla="*/ 0 h 1601848"/>
              <a:gd name="connsiteX4" fmla="*/ 2336641 w 2336641"/>
              <a:gd name="connsiteY4" fmla="*/ 340586 h 1601848"/>
              <a:gd name="connsiteX5" fmla="*/ 2336641 w 2336641"/>
              <a:gd name="connsiteY5" fmla="*/ 413428 h 1601848"/>
              <a:gd name="connsiteX6" fmla="*/ 2336641 w 2336641"/>
              <a:gd name="connsiteY6" fmla="*/ 492296 h 1601848"/>
              <a:gd name="connsiteX7" fmla="*/ 2336641 w 2336641"/>
              <a:gd name="connsiteY7" fmla="*/ 557721 h 1601848"/>
              <a:gd name="connsiteX8" fmla="*/ 2336641 w 2336641"/>
              <a:gd name="connsiteY8" fmla="*/ 1109552 h 1601848"/>
              <a:gd name="connsiteX9" fmla="*/ 1844345 w 2336641"/>
              <a:gd name="connsiteY9" fmla="*/ 1601848 h 1601848"/>
              <a:gd name="connsiteX10" fmla="*/ 679157 w 2336641"/>
              <a:gd name="connsiteY10" fmla="*/ 1601848 h 1601848"/>
              <a:gd name="connsiteX11" fmla="*/ 492296 w 2336641"/>
              <a:gd name="connsiteY11" fmla="*/ 1601848 h 1601848"/>
              <a:gd name="connsiteX12" fmla="*/ 0 w 2336641"/>
              <a:gd name="connsiteY12" fmla="*/ 1601848 h 1601848"/>
              <a:gd name="connsiteX13" fmla="*/ 0 w 2336641"/>
              <a:gd name="connsiteY13" fmla="*/ 1312171 h 1601848"/>
              <a:gd name="connsiteX14" fmla="*/ 0 w 2336641"/>
              <a:gd name="connsiteY14" fmla="*/ 1188420 h 1601848"/>
              <a:gd name="connsiteX15" fmla="*/ 0 w 2336641"/>
              <a:gd name="connsiteY15" fmla="*/ 1109552 h 1601848"/>
              <a:gd name="connsiteX16" fmla="*/ 0 w 2336641"/>
              <a:gd name="connsiteY16" fmla="*/ 1045713 h 1601848"/>
              <a:gd name="connsiteX17" fmla="*/ 0 w 2336641"/>
              <a:gd name="connsiteY17" fmla="*/ 492296 h 1601848"/>
              <a:gd name="connsiteX18" fmla="*/ 492296 w 2336641"/>
              <a:gd name="connsiteY18" fmla="*/ 0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6641" h="1601848">
                <a:moveTo>
                  <a:pt x="492296" y="0"/>
                </a:moveTo>
                <a:lnTo>
                  <a:pt x="1657485" y="0"/>
                </a:lnTo>
                <a:lnTo>
                  <a:pt x="1844345" y="0"/>
                </a:lnTo>
                <a:lnTo>
                  <a:pt x="2336641" y="0"/>
                </a:lnTo>
                <a:lnTo>
                  <a:pt x="2336641" y="340586"/>
                </a:lnTo>
                <a:lnTo>
                  <a:pt x="2336641" y="413428"/>
                </a:lnTo>
                <a:lnTo>
                  <a:pt x="2336641" y="492296"/>
                </a:lnTo>
                <a:lnTo>
                  <a:pt x="2336641" y="557721"/>
                </a:lnTo>
                <a:lnTo>
                  <a:pt x="2336641" y="1109552"/>
                </a:lnTo>
                <a:cubicBezTo>
                  <a:pt x="2336641" y="1381439"/>
                  <a:pt x="2116232" y="1601848"/>
                  <a:pt x="1844345" y="1601848"/>
                </a:cubicBezTo>
                <a:lnTo>
                  <a:pt x="679157" y="1601848"/>
                </a:lnTo>
                <a:lnTo>
                  <a:pt x="492296" y="1601848"/>
                </a:lnTo>
                <a:lnTo>
                  <a:pt x="0" y="1601848"/>
                </a:lnTo>
                <a:lnTo>
                  <a:pt x="0" y="1312171"/>
                </a:lnTo>
                <a:lnTo>
                  <a:pt x="0" y="1188420"/>
                </a:lnTo>
                <a:lnTo>
                  <a:pt x="0" y="1109552"/>
                </a:lnTo>
                <a:lnTo>
                  <a:pt x="0" y="1045713"/>
                </a:lnTo>
                <a:lnTo>
                  <a:pt x="0" y="492296"/>
                </a:lnTo>
                <a:cubicBezTo>
                  <a:pt x="0" y="220409"/>
                  <a:pt x="220409" y="0"/>
                  <a:pt x="492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4"/>
          <p:cNvSpPr/>
          <p:nvPr>
            <p:custDataLst>
              <p:tags r:id="rId5"/>
            </p:custDataLst>
          </p:nvPr>
        </p:nvSpPr>
        <p:spPr>
          <a:xfrm>
            <a:off x="3876675" y="3833813"/>
            <a:ext cx="2089150" cy="1430337"/>
          </a:xfrm>
          <a:custGeom>
            <a:avLst/>
            <a:gdLst>
              <a:gd name="connsiteX0" fmla="*/ 0 w 2336641"/>
              <a:gd name="connsiteY0" fmla="*/ 0 h 1601848"/>
              <a:gd name="connsiteX1" fmla="*/ 492296 w 2336641"/>
              <a:gd name="connsiteY1" fmla="*/ 0 h 1601848"/>
              <a:gd name="connsiteX2" fmla="*/ 679156 w 2336641"/>
              <a:gd name="connsiteY2" fmla="*/ 0 h 1601848"/>
              <a:gd name="connsiteX3" fmla="*/ 1844345 w 2336641"/>
              <a:gd name="connsiteY3" fmla="*/ 0 h 1601848"/>
              <a:gd name="connsiteX4" fmla="*/ 2336641 w 2336641"/>
              <a:gd name="connsiteY4" fmla="*/ 492296 h 1601848"/>
              <a:gd name="connsiteX5" fmla="*/ 2336641 w 2336641"/>
              <a:gd name="connsiteY5" fmla="*/ 953072 h 1601848"/>
              <a:gd name="connsiteX6" fmla="*/ 2336641 w 2336641"/>
              <a:gd name="connsiteY6" fmla="*/ 1109552 h 1601848"/>
              <a:gd name="connsiteX7" fmla="*/ 2336641 w 2336641"/>
              <a:gd name="connsiteY7" fmla="*/ 1188420 h 1601848"/>
              <a:gd name="connsiteX8" fmla="*/ 2336641 w 2336641"/>
              <a:gd name="connsiteY8" fmla="*/ 1372172 h 1601848"/>
              <a:gd name="connsiteX9" fmla="*/ 2336641 w 2336641"/>
              <a:gd name="connsiteY9" fmla="*/ 1601848 h 1601848"/>
              <a:gd name="connsiteX10" fmla="*/ 1844345 w 2336641"/>
              <a:gd name="connsiteY10" fmla="*/ 1601848 h 1601848"/>
              <a:gd name="connsiteX11" fmla="*/ 1657484 w 2336641"/>
              <a:gd name="connsiteY11" fmla="*/ 1601848 h 1601848"/>
              <a:gd name="connsiteX12" fmla="*/ 492296 w 2336641"/>
              <a:gd name="connsiteY12" fmla="*/ 1601848 h 1601848"/>
              <a:gd name="connsiteX13" fmla="*/ 0 w 2336641"/>
              <a:gd name="connsiteY13" fmla="*/ 1109552 h 1601848"/>
              <a:gd name="connsiteX14" fmla="*/ 0 w 2336641"/>
              <a:gd name="connsiteY14" fmla="*/ 614097 h 1601848"/>
              <a:gd name="connsiteX15" fmla="*/ 0 w 2336641"/>
              <a:gd name="connsiteY15" fmla="*/ 492296 h 1601848"/>
              <a:gd name="connsiteX16" fmla="*/ 0 w 2336641"/>
              <a:gd name="connsiteY16" fmla="*/ 413428 h 1601848"/>
              <a:gd name="connsiteX17" fmla="*/ 0 w 2336641"/>
              <a:gd name="connsiteY17" fmla="*/ 347639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6641" h="1601848">
                <a:moveTo>
                  <a:pt x="0" y="0"/>
                </a:moveTo>
                <a:lnTo>
                  <a:pt x="492296" y="0"/>
                </a:lnTo>
                <a:lnTo>
                  <a:pt x="679156" y="0"/>
                </a:lnTo>
                <a:lnTo>
                  <a:pt x="1844345" y="0"/>
                </a:lnTo>
                <a:cubicBezTo>
                  <a:pt x="2116233" y="0"/>
                  <a:pt x="2336641" y="220409"/>
                  <a:pt x="2336641" y="492296"/>
                </a:cubicBezTo>
                <a:lnTo>
                  <a:pt x="2336641" y="953072"/>
                </a:lnTo>
                <a:lnTo>
                  <a:pt x="2336641" y="1109552"/>
                </a:lnTo>
                <a:lnTo>
                  <a:pt x="2336641" y="1188420"/>
                </a:lnTo>
                <a:lnTo>
                  <a:pt x="2336641" y="1372172"/>
                </a:lnTo>
                <a:lnTo>
                  <a:pt x="2336641" y="1601848"/>
                </a:lnTo>
                <a:lnTo>
                  <a:pt x="1844345" y="1601848"/>
                </a:lnTo>
                <a:lnTo>
                  <a:pt x="1657484" y="1601848"/>
                </a:lnTo>
                <a:lnTo>
                  <a:pt x="492296" y="1601848"/>
                </a:lnTo>
                <a:cubicBezTo>
                  <a:pt x="220409" y="1601848"/>
                  <a:pt x="0" y="1381440"/>
                  <a:pt x="0" y="1109552"/>
                </a:cubicBezTo>
                <a:lnTo>
                  <a:pt x="0" y="614097"/>
                </a:lnTo>
                <a:lnTo>
                  <a:pt x="0" y="492296"/>
                </a:lnTo>
                <a:lnTo>
                  <a:pt x="0" y="413428"/>
                </a:lnTo>
                <a:lnTo>
                  <a:pt x="0" y="3476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SubTitle_2"/>
          <p:cNvSpPr/>
          <p:nvPr>
            <p:custDataLst>
              <p:tags r:id="rId6"/>
            </p:custDataLst>
          </p:nvPr>
        </p:nvSpPr>
        <p:spPr>
          <a:xfrm>
            <a:off x="6226175" y="2198688"/>
            <a:ext cx="2089150" cy="1430337"/>
          </a:xfrm>
          <a:custGeom>
            <a:avLst/>
            <a:gdLst>
              <a:gd name="connsiteX0" fmla="*/ 0 w 2336641"/>
              <a:gd name="connsiteY0" fmla="*/ 0 h 1601848"/>
              <a:gd name="connsiteX1" fmla="*/ 492296 w 2336641"/>
              <a:gd name="connsiteY1" fmla="*/ 0 h 1601848"/>
              <a:gd name="connsiteX2" fmla="*/ 679156 w 2336641"/>
              <a:gd name="connsiteY2" fmla="*/ 0 h 1601848"/>
              <a:gd name="connsiteX3" fmla="*/ 1844345 w 2336641"/>
              <a:gd name="connsiteY3" fmla="*/ 0 h 1601848"/>
              <a:gd name="connsiteX4" fmla="*/ 2336641 w 2336641"/>
              <a:gd name="connsiteY4" fmla="*/ 492296 h 1601848"/>
              <a:gd name="connsiteX5" fmla="*/ 2336641 w 2336641"/>
              <a:gd name="connsiteY5" fmla="*/ 1004404 h 1601848"/>
              <a:gd name="connsiteX6" fmla="*/ 2336641 w 2336641"/>
              <a:gd name="connsiteY6" fmla="*/ 1109552 h 1601848"/>
              <a:gd name="connsiteX7" fmla="*/ 2336641 w 2336641"/>
              <a:gd name="connsiteY7" fmla="*/ 1188420 h 1601848"/>
              <a:gd name="connsiteX8" fmla="*/ 2336641 w 2336641"/>
              <a:gd name="connsiteY8" fmla="*/ 1423504 h 1601848"/>
              <a:gd name="connsiteX9" fmla="*/ 2336641 w 2336641"/>
              <a:gd name="connsiteY9" fmla="*/ 1601848 h 1601848"/>
              <a:gd name="connsiteX10" fmla="*/ 1844345 w 2336641"/>
              <a:gd name="connsiteY10" fmla="*/ 1601848 h 1601848"/>
              <a:gd name="connsiteX11" fmla="*/ 1657484 w 2336641"/>
              <a:gd name="connsiteY11" fmla="*/ 1601848 h 1601848"/>
              <a:gd name="connsiteX12" fmla="*/ 492296 w 2336641"/>
              <a:gd name="connsiteY12" fmla="*/ 1601848 h 1601848"/>
              <a:gd name="connsiteX13" fmla="*/ 0 w 2336641"/>
              <a:gd name="connsiteY13" fmla="*/ 1109552 h 1601848"/>
              <a:gd name="connsiteX14" fmla="*/ 0 w 2336641"/>
              <a:gd name="connsiteY14" fmla="*/ 588548 h 1601848"/>
              <a:gd name="connsiteX15" fmla="*/ 0 w 2336641"/>
              <a:gd name="connsiteY15" fmla="*/ 492296 h 1601848"/>
              <a:gd name="connsiteX16" fmla="*/ 0 w 2336641"/>
              <a:gd name="connsiteY16" fmla="*/ 413428 h 1601848"/>
              <a:gd name="connsiteX17" fmla="*/ 0 w 2336641"/>
              <a:gd name="connsiteY17" fmla="*/ 371414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6641" h="1601848">
                <a:moveTo>
                  <a:pt x="0" y="0"/>
                </a:moveTo>
                <a:lnTo>
                  <a:pt x="492296" y="0"/>
                </a:lnTo>
                <a:lnTo>
                  <a:pt x="679156" y="0"/>
                </a:lnTo>
                <a:lnTo>
                  <a:pt x="1844345" y="0"/>
                </a:lnTo>
                <a:cubicBezTo>
                  <a:pt x="2116232" y="0"/>
                  <a:pt x="2336641" y="220409"/>
                  <a:pt x="2336641" y="492296"/>
                </a:cubicBezTo>
                <a:lnTo>
                  <a:pt x="2336641" y="1004404"/>
                </a:lnTo>
                <a:lnTo>
                  <a:pt x="2336641" y="1109552"/>
                </a:lnTo>
                <a:lnTo>
                  <a:pt x="2336641" y="1188420"/>
                </a:lnTo>
                <a:lnTo>
                  <a:pt x="2336641" y="1423504"/>
                </a:lnTo>
                <a:lnTo>
                  <a:pt x="2336641" y="1601848"/>
                </a:lnTo>
                <a:lnTo>
                  <a:pt x="1844345" y="1601848"/>
                </a:lnTo>
                <a:lnTo>
                  <a:pt x="1657484" y="1601848"/>
                </a:lnTo>
                <a:lnTo>
                  <a:pt x="492296" y="1601848"/>
                </a:lnTo>
                <a:cubicBezTo>
                  <a:pt x="220408" y="1601848"/>
                  <a:pt x="0" y="1381439"/>
                  <a:pt x="0" y="1109552"/>
                </a:cubicBezTo>
                <a:lnTo>
                  <a:pt x="0" y="588548"/>
                </a:lnTo>
                <a:lnTo>
                  <a:pt x="0" y="492296"/>
                </a:lnTo>
                <a:lnTo>
                  <a:pt x="0" y="413428"/>
                </a:lnTo>
                <a:lnTo>
                  <a:pt x="0" y="371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SubTitle_3"/>
          <p:cNvSpPr/>
          <p:nvPr>
            <p:custDataLst>
              <p:tags r:id="rId7"/>
            </p:custDataLst>
          </p:nvPr>
        </p:nvSpPr>
        <p:spPr>
          <a:xfrm>
            <a:off x="6226175" y="3836988"/>
            <a:ext cx="2089150" cy="1431925"/>
          </a:xfrm>
          <a:custGeom>
            <a:avLst/>
            <a:gdLst>
              <a:gd name="connsiteX0" fmla="*/ 492296 w 2336641"/>
              <a:gd name="connsiteY0" fmla="*/ 0 h 1601848"/>
              <a:gd name="connsiteX1" fmla="*/ 1657484 w 2336641"/>
              <a:gd name="connsiteY1" fmla="*/ 0 h 1601848"/>
              <a:gd name="connsiteX2" fmla="*/ 1844345 w 2336641"/>
              <a:gd name="connsiteY2" fmla="*/ 0 h 1601848"/>
              <a:gd name="connsiteX3" fmla="*/ 2336641 w 2336641"/>
              <a:gd name="connsiteY3" fmla="*/ 0 h 1601848"/>
              <a:gd name="connsiteX4" fmla="*/ 2336641 w 2336641"/>
              <a:gd name="connsiteY4" fmla="*/ 297807 h 1601848"/>
              <a:gd name="connsiteX5" fmla="*/ 2336641 w 2336641"/>
              <a:gd name="connsiteY5" fmla="*/ 413429 h 1601848"/>
              <a:gd name="connsiteX6" fmla="*/ 2336641 w 2336641"/>
              <a:gd name="connsiteY6" fmla="*/ 492296 h 1601848"/>
              <a:gd name="connsiteX7" fmla="*/ 2336641 w 2336641"/>
              <a:gd name="connsiteY7" fmla="*/ 716907 h 1601848"/>
              <a:gd name="connsiteX8" fmla="*/ 2336641 w 2336641"/>
              <a:gd name="connsiteY8" fmla="*/ 1109552 h 1601848"/>
              <a:gd name="connsiteX9" fmla="*/ 1844345 w 2336641"/>
              <a:gd name="connsiteY9" fmla="*/ 1601848 h 1601848"/>
              <a:gd name="connsiteX10" fmla="*/ 679156 w 2336641"/>
              <a:gd name="connsiteY10" fmla="*/ 1601848 h 1601848"/>
              <a:gd name="connsiteX11" fmla="*/ 492296 w 2336641"/>
              <a:gd name="connsiteY11" fmla="*/ 1601848 h 1601848"/>
              <a:gd name="connsiteX12" fmla="*/ 0 w 2336641"/>
              <a:gd name="connsiteY12" fmla="*/ 1601848 h 1601848"/>
              <a:gd name="connsiteX13" fmla="*/ 0 w 2336641"/>
              <a:gd name="connsiteY13" fmla="*/ 1461527 h 1601848"/>
              <a:gd name="connsiteX14" fmla="*/ 0 w 2336641"/>
              <a:gd name="connsiteY14" fmla="*/ 1188420 h 1601848"/>
              <a:gd name="connsiteX15" fmla="*/ 0 w 2336641"/>
              <a:gd name="connsiteY15" fmla="*/ 1109552 h 1601848"/>
              <a:gd name="connsiteX16" fmla="*/ 0 w 2336641"/>
              <a:gd name="connsiteY16" fmla="*/ 1042427 h 1601848"/>
              <a:gd name="connsiteX17" fmla="*/ 0 w 2336641"/>
              <a:gd name="connsiteY17" fmla="*/ 492296 h 1601848"/>
              <a:gd name="connsiteX18" fmla="*/ 492296 w 2336641"/>
              <a:gd name="connsiteY18" fmla="*/ 0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6641" h="1601848">
                <a:moveTo>
                  <a:pt x="492296" y="0"/>
                </a:moveTo>
                <a:lnTo>
                  <a:pt x="1657484" y="0"/>
                </a:lnTo>
                <a:lnTo>
                  <a:pt x="1844345" y="0"/>
                </a:lnTo>
                <a:lnTo>
                  <a:pt x="2336641" y="0"/>
                </a:lnTo>
                <a:lnTo>
                  <a:pt x="2336641" y="297807"/>
                </a:lnTo>
                <a:lnTo>
                  <a:pt x="2336641" y="413429"/>
                </a:lnTo>
                <a:lnTo>
                  <a:pt x="2336641" y="492296"/>
                </a:lnTo>
                <a:lnTo>
                  <a:pt x="2336641" y="716907"/>
                </a:lnTo>
                <a:lnTo>
                  <a:pt x="2336641" y="1109552"/>
                </a:lnTo>
                <a:cubicBezTo>
                  <a:pt x="2336641" y="1381440"/>
                  <a:pt x="2116232" y="1601848"/>
                  <a:pt x="1844345" y="1601848"/>
                </a:cubicBezTo>
                <a:lnTo>
                  <a:pt x="679156" y="1601848"/>
                </a:lnTo>
                <a:lnTo>
                  <a:pt x="492296" y="1601848"/>
                </a:lnTo>
                <a:lnTo>
                  <a:pt x="0" y="1601848"/>
                </a:lnTo>
                <a:lnTo>
                  <a:pt x="0" y="1461527"/>
                </a:lnTo>
                <a:lnTo>
                  <a:pt x="0" y="1188420"/>
                </a:lnTo>
                <a:lnTo>
                  <a:pt x="0" y="1109552"/>
                </a:lnTo>
                <a:lnTo>
                  <a:pt x="0" y="1042427"/>
                </a:lnTo>
                <a:lnTo>
                  <a:pt x="0" y="492296"/>
                </a:lnTo>
                <a:cubicBezTo>
                  <a:pt x="0" y="220409"/>
                  <a:pt x="220408" y="0"/>
                  <a:pt x="49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12800" y="1579563"/>
            <a:ext cx="30749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315325" y="1579563"/>
            <a:ext cx="3073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12800" y="4508500"/>
            <a:ext cx="3074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315325" y="4508500"/>
            <a:ext cx="3073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EditPoints="1"/>
          </p:cNvSpPr>
          <p:nvPr/>
        </p:nvSpPr>
        <p:spPr bwMode="auto">
          <a:xfrm>
            <a:off x="70840" y="57152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902832" y="282186"/>
            <a:ext cx="244044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87326" y="23946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正五边形 5"/>
          <p:cNvSpPr>
            <a:spLocks noChangeArrowheads="1"/>
          </p:cNvSpPr>
          <p:nvPr/>
        </p:nvSpPr>
        <p:spPr bwMode="auto">
          <a:xfrm>
            <a:off x="2995613" y="1358900"/>
            <a:ext cx="831850" cy="790575"/>
          </a:xfrm>
          <a:prstGeom prst="pentagon">
            <a:avLst/>
          </a:prstGeom>
          <a:noFill/>
          <a:ln w="254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Freeform 72"/>
          <p:cNvSpPr>
            <a:spLocks noEditPoints="1" noChangeArrowheads="1"/>
          </p:cNvSpPr>
          <p:nvPr/>
        </p:nvSpPr>
        <p:spPr bwMode="auto">
          <a:xfrm>
            <a:off x="3192463" y="1554163"/>
            <a:ext cx="484187" cy="485775"/>
          </a:xfrm>
          <a:custGeom>
            <a:avLst/>
            <a:gdLst>
              <a:gd name="T0" fmla="*/ 2147483646 w 411"/>
              <a:gd name="T1" fmla="*/ 2147483646 h 412"/>
              <a:gd name="T2" fmla="*/ 2147483646 w 411"/>
              <a:gd name="T3" fmla="*/ 2147483646 h 412"/>
              <a:gd name="T4" fmla="*/ 2147483646 w 411"/>
              <a:gd name="T5" fmla="*/ 2147483646 h 412"/>
              <a:gd name="T6" fmla="*/ 2147483646 w 411"/>
              <a:gd name="T7" fmla="*/ 2147483646 h 412"/>
              <a:gd name="T8" fmla="*/ 2147483646 w 411"/>
              <a:gd name="T9" fmla="*/ 0 h 412"/>
              <a:gd name="T10" fmla="*/ 2147483646 w 411"/>
              <a:gd name="T11" fmla="*/ 2147483646 h 412"/>
              <a:gd name="T12" fmla="*/ 2147483646 w 411"/>
              <a:gd name="T13" fmla="*/ 2147483646 h 412"/>
              <a:gd name="T14" fmla="*/ 2147483646 w 411"/>
              <a:gd name="T15" fmla="*/ 2147483646 h 412"/>
              <a:gd name="T16" fmla="*/ 2147483646 w 411"/>
              <a:gd name="T17" fmla="*/ 2147483646 h 412"/>
              <a:gd name="T18" fmla="*/ 0 w 411"/>
              <a:gd name="T19" fmla="*/ 2147483646 h 412"/>
              <a:gd name="T20" fmla="*/ 2147483646 w 411"/>
              <a:gd name="T21" fmla="*/ 2147483646 h 412"/>
              <a:gd name="T22" fmla="*/ 2147483646 w 411"/>
              <a:gd name="T23" fmla="*/ 2147483646 h 412"/>
              <a:gd name="T24" fmla="*/ 2147483646 w 411"/>
              <a:gd name="T25" fmla="*/ 2147483646 h 412"/>
              <a:gd name="T26" fmla="*/ 2147483646 w 411"/>
              <a:gd name="T27" fmla="*/ 2147483646 h 412"/>
              <a:gd name="T28" fmla="*/ 2147483646 w 411"/>
              <a:gd name="T29" fmla="*/ 2147483646 h 412"/>
              <a:gd name="T30" fmla="*/ 2147483646 w 411"/>
              <a:gd name="T31" fmla="*/ 2147483646 h 412"/>
              <a:gd name="T32" fmla="*/ 2147483646 w 411"/>
              <a:gd name="T33" fmla="*/ 2147483646 h 412"/>
              <a:gd name="T34" fmla="*/ 2147483646 w 411"/>
              <a:gd name="T35" fmla="*/ 2147483646 h 412"/>
              <a:gd name="T36" fmla="*/ 2147483646 w 411"/>
              <a:gd name="T37" fmla="*/ 2147483646 h 412"/>
              <a:gd name="T38" fmla="*/ 2147483646 w 411"/>
              <a:gd name="T39" fmla="*/ 2147483646 h 412"/>
              <a:gd name="T40" fmla="*/ 2147483646 w 411"/>
              <a:gd name="T41" fmla="*/ 2147483646 h 412"/>
              <a:gd name="T42" fmla="*/ 2147483646 w 411"/>
              <a:gd name="T43" fmla="*/ 2147483646 h 412"/>
              <a:gd name="T44" fmla="*/ 2147483646 w 411"/>
              <a:gd name="T45" fmla="*/ 2147483646 h 412"/>
              <a:gd name="T46" fmla="*/ 2147483646 w 411"/>
              <a:gd name="T47" fmla="*/ 2147483646 h 412"/>
              <a:gd name="T48" fmla="*/ 2147483646 w 411"/>
              <a:gd name="T49" fmla="*/ 2147483646 h 412"/>
              <a:gd name="T50" fmla="*/ 2147483646 w 411"/>
              <a:gd name="T51" fmla="*/ 2147483646 h 412"/>
              <a:gd name="T52" fmla="*/ 2147483646 w 411"/>
              <a:gd name="T53" fmla="*/ 2147483646 h 412"/>
              <a:gd name="T54" fmla="*/ 2147483646 w 411"/>
              <a:gd name="T55" fmla="*/ 2147483646 h 412"/>
              <a:gd name="T56" fmla="*/ 2147483646 w 411"/>
              <a:gd name="T57" fmla="*/ 2147483646 h 412"/>
              <a:gd name="T58" fmla="*/ 2147483646 w 411"/>
              <a:gd name="T59" fmla="*/ 2147483646 h 412"/>
              <a:gd name="T60" fmla="*/ 2147483646 w 411"/>
              <a:gd name="T61" fmla="*/ 2147483646 h 412"/>
              <a:gd name="T62" fmla="*/ 2147483646 w 411"/>
              <a:gd name="T63" fmla="*/ 2147483646 h 412"/>
              <a:gd name="T64" fmla="*/ 2147483646 w 411"/>
              <a:gd name="T65" fmla="*/ 2147483646 h 412"/>
              <a:gd name="T66" fmla="*/ 2147483646 w 411"/>
              <a:gd name="T67" fmla="*/ 2147483646 h 412"/>
              <a:gd name="T68" fmla="*/ 2147483646 w 411"/>
              <a:gd name="T69" fmla="*/ 2147483646 h 412"/>
              <a:gd name="T70" fmla="*/ 2147483646 w 411"/>
              <a:gd name="T71" fmla="*/ 2147483646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1"/>
              <a:gd name="T109" fmla="*/ 0 h 412"/>
              <a:gd name="T110" fmla="*/ 411 w 411"/>
              <a:gd name="T111" fmla="*/ 412 h 4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00B4ED"/>
          </a:solidFill>
          <a:ln w="9525">
            <a:solidFill>
              <a:schemeClr val="accent1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9" name="正五边形 10"/>
          <p:cNvSpPr>
            <a:spLocks noChangeArrowheads="1"/>
          </p:cNvSpPr>
          <p:nvPr/>
        </p:nvSpPr>
        <p:spPr bwMode="auto">
          <a:xfrm>
            <a:off x="8183563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4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Freeform 13"/>
          <p:cNvSpPr>
            <a:spLocks noEditPoints="1" noChangeArrowheads="1"/>
          </p:cNvSpPr>
          <p:nvPr/>
        </p:nvSpPr>
        <p:spPr bwMode="auto">
          <a:xfrm>
            <a:off x="8467725" y="2773363"/>
            <a:ext cx="263525" cy="482600"/>
          </a:xfrm>
          <a:custGeom>
            <a:avLst/>
            <a:gdLst>
              <a:gd name="T0" fmla="*/ 2147483646 w 122"/>
              <a:gd name="T1" fmla="*/ 2147483646 h 225"/>
              <a:gd name="T2" fmla="*/ 2147483646 w 122"/>
              <a:gd name="T3" fmla="*/ 2147483646 h 225"/>
              <a:gd name="T4" fmla="*/ 2147483646 w 122"/>
              <a:gd name="T5" fmla="*/ 2147483646 h 225"/>
              <a:gd name="T6" fmla="*/ 2147483646 w 122"/>
              <a:gd name="T7" fmla="*/ 2147483646 h 225"/>
              <a:gd name="T8" fmla="*/ 2147483646 w 122"/>
              <a:gd name="T9" fmla="*/ 2147483646 h 225"/>
              <a:gd name="T10" fmla="*/ 2147483646 w 122"/>
              <a:gd name="T11" fmla="*/ 2147483646 h 225"/>
              <a:gd name="T12" fmla="*/ 2147483646 w 122"/>
              <a:gd name="T13" fmla="*/ 2147483646 h 225"/>
              <a:gd name="T14" fmla="*/ 2147483646 w 122"/>
              <a:gd name="T15" fmla="*/ 2147483646 h 225"/>
              <a:gd name="T16" fmla="*/ 2147483646 w 122"/>
              <a:gd name="T17" fmla="*/ 2147483646 h 225"/>
              <a:gd name="T18" fmla="*/ 2147483646 w 122"/>
              <a:gd name="T19" fmla="*/ 2147483646 h 225"/>
              <a:gd name="T20" fmla="*/ 2147483646 w 122"/>
              <a:gd name="T21" fmla="*/ 2147483646 h 225"/>
              <a:gd name="T22" fmla="*/ 2147483646 w 122"/>
              <a:gd name="T23" fmla="*/ 2147483646 h 225"/>
              <a:gd name="T24" fmla="*/ 2147483646 w 122"/>
              <a:gd name="T25" fmla="*/ 2147483646 h 225"/>
              <a:gd name="T26" fmla="*/ 2147483646 w 122"/>
              <a:gd name="T27" fmla="*/ 2147483646 h 225"/>
              <a:gd name="T28" fmla="*/ 2147483646 w 122"/>
              <a:gd name="T29" fmla="*/ 2147483646 h 225"/>
              <a:gd name="T30" fmla="*/ 2147483646 w 122"/>
              <a:gd name="T31" fmla="*/ 2147483646 h 225"/>
              <a:gd name="T32" fmla="*/ 2147483646 w 122"/>
              <a:gd name="T33" fmla="*/ 2147483646 h 225"/>
              <a:gd name="T34" fmla="*/ 2147483646 w 122"/>
              <a:gd name="T35" fmla="*/ 2147483646 h 225"/>
              <a:gd name="T36" fmla="*/ 2147483646 w 122"/>
              <a:gd name="T37" fmla="*/ 2147483646 h 225"/>
              <a:gd name="T38" fmla="*/ 2147483646 w 122"/>
              <a:gd name="T39" fmla="*/ 2147483646 h 225"/>
              <a:gd name="T40" fmla="*/ 2147483646 w 122"/>
              <a:gd name="T41" fmla="*/ 2147483646 h 225"/>
              <a:gd name="T42" fmla="*/ 2147483646 w 122"/>
              <a:gd name="T43" fmla="*/ 2147483646 h 225"/>
              <a:gd name="T44" fmla="*/ 2147483646 w 122"/>
              <a:gd name="T45" fmla="*/ 2147483646 h 225"/>
              <a:gd name="T46" fmla="*/ 2147483646 w 122"/>
              <a:gd name="T47" fmla="*/ 2147483646 h 225"/>
              <a:gd name="T48" fmla="*/ 2147483646 w 122"/>
              <a:gd name="T49" fmla="*/ 2147483646 h 225"/>
              <a:gd name="T50" fmla="*/ 2147483646 w 122"/>
              <a:gd name="T51" fmla="*/ 2147483646 h 225"/>
              <a:gd name="T52" fmla="*/ 2147483646 w 122"/>
              <a:gd name="T53" fmla="*/ 2147483646 h 225"/>
              <a:gd name="T54" fmla="*/ 2147483646 w 122"/>
              <a:gd name="T55" fmla="*/ 2147483646 h 225"/>
              <a:gd name="T56" fmla="*/ 2147483646 w 122"/>
              <a:gd name="T57" fmla="*/ 2147483646 h 225"/>
              <a:gd name="T58" fmla="*/ 2147483646 w 122"/>
              <a:gd name="T59" fmla="*/ 2147483646 h 225"/>
              <a:gd name="T60" fmla="*/ 2147483646 w 122"/>
              <a:gd name="T61" fmla="*/ 2147483646 h 225"/>
              <a:gd name="T62" fmla="*/ 2147483646 w 122"/>
              <a:gd name="T63" fmla="*/ 2147483646 h 225"/>
              <a:gd name="T64" fmla="*/ 2147483646 w 122"/>
              <a:gd name="T65" fmla="*/ 2147483646 h 225"/>
              <a:gd name="T66" fmla="*/ 2147483646 w 122"/>
              <a:gd name="T67" fmla="*/ 2147483646 h 225"/>
              <a:gd name="T68" fmla="*/ 2147483646 w 122"/>
              <a:gd name="T69" fmla="*/ 2147483646 h 225"/>
              <a:gd name="T70" fmla="*/ 2147483646 w 122"/>
              <a:gd name="T71" fmla="*/ 2147483646 h 225"/>
              <a:gd name="T72" fmla="*/ 2147483646 w 122"/>
              <a:gd name="T73" fmla="*/ 2147483646 h 225"/>
              <a:gd name="T74" fmla="*/ 2147483646 w 122"/>
              <a:gd name="T75" fmla="*/ 2147483646 h 225"/>
              <a:gd name="T76" fmla="*/ 2147483646 w 122"/>
              <a:gd name="T77" fmla="*/ 2147483646 h 225"/>
              <a:gd name="T78" fmla="*/ 2147483646 w 122"/>
              <a:gd name="T79" fmla="*/ 2147483646 h 225"/>
              <a:gd name="T80" fmla="*/ 2147483646 w 122"/>
              <a:gd name="T81" fmla="*/ 2147483646 h 225"/>
              <a:gd name="T82" fmla="*/ 2147483646 w 122"/>
              <a:gd name="T83" fmla="*/ 2147483646 h 225"/>
              <a:gd name="T84" fmla="*/ 2147483646 w 122"/>
              <a:gd name="T85" fmla="*/ 2147483646 h 225"/>
              <a:gd name="T86" fmla="*/ 2147483646 w 122"/>
              <a:gd name="T87" fmla="*/ 2147483646 h 225"/>
              <a:gd name="T88" fmla="*/ 2147483646 w 122"/>
              <a:gd name="T89" fmla="*/ 2147483646 h 225"/>
              <a:gd name="T90" fmla="*/ 2147483646 w 122"/>
              <a:gd name="T91" fmla="*/ 2147483646 h 225"/>
              <a:gd name="T92" fmla="*/ 2147483646 w 122"/>
              <a:gd name="T93" fmla="*/ 2147483646 h 225"/>
              <a:gd name="T94" fmla="*/ 2147483646 w 122"/>
              <a:gd name="T95" fmla="*/ 2147483646 h 225"/>
              <a:gd name="T96" fmla="*/ 2147483646 w 122"/>
              <a:gd name="T97" fmla="*/ 2147483646 h 225"/>
              <a:gd name="T98" fmla="*/ 2147483646 w 122"/>
              <a:gd name="T99" fmla="*/ 2147483646 h 225"/>
              <a:gd name="T100" fmla="*/ 2147483646 w 122"/>
              <a:gd name="T101" fmla="*/ 2147483646 h 225"/>
              <a:gd name="T102" fmla="*/ 2147483646 w 122"/>
              <a:gd name="T103" fmla="*/ 2147483646 h 225"/>
              <a:gd name="T104" fmla="*/ 2147483646 w 122"/>
              <a:gd name="T105" fmla="*/ 2147483646 h 225"/>
              <a:gd name="T106" fmla="*/ 2147483646 w 122"/>
              <a:gd name="T107" fmla="*/ 2147483646 h 225"/>
              <a:gd name="T108" fmla="*/ 2147483646 w 122"/>
              <a:gd name="T109" fmla="*/ 2147483646 h 225"/>
              <a:gd name="T110" fmla="*/ 2147483646 w 122"/>
              <a:gd name="T111" fmla="*/ 2147483646 h 225"/>
              <a:gd name="T112" fmla="*/ 2147483646 w 122"/>
              <a:gd name="T113" fmla="*/ 2147483646 h 225"/>
              <a:gd name="T114" fmla="*/ 2147483646 w 122"/>
              <a:gd name="T115" fmla="*/ 2147483646 h 225"/>
              <a:gd name="T116" fmla="*/ 2147483646 w 122"/>
              <a:gd name="T117" fmla="*/ 2147483646 h 225"/>
              <a:gd name="T118" fmla="*/ 2147483646 w 122"/>
              <a:gd name="T119" fmla="*/ 2147483646 h 225"/>
              <a:gd name="T120" fmla="*/ 2147483646 w 122"/>
              <a:gd name="T121" fmla="*/ 2147483646 h 225"/>
              <a:gd name="T122" fmla="*/ 2147483646 w 122"/>
              <a:gd name="T123" fmla="*/ 2147483646 h 2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2"/>
              <a:gd name="T187" fmla="*/ 0 h 225"/>
              <a:gd name="T188" fmla="*/ 122 w 122"/>
              <a:gd name="T189" fmla="*/ 225 h 2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noFill/>
          <a:ln w="9525">
            <a:solidFill>
              <a:schemeClr val="accent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1" name="正五边形 9"/>
          <p:cNvSpPr>
            <a:spLocks noChangeArrowheads="1"/>
          </p:cNvSpPr>
          <p:nvPr/>
        </p:nvSpPr>
        <p:spPr bwMode="auto">
          <a:xfrm>
            <a:off x="6446838" y="1401763"/>
            <a:ext cx="831850" cy="792162"/>
          </a:xfrm>
          <a:prstGeom prst="pentagon">
            <a:avLst/>
          </a:prstGeom>
          <a:noFill/>
          <a:ln w="25400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Freeform 78"/>
          <p:cNvSpPr>
            <a:spLocks noEditPoints="1" noChangeArrowheads="1"/>
          </p:cNvSpPr>
          <p:nvPr/>
        </p:nvSpPr>
        <p:spPr bwMode="auto">
          <a:xfrm>
            <a:off x="6677025" y="1652588"/>
            <a:ext cx="409575" cy="409575"/>
          </a:xfrm>
          <a:custGeom>
            <a:avLst/>
            <a:gdLst>
              <a:gd name="T0" fmla="*/ 2147483646 w 347"/>
              <a:gd name="T1" fmla="*/ 0 h 347"/>
              <a:gd name="T2" fmla="*/ 0 w 347"/>
              <a:gd name="T3" fmla="*/ 2147483646 h 347"/>
              <a:gd name="T4" fmla="*/ 2147483646 w 347"/>
              <a:gd name="T5" fmla="*/ 2147483646 h 347"/>
              <a:gd name="T6" fmla="*/ 2147483646 w 347"/>
              <a:gd name="T7" fmla="*/ 2147483646 h 347"/>
              <a:gd name="T8" fmla="*/ 2147483646 w 347"/>
              <a:gd name="T9" fmla="*/ 0 h 347"/>
              <a:gd name="T10" fmla="*/ 2147483646 w 347"/>
              <a:gd name="T11" fmla="*/ 2147483646 h 347"/>
              <a:gd name="T12" fmla="*/ 2147483646 w 347"/>
              <a:gd name="T13" fmla="*/ 2147483646 h 347"/>
              <a:gd name="T14" fmla="*/ 2147483646 w 347"/>
              <a:gd name="T15" fmla="*/ 2147483646 h 347"/>
              <a:gd name="T16" fmla="*/ 2147483646 w 347"/>
              <a:gd name="T17" fmla="*/ 2147483646 h 347"/>
              <a:gd name="T18" fmla="*/ 2147483646 w 347"/>
              <a:gd name="T19" fmla="*/ 2147483646 h 347"/>
              <a:gd name="T20" fmla="*/ 2147483646 w 347"/>
              <a:gd name="T21" fmla="*/ 2147483646 h 347"/>
              <a:gd name="T22" fmla="*/ 2147483646 w 347"/>
              <a:gd name="T23" fmla="*/ 2147483646 h 347"/>
              <a:gd name="T24" fmla="*/ 2147483646 w 347"/>
              <a:gd name="T25" fmla="*/ 2147483646 h 347"/>
              <a:gd name="T26" fmla="*/ 2147483646 w 347"/>
              <a:gd name="T27" fmla="*/ 2147483646 h 347"/>
              <a:gd name="T28" fmla="*/ 2147483646 w 347"/>
              <a:gd name="T29" fmla="*/ 2147483646 h 347"/>
              <a:gd name="T30" fmla="*/ 2147483646 w 347"/>
              <a:gd name="T31" fmla="*/ 2147483646 h 347"/>
              <a:gd name="T32" fmla="*/ 2147483646 w 347"/>
              <a:gd name="T33" fmla="*/ 2147483646 h 347"/>
              <a:gd name="T34" fmla="*/ 2147483646 w 347"/>
              <a:gd name="T35" fmla="*/ 2147483646 h 347"/>
              <a:gd name="T36" fmla="*/ 2147483646 w 347"/>
              <a:gd name="T37" fmla="*/ 2147483646 h 347"/>
              <a:gd name="T38" fmla="*/ 2147483646 w 347"/>
              <a:gd name="T39" fmla="*/ 2147483646 h 347"/>
              <a:gd name="T40" fmla="*/ 2147483646 w 347"/>
              <a:gd name="T41" fmla="*/ 2147483646 h 347"/>
              <a:gd name="T42" fmla="*/ 2147483646 w 347"/>
              <a:gd name="T43" fmla="*/ 2147483646 h 347"/>
              <a:gd name="T44" fmla="*/ 2147483646 w 347"/>
              <a:gd name="T45" fmla="*/ 2147483646 h 347"/>
              <a:gd name="T46" fmla="*/ 2147483646 w 347"/>
              <a:gd name="T47" fmla="*/ 2147483646 h 347"/>
              <a:gd name="T48" fmla="*/ 2147483646 w 347"/>
              <a:gd name="T49" fmla="*/ 2147483646 h 347"/>
              <a:gd name="T50" fmla="*/ 2147483646 w 347"/>
              <a:gd name="T51" fmla="*/ 2147483646 h 347"/>
              <a:gd name="T52" fmla="*/ 2147483646 w 347"/>
              <a:gd name="T53" fmla="*/ 2147483646 h 347"/>
              <a:gd name="T54" fmla="*/ 2147483646 w 347"/>
              <a:gd name="T55" fmla="*/ 2147483646 h 347"/>
              <a:gd name="T56" fmla="*/ 2147483646 w 347"/>
              <a:gd name="T57" fmla="*/ 2147483646 h 347"/>
              <a:gd name="T58" fmla="*/ 2147483646 w 347"/>
              <a:gd name="T59" fmla="*/ 2147483646 h 347"/>
              <a:gd name="T60" fmla="*/ 2147483646 w 347"/>
              <a:gd name="T61" fmla="*/ 2147483646 h 347"/>
              <a:gd name="T62" fmla="*/ 2147483646 w 347"/>
              <a:gd name="T63" fmla="*/ 2147483646 h 347"/>
              <a:gd name="T64" fmla="*/ 2147483646 w 347"/>
              <a:gd name="T65" fmla="*/ 2147483646 h 347"/>
              <a:gd name="T66" fmla="*/ 2147483646 w 347"/>
              <a:gd name="T67" fmla="*/ 2147483646 h 347"/>
              <a:gd name="T68" fmla="*/ 2147483646 w 347"/>
              <a:gd name="T69" fmla="*/ 2147483646 h 347"/>
              <a:gd name="T70" fmla="*/ 2147483646 w 347"/>
              <a:gd name="T71" fmla="*/ 2147483646 h 347"/>
              <a:gd name="T72" fmla="*/ 2147483646 w 347"/>
              <a:gd name="T73" fmla="*/ 2147483646 h 347"/>
              <a:gd name="T74" fmla="*/ 2147483646 w 347"/>
              <a:gd name="T75" fmla="*/ 2147483646 h 347"/>
              <a:gd name="T76" fmla="*/ 2147483646 w 347"/>
              <a:gd name="T77" fmla="*/ 2147483646 h 347"/>
              <a:gd name="T78" fmla="*/ 2147483646 w 347"/>
              <a:gd name="T79" fmla="*/ 2147483646 h 347"/>
              <a:gd name="T80" fmla="*/ 2147483646 w 347"/>
              <a:gd name="T81" fmla="*/ 2147483646 h 347"/>
              <a:gd name="T82" fmla="*/ 2147483646 w 347"/>
              <a:gd name="T83" fmla="*/ 2147483646 h 347"/>
              <a:gd name="T84" fmla="*/ 2147483646 w 347"/>
              <a:gd name="T85" fmla="*/ 2147483646 h 347"/>
              <a:gd name="T86" fmla="*/ 2147483646 w 347"/>
              <a:gd name="T87" fmla="*/ 2147483646 h 347"/>
              <a:gd name="T88" fmla="*/ 2147483646 w 347"/>
              <a:gd name="T89" fmla="*/ 2147483646 h 347"/>
              <a:gd name="T90" fmla="*/ 2147483646 w 347"/>
              <a:gd name="T91" fmla="*/ 2147483646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3" name="正五边形 8"/>
          <p:cNvSpPr>
            <a:spLocks noChangeArrowheads="1"/>
          </p:cNvSpPr>
          <p:nvPr/>
        </p:nvSpPr>
        <p:spPr bwMode="auto">
          <a:xfrm>
            <a:off x="4724400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Freeform 77"/>
          <p:cNvSpPr>
            <a:spLocks noEditPoints="1" noChangeArrowheads="1"/>
          </p:cNvSpPr>
          <p:nvPr/>
        </p:nvSpPr>
        <p:spPr bwMode="auto">
          <a:xfrm>
            <a:off x="4914900" y="2830513"/>
            <a:ext cx="485775" cy="333375"/>
          </a:xfrm>
          <a:custGeom>
            <a:avLst/>
            <a:gdLst>
              <a:gd name="T0" fmla="*/ 2147483646 w 413"/>
              <a:gd name="T1" fmla="*/ 2147483646 h 283"/>
              <a:gd name="T2" fmla="*/ 2147483646 w 413"/>
              <a:gd name="T3" fmla="*/ 2147483646 h 283"/>
              <a:gd name="T4" fmla="*/ 2147483646 w 413"/>
              <a:gd name="T5" fmla="*/ 2147483646 h 283"/>
              <a:gd name="T6" fmla="*/ 0 w 413"/>
              <a:gd name="T7" fmla="*/ 2147483646 h 283"/>
              <a:gd name="T8" fmla="*/ 2147483646 w 413"/>
              <a:gd name="T9" fmla="*/ 2147483646 h 283"/>
              <a:gd name="T10" fmla="*/ 2147483646 w 413"/>
              <a:gd name="T11" fmla="*/ 2147483646 h 283"/>
              <a:gd name="T12" fmla="*/ 2147483646 w 413"/>
              <a:gd name="T13" fmla="*/ 0 h 283"/>
              <a:gd name="T14" fmla="*/ 2147483646 w 413"/>
              <a:gd name="T15" fmla="*/ 2147483646 h 283"/>
              <a:gd name="T16" fmla="*/ 2147483646 w 413"/>
              <a:gd name="T17" fmla="*/ 2147483646 h 283"/>
              <a:gd name="T18" fmla="*/ 2147483646 w 413"/>
              <a:gd name="T19" fmla="*/ 2147483646 h 283"/>
              <a:gd name="T20" fmla="*/ 2147483646 w 413"/>
              <a:gd name="T21" fmla="*/ 2147483646 h 283"/>
              <a:gd name="T22" fmla="*/ 2147483646 w 413"/>
              <a:gd name="T23" fmla="*/ 2147483646 h 283"/>
              <a:gd name="T24" fmla="*/ 2147483646 w 413"/>
              <a:gd name="T25" fmla="*/ 2147483646 h 283"/>
              <a:gd name="T26" fmla="*/ 2147483646 w 413"/>
              <a:gd name="T27" fmla="*/ 2147483646 h 283"/>
              <a:gd name="T28" fmla="*/ 2147483646 w 413"/>
              <a:gd name="T29" fmla="*/ 2147483646 h 283"/>
              <a:gd name="T30" fmla="*/ 2147483646 w 413"/>
              <a:gd name="T31" fmla="*/ 2147483646 h 283"/>
              <a:gd name="T32" fmla="*/ 2147483646 w 413"/>
              <a:gd name="T33" fmla="*/ 2147483646 h 283"/>
              <a:gd name="T34" fmla="*/ 2147483646 w 413"/>
              <a:gd name="T35" fmla="*/ 2147483646 h 283"/>
              <a:gd name="T36" fmla="*/ 2147483646 w 413"/>
              <a:gd name="T37" fmla="*/ 2147483646 h 283"/>
              <a:gd name="T38" fmla="*/ 2147483646 w 413"/>
              <a:gd name="T39" fmla="*/ 2147483646 h 283"/>
              <a:gd name="T40" fmla="*/ 2147483646 w 413"/>
              <a:gd name="T41" fmla="*/ 2147483646 h 283"/>
              <a:gd name="T42" fmla="*/ 2147483646 w 413"/>
              <a:gd name="T43" fmla="*/ 2147483646 h 283"/>
              <a:gd name="T44" fmla="*/ 2147483646 w 413"/>
              <a:gd name="T45" fmla="*/ 2147483646 h 283"/>
              <a:gd name="T46" fmla="*/ 2147483646 w 413"/>
              <a:gd name="T47" fmla="*/ 2147483646 h 283"/>
              <a:gd name="T48" fmla="*/ 2147483646 w 413"/>
              <a:gd name="T49" fmla="*/ 2147483646 h 283"/>
              <a:gd name="T50" fmla="*/ 2147483646 w 413"/>
              <a:gd name="T51" fmla="*/ 2147483646 h 283"/>
              <a:gd name="T52" fmla="*/ 2147483646 w 413"/>
              <a:gd name="T53" fmla="*/ 2147483646 h 283"/>
              <a:gd name="T54" fmla="*/ 2147483646 w 413"/>
              <a:gd name="T55" fmla="*/ 2147483646 h 283"/>
              <a:gd name="T56" fmla="*/ 2147483646 w 413"/>
              <a:gd name="T57" fmla="*/ 2147483646 h 283"/>
              <a:gd name="T58" fmla="*/ 2147483646 w 413"/>
              <a:gd name="T59" fmla="*/ 2147483646 h 283"/>
              <a:gd name="T60" fmla="*/ 2147483646 w 413"/>
              <a:gd name="T61" fmla="*/ 2147483646 h 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3"/>
              <a:gd name="T94" fmla="*/ 0 h 283"/>
              <a:gd name="T95" fmla="*/ 413 w 413"/>
              <a:gd name="T96" fmla="*/ 283 h 28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rgbClr val="FFBF17"/>
          </a:solidFill>
          <a:ln w="9525">
            <a:solidFill>
              <a:schemeClr val="accent2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cxnSp>
        <p:nvCxnSpPr>
          <p:cNvPr id="15" name="直接连接符 19"/>
          <p:cNvCxnSpPr>
            <a:cxnSpLocks noChangeShapeType="1"/>
            <a:stCxn id="7" idx="4"/>
            <a:endCxn id="13" idx="1"/>
          </p:cNvCxnSpPr>
          <p:nvPr/>
        </p:nvCxnSpPr>
        <p:spPr bwMode="auto">
          <a:xfrm>
            <a:off x="3668713" y="2149475"/>
            <a:ext cx="1055687" cy="71755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21"/>
          <p:cNvCxnSpPr>
            <a:cxnSpLocks noChangeShapeType="1"/>
            <a:stCxn id="11" idx="2"/>
            <a:endCxn id="13" idx="5"/>
          </p:cNvCxnSpPr>
          <p:nvPr/>
        </p:nvCxnSpPr>
        <p:spPr bwMode="auto">
          <a:xfrm flipH="1">
            <a:off x="5556250" y="2193925"/>
            <a:ext cx="1049338" cy="6731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24"/>
          <p:cNvCxnSpPr>
            <a:cxnSpLocks noChangeShapeType="1"/>
            <a:stCxn id="9" idx="1"/>
            <a:endCxn id="11" idx="4"/>
          </p:cNvCxnSpPr>
          <p:nvPr/>
        </p:nvCxnSpPr>
        <p:spPr bwMode="auto">
          <a:xfrm flipH="1" flipV="1">
            <a:off x="7118350" y="2193925"/>
            <a:ext cx="1065213" cy="67310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439988" y="2508250"/>
            <a:ext cx="177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  <a:endParaRPr lang="zh-CN" altLang="en-US" sz="1400" kern="0" dirty="0"/>
          </a:p>
        </p:txBody>
      </p:sp>
      <p:sp>
        <p:nvSpPr>
          <p:cNvPr id="19" name="TextBox 27"/>
          <p:cNvSpPr>
            <a:spLocks noChangeArrowheads="1"/>
          </p:cNvSpPr>
          <p:nvPr/>
        </p:nvSpPr>
        <p:spPr bwMode="auto">
          <a:xfrm>
            <a:off x="41687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  <a:endParaRPr lang="zh-CN" altLang="en-US" sz="1400" kern="0" dirty="0"/>
          </a:p>
        </p:txBody>
      </p:sp>
      <p:sp>
        <p:nvSpPr>
          <p:cNvPr id="20" name="TextBox 28"/>
          <p:cNvSpPr>
            <a:spLocks noChangeArrowheads="1"/>
          </p:cNvSpPr>
          <p:nvPr/>
        </p:nvSpPr>
        <p:spPr bwMode="auto">
          <a:xfrm>
            <a:off x="5889625" y="2660650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  <a:endParaRPr lang="zh-CN" altLang="en-US" sz="1400" kern="0" dirty="0"/>
          </a:p>
        </p:txBody>
      </p:sp>
      <p:sp>
        <p:nvSpPr>
          <p:cNvPr id="21" name="TextBox 29"/>
          <p:cNvSpPr>
            <a:spLocks noChangeArrowheads="1"/>
          </p:cNvSpPr>
          <p:nvPr/>
        </p:nvSpPr>
        <p:spPr bwMode="auto">
          <a:xfrm>
            <a:off x="76231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  <a:endParaRPr lang="zh-CN" altLang="en-US" sz="1400" kern="0" dirty="0"/>
          </a:p>
        </p:txBody>
      </p:sp>
      <p:sp>
        <p:nvSpPr>
          <p:cNvPr id="22" name="任意多边形 35"/>
          <p:cNvSpPr/>
          <p:nvPr/>
        </p:nvSpPr>
        <p:spPr>
          <a:xfrm>
            <a:off x="1671638" y="4314825"/>
            <a:ext cx="4757737" cy="563563"/>
          </a:xfrm>
          <a:custGeom>
            <a:avLst/>
            <a:gdLst>
              <a:gd name="connsiteX0" fmla="*/ 4441454 w 4758105"/>
              <a:gd name="connsiteY0" fmla="*/ 563487 h 563709"/>
              <a:gd name="connsiteX1" fmla="*/ 4549542 w 4758105"/>
              <a:gd name="connsiteY1" fmla="*/ 563487 h 563709"/>
              <a:gd name="connsiteX2" fmla="*/ 4549460 w 4758105"/>
              <a:gd name="connsiteY2" fmla="*/ 563709 h 563709"/>
              <a:gd name="connsiteX3" fmla="*/ 4441372 w 4758105"/>
              <a:gd name="connsiteY3" fmla="*/ 563709 h 563709"/>
              <a:gd name="connsiteX4" fmla="*/ 82 w 4758105"/>
              <a:gd name="connsiteY4" fmla="*/ 563487 h 563709"/>
              <a:gd name="connsiteX5" fmla="*/ 108170 w 4758105"/>
              <a:gd name="connsiteY5" fmla="*/ 563487 h 563709"/>
              <a:gd name="connsiteX6" fmla="*/ 108088 w 4758105"/>
              <a:gd name="connsiteY6" fmla="*/ 563709 h 563709"/>
              <a:gd name="connsiteX7" fmla="*/ 0 w 4758105"/>
              <a:gd name="connsiteY7" fmla="*/ 563709 h 563709"/>
              <a:gd name="connsiteX8" fmla="*/ 4758023 w 4758105"/>
              <a:gd name="connsiteY8" fmla="*/ 221 h 563709"/>
              <a:gd name="connsiteX9" fmla="*/ 4758105 w 4758105"/>
              <a:gd name="connsiteY9" fmla="*/ 221 h 563709"/>
              <a:gd name="connsiteX10" fmla="*/ 4758105 w 4758105"/>
              <a:gd name="connsiteY10" fmla="*/ 563487 h 563709"/>
              <a:gd name="connsiteX11" fmla="*/ 4549542 w 4758105"/>
              <a:gd name="connsiteY11" fmla="*/ 563487 h 563709"/>
              <a:gd name="connsiteX12" fmla="*/ 316651 w 4758105"/>
              <a:gd name="connsiteY12" fmla="*/ 221 h 563709"/>
              <a:gd name="connsiteX13" fmla="*/ 4649935 w 4758105"/>
              <a:gd name="connsiteY13" fmla="*/ 221 h 563709"/>
              <a:gd name="connsiteX14" fmla="*/ 4441454 w 4758105"/>
              <a:gd name="connsiteY14" fmla="*/ 563487 h 563709"/>
              <a:gd name="connsiteX15" fmla="*/ 108170 w 4758105"/>
              <a:gd name="connsiteY15" fmla="*/ 563487 h 563709"/>
              <a:gd name="connsiteX16" fmla="*/ 0 w 4758105"/>
              <a:gd name="connsiteY16" fmla="*/ 221 h 563709"/>
              <a:gd name="connsiteX17" fmla="*/ 208563 w 4758105"/>
              <a:gd name="connsiteY17" fmla="*/ 221 h 563709"/>
              <a:gd name="connsiteX18" fmla="*/ 82 w 4758105"/>
              <a:gd name="connsiteY18" fmla="*/ 563487 h 563709"/>
              <a:gd name="connsiteX19" fmla="*/ 0 w 4758105"/>
              <a:gd name="connsiteY19" fmla="*/ 563487 h 563709"/>
              <a:gd name="connsiteX20" fmla="*/ 4650017 w 4758105"/>
              <a:gd name="connsiteY20" fmla="*/ 0 h 563709"/>
              <a:gd name="connsiteX21" fmla="*/ 4758105 w 4758105"/>
              <a:gd name="connsiteY21" fmla="*/ 0 h 563709"/>
              <a:gd name="connsiteX22" fmla="*/ 4758023 w 4758105"/>
              <a:gd name="connsiteY22" fmla="*/ 221 h 563709"/>
              <a:gd name="connsiteX23" fmla="*/ 4649935 w 4758105"/>
              <a:gd name="connsiteY23" fmla="*/ 221 h 563709"/>
              <a:gd name="connsiteX24" fmla="*/ 208645 w 4758105"/>
              <a:gd name="connsiteY24" fmla="*/ 0 h 563709"/>
              <a:gd name="connsiteX25" fmla="*/ 316733 w 4758105"/>
              <a:gd name="connsiteY25" fmla="*/ 0 h 563709"/>
              <a:gd name="connsiteX26" fmla="*/ 316651 w 4758105"/>
              <a:gd name="connsiteY26" fmla="*/ 221 h 563709"/>
              <a:gd name="connsiteX27" fmla="*/ 208563 w 4758105"/>
              <a:gd name="connsiteY27" fmla="*/ 221 h 56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671638" y="4875213"/>
            <a:ext cx="8712200" cy="1341437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1600" kern="0" dirty="0">
              <a:latin typeface="宋体" panose="02010600030101010101" pitchFamily="2" charset="-122"/>
              <a:ea typeface="幼圆"/>
              <a:cs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995488" y="5021221"/>
            <a:ext cx="8194675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宋体" panose="02010600030101010101" pitchFamily="2" charset="-122"/>
              </a:rPr>
              <a:t>。极</a:t>
            </a:r>
            <a:r>
              <a:rPr lang="zh-CN" altLang="en-US" sz="16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6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3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3"/>
          <p:cNvSpPr>
            <a:spLocks noEditPoints="1"/>
          </p:cNvSpPr>
          <p:nvPr/>
        </p:nvSpPr>
        <p:spPr bwMode="auto">
          <a:xfrm>
            <a:off x="737312" y="505893"/>
            <a:ext cx="3880646" cy="4715482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自由: 形状 3"/>
          <p:cNvSpPr/>
          <p:nvPr/>
        </p:nvSpPr>
        <p:spPr bwMode="auto">
          <a:xfrm>
            <a:off x="0" y="5935008"/>
            <a:ext cx="12192001" cy="928264"/>
          </a:xfrm>
          <a:custGeom>
            <a:avLst/>
            <a:gdLst>
              <a:gd name="connsiteX0" fmla="*/ 5738482 w 12192001"/>
              <a:gd name="connsiteY0" fmla="*/ 0 h 928264"/>
              <a:gd name="connsiteX1" fmla="*/ 7217035 w 12192001"/>
              <a:gd name="connsiteY1" fmla="*/ 113794 h 928264"/>
              <a:gd name="connsiteX2" fmla="*/ 8962211 w 12192001"/>
              <a:gd name="connsiteY2" fmla="*/ 227588 h 928264"/>
              <a:gd name="connsiteX3" fmla="*/ 10822522 w 12192001"/>
              <a:gd name="connsiteY3" fmla="*/ 214200 h 928264"/>
              <a:gd name="connsiteX4" fmla="*/ 12192001 w 12192001"/>
              <a:gd name="connsiteY4" fmla="*/ 324647 h 928264"/>
              <a:gd name="connsiteX5" fmla="*/ 12192001 w 12192001"/>
              <a:gd name="connsiteY5" fmla="*/ 778691 h 928264"/>
              <a:gd name="connsiteX6" fmla="*/ 12192001 w 12192001"/>
              <a:gd name="connsiteY6" fmla="*/ 928264 h 928264"/>
              <a:gd name="connsiteX7" fmla="*/ 0 w 12192001"/>
              <a:gd name="connsiteY7" fmla="*/ 928264 h 928264"/>
              <a:gd name="connsiteX8" fmla="*/ 0 w 12192001"/>
              <a:gd name="connsiteY8" fmla="*/ 903028 h 928264"/>
              <a:gd name="connsiteX9" fmla="*/ 0 w 12192001"/>
              <a:gd name="connsiteY9" fmla="*/ 321300 h 928264"/>
              <a:gd name="connsiteX10" fmla="*/ 1726998 w 12192001"/>
              <a:gd name="connsiteY10" fmla="*/ 200813 h 928264"/>
              <a:gd name="connsiteX11" fmla="*/ 4338704 w 12192001"/>
              <a:gd name="connsiteY11" fmla="*/ 184078 h 928264"/>
              <a:gd name="connsiteX12" fmla="*/ 5738482 w 12192001"/>
              <a:gd name="connsiteY12" fmla="*/ 0 h 92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1" h="928264">
                <a:moveTo>
                  <a:pt x="5738482" y="0"/>
                </a:moveTo>
                <a:cubicBezTo>
                  <a:pt x="6144478" y="0"/>
                  <a:pt x="6841337" y="56897"/>
                  <a:pt x="7217035" y="113794"/>
                </a:cubicBezTo>
                <a:cubicBezTo>
                  <a:pt x="7598792" y="170691"/>
                  <a:pt x="8701647" y="227588"/>
                  <a:pt x="8962211" y="227588"/>
                </a:cubicBezTo>
                <a:cubicBezTo>
                  <a:pt x="9222776" y="227588"/>
                  <a:pt x="10155961" y="100406"/>
                  <a:pt x="10822522" y="214200"/>
                </a:cubicBezTo>
                <a:cubicBezTo>
                  <a:pt x="11270935" y="291178"/>
                  <a:pt x="11761766" y="301219"/>
                  <a:pt x="12192001" y="324647"/>
                </a:cubicBezTo>
                <a:cubicBezTo>
                  <a:pt x="12192001" y="496592"/>
                  <a:pt x="12192001" y="647045"/>
                  <a:pt x="12192001" y="778691"/>
                </a:cubicBezTo>
                <a:lnTo>
                  <a:pt x="12192001" y="928264"/>
                </a:lnTo>
                <a:lnTo>
                  <a:pt x="0" y="928264"/>
                </a:lnTo>
                <a:lnTo>
                  <a:pt x="0" y="903028"/>
                </a:lnTo>
                <a:cubicBezTo>
                  <a:pt x="0" y="321300"/>
                  <a:pt x="0" y="321300"/>
                  <a:pt x="0" y="321300"/>
                </a:cubicBezTo>
                <a:cubicBezTo>
                  <a:pt x="745336" y="244322"/>
                  <a:pt x="1496732" y="177384"/>
                  <a:pt x="1726998" y="200813"/>
                </a:cubicBezTo>
                <a:cubicBezTo>
                  <a:pt x="2193591" y="240975"/>
                  <a:pt x="4338704" y="184078"/>
                  <a:pt x="4338704" y="184078"/>
                </a:cubicBezTo>
                <a:cubicBezTo>
                  <a:pt x="4338704" y="184078"/>
                  <a:pt x="5332486" y="0"/>
                  <a:pt x="5738482" y="0"/>
                </a:cubicBez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5" name="Freeform 56"/>
          <p:cNvSpPr/>
          <p:nvPr/>
        </p:nvSpPr>
        <p:spPr bwMode="auto">
          <a:xfrm>
            <a:off x="3384707" y="5169370"/>
            <a:ext cx="790575" cy="1465263"/>
          </a:xfrm>
          <a:custGeom>
            <a:avLst/>
            <a:gdLst>
              <a:gd name="T0" fmla="*/ 0 w 184"/>
              <a:gd name="T1" fmla="*/ 129 h 343"/>
              <a:gd name="T2" fmla="*/ 33 w 184"/>
              <a:gd name="T3" fmla="*/ 128 h 343"/>
              <a:gd name="T4" fmla="*/ 32 w 184"/>
              <a:gd name="T5" fmla="*/ 106 h 343"/>
              <a:gd name="T6" fmla="*/ 47 w 184"/>
              <a:gd name="T7" fmla="*/ 90 h 343"/>
              <a:gd name="T8" fmla="*/ 80 w 184"/>
              <a:gd name="T9" fmla="*/ 89 h 343"/>
              <a:gd name="T10" fmla="*/ 78 w 184"/>
              <a:gd name="T11" fmla="*/ 44 h 343"/>
              <a:gd name="T12" fmla="*/ 48 w 184"/>
              <a:gd name="T13" fmla="*/ 45 h 343"/>
              <a:gd name="T14" fmla="*/ 48 w 184"/>
              <a:gd name="T15" fmla="*/ 26 h 343"/>
              <a:gd name="T16" fmla="*/ 78 w 184"/>
              <a:gd name="T17" fmla="*/ 25 h 343"/>
              <a:gd name="T18" fmla="*/ 77 w 184"/>
              <a:gd name="T19" fmla="*/ 1 h 343"/>
              <a:gd name="T20" fmla="*/ 96 w 184"/>
              <a:gd name="T21" fmla="*/ 0 h 343"/>
              <a:gd name="T22" fmla="*/ 97 w 184"/>
              <a:gd name="T23" fmla="*/ 24 h 343"/>
              <a:gd name="T24" fmla="*/ 127 w 184"/>
              <a:gd name="T25" fmla="*/ 23 h 343"/>
              <a:gd name="T26" fmla="*/ 128 w 184"/>
              <a:gd name="T27" fmla="*/ 42 h 343"/>
              <a:gd name="T28" fmla="*/ 97 w 184"/>
              <a:gd name="T29" fmla="*/ 43 h 343"/>
              <a:gd name="T30" fmla="*/ 99 w 184"/>
              <a:gd name="T31" fmla="*/ 88 h 343"/>
              <a:gd name="T32" fmla="*/ 132 w 184"/>
              <a:gd name="T33" fmla="*/ 87 h 343"/>
              <a:gd name="T34" fmla="*/ 147 w 184"/>
              <a:gd name="T35" fmla="*/ 102 h 343"/>
              <a:gd name="T36" fmla="*/ 148 w 184"/>
              <a:gd name="T37" fmla="*/ 124 h 343"/>
              <a:gd name="T38" fmla="*/ 177 w 184"/>
              <a:gd name="T39" fmla="*/ 123 h 343"/>
              <a:gd name="T40" fmla="*/ 184 w 184"/>
              <a:gd name="T41" fmla="*/ 338 h 343"/>
              <a:gd name="T42" fmla="*/ 6 w 184"/>
              <a:gd name="T43" fmla="*/ 343 h 343"/>
              <a:gd name="T44" fmla="*/ 0 w 184"/>
              <a:gd name="T45" fmla="*/ 129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4" h="343">
                <a:moveTo>
                  <a:pt x="0" y="129"/>
                </a:moveTo>
                <a:cubicBezTo>
                  <a:pt x="33" y="128"/>
                  <a:pt x="33" y="128"/>
                  <a:pt x="33" y="128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32" y="97"/>
                  <a:pt x="39" y="90"/>
                  <a:pt x="47" y="90"/>
                </a:cubicBezTo>
                <a:cubicBezTo>
                  <a:pt x="80" y="89"/>
                  <a:pt x="80" y="89"/>
                  <a:pt x="80" y="89"/>
                </a:cubicBezTo>
                <a:cubicBezTo>
                  <a:pt x="78" y="44"/>
                  <a:pt x="78" y="44"/>
                  <a:pt x="78" y="44"/>
                </a:cubicBezTo>
                <a:cubicBezTo>
                  <a:pt x="48" y="45"/>
                  <a:pt x="48" y="45"/>
                  <a:pt x="48" y="45"/>
                </a:cubicBezTo>
                <a:cubicBezTo>
                  <a:pt x="48" y="26"/>
                  <a:pt x="48" y="26"/>
                  <a:pt x="48" y="26"/>
                </a:cubicBezTo>
                <a:cubicBezTo>
                  <a:pt x="78" y="25"/>
                  <a:pt x="78" y="25"/>
                  <a:pt x="78" y="25"/>
                </a:cubicBezTo>
                <a:cubicBezTo>
                  <a:pt x="77" y="1"/>
                  <a:pt x="77" y="1"/>
                  <a:pt x="77" y="1"/>
                </a:cubicBezTo>
                <a:cubicBezTo>
                  <a:pt x="96" y="0"/>
                  <a:pt x="96" y="0"/>
                  <a:pt x="96" y="0"/>
                </a:cubicBezTo>
                <a:cubicBezTo>
                  <a:pt x="97" y="24"/>
                  <a:pt x="97" y="24"/>
                  <a:pt x="97" y="24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97" y="43"/>
                  <a:pt x="97" y="43"/>
                  <a:pt x="97" y="43"/>
                </a:cubicBezTo>
                <a:cubicBezTo>
                  <a:pt x="99" y="88"/>
                  <a:pt x="99" y="88"/>
                  <a:pt x="99" y="88"/>
                </a:cubicBezTo>
                <a:cubicBezTo>
                  <a:pt x="132" y="87"/>
                  <a:pt x="132" y="87"/>
                  <a:pt x="132" y="87"/>
                </a:cubicBezTo>
                <a:cubicBezTo>
                  <a:pt x="140" y="87"/>
                  <a:pt x="147" y="94"/>
                  <a:pt x="147" y="102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4" y="338"/>
                  <a:pt x="184" y="338"/>
                  <a:pt x="184" y="338"/>
                </a:cubicBezTo>
                <a:cubicBezTo>
                  <a:pt x="6" y="343"/>
                  <a:pt x="6" y="343"/>
                  <a:pt x="6" y="343"/>
                </a:cubicBezTo>
                <a:lnTo>
                  <a:pt x="0" y="129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0"/>
          <p:cNvSpPr/>
          <p:nvPr/>
        </p:nvSpPr>
        <p:spPr bwMode="auto">
          <a:xfrm>
            <a:off x="421665" y="5086349"/>
            <a:ext cx="1153609" cy="1438283"/>
          </a:xfrm>
          <a:custGeom>
            <a:avLst/>
            <a:gdLst>
              <a:gd name="T0" fmla="*/ 0 w 316"/>
              <a:gd name="T1" fmla="*/ 96 h 395"/>
              <a:gd name="T2" fmla="*/ 42 w 316"/>
              <a:gd name="T3" fmla="*/ 87 h 395"/>
              <a:gd name="T4" fmla="*/ 108 w 316"/>
              <a:gd name="T5" fmla="*/ 9 h 395"/>
              <a:gd name="T6" fmla="*/ 201 w 316"/>
              <a:gd name="T7" fmla="*/ 51 h 395"/>
              <a:gd name="T8" fmla="*/ 248 w 316"/>
              <a:gd name="T9" fmla="*/ 40 h 395"/>
              <a:gd name="T10" fmla="*/ 316 w 316"/>
              <a:gd name="T11" fmla="*/ 339 h 395"/>
              <a:gd name="T12" fmla="*/ 68 w 316"/>
              <a:gd name="T13" fmla="*/ 395 h 395"/>
              <a:gd name="T14" fmla="*/ 0 w 316"/>
              <a:gd name="T15" fmla="*/ 9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" h="395">
                <a:moveTo>
                  <a:pt x="0" y="96"/>
                </a:moveTo>
                <a:cubicBezTo>
                  <a:pt x="42" y="87"/>
                  <a:pt x="42" y="87"/>
                  <a:pt x="42" y="87"/>
                </a:cubicBezTo>
                <a:cubicBezTo>
                  <a:pt x="40" y="52"/>
                  <a:pt x="68" y="18"/>
                  <a:pt x="108" y="9"/>
                </a:cubicBezTo>
                <a:cubicBezTo>
                  <a:pt x="149" y="0"/>
                  <a:pt x="188" y="18"/>
                  <a:pt x="201" y="51"/>
                </a:cubicBezTo>
                <a:cubicBezTo>
                  <a:pt x="248" y="40"/>
                  <a:pt x="248" y="40"/>
                  <a:pt x="248" y="40"/>
                </a:cubicBezTo>
                <a:cubicBezTo>
                  <a:pt x="316" y="339"/>
                  <a:pt x="316" y="339"/>
                  <a:pt x="316" y="339"/>
                </a:cubicBezTo>
                <a:cubicBezTo>
                  <a:pt x="68" y="395"/>
                  <a:pt x="68" y="395"/>
                  <a:pt x="68" y="395"/>
                </a:cubicBezTo>
                <a:lnTo>
                  <a:pt x="0" y="96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4"/>
          <p:cNvSpPr/>
          <p:nvPr/>
        </p:nvSpPr>
        <p:spPr bwMode="auto">
          <a:xfrm>
            <a:off x="10957590" y="5014188"/>
            <a:ext cx="1095374" cy="1727200"/>
          </a:xfrm>
          <a:custGeom>
            <a:avLst/>
            <a:gdLst>
              <a:gd name="T0" fmla="*/ 436 w 690"/>
              <a:gd name="T1" fmla="*/ 223 h 1088"/>
              <a:gd name="T2" fmla="*/ 474 w 690"/>
              <a:gd name="T3" fmla="*/ 30 h 1088"/>
              <a:gd name="T4" fmla="*/ 312 w 690"/>
              <a:gd name="T5" fmla="*/ 0 h 1088"/>
              <a:gd name="T6" fmla="*/ 277 w 690"/>
              <a:gd name="T7" fmla="*/ 193 h 1088"/>
              <a:gd name="T8" fmla="*/ 248 w 690"/>
              <a:gd name="T9" fmla="*/ 188 h 1088"/>
              <a:gd name="T10" fmla="*/ 248 w 690"/>
              <a:gd name="T11" fmla="*/ 188 h 1088"/>
              <a:gd name="T12" fmla="*/ 24 w 690"/>
              <a:gd name="T13" fmla="*/ 145 h 1088"/>
              <a:gd name="T14" fmla="*/ 0 w 690"/>
              <a:gd name="T15" fmla="*/ 282 h 1088"/>
              <a:gd name="T16" fmla="*/ 251 w 690"/>
              <a:gd name="T17" fmla="*/ 328 h 1088"/>
              <a:gd name="T18" fmla="*/ 116 w 690"/>
              <a:gd name="T19" fmla="*/ 1058 h 1088"/>
              <a:gd name="T20" fmla="*/ 275 w 690"/>
              <a:gd name="T21" fmla="*/ 1088 h 1088"/>
              <a:gd name="T22" fmla="*/ 407 w 690"/>
              <a:gd name="T23" fmla="*/ 381 h 1088"/>
              <a:gd name="T24" fmla="*/ 407 w 690"/>
              <a:gd name="T25" fmla="*/ 381 h 1088"/>
              <a:gd name="T26" fmla="*/ 412 w 690"/>
              <a:gd name="T27" fmla="*/ 357 h 1088"/>
              <a:gd name="T28" fmla="*/ 665 w 690"/>
              <a:gd name="T29" fmla="*/ 406 h 1088"/>
              <a:gd name="T30" fmla="*/ 690 w 690"/>
              <a:gd name="T31" fmla="*/ 269 h 1088"/>
              <a:gd name="T32" fmla="*/ 436 w 690"/>
              <a:gd name="T33" fmla="*/ 22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0" h="1088">
                <a:moveTo>
                  <a:pt x="436" y="223"/>
                </a:moveTo>
                <a:lnTo>
                  <a:pt x="474" y="30"/>
                </a:lnTo>
                <a:lnTo>
                  <a:pt x="312" y="0"/>
                </a:lnTo>
                <a:lnTo>
                  <a:pt x="277" y="193"/>
                </a:lnTo>
                <a:lnTo>
                  <a:pt x="248" y="188"/>
                </a:lnTo>
                <a:lnTo>
                  <a:pt x="248" y="188"/>
                </a:lnTo>
                <a:lnTo>
                  <a:pt x="24" y="145"/>
                </a:lnTo>
                <a:lnTo>
                  <a:pt x="0" y="282"/>
                </a:lnTo>
                <a:lnTo>
                  <a:pt x="251" y="328"/>
                </a:lnTo>
                <a:lnTo>
                  <a:pt x="116" y="1058"/>
                </a:lnTo>
                <a:lnTo>
                  <a:pt x="275" y="1088"/>
                </a:lnTo>
                <a:lnTo>
                  <a:pt x="407" y="381"/>
                </a:lnTo>
                <a:lnTo>
                  <a:pt x="407" y="381"/>
                </a:lnTo>
                <a:lnTo>
                  <a:pt x="412" y="357"/>
                </a:lnTo>
                <a:lnTo>
                  <a:pt x="665" y="406"/>
                </a:lnTo>
                <a:lnTo>
                  <a:pt x="690" y="269"/>
                </a:lnTo>
                <a:lnTo>
                  <a:pt x="436" y="223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8371378" y="5836491"/>
            <a:ext cx="830263" cy="617538"/>
            <a:chOff x="2357438" y="4233863"/>
            <a:chExt cx="830263" cy="617538"/>
          </a:xfrm>
        </p:grpSpPr>
        <p:sp>
          <p:nvSpPr>
            <p:cNvPr id="9" name="Freeform 28"/>
            <p:cNvSpPr>
              <a:spLocks noEditPoints="1"/>
            </p:cNvSpPr>
            <p:nvPr/>
          </p:nvSpPr>
          <p:spPr bwMode="auto">
            <a:xfrm>
              <a:off x="2357438" y="4233863"/>
              <a:ext cx="830263" cy="617538"/>
            </a:xfrm>
            <a:custGeom>
              <a:avLst/>
              <a:gdLst>
                <a:gd name="T0" fmla="*/ 69 w 193"/>
                <a:gd name="T1" fmla="*/ 81 h 143"/>
                <a:gd name="T2" fmla="*/ 105 w 193"/>
                <a:gd name="T3" fmla="*/ 47 h 143"/>
                <a:gd name="T4" fmla="*/ 83 w 193"/>
                <a:gd name="T5" fmla="*/ 36 h 143"/>
                <a:gd name="T6" fmla="*/ 64 w 193"/>
                <a:gd name="T7" fmla="*/ 50 h 143"/>
                <a:gd name="T8" fmla="*/ 69 w 193"/>
                <a:gd name="T9" fmla="*/ 81 h 143"/>
                <a:gd name="T10" fmla="*/ 33 w 193"/>
                <a:gd name="T11" fmla="*/ 72 h 143"/>
                <a:gd name="T12" fmla="*/ 39 w 193"/>
                <a:gd name="T13" fmla="*/ 91 h 143"/>
                <a:gd name="T14" fmla="*/ 37 w 193"/>
                <a:gd name="T15" fmla="*/ 98 h 143"/>
                <a:gd name="T16" fmla="*/ 30 w 193"/>
                <a:gd name="T17" fmla="*/ 90 h 143"/>
                <a:gd name="T18" fmla="*/ 24 w 193"/>
                <a:gd name="T19" fmla="*/ 97 h 143"/>
                <a:gd name="T20" fmla="*/ 25 w 193"/>
                <a:gd name="T21" fmla="*/ 78 h 143"/>
                <a:gd name="T22" fmla="*/ 33 w 193"/>
                <a:gd name="T23" fmla="*/ 72 h 143"/>
                <a:gd name="T24" fmla="*/ 56 w 193"/>
                <a:gd name="T25" fmla="*/ 23 h 143"/>
                <a:gd name="T26" fmla="*/ 122 w 193"/>
                <a:gd name="T27" fmla="*/ 3 h 143"/>
                <a:gd name="T28" fmla="*/ 187 w 193"/>
                <a:gd name="T29" fmla="*/ 57 h 143"/>
                <a:gd name="T30" fmla="*/ 160 w 193"/>
                <a:gd name="T31" fmla="*/ 124 h 143"/>
                <a:gd name="T32" fmla="*/ 112 w 193"/>
                <a:gd name="T33" fmla="*/ 116 h 143"/>
                <a:gd name="T34" fmla="*/ 84 w 193"/>
                <a:gd name="T35" fmla="*/ 116 h 143"/>
                <a:gd name="T36" fmla="*/ 69 w 193"/>
                <a:gd name="T37" fmla="*/ 105 h 143"/>
                <a:gd name="T38" fmla="*/ 63 w 193"/>
                <a:gd name="T39" fmla="*/ 133 h 143"/>
                <a:gd name="T40" fmla="*/ 58 w 193"/>
                <a:gd name="T41" fmla="*/ 141 h 143"/>
                <a:gd name="T42" fmla="*/ 49 w 193"/>
                <a:gd name="T43" fmla="*/ 140 h 143"/>
                <a:gd name="T44" fmla="*/ 43 w 193"/>
                <a:gd name="T45" fmla="*/ 142 h 143"/>
                <a:gd name="T46" fmla="*/ 35 w 193"/>
                <a:gd name="T47" fmla="*/ 139 h 143"/>
                <a:gd name="T48" fmla="*/ 28 w 193"/>
                <a:gd name="T49" fmla="*/ 141 h 143"/>
                <a:gd name="T50" fmla="*/ 23 w 193"/>
                <a:gd name="T51" fmla="*/ 137 h 143"/>
                <a:gd name="T52" fmla="*/ 16 w 193"/>
                <a:gd name="T53" fmla="*/ 138 h 143"/>
                <a:gd name="T54" fmla="*/ 9 w 193"/>
                <a:gd name="T55" fmla="*/ 136 h 143"/>
                <a:gd name="T56" fmla="*/ 2 w 193"/>
                <a:gd name="T57" fmla="*/ 135 h 143"/>
                <a:gd name="T58" fmla="*/ 1 w 193"/>
                <a:gd name="T59" fmla="*/ 127 h 143"/>
                <a:gd name="T60" fmla="*/ 21 w 193"/>
                <a:gd name="T61" fmla="*/ 95 h 143"/>
                <a:gd name="T62" fmla="*/ 23 w 193"/>
                <a:gd name="T63" fmla="*/ 71 h 143"/>
                <a:gd name="T64" fmla="*/ 34 w 193"/>
                <a:gd name="T65" fmla="*/ 59 h 143"/>
                <a:gd name="T66" fmla="*/ 40 w 193"/>
                <a:gd name="T67" fmla="*/ 33 h 143"/>
                <a:gd name="T68" fmla="*/ 56 w 193"/>
                <a:gd name="T69" fmla="*/ 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43">
                  <a:moveTo>
                    <a:pt x="69" y="81"/>
                  </a:moveTo>
                  <a:cubicBezTo>
                    <a:pt x="94" y="105"/>
                    <a:pt x="114" y="57"/>
                    <a:pt x="105" y="47"/>
                  </a:cubicBezTo>
                  <a:cubicBezTo>
                    <a:pt x="96" y="36"/>
                    <a:pt x="86" y="36"/>
                    <a:pt x="83" y="36"/>
                  </a:cubicBezTo>
                  <a:cubicBezTo>
                    <a:pt x="83" y="36"/>
                    <a:pt x="68" y="37"/>
                    <a:pt x="64" y="50"/>
                  </a:cubicBezTo>
                  <a:cubicBezTo>
                    <a:pt x="59" y="63"/>
                    <a:pt x="56" y="68"/>
                    <a:pt x="69" y="81"/>
                  </a:cubicBezTo>
                  <a:close/>
                  <a:moveTo>
                    <a:pt x="33" y="72"/>
                  </a:moveTo>
                  <a:cubicBezTo>
                    <a:pt x="33" y="79"/>
                    <a:pt x="39" y="85"/>
                    <a:pt x="39" y="91"/>
                  </a:cubicBezTo>
                  <a:cubicBezTo>
                    <a:pt x="40" y="96"/>
                    <a:pt x="39" y="100"/>
                    <a:pt x="37" y="98"/>
                  </a:cubicBezTo>
                  <a:cubicBezTo>
                    <a:pt x="34" y="97"/>
                    <a:pt x="31" y="90"/>
                    <a:pt x="30" y="90"/>
                  </a:cubicBezTo>
                  <a:cubicBezTo>
                    <a:pt x="29" y="90"/>
                    <a:pt x="22" y="98"/>
                    <a:pt x="24" y="97"/>
                  </a:cubicBezTo>
                  <a:cubicBezTo>
                    <a:pt x="26" y="95"/>
                    <a:pt x="24" y="83"/>
                    <a:pt x="25" y="78"/>
                  </a:cubicBezTo>
                  <a:cubicBezTo>
                    <a:pt x="27" y="72"/>
                    <a:pt x="33" y="72"/>
                    <a:pt x="33" y="72"/>
                  </a:cubicBezTo>
                  <a:close/>
                  <a:moveTo>
                    <a:pt x="56" y="23"/>
                  </a:moveTo>
                  <a:cubicBezTo>
                    <a:pt x="56" y="23"/>
                    <a:pt x="78" y="0"/>
                    <a:pt x="122" y="3"/>
                  </a:cubicBezTo>
                  <a:cubicBezTo>
                    <a:pt x="166" y="6"/>
                    <a:pt x="180" y="32"/>
                    <a:pt x="187" y="57"/>
                  </a:cubicBezTo>
                  <a:cubicBezTo>
                    <a:pt x="193" y="82"/>
                    <a:pt x="187" y="110"/>
                    <a:pt x="160" y="124"/>
                  </a:cubicBezTo>
                  <a:cubicBezTo>
                    <a:pt x="132" y="138"/>
                    <a:pt x="122" y="120"/>
                    <a:pt x="112" y="116"/>
                  </a:cubicBezTo>
                  <a:cubicBezTo>
                    <a:pt x="102" y="111"/>
                    <a:pt x="89" y="115"/>
                    <a:pt x="84" y="116"/>
                  </a:cubicBezTo>
                  <a:cubicBezTo>
                    <a:pt x="79" y="118"/>
                    <a:pt x="69" y="105"/>
                    <a:pt x="69" y="105"/>
                  </a:cubicBezTo>
                  <a:cubicBezTo>
                    <a:pt x="69" y="105"/>
                    <a:pt x="64" y="128"/>
                    <a:pt x="63" y="133"/>
                  </a:cubicBezTo>
                  <a:cubicBezTo>
                    <a:pt x="62" y="139"/>
                    <a:pt x="63" y="141"/>
                    <a:pt x="58" y="141"/>
                  </a:cubicBezTo>
                  <a:cubicBezTo>
                    <a:pt x="54" y="141"/>
                    <a:pt x="52" y="140"/>
                    <a:pt x="49" y="140"/>
                  </a:cubicBezTo>
                  <a:cubicBezTo>
                    <a:pt x="46" y="140"/>
                    <a:pt x="44" y="142"/>
                    <a:pt x="43" y="142"/>
                  </a:cubicBezTo>
                  <a:cubicBezTo>
                    <a:pt x="42" y="143"/>
                    <a:pt x="38" y="137"/>
                    <a:pt x="35" y="139"/>
                  </a:cubicBezTo>
                  <a:cubicBezTo>
                    <a:pt x="33" y="142"/>
                    <a:pt x="31" y="142"/>
                    <a:pt x="28" y="141"/>
                  </a:cubicBezTo>
                  <a:cubicBezTo>
                    <a:pt x="26" y="140"/>
                    <a:pt x="26" y="137"/>
                    <a:pt x="23" y="137"/>
                  </a:cubicBezTo>
                  <a:cubicBezTo>
                    <a:pt x="20" y="137"/>
                    <a:pt x="20" y="138"/>
                    <a:pt x="16" y="138"/>
                  </a:cubicBezTo>
                  <a:cubicBezTo>
                    <a:pt x="12" y="138"/>
                    <a:pt x="12" y="137"/>
                    <a:pt x="9" y="136"/>
                  </a:cubicBezTo>
                  <a:cubicBezTo>
                    <a:pt x="6" y="135"/>
                    <a:pt x="4" y="137"/>
                    <a:pt x="2" y="135"/>
                  </a:cubicBezTo>
                  <a:cubicBezTo>
                    <a:pt x="0" y="132"/>
                    <a:pt x="0" y="130"/>
                    <a:pt x="1" y="127"/>
                  </a:cubicBezTo>
                  <a:cubicBezTo>
                    <a:pt x="2" y="124"/>
                    <a:pt x="19" y="99"/>
                    <a:pt x="21" y="95"/>
                  </a:cubicBezTo>
                  <a:cubicBezTo>
                    <a:pt x="23" y="91"/>
                    <a:pt x="21" y="76"/>
                    <a:pt x="23" y="71"/>
                  </a:cubicBezTo>
                  <a:cubicBezTo>
                    <a:pt x="26" y="66"/>
                    <a:pt x="33" y="63"/>
                    <a:pt x="34" y="59"/>
                  </a:cubicBezTo>
                  <a:cubicBezTo>
                    <a:pt x="34" y="55"/>
                    <a:pt x="36" y="38"/>
                    <a:pt x="40" y="33"/>
                  </a:cubicBezTo>
                  <a:cubicBezTo>
                    <a:pt x="44" y="28"/>
                    <a:pt x="56" y="23"/>
                    <a:pt x="56" y="23"/>
                  </a:cubicBezTo>
                  <a:close/>
                </a:path>
              </a:pathLst>
            </a:custGeom>
            <a:solidFill>
              <a:srgbClr val="444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9"/>
            <p:cNvSpPr/>
            <p:nvPr/>
          </p:nvSpPr>
          <p:spPr bwMode="auto">
            <a:xfrm>
              <a:off x="2366963" y="4635501"/>
              <a:ext cx="765175" cy="215900"/>
            </a:xfrm>
            <a:custGeom>
              <a:avLst/>
              <a:gdLst>
                <a:gd name="T0" fmla="*/ 67 w 178"/>
                <a:gd name="T1" fmla="*/ 12 h 50"/>
                <a:gd name="T2" fmla="*/ 62 w 178"/>
                <a:gd name="T3" fmla="*/ 35 h 50"/>
                <a:gd name="T4" fmla="*/ 61 w 178"/>
                <a:gd name="T5" fmla="*/ 40 h 50"/>
                <a:gd name="T6" fmla="*/ 56 w 178"/>
                <a:gd name="T7" fmla="*/ 48 h 50"/>
                <a:gd name="T8" fmla="*/ 47 w 178"/>
                <a:gd name="T9" fmla="*/ 47 h 50"/>
                <a:gd name="T10" fmla="*/ 41 w 178"/>
                <a:gd name="T11" fmla="*/ 49 h 50"/>
                <a:gd name="T12" fmla="*/ 33 w 178"/>
                <a:gd name="T13" fmla="*/ 46 h 50"/>
                <a:gd name="T14" fmla="*/ 26 w 178"/>
                <a:gd name="T15" fmla="*/ 48 h 50"/>
                <a:gd name="T16" fmla="*/ 21 w 178"/>
                <a:gd name="T17" fmla="*/ 44 h 50"/>
                <a:gd name="T18" fmla="*/ 14 w 178"/>
                <a:gd name="T19" fmla="*/ 45 h 50"/>
                <a:gd name="T20" fmla="*/ 7 w 178"/>
                <a:gd name="T21" fmla="*/ 43 h 50"/>
                <a:gd name="T22" fmla="*/ 0 w 178"/>
                <a:gd name="T23" fmla="*/ 42 h 50"/>
                <a:gd name="T24" fmla="*/ 1 w 178"/>
                <a:gd name="T25" fmla="*/ 38 h 50"/>
                <a:gd name="T26" fmla="*/ 5 w 178"/>
                <a:gd name="T27" fmla="*/ 38 h 50"/>
                <a:gd name="T28" fmla="*/ 13 w 178"/>
                <a:gd name="T29" fmla="*/ 37 h 50"/>
                <a:gd name="T30" fmla="*/ 20 w 178"/>
                <a:gd name="T31" fmla="*/ 37 h 50"/>
                <a:gd name="T32" fmla="*/ 20 w 178"/>
                <a:gd name="T33" fmla="*/ 37 h 50"/>
                <a:gd name="T34" fmla="*/ 30 w 178"/>
                <a:gd name="T35" fmla="*/ 42 h 50"/>
                <a:gd name="T36" fmla="*/ 39 w 178"/>
                <a:gd name="T37" fmla="*/ 42 h 50"/>
                <a:gd name="T38" fmla="*/ 50 w 178"/>
                <a:gd name="T39" fmla="*/ 40 h 50"/>
                <a:gd name="T40" fmla="*/ 52 w 178"/>
                <a:gd name="T41" fmla="*/ 36 h 50"/>
                <a:gd name="T42" fmla="*/ 56 w 178"/>
                <a:gd name="T43" fmla="*/ 22 h 50"/>
                <a:gd name="T44" fmla="*/ 55 w 178"/>
                <a:gd name="T45" fmla="*/ 0 h 50"/>
                <a:gd name="T46" fmla="*/ 77 w 178"/>
                <a:gd name="T47" fmla="*/ 14 h 50"/>
                <a:gd name="T48" fmla="*/ 98 w 178"/>
                <a:gd name="T49" fmla="*/ 10 h 50"/>
                <a:gd name="T50" fmla="*/ 117 w 178"/>
                <a:gd name="T51" fmla="*/ 17 h 50"/>
                <a:gd name="T52" fmla="*/ 151 w 178"/>
                <a:gd name="T53" fmla="*/ 29 h 50"/>
                <a:gd name="T54" fmla="*/ 171 w 178"/>
                <a:gd name="T55" fmla="*/ 19 h 50"/>
                <a:gd name="T56" fmla="*/ 178 w 178"/>
                <a:gd name="T57" fmla="*/ 14 h 50"/>
                <a:gd name="T58" fmla="*/ 173 w 178"/>
                <a:gd name="T59" fmla="*/ 20 h 50"/>
                <a:gd name="T60" fmla="*/ 158 w 178"/>
                <a:gd name="T61" fmla="*/ 31 h 50"/>
                <a:gd name="T62" fmla="*/ 147 w 178"/>
                <a:gd name="T63" fmla="*/ 35 h 50"/>
                <a:gd name="T64" fmla="*/ 130 w 178"/>
                <a:gd name="T65" fmla="*/ 35 h 50"/>
                <a:gd name="T66" fmla="*/ 110 w 178"/>
                <a:gd name="T67" fmla="*/ 23 h 50"/>
                <a:gd name="T68" fmla="*/ 82 w 178"/>
                <a:gd name="T69" fmla="*/ 23 h 50"/>
                <a:gd name="T70" fmla="*/ 67 w 178"/>
                <a:gd name="T7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50">
                  <a:moveTo>
                    <a:pt x="67" y="12"/>
                  </a:moveTo>
                  <a:cubicBezTo>
                    <a:pt x="67" y="12"/>
                    <a:pt x="63" y="27"/>
                    <a:pt x="62" y="35"/>
                  </a:cubicBezTo>
                  <a:cubicBezTo>
                    <a:pt x="61" y="37"/>
                    <a:pt x="61" y="39"/>
                    <a:pt x="61" y="40"/>
                  </a:cubicBezTo>
                  <a:cubicBezTo>
                    <a:pt x="60" y="46"/>
                    <a:pt x="61" y="48"/>
                    <a:pt x="56" y="48"/>
                  </a:cubicBezTo>
                  <a:cubicBezTo>
                    <a:pt x="52" y="48"/>
                    <a:pt x="50" y="47"/>
                    <a:pt x="47" y="47"/>
                  </a:cubicBezTo>
                  <a:cubicBezTo>
                    <a:pt x="44" y="47"/>
                    <a:pt x="42" y="49"/>
                    <a:pt x="41" y="49"/>
                  </a:cubicBezTo>
                  <a:cubicBezTo>
                    <a:pt x="40" y="50"/>
                    <a:pt x="36" y="44"/>
                    <a:pt x="33" y="46"/>
                  </a:cubicBezTo>
                  <a:cubicBezTo>
                    <a:pt x="31" y="49"/>
                    <a:pt x="29" y="49"/>
                    <a:pt x="26" y="48"/>
                  </a:cubicBezTo>
                  <a:cubicBezTo>
                    <a:pt x="24" y="47"/>
                    <a:pt x="24" y="44"/>
                    <a:pt x="21" y="44"/>
                  </a:cubicBezTo>
                  <a:cubicBezTo>
                    <a:pt x="18" y="44"/>
                    <a:pt x="18" y="45"/>
                    <a:pt x="14" y="45"/>
                  </a:cubicBezTo>
                  <a:cubicBezTo>
                    <a:pt x="10" y="45"/>
                    <a:pt x="10" y="44"/>
                    <a:pt x="7" y="43"/>
                  </a:cubicBezTo>
                  <a:cubicBezTo>
                    <a:pt x="4" y="42"/>
                    <a:pt x="2" y="44"/>
                    <a:pt x="0" y="42"/>
                  </a:cubicBezTo>
                  <a:cubicBezTo>
                    <a:pt x="0" y="40"/>
                    <a:pt x="1" y="39"/>
                    <a:pt x="1" y="38"/>
                  </a:cubicBezTo>
                  <a:cubicBezTo>
                    <a:pt x="3" y="36"/>
                    <a:pt x="5" y="38"/>
                    <a:pt x="5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37"/>
                    <a:pt x="28" y="41"/>
                    <a:pt x="30" y="42"/>
                  </a:cubicBezTo>
                  <a:cubicBezTo>
                    <a:pt x="32" y="44"/>
                    <a:pt x="35" y="42"/>
                    <a:pt x="39" y="42"/>
                  </a:cubicBezTo>
                  <a:cubicBezTo>
                    <a:pt x="42" y="43"/>
                    <a:pt x="48" y="41"/>
                    <a:pt x="50" y="40"/>
                  </a:cubicBezTo>
                  <a:cubicBezTo>
                    <a:pt x="51" y="39"/>
                    <a:pt x="51" y="38"/>
                    <a:pt x="52" y="36"/>
                  </a:cubicBezTo>
                  <a:cubicBezTo>
                    <a:pt x="54" y="33"/>
                    <a:pt x="55" y="29"/>
                    <a:pt x="56" y="22"/>
                  </a:cubicBezTo>
                  <a:cubicBezTo>
                    <a:pt x="59" y="8"/>
                    <a:pt x="55" y="0"/>
                    <a:pt x="55" y="0"/>
                  </a:cubicBezTo>
                  <a:cubicBezTo>
                    <a:pt x="55" y="0"/>
                    <a:pt x="72" y="12"/>
                    <a:pt x="77" y="14"/>
                  </a:cubicBezTo>
                  <a:cubicBezTo>
                    <a:pt x="82" y="17"/>
                    <a:pt x="89" y="12"/>
                    <a:pt x="98" y="10"/>
                  </a:cubicBezTo>
                  <a:cubicBezTo>
                    <a:pt x="106" y="8"/>
                    <a:pt x="111" y="11"/>
                    <a:pt x="117" y="17"/>
                  </a:cubicBezTo>
                  <a:cubicBezTo>
                    <a:pt x="124" y="24"/>
                    <a:pt x="133" y="31"/>
                    <a:pt x="151" y="29"/>
                  </a:cubicBezTo>
                  <a:cubicBezTo>
                    <a:pt x="157" y="28"/>
                    <a:pt x="164" y="24"/>
                    <a:pt x="171" y="19"/>
                  </a:cubicBezTo>
                  <a:cubicBezTo>
                    <a:pt x="173" y="18"/>
                    <a:pt x="175" y="16"/>
                    <a:pt x="178" y="14"/>
                  </a:cubicBezTo>
                  <a:cubicBezTo>
                    <a:pt x="176" y="16"/>
                    <a:pt x="174" y="18"/>
                    <a:pt x="173" y="20"/>
                  </a:cubicBezTo>
                  <a:cubicBezTo>
                    <a:pt x="169" y="24"/>
                    <a:pt x="164" y="28"/>
                    <a:pt x="158" y="31"/>
                  </a:cubicBezTo>
                  <a:cubicBezTo>
                    <a:pt x="154" y="33"/>
                    <a:pt x="150" y="34"/>
                    <a:pt x="147" y="35"/>
                  </a:cubicBezTo>
                  <a:cubicBezTo>
                    <a:pt x="140" y="37"/>
                    <a:pt x="135" y="36"/>
                    <a:pt x="130" y="35"/>
                  </a:cubicBezTo>
                  <a:cubicBezTo>
                    <a:pt x="121" y="32"/>
                    <a:pt x="115" y="25"/>
                    <a:pt x="110" y="23"/>
                  </a:cubicBezTo>
                  <a:cubicBezTo>
                    <a:pt x="100" y="18"/>
                    <a:pt x="87" y="22"/>
                    <a:pt x="82" y="23"/>
                  </a:cubicBezTo>
                  <a:cubicBezTo>
                    <a:pt x="77" y="25"/>
                    <a:pt x="67" y="12"/>
                    <a:pt x="67" y="12"/>
                  </a:cubicBezTo>
                  <a:close/>
                </a:path>
              </a:pathLst>
            </a:custGeom>
            <a:solidFill>
              <a:srgbClr val="3B4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0"/>
            <p:cNvSpPr/>
            <p:nvPr/>
          </p:nvSpPr>
          <p:spPr bwMode="auto">
            <a:xfrm>
              <a:off x="2598738" y="4384676"/>
              <a:ext cx="231775" cy="298450"/>
            </a:xfrm>
            <a:custGeom>
              <a:avLst/>
              <a:gdLst>
                <a:gd name="T0" fmla="*/ 52 w 54"/>
                <a:gd name="T1" fmla="*/ 16 h 69"/>
                <a:gd name="T2" fmla="*/ 12 w 54"/>
                <a:gd name="T3" fmla="*/ 47 h 69"/>
                <a:gd name="T4" fmla="*/ 6 w 54"/>
                <a:gd name="T5" fmla="*/ 17 h 69"/>
                <a:gd name="T6" fmla="*/ 7 w 54"/>
                <a:gd name="T7" fmla="*/ 14 h 69"/>
                <a:gd name="T8" fmla="*/ 8 w 54"/>
                <a:gd name="T9" fmla="*/ 12 h 69"/>
                <a:gd name="T10" fmla="*/ 27 w 54"/>
                <a:gd name="T11" fmla="*/ 0 h 69"/>
                <a:gd name="T12" fmla="*/ 50 w 54"/>
                <a:gd name="T13" fmla="*/ 11 h 69"/>
                <a:gd name="T14" fmla="*/ 51 w 54"/>
                <a:gd name="T15" fmla="*/ 15 h 69"/>
                <a:gd name="T16" fmla="*/ 52 w 54"/>
                <a:gd name="T17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69">
                  <a:moveTo>
                    <a:pt x="52" y="16"/>
                  </a:moveTo>
                  <a:cubicBezTo>
                    <a:pt x="54" y="33"/>
                    <a:pt x="35" y="69"/>
                    <a:pt x="12" y="47"/>
                  </a:cubicBezTo>
                  <a:cubicBezTo>
                    <a:pt x="0" y="34"/>
                    <a:pt x="2" y="29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14" y="1"/>
                    <a:pt x="27" y="0"/>
                    <a:pt x="27" y="0"/>
                  </a:cubicBezTo>
                  <a:cubicBezTo>
                    <a:pt x="30" y="0"/>
                    <a:pt x="40" y="0"/>
                    <a:pt x="50" y="11"/>
                  </a:cubicBezTo>
                  <a:cubicBezTo>
                    <a:pt x="50" y="12"/>
                    <a:pt x="51" y="13"/>
                    <a:pt x="51" y="15"/>
                  </a:cubicBezTo>
                  <a:cubicBezTo>
                    <a:pt x="52" y="15"/>
                    <a:pt x="52" y="16"/>
                    <a:pt x="52" y="16"/>
                  </a:cubicBezTo>
                  <a:close/>
                </a:path>
              </a:pathLst>
            </a:custGeom>
            <a:solidFill>
              <a:srgbClr val="2C3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1"/>
            <p:cNvSpPr/>
            <p:nvPr/>
          </p:nvSpPr>
          <p:spPr bwMode="auto">
            <a:xfrm>
              <a:off x="2624138" y="4384676"/>
              <a:ext cx="203200" cy="225425"/>
            </a:xfrm>
            <a:custGeom>
              <a:avLst/>
              <a:gdLst>
                <a:gd name="T0" fmla="*/ 46 w 47"/>
                <a:gd name="T1" fmla="*/ 16 h 52"/>
                <a:gd name="T2" fmla="*/ 29 w 47"/>
                <a:gd name="T3" fmla="*/ 52 h 52"/>
                <a:gd name="T4" fmla="*/ 13 w 47"/>
                <a:gd name="T5" fmla="*/ 45 h 52"/>
                <a:gd name="T6" fmla="*/ 6 w 47"/>
                <a:gd name="T7" fmla="*/ 15 h 52"/>
                <a:gd name="T8" fmla="*/ 7 w 47"/>
                <a:gd name="T9" fmla="*/ 12 h 52"/>
                <a:gd name="T10" fmla="*/ 8 w 47"/>
                <a:gd name="T11" fmla="*/ 10 h 52"/>
                <a:gd name="T12" fmla="*/ 18 w 47"/>
                <a:gd name="T13" fmla="*/ 0 h 52"/>
                <a:gd name="T14" fmla="*/ 21 w 47"/>
                <a:gd name="T15" fmla="*/ 0 h 52"/>
                <a:gd name="T16" fmla="*/ 44 w 47"/>
                <a:gd name="T17" fmla="*/ 11 h 52"/>
                <a:gd name="T18" fmla="*/ 45 w 47"/>
                <a:gd name="T19" fmla="*/ 15 h 52"/>
                <a:gd name="T20" fmla="*/ 46 w 47"/>
                <a:gd name="T21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2">
                  <a:moveTo>
                    <a:pt x="46" y="16"/>
                  </a:moveTo>
                  <a:cubicBezTo>
                    <a:pt x="47" y="27"/>
                    <a:pt x="40" y="45"/>
                    <a:pt x="29" y="52"/>
                  </a:cubicBezTo>
                  <a:cubicBezTo>
                    <a:pt x="24" y="52"/>
                    <a:pt x="19" y="50"/>
                    <a:pt x="13" y="45"/>
                  </a:cubicBezTo>
                  <a:cubicBezTo>
                    <a:pt x="0" y="32"/>
                    <a:pt x="2" y="27"/>
                    <a:pt x="6" y="15"/>
                  </a:cubicBezTo>
                  <a:cubicBezTo>
                    <a:pt x="6" y="14"/>
                    <a:pt x="7" y="13"/>
                    <a:pt x="7" y="12"/>
                  </a:cubicBezTo>
                  <a:cubicBezTo>
                    <a:pt x="7" y="11"/>
                    <a:pt x="8" y="11"/>
                    <a:pt x="8" y="10"/>
                  </a:cubicBezTo>
                  <a:cubicBezTo>
                    <a:pt x="11" y="5"/>
                    <a:pt x="14" y="2"/>
                    <a:pt x="18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4" y="0"/>
                    <a:pt x="34" y="0"/>
                    <a:pt x="44" y="11"/>
                  </a:cubicBezTo>
                  <a:cubicBezTo>
                    <a:pt x="44" y="12"/>
                    <a:pt x="45" y="13"/>
                    <a:pt x="45" y="15"/>
                  </a:cubicBezTo>
                  <a:cubicBezTo>
                    <a:pt x="46" y="15"/>
                    <a:pt x="46" y="16"/>
                    <a:pt x="46" y="16"/>
                  </a:cubicBezTo>
                  <a:close/>
                </a:path>
              </a:pathLst>
            </a:custGeom>
            <a:solidFill>
              <a:srgbClr val="22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Freeform 44"/>
          <p:cNvSpPr/>
          <p:nvPr/>
        </p:nvSpPr>
        <p:spPr bwMode="auto">
          <a:xfrm>
            <a:off x="6415005" y="5169370"/>
            <a:ext cx="863644" cy="1165663"/>
          </a:xfrm>
          <a:custGeom>
            <a:avLst/>
            <a:gdLst>
              <a:gd name="T0" fmla="*/ 205 w 249"/>
              <a:gd name="T1" fmla="*/ 60 h 337"/>
              <a:gd name="T2" fmla="*/ 204 w 249"/>
              <a:gd name="T3" fmla="*/ 55 h 337"/>
              <a:gd name="T4" fmla="*/ 204 w 249"/>
              <a:gd name="T5" fmla="*/ 54 h 337"/>
              <a:gd name="T6" fmla="*/ 203 w 249"/>
              <a:gd name="T7" fmla="*/ 49 h 337"/>
              <a:gd name="T8" fmla="*/ 203 w 249"/>
              <a:gd name="T9" fmla="*/ 49 h 337"/>
              <a:gd name="T10" fmla="*/ 201 w 249"/>
              <a:gd name="T11" fmla="*/ 44 h 337"/>
              <a:gd name="T12" fmla="*/ 201 w 249"/>
              <a:gd name="T13" fmla="*/ 43 h 337"/>
              <a:gd name="T14" fmla="*/ 199 w 249"/>
              <a:gd name="T15" fmla="*/ 38 h 337"/>
              <a:gd name="T16" fmla="*/ 199 w 249"/>
              <a:gd name="T17" fmla="*/ 38 h 337"/>
              <a:gd name="T18" fmla="*/ 196 w 249"/>
              <a:gd name="T19" fmla="*/ 33 h 337"/>
              <a:gd name="T20" fmla="*/ 195 w 249"/>
              <a:gd name="T21" fmla="*/ 32 h 337"/>
              <a:gd name="T22" fmla="*/ 192 w 249"/>
              <a:gd name="T23" fmla="*/ 28 h 337"/>
              <a:gd name="T24" fmla="*/ 192 w 249"/>
              <a:gd name="T25" fmla="*/ 28 h 337"/>
              <a:gd name="T26" fmla="*/ 189 w 249"/>
              <a:gd name="T27" fmla="*/ 24 h 337"/>
              <a:gd name="T28" fmla="*/ 188 w 249"/>
              <a:gd name="T29" fmla="*/ 23 h 337"/>
              <a:gd name="T30" fmla="*/ 184 w 249"/>
              <a:gd name="T31" fmla="*/ 20 h 337"/>
              <a:gd name="T32" fmla="*/ 184 w 249"/>
              <a:gd name="T33" fmla="*/ 19 h 337"/>
              <a:gd name="T34" fmla="*/ 180 w 249"/>
              <a:gd name="T35" fmla="*/ 16 h 337"/>
              <a:gd name="T36" fmla="*/ 179 w 249"/>
              <a:gd name="T37" fmla="*/ 15 h 337"/>
              <a:gd name="T38" fmla="*/ 174 w 249"/>
              <a:gd name="T39" fmla="*/ 12 h 337"/>
              <a:gd name="T40" fmla="*/ 174 w 249"/>
              <a:gd name="T41" fmla="*/ 12 h 337"/>
              <a:gd name="T42" fmla="*/ 170 w 249"/>
              <a:gd name="T43" fmla="*/ 10 h 337"/>
              <a:gd name="T44" fmla="*/ 170 w 249"/>
              <a:gd name="T45" fmla="*/ 9 h 337"/>
              <a:gd name="T46" fmla="*/ 163 w 249"/>
              <a:gd name="T47" fmla="*/ 6 h 337"/>
              <a:gd name="T48" fmla="*/ 162 w 249"/>
              <a:gd name="T49" fmla="*/ 6 h 337"/>
              <a:gd name="T50" fmla="*/ 155 w 249"/>
              <a:gd name="T51" fmla="*/ 4 h 337"/>
              <a:gd name="T52" fmla="*/ 153 w 249"/>
              <a:gd name="T53" fmla="*/ 3 h 337"/>
              <a:gd name="T54" fmla="*/ 147 w 249"/>
              <a:gd name="T55" fmla="*/ 2 h 337"/>
              <a:gd name="T56" fmla="*/ 145 w 249"/>
              <a:gd name="T57" fmla="*/ 1 h 337"/>
              <a:gd name="T58" fmla="*/ 137 w 249"/>
              <a:gd name="T59" fmla="*/ 0 h 337"/>
              <a:gd name="T60" fmla="*/ 131 w 249"/>
              <a:gd name="T61" fmla="*/ 0 h 337"/>
              <a:gd name="T62" fmla="*/ 131 w 249"/>
              <a:gd name="T63" fmla="*/ 0 h 337"/>
              <a:gd name="T64" fmla="*/ 126 w 249"/>
              <a:gd name="T65" fmla="*/ 0 h 337"/>
              <a:gd name="T66" fmla="*/ 124 w 249"/>
              <a:gd name="T67" fmla="*/ 0 h 337"/>
              <a:gd name="T68" fmla="*/ 118 w 249"/>
              <a:gd name="T69" fmla="*/ 1 h 337"/>
              <a:gd name="T70" fmla="*/ 117 w 249"/>
              <a:gd name="T71" fmla="*/ 1 h 337"/>
              <a:gd name="T72" fmla="*/ 110 w 249"/>
              <a:gd name="T73" fmla="*/ 2 h 337"/>
              <a:gd name="T74" fmla="*/ 108 w 249"/>
              <a:gd name="T75" fmla="*/ 3 h 337"/>
              <a:gd name="T76" fmla="*/ 104 w 249"/>
              <a:gd name="T77" fmla="*/ 4 h 337"/>
              <a:gd name="T78" fmla="*/ 101 w 249"/>
              <a:gd name="T79" fmla="*/ 5 h 337"/>
              <a:gd name="T80" fmla="*/ 97 w 249"/>
              <a:gd name="T81" fmla="*/ 6 h 337"/>
              <a:gd name="T82" fmla="*/ 95 w 249"/>
              <a:gd name="T83" fmla="*/ 8 h 337"/>
              <a:gd name="T84" fmla="*/ 92 w 249"/>
              <a:gd name="T85" fmla="*/ 9 h 337"/>
              <a:gd name="T86" fmla="*/ 89 w 249"/>
              <a:gd name="T87" fmla="*/ 11 h 337"/>
              <a:gd name="T88" fmla="*/ 86 w 249"/>
              <a:gd name="T89" fmla="*/ 13 h 337"/>
              <a:gd name="T90" fmla="*/ 84 w 249"/>
              <a:gd name="T91" fmla="*/ 14 h 337"/>
              <a:gd name="T92" fmla="*/ 81 w 249"/>
              <a:gd name="T93" fmla="*/ 16 h 337"/>
              <a:gd name="T94" fmla="*/ 80 w 249"/>
              <a:gd name="T95" fmla="*/ 17 h 337"/>
              <a:gd name="T96" fmla="*/ 80 w 249"/>
              <a:gd name="T97" fmla="*/ 17 h 337"/>
              <a:gd name="T98" fmla="*/ 60 w 249"/>
              <a:gd name="T99" fmla="*/ 49 h 337"/>
              <a:gd name="T100" fmla="*/ 21 w 249"/>
              <a:gd name="T101" fmla="*/ 46 h 337"/>
              <a:gd name="T102" fmla="*/ 0 w 249"/>
              <a:gd name="T103" fmla="*/ 320 h 337"/>
              <a:gd name="T104" fmla="*/ 227 w 249"/>
              <a:gd name="T105" fmla="*/ 337 h 337"/>
              <a:gd name="T106" fmla="*/ 249 w 249"/>
              <a:gd name="T107" fmla="*/ 63 h 337"/>
              <a:gd name="T108" fmla="*/ 205 w 249"/>
              <a:gd name="T109" fmla="*/ 6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337">
                <a:moveTo>
                  <a:pt x="205" y="60"/>
                </a:moveTo>
                <a:cubicBezTo>
                  <a:pt x="205" y="58"/>
                  <a:pt x="205" y="57"/>
                  <a:pt x="204" y="55"/>
                </a:cubicBezTo>
                <a:cubicBezTo>
                  <a:pt x="204" y="55"/>
                  <a:pt x="204" y="54"/>
                  <a:pt x="204" y="54"/>
                </a:cubicBezTo>
                <a:cubicBezTo>
                  <a:pt x="204" y="52"/>
                  <a:pt x="203" y="50"/>
                  <a:pt x="203" y="49"/>
                </a:cubicBezTo>
                <a:cubicBezTo>
                  <a:pt x="203" y="49"/>
                  <a:pt x="203" y="49"/>
                  <a:pt x="203" y="49"/>
                </a:cubicBezTo>
                <a:cubicBezTo>
                  <a:pt x="202" y="47"/>
                  <a:pt x="202" y="45"/>
                  <a:pt x="201" y="44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1"/>
                  <a:pt x="199" y="40"/>
                  <a:pt x="199" y="38"/>
                </a:cubicBezTo>
                <a:cubicBezTo>
                  <a:pt x="199" y="38"/>
                  <a:pt x="199" y="38"/>
                  <a:pt x="199" y="38"/>
                </a:cubicBezTo>
                <a:cubicBezTo>
                  <a:pt x="198" y="36"/>
                  <a:pt x="197" y="35"/>
                  <a:pt x="196" y="33"/>
                </a:cubicBezTo>
                <a:cubicBezTo>
                  <a:pt x="196" y="33"/>
                  <a:pt x="196" y="33"/>
                  <a:pt x="195" y="32"/>
                </a:cubicBezTo>
                <a:cubicBezTo>
                  <a:pt x="194" y="31"/>
                  <a:pt x="193" y="30"/>
                  <a:pt x="192" y="28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1" y="27"/>
                  <a:pt x="190" y="25"/>
                  <a:pt x="189" y="24"/>
                </a:cubicBezTo>
                <a:cubicBezTo>
                  <a:pt x="188" y="24"/>
                  <a:pt x="188" y="23"/>
                  <a:pt x="188" y="23"/>
                </a:cubicBezTo>
                <a:cubicBezTo>
                  <a:pt x="187" y="22"/>
                  <a:pt x="185" y="21"/>
                  <a:pt x="184" y="20"/>
                </a:cubicBezTo>
                <a:cubicBezTo>
                  <a:pt x="184" y="20"/>
                  <a:pt x="184" y="19"/>
                  <a:pt x="184" y="19"/>
                </a:cubicBezTo>
                <a:cubicBezTo>
                  <a:pt x="183" y="18"/>
                  <a:pt x="181" y="17"/>
                  <a:pt x="180" y="16"/>
                </a:cubicBezTo>
                <a:cubicBezTo>
                  <a:pt x="179" y="16"/>
                  <a:pt x="179" y="15"/>
                  <a:pt x="179" y="15"/>
                </a:cubicBezTo>
                <a:cubicBezTo>
                  <a:pt x="177" y="14"/>
                  <a:pt x="176" y="13"/>
                  <a:pt x="174" y="12"/>
                </a:cubicBezTo>
                <a:cubicBezTo>
                  <a:pt x="174" y="12"/>
                  <a:pt x="174" y="12"/>
                  <a:pt x="174" y="12"/>
                </a:cubicBezTo>
                <a:cubicBezTo>
                  <a:pt x="173" y="11"/>
                  <a:pt x="171" y="10"/>
                  <a:pt x="170" y="10"/>
                </a:cubicBezTo>
                <a:cubicBezTo>
                  <a:pt x="170" y="10"/>
                  <a:pt x="170" y="10"/>
                  <a:pt x="170" y="9"/>
                </a:cubicBezTo>
                <a:cubicBezTo>
                  <a:pt x="167" y="8"/>
                  <a:pt x="165" y="7"/>
                  <a:pt x="163" y="6"/>
                </a:cubicBezTo>
                <a:cubicBezTo>
                  <a:pt x="162" y="6"/>
                  <a:pt x="162" y="6"/>
                  <a:pt x="162" y="6"/>
                </a:cubicBezTo>
                <a:cubicBezTo>
                  <a:pt x="160" y="5"/>
                  <a:pt x="158" y="4"/>
                  <a:pt x="155" y="4"/>
                </a:cubicBezTo>
                <a:cubicBezTo>
                  <a:pt x="155" y="3"/>
                  <a:pt x="154" y="3"/>
                  <a:pt x="153" y="3"/>
                </a:cubicBezTo>
                <a:cubicBezTo>
                  <a:pt x="151" y="2"/>
                  <a:pt x="149" y="2"/>
                  <a:pt x="147" y="2"/>
                </a:cubicBezTo>
                <a:cubicBezTo>
                  <a:pt x="147" y="1"/>
                  <a:pt x="146" y="1"/>
                  <a:pt x="145" y="1"/>
                </a:cubicBezTo>
                <a:cubicBezTo>
                  <a:pt x="142" y="1"/>
                  <a:pt x="140" y="0"/>
                  <a:pt x="137" y="0"/>
                </a:cubicBezTo>
                <a:cubicBezTo>
                  <a:pt x="135" y="0"/>
                  <a:pt x="133" y="0"/>
                  <a:pt x="131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29" y="0"/>
                  <a:pt x="128" y="0"/>
                  <a:pt x="126" y="0"/>
                </a:cubicBezTo>
                <a:cubicBezTo>
                  <a:pt x="125" y="0"/>
                  <a:pt x="124" y="0"/>
                  <a:pt x="124" y="0"/>
                </a:cubicBezTo>
                <a:cubicBezTo>
                  <a:pt x="122" y="0"/>
                  <a:pt x="120" y="0"/>
                  <a:pt x="118" y="1"/>
                </a:cubicBezTo>
                <a:cubicBezTo>
                  <a:pt x="118" y="1"/>
                  <a:pt x="117" y="1"/>
                  <a:pt x="117" y="1"/>
                </a:cubicBezTo>
                <a:cubicBezTo>
                  <a:pt x="114" y="1"/>
                  <a:pt x="112" y="2"/>
                  <a:pt x="110" y="2"/>
                </a:cubicBezTo>
                <a:cubicBezTo>
                  <a:pt x="109" y="2"/>
                  <a:pt x="109" y="3"/>
                  <a:pt x="108" y="3"/>
                </a:cubicBezTo>
                <a:cubicBezTo>
                  <a:pt x="107" y="3"/>
                  <a:pt x="105" y="4"/>
                  <a:pt x="104" y="4"/>
                </a:cubicBezTo>
                <a:cubicBezTo>
                  <a:pt x="103" y="4"/>
                  <a:pt x="102" y="5"/>
                  <a:pt x="101" y="5"/>
                </a:cubicBezTo>
                <a:cubicBezTo>
                  <a:pt x="100" y="5"/>
                  <a:pt x="99" y="6"/>
                  <a:pt x="97" y="6"/>
                </a:cubicBezTo>
                <a:cubicBezTo>
                  <a:pt x="97" y="7"/>
                  <a:pt x="96" y="7"/>
                  <a:pt x="95" y="8"/>
                </a:cubicBezTo>
                <a:cubicBezTo>
                  <a:pt x="94" y="8"/>
                  <a:pt x="93" y="9"/>
                  <a:pt x="92" y="9"/>
                </a:cubicBezTo>
                <a:cubicBezTo>
                  <a:pt x="91" y="10"/>
                  <a:pt x="90" y="10"/>
                  <a:pt x="89" y="11"/>
                </a:cubicBezTo>
                <a:cubicBezTo>
                  <a:pt x="88" y="11"/>
                  <a:pt x="87" y="12"/>
                  <a:pt x="86" y="13"/>
                </a:cubicBezTo>
                <a:cubicBezTo>
                  <a:pt x="85" y="13"/>
                  <a:pt x="85" y="14"/>
                  <a:pt x="84" y="14"/>
                </a:cubicBezTo>
                <a:cubicBezTo>
                  <a:pt x="83" y="15"/>
                  <a:pt x="82" y="16"/>
                  <a:pt x="81" y="16"/>
                </a:cubicBezTo>
                <a:cubicBezTo>
                  <a:pt x="81" y="17"/>
                  <a:pt x="80" y="17"/>
                  <a:pt x="80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70" y="25"/>
                  <a:pt x="63" y="36"/>
                  <a:pt x="60" y="49"/>
                </a:cubicBezTo>
                <a:cubicBezTo>
                  <a:pt x="21" y="46"/>
                  <a:pt x="21" y="46"/>
                  <a:pt x="21" y="46"/>
                </a:cubicBezTo>
                <a:cubicBezTo>
                  <a:pt x="0" y="320"/>
                  <a:pt x="0" y="320"/>
                  <a:pt x="0" y="320"/>
                </a:cubicBezTo>
                <a:cubicBezTo>
                  <a:pt x="227" y="337"/>
                  <a:pt x="227" y="337"/>
                  <a:pt x="227" y="337"/>
                </a:cubicBezTo>
                <a:cubicBezTo>
                  <a:pt x="249" y="63"/>
                  <a:pt x="249" y="63"/>
                  <a:pt x="249" y="63"/>
                </a:cubicBezTo>
                <a:lnTo>
                  <a:pt x="205" y="60"/>
                </a:lnTo>
                <a:close/>
              </a:path>
            </a:pathLst>
          </a:custGeom>
          <a:solidFill>
            <a:srgbClr val="252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48"/>
          <p:cNvSpPr/>
          <p:nvPr/>
        </p:nvSpPr>
        <p:spPr bwMode="auto">
          <a:xfrm>
            <a:off x="108042" y="6123594"/>
            <a:ext cx="2400301" cy="619125"/>
          </a:xfrm>
          <a:custGeom>
            <a:avLst/>
            <a:gdLst>
              <a:gd name="T0" fmla="*/ 167 w 564"/>
              <a:gd name="T1" fmla="*/ 41 h 143"/>
              <a:gd name="T2" fmla="*/ 93 w 564"/>
              <a:gd name="T3" fmla="*/ 71 h 143"/>
              <a:gd name="T4" fmla="*/ 76 w 564"/>
              <a:gd name="T5" fmla="*/ 78 h 143"/>
              <a:gd name="T6" fmla="*/ 0 w 564"/>
              <a:gd name="T7" fmla="*/ 123 h 143"/>
              <a:gd name="T8" fmla="*/ 0 w 564"/>
              <a:gd name="T9" fmla="*/ 143 h 143"/>
              <a:gd name="T10" fmla="*/ 52 w 564"/>
              <a:gd name="T11" fmla="*/ 127 h 143"/>
              <a:gd name="T12" fmla="*/ 88 w 564"/>
              <a:gd name="T13" fmla="*/ 120 h 143"/>
              <a:gd name="T14" fmla="*/ 214 w 564"/>
              <a:gd name="T15" fmla="*/ 119 h 143"/>
              <a:gd name="T16" fmla="*/ 476 w 564"/>
              <a:gd name="T17" fmla="*/ 109 h 143"/>
              <a:gd name="T18" fmla="*/ 486 w 564"/>
              <a:gd name="T19" fmla="*/ 108 h 143"/>
              <a:gd name="T20" fmla="*/ 478 w 564"/>
              <a:gd name="T21" fmla="*/ 105 h 143"/>
              <a:gd name="T22" fmla="*/ 376 w 564"/>
              <a:gd name="T23" fmla="*/ 76 h 143"/>
              <a:gd name="T24" fmla="*/ 341 w 564"/>
              <a:gd name="T25" fmla="*/ 71 h 143"/>
              <a:gd name="T26" fmla="*/ 171 w 564"/>
              <a:gd name="T27" fmla="*/ 69 h 143"/>
              <a:gd name="T28" fmla="*/ 315 w 564"/>
              <a:gd name="T29" fmla="*/ 24 h 143"/>
              <a:gd name="T30" fmla="*/ 342 w 564"/>
              <a:gd name="T31" fmla="*/ 21 h 143"/>
              <a:gd name="T32" fmla="*/ 508 w 564"/>
              <a:gd name="T33" fmla="*/ 35 h 143"/>
              <a:gd name="T34" fmla="*/ 537 w 564"/>
              <a:gd name="T35" fmla="*/ 38 h 143"/>
              <a:gd name="T36" fmla="*/ 558 w 564"/>
              <a:gd name="T37" fmla="*/ 39 h 143"/>
              <a:gd name="T38" fmla="*/ 535 w 564"/>
              <a:gd name="T39" fmla="*/ 28 h 143"/>
              <a:gd name="T40" fmla="*/ 513 w 564"/>
              <a:gd name="T41" fmla="*/ 22 h 143"/>
              <a:gd name="T42" fmla="*/ 369 w 564"/>
              <a:gd name="T43" fmla="*/ 1 h 143"/>
              <a:gd name="T44" fmla="*/ 369 w 564"/>
              <a:gd name="T45" fmla="*/ 1 h 143"/>
              <a:gd name="T46" fmla="*/ 363 w 564"/>
              <a:gd name="T47" fmla="*/ 1 h 143"/>
              <a:gd name="T48" fmla="*/ 342 w 564"/>
              <a:gd name="T49" fmla="*/ 1 h 143"/>
              <a:gd name="T50" fmla="*/ 206 w 564"/>
              <a:gd name="T51" fmla="*/ 0 h 143"/>
              <a:gd name="T52" fmla="*/ 97 w 564"/>
              <a:gd name="T53" fmla="*/ 16 h 143"/>
              <a:gd name="T54" fmla="*/ 0 w 564"/>
              <a:gd name="T55" fmla="*/ 33 h 143"/>
              <a:gd name="T56" fmla="*/ 0 w 564"/>
              <a:gd name="T57" fmla="*/ 70 h 143"/>
              <a:gd name="T58" fmla="*/ 94 w 564"/>
              <a:gd name="T59" fmla="*/ 53 h 143"/>
              <a:gd name="T60" fmla="*/ 167 w 564"/>
              <a:gd name="T61" fmla="*/ 4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4" h="143">
                <a:moveTo>
                  <a:pt x="167" y="41"/>
                </a:moveTo>
                <a:cubicBezTo>
                  <a:pt x="167" y="41"/>
                  <a:pt x="135" y="52"/>
                  <a:pt x="93" y="71"/>
                </a:cubicBezTo>
                <a:cubicBezTo>
                  <a:pt x="87" y="73"/>
                  <a:pt x="82" y="75"/>
                  <a:pt x="76" y="78"/>
                </a:cubicBezTo>
                <a:cubicBezTo>
                  <a:pt x="54" y="88"/>
                  <a:pt x="25" y="106"/>
                  <a:pt x="0" y="123"/>
                </a:cubicBezTo>
                <a:cubicBezTo>
                  <a:pt x="0" y="143"/>
                  <a:pt x="0" y="143"/>
                  <a:pt x="0" y="143"/>
                </a:cubicBezTo>
                <a:cubicBezTo>
                  <a:pt x="22" y="135"/>
                  <a:pt x="43" y="128"/>
                  <a:pt x="52" y="127"/>
                </a:cubicBezTo>
                <a:cubicBezTo>
                  <a:pt x="59" y="125"/>
                  <a:pt x="72" y="123"/>
                  <a:pt x="88" y="120"/>
                </a:cubicBezTo>
                <a:cubicBezTo>
                  <a:pt x="121" y="114"/>
                  <a:pt x="169" y="109"/>
                  <a:pt x="214" y="119"/>
                </a:cubicBezTo>
                <a:cubicBezTo>
                  <a:pt x="272" y="132"/>
                  <a:pt x="435" y="114"/>
                  <a:pt x="476" y="109"/>
                </a:cubicBezTo>
                <a:cubicBezTo>
                  <a:pt x="482" y="108"/>
                  <a:pt x="486" y="108"/>
                  <a:pt x="486" y="108"/>
                </a:cubicBezTo>
                <a:cubicBezTo>
                  <a:pt x="486" y="108"/>
                  <a:pt x="483" y="107"/>
                  <a:pt x="478" y="105"/>
                </a:cubicBezTo>
                <a:cubicBezTo>
                  <a:pt x="462" y="100"/>
                  <a:pt x="422" y="86"/>
                  <a:pt x="376" y="76"/>
                </a:cubicBezTo>
                <a:cubicBezTo>
                  <a:pt x="366" y="74"/>
                  <a:pt x="354" y="72"/>
                  <a:pt x="341" y="71"/>
                </a:cubicBezTo>
                <a:cubicBezTo>
                  <a:pt x="279" y="64"/>
                  <a:pt x="195" y="67"/>
                  <a:pt x="171" y="69"/>
                </a:cubicBezTo>
                <a:cubicBezTo>
                  <a:pt x="142" y="70"/>
                  <a:pt x="272" y="37"/>
                  <a:pt x="315" y="24"/>
                </a:cubicBezTo>
                <a:cubicBezTo>
                  <a:pt x="321" y="22"/>
                  <a:pt x="330" y="21"/>
                  <a:pt x="342" y="21"/>
                </a:cubicBezTo>
                <a:cubicBezTo>
                  <a:pt x="385" y="20"/>
                  <a:pt x="458" y="29"/>
                  <a:pt x="508" y="35"/>
                </a:cubicBezTo>
                <a:cubicBezTo>
                  <a:pt x="519" y="36"/>
                  <a:pt x="529" y="38"/>
                  <a:pt x="537" y="38"/>
                </a:cubicBezTo>
                <a:cubicBezTo>
                  <a:pt x="547" y="39"/>
                  <a:pt x="555" y="39"/>
                  <a:pt x="558" y="39"/>
                </a:cubicBezTo>
                <a:cubicBezTo>
                  <a:pt x="564" y="37"/>
                  <a:pt x="554" y="33"/>
                  <a:pt x="535" y="28"/>
                </a:cubicBezTo>
                <a:cubicBezTo>
                  <a:pt x="528" y="26"/>
                  <a:pt x="521" y="24"/>
                  <a:pt x="513" y="22"/>
                </a:cubicBezTo>
                <a:cubicBezTo>
                  <a:pt x="471" y="13"/>
                  <a:pt x="411" y="2"/>
                  <a:pt x="369" y="1"/>
                </a:cubicBezTo>
                <a:cubicBezTo>
                  <a:pt x="369" y="1"/>
                  <a:pt x="369" y="1"/>
                  <a:pt x="369" y="1"/>
                </a:cubicBezTo>
                <a:cubicBezTo>
                  <a:pt x="367" y="1"/>
                  <a:pt x="365" y="1"/>
                  <a:pt x="363" y="1"/>
                </a:cubicBezTo>
                <a:cubicBezTo>
                  <a:pt x="356" y="1"/>
                  <a:pt x="349" y="1"/>
                  <a:pt x="342" y="1"/>
                </a:cubicBezTo>
                <a:cubicBezTo>
                  <a:pt x="300" y="1"/>
                  <a:pt x="254" y="1"/>
                  <a:pt x="206" y="0"/>
                </a:cubicBezTo>
                <a:cubicBezTo>
                  <a:pt x="175" y="3"/>
                  <a:pt x="137" y="9"/>
                  <a:pt x="97" y="16"/>
                </a:cubicBezTo>
                <a:cubicBezTo>
                  <a:pt x="66" y="21"/>
                  <a:pt x="33" y="27"/>
                  <a:pt x="0" y="33"/>
                </a:cubicBezTo>
                <a:cubicBezTo>
                  <a:pt x="0" y="70"/>
                  <a:pt x="0" y="70"/>
                  <a:pt x="0" y="70"/>
                </a:cubicBezTo>
                <a:cubicBezTo>
                  <a:pt x="29" y="64"/>
                  <a:pt x="64" y="58"/>
                  <a:pt x="94" y="53"/>
                </a:cubicBezTo>
                <a:cubicBezTo>
                  <a:pt x="135" y="46"/>
                  <a:pt x="167" y="41"/>
                  <a:pt x="167" y="41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52"/>
          <p:cNvSpPr/>
          <p:nvPr/>
        </p:nvSpPr>
        <p:spPr bwMode="auto">
          <a:xfrm>
            <a:off x="5007916" y="6144595"/>
            <a:ext cx="2176167" cy="596793"/>
          </a:xfrm>
          <a:custGeom>
            <a:avLst/>
            <a:gdLst>
              <a:gd name="T0" fmla="*/ 328 w 898"/>
              <a:gd name="T1" fmla="*/ 112 h 244"/>
              <a:gd name="T2" fmla="*/ 256 w 898"/>
              <a:gd name="T3" fmla="*/ 123 h 244"/>
              <a:gd name="T4" fmla="*/ 169 w 898"/>
              <a:gd name="T5" fmla="*/ 164 h 244"/>
              <a:gd name="T6" fmla="*/ 158 w 898"/>
              <a:gd name="T7" fmla="*/ 172 h 244"/>
              <a:gd name="T8" fmla="*/ 150 w 898"/>
              <a:gd name="T9" fmla="*/ 177 h 244"/>
              <a:gd name="T10" fmla="*/ 98 w 898"/>
              <a:gd name="T11" fmla="*/ 204 h 244"/>
              <a:gd name="T12" fmla="*/ 0 w 898"/>
              <a:gd name="T13" fmla="*/ 244 h 244"/>
              <a:gd name="T14" fmla="*/ 100 w 898"/>
              <a:gd name="T15" fmla="*/ 224 h 244"/>
              <a:gd name="T16" fmla="*/ 216 w 898"/>
              <a:gd name="T17" fmla="*/ 171 h 244"/>
              <a:gd name="T18" fmla="*/ 245 w 898"/>
              <a:gd name="T19" fmla="*/ 159 h 244"/>
              <a:gd name="T20" fmla="*/ 346 w 898"/>
              <a:gd name="T21" fmla="*/ 150 h 244"/>
              <a:gd name="T22" fmla="*/ 358 w 898"/>
              <a:gd name="T23" fmla="*/ 151 h 244"/>
              <a:gd name="T24" fmla="*/ 490 w 898"/>
              <a:gd name="T25" fmla="*/ 161 h 244"/>
              <a:gd name="T26" fmla="*/ 619 w 898"/>
              <a:gd name="T27" fmla="*/ 168 h 244"/>
              <a:gd name="T28" fmla="*/ 571 w 898"/>
              <a:gd name="T29" fmla="*/ 142 h 244"/>
              <a:gd name="T30" fmla="*/ 493 w 898"/>
              <a:gd name="T31" fmla="*/ 112 h 244"/>
              <a:gd name="T32" fmla="*/ 592 w 898"/>
              <a:gd name="T33" fmla="*/ 71 h 244"/>
              <a:gd name="T34" fmla="*/ 806 w 898"/>
              <a:gd name="T35" fmla="*/ 72 h 244"/>
              <a:gd name="T36" fmla="*/ 894 w 898"/>
              <a:gd name="T37" fmla="*/ 74 h 244"/>
              <a:gd name="T38" fmla="*/ 851 w 898"/>
              <a:gd name="T39" fmla="*/ 54 h 244"/>
              <a:gd name="T40" fmla="*/ 806 w 898"/>
              <a:gd name="T41" fmla="*/ 48 h 244"/>
              <a:gd name="T42" fmla="*/ 730 w 898"/>
              <a:gd name="T43" fmla="*/ 34 h 244"/>
              <a:gd name="T44" fmla="*/ 534 w 898"/>
              <a:gd name="T45" fmla="*/ 2 h 244"/>
              <a:gd name="T46" fmla="*/ 498 w 898"/>
              <a:gd name="T47" fmla="*/ 1 h 244"/>
              <a:gd name="T48" fmla="*/ 486 w 898"/>
              <a:gd name="T49" fmla="*/ 0 h 244"/>
              <a:gd name="T50" fmla="*/ 430 w 898"/>
              <a:gd name="T51" fmla="*/ 7 h 244"/>
              <a:gd name="T52" fmla="*/ 287 w 898"/>
              <a:gd name="T53" fmla="*/ 45 h 244"/>
              <a:gd name="T54" fmla="*/ 256 w 898"/>
              <a:gd name="T55" fmla="*/ 55 h 244"/>
              <a:gd name="T56" fmla="*/ 298 w 898"/>
              <a:gd name="T57" fmla="*/ 64 h 244"/>
              <a:gd name="T58" fmla="*/ 340 w 898"/>
              <a:gd name="T59" fmla="*/ 60 h 244"/>
              <a:gd name="T60" fmla="*/ 410 w 898"/>
              <a:gd name="T61" fmla="*/ 46 h 244"/>
              <a:gd name="T62" fmla="*/ 490 w 898"/>
              <a:gd name="T63" fmla="*/ 50 h 244"/>
              <a:gd name="T64" fmla="*/ 403 w 898"/>
              <a:gd name="T65" fmla="*/ 101 h 244"/>
              <a:gd name="T66" fmla="*/ 377 w 898"/>
              <a:gd name="T67" fmla="*/ 104 h 244"/>
              <a:gd name="T68" fmla="*/ 328 w 898"/>
              <a:gd name="T69" fmla="*/ 11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98" h="244">
                <a:moveTo>
                  <a:pt x="328" y="112"/>
                </a:moveTo>
                <a:cubicBezTo>
                  <a:pt x="299" y="116"/>
                  <a:pt x="270" y="120"/>
                  <a:pt x="256" y="123"/>
                </a:cubicBezTo>
                <a:cubicBezTo>
                  <a:pt x="230" y="128"/>
                  <a:pt x="197" y="146"/>
                  <a:pt x="169" y="164"/>
                </a:cubicBezTo>
                <a:cubicBezTo>
                  <a:pt x="165" y="167"/>
                  <a:pt x="162" y="169"/>
                  <a:pt x="158" y="172"/>
                </a:cubicBezTo>
                <a:cubicBezTo>
                  <a:pt x="155" y="174"/>
                  <a:pt x="152" y="176"/>
                  <a:pt x="150" y="177"/>
                </a:cubicBezTo>
                <a:cubicBezTo>
                  <a:pt x="140" y="185"/>
                  <a:pt x="120" y="194"/>
                  <a:pt x="98" y="204"/>
                </a:cubicBezTo>
                <a:cubicBezTo>
                  <a:pt x="53" y="224"/>
                  <a:pt x="0" y="244"/>
                  <a:pt x="0" y="244"/>
                </a:cubicBezTo>
                <a:cubicBezTo>
                  <a:pt x="0" y="244"/>
                  <a:pt x="67" y="230"/>
                  <a:pt x="100" y="224"/>
                </a:cubicBezTo>
                <a:cubicBezTo>
                  <a:pt x="133" y="219"/>
                  <a:pt x="178" y="191"/>
                  <a:pt x="216" y="171"/>
                </a:cubicBezTo>
                <a:cubicBezTo>
                  <a:pt x="225" y="167"/>
                  <a:pt x="235" y="163"/>
                  <a:pt x="245" y="159"/>
                </a:cubicBezTo>
                <a:cubicBezTo>
                  <a:pt x="276" y="150"/>
                  <a:pt x="312" y="146"/>
                  <a:pt x="346" y="150"/>
                </a:cubicBezTo>
                <a:cubicBezTo>
                  <a:pt x="350" y="150"/>
                  <a:pt x="354" y="151"/>
                  <a:pt x="358" y="151"/>
                </a:cubicBezTo>
                <a:cubicBezTo>
                  <a:pt x="382" y="155"/>
                  <a:pt x="437" y="158"/>
                  <a:pt x="490" y="161"/>
                </a:cubicBezTo>
                <a:cubicBezTo>
                  <a:pt x="547" y="164"/>
                  <a:pt x="602" y="166"/>
                  <a:pt x="619" y="168"/>
                </a:cubicBezTo>
                <a:cubicBezTo>
                  <a:pt x="636" y="170"/>
                  <a:pt x="606" y="156"/>
                  <a:pt x="571" y="142"/>
                </a:cubicBezTo>
                <a:cubicBezTo>
                  <a:pt x="535" y="127"/>
                  <a:pt x="493" y="112"/>
                  <a:pt x="493" y="112"/>
                </a:cubicBezTo>
                <a:cubicBezTo>
                  <a:pt x="493" y="112"/>
                  <a:pt x="553" y="74"/>
                  <a:pt x="592" y="71"/>
                </a:cubicBezTo>
                <a:cubicBezTo>
                  <a:pt x="617" y="68"/>
                  <a:pt x="726" y="71"/>
                  <a:pt x="806" y="72"/>
                </a:cubicBezTo>
                <a:cubicBezTo>
                  <a:pt x="852" y="73"/>
                  <a:pt x="889" y="74"/>
                  <a:pt x="894" y="74"/>
                </a:cubicBezTo>
                <a:cubicBezTo>
                  <a:pt x="898" y="74"/>
                  <a:pt x="881" y="66"/>
                  <a:pt x="851" y="54"/>
                </a:cubicBezTo>
                <a:cubicBezTo>
                  <a:pt x="836" y="52"/>
                  <a:pt x="820" y="50"/>
                  <a:pt x="806" y="48"/>
                </a:cubicBezTo>
                <a:cubicBezTo>
                  <a:pt x="775" y="44"/>
                  <a:pt x="748" y="39"/>
                  <a:pt x="730" y="34"/>
                </a:cubicBezTo>
                <a:cubicBezTo>
                  <a:pt x="681" y="21"/>
                  <a:pt x="599" y="8"/>
                  <a:pt x="534" y="2"/>
                </a:cubicBezTo>
                <a:cubicBezTo>
                  <a:pt x="521" y="1"/>
                  <a:pt x="509" y="1"/>
                  <a:pt x="498" y="1"/>
                </a:cubicBezTo>
                <a:cubicBezTo>
                  <a:pt x="494" y="0"/>
                  <a:pt x="490" y="0"/>
                  <a:pt x="486" y="0"/>
                </a:cubicBezTo>
                <a:cubicBezTo>
                  <a:pt x="471" y="0"/>
                  <a:pt x="451" y="3"/>
                  <a:pt x="430" y="7"/>
                </a:cubicBezTo>
                <a:cubicBezTo>
                  <a:pt x="381" y="17"/>
                  <a:pt x="322" y="34"/>
                  <a:pt x="287" y="45"/>
                </a:cubicBezTo>
                <a:cubicBezTo>
                  <a:pt x="270" y="51"/>
                  <a:pt x="258" y="54"/>
                  <a:pt x="256" y="55"/>
                </a:cubicBezTo>
                <a:cubicBezTo>
                  <a:pt x="269" y="60"/>
                  <a:pt x="283" y="63"/>
                  <a:pt x="298" y="64"/>
                </a:cubicBezTo>
                <a:cubicBezTo>
                  <a:pt x="312" y="65"/>
                  <a:pt x="326" y="64"/>
                  <a:pt x="340" y="60"/>
                </a:cubicBezTo>
                <a:cubicBezTo>
                  <a:pt x="363" y="51"/>
                  <a:pt x="388" y="47"/>
                  <a:pt x="410" y="46"/>
                </a:cubicBezTo>
                <a:cubicBezTo>
                  <a:pt x="445" y="44"/>
                  <a:pt x="475" y="47"/>
                  <a:pt x="490" y="50"/>
                </a:cubicBezTo>
                <a:cubicBezTo>
                  <a:pt x="514" y="55"/>
                  <a:pt x="403" y="101"/>
                  <a:pt x="403" y="101"/>
                </a:cubicBezTo>
                <a:cubicBezTo>
                  <a:pt x="403" y="101"/>
                  <a:pt x="393" y="102"/>
                  <a:pt x="377" y="104"/>
                </a:cubicBezTo>
                <a:cubicBezTo>
                  <a:pt x="363" y="106"/>
                  <a:pt x="345" y="109"/>
                  <a:pt x="328" y="112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40"/>
          <p:cNvSpPr/>
          <p:nvPr/>
        </p:nvSpPr>
        <p:spPr bwMode="auto">
          <a:xfrm>
            <a:off x="10324128" y="6272418"/>
            <a:ext cx="1867872" cy="426274"/>
          </a:xfrm>
          <a:custGeom>
            <a:avLst/>
            <a:gdLst>
              <a:gd name="T0" fmla="*/ 268 w 686"/>
              <a:gd name="T1" fmla="*/ 67 h 154"/>
              <a:gd name="T2" fmla="*/ 121 w 686"/>
              <a:gd name="T3" fmla="*/ 66 h 154"/>
              <a:gd name="T4" fmla="*/ 104 w 686"/>
              <a:gd name="T5" fmla="*/ 71 h 154"/>
              <a:gd name="T6" fmla="*/ 45 w 686"/>
              <a:gd name="T7" fmla="*/ 103 h 154"/>
              <a:gd name="T8" fmla="*/ 0 w 686"/>
              <a:gd name="T9" fmla="*/ 132 h 154"/>
              <a:gd name="T10" fmla="*/ 117 w 686"/>
              <a:gd name="T11" fmla="*/ 107 h 154"/>
              <a:gd name="T12" fmla="*/ 296 w 686"/>
              <a:gd name="T13" fmla="*/ 113 h 154"/>
              <a:gd name="T14" fmla="*/ 470 w 686"/>
              <a:gd name="T15" fmla="*/ 97 h 154"/>
              <a:gd name="T16" fmla="*/ 686 w 686"/>
              <a:gd name="T17" fmla="*/ 154 h 154"/>
              <a:gd name="T18" fmla="*/ 686 w 686"/>
              <a:gd name="T19" fmla="*/ 46 h 154"/>
              <a:gd name="T20" fmla="*/ 581 w 686"/>
              <a:gd name="T21" fmla="*/ 36 h 154"/>
              <a:gd name="T22" fmla="*/ 460 w 686"/>
              <a:gd name="T23" fmla="*/ 13 h 154"/>
              <a:gd name="T24" fmla="*/ 392 w 686"/>
              <a:gd name="T25" fmla="*/ 0 h 154"/>
              <a:gd name="T26" fmla="*/ 352 w 686"/>
              <a:gd name="T27" fmla="*/ 10 h 154"/>
              <a:gd name="T28" fmla="*/ 315 w 686"/>
              <a:gd name="T29" fmla="*/ 20 h 154"/>
              <a:gd name="T30" fmla="*/ 345 w 686"/>
              <a:gd name="T31" fmla="*/ 24 h 154"/>
              <a:gd name="T32" fmla="*/ 428 w 686"/>
              <a:gd name="T33" fmla="*/ 35 h 154"/>
              <a:gd name="T34" fmla="*/ 329 w 686"/>
              <a:gd name="T35" fmla="*/ 55 h 154"/>
              <a:gd name="T36" fmla="*/ 268 w 686"/>
              <a:gd name="T37" fmla="*/ 6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6" h="154">
                <a:moveTo>
                  <a:pt x="268" y="67"/>
                </a:moveTo>
                <a:cubicBezTo>
                  <a:pt x="208" y="78"/>
                  <a:pt x="144" y="66"/>
                  <a:pt x="121" y="66"/>
                </a:cubicBezTo>
                <a:cubicBezTo>
                  <a:pt x="117" y="66"/>
                  <a:pt x="111" y="68"/>
                  <a:pt x="104" y="71"/>
                </a:cubicBezTo>
                <a:cubicBezTo>
                  <a:pt x="88" y="78"/>
                  <a:pt x="65" y="91"/>
                  <a:pt x="45" y="103"/>
                </a:cubicBezTo>
                <a:cubicBezTo>
                  <a:pt x="21" y="118"/>
                  <a:pt x="0" y="132"/>
                  <a:pt x="0" y="132"/>
                </a:cubicBezTo>
                <a:cubicBezTo>
                  <a:pt x="0" y="132"/>
                  <a:pt x="74" y="105"/>
                  <a:pt x="117" y="107"/>
                </a:cubicBezTo>
                <a:cubicBezTo>
                  <a:pt x="161" y="109"/>
                  <a:pt x="236" y="132"/>
                  <a:pt x="296" y="113"/>
                </a:cubicBezTo>
                <a:cubicBezTo>
                  <a:pt x="356" y="93"/>
                  <a:pt x="446" y="95"/>
                  <a:pt x="470" y="97"/>
                </a:cubicBezTo>
                <a:cubicBezTo>
                  <a:pt x="486" y="98"/>
                  <a:pt x="607" y="133"/>
                  <a:pt x="686" y="154"/>
                </a:cubicBezTo>
                <a:cubicBezTo>
                  <a:pt x="686" y="46"/>
                  <a:pt x="686" y="46"/>
                  <a:pt x="686" y="46"/>
                </a:cubicBezTo>
                <a:cubicBezTo>
                  <a:pt x="653" y="43"/>
                  <a:pt x="617" y="40"/>
                  <a:pt x="581" y="36"/>
                </a:cubicBezTo>
                <a:cubicBezTo>
                  <a:pt x="541" y="32"/>
                  <a:pt x="499" y="25"/>
                  <a:pt x="460" y="13"/>
                </a:cubicBezTo>
                <a:cubicBezTo>
                  <a:pt x="439" y="6"/>
                  <a:pt x="416" y="2"/>
                  <a:pt x="392" y="0"/>
                </a:cubicBezTo>
                <a:cubicBezTo>
                  <a:pt x="377" y="4"/>
                  <a:pt x="363" y="7"/>
                  <a:pt x="352" y="10"/>
                </a:cubicBezTo>
                <a:cubicBezTo>
                  <a:pt x="330" y="16"/>
                  <a:pt x="315" y="20"/>
                  <a:pt x="315" y="20"/>
                </a:cubicBezTo>
                <a:cubicBezTo>
                  <a:pt x="345" y="24"/>
                  <a:pt x="345" y="24"/>
                  <a:pt x="345" y="24"/>
                </a:cubicBezTo>
                <a:cubicBezTo>
                  <a:pt x="428" y="35"/>
                  <a:pt x="428" y="35"/>
                  <a:pt x="428" y="35"/>
                </a:cubicBezTo>
                <a:cubicBezTo>
                  <a:pt x="428" y="35"/>
                  <a:pt x="380" y="45"/>
                  <a:pt x="329" y="55"/>
                </a:cubicBezTo>
                <a:cubicBezTo>
                  <a:pt x="308" y="59"/>
                  <a:pt x="287" y="63"/>
                  <a:pt x="268" y="67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250117" y="6047629"/>
            <a:ext cx="833438" cy="619125"/>
            <a:chOff x="501650" y="5556249"/>
            <a:chExt cx="833438" cy="619125"/>
          </a:xfrm>
        </p:grpSpPr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501650" y="5556249"/>
              <a:ext cx="833438" cy="619125"/>
            </a:xfrm>
            <a:custGeom>
              <a:avLst/>
              <a:gdLst>
                <a:gd name="T0" fmla="*/ 124 w 194"/>
                <a:gd name="T1" fmla="*/ 81 h 143"/>
                <a:gd name="T2" fmla="*/ 89 w 194"/>
                <a:gd name="T3" fmla="*/ 47 h 143"/>
                <a:gd name="T4" fmla="*/ 111 w 194"/>
                <a:gd name="T5" fmla="*/ 37 h 143"/>
                <a:gd name="T6" fmla="*/ 130 w 194"/>
                <a:gd name="T7" fmla="*/ 51 h 143"/>
                <a:gd name="T8" fmla="*/ 124 w 194"/>
                <a:gd name="T9" fmla="*/ 81 h 143"/>
                <a:gd name="T10" fmla="*/ 161 w 194"/>
                <a:gd name="T11" fmla="*/ 73 h 143"/>
                <a:gd name="T12" fmla="*/ 154 w 194"/>
                <a:gd name="T13" fmla="*/ 91 h 143"/>
                <a:gd name="T14" fmla="*/ 157 w 194"/>
                <a:gd name="T15" fmla="*/ 99 h 143"/>
                <a:gd name="T16" fmla="*/ 164 w 194"/>
                <a:gd name="T17" fmla="*/ 91 h 143"/>
                <a:gd name="T18" fmla="*/ 170 w 194"/>
                <a:gd name="T19" fmla="*/ 97 h 143"/>
                <a:gd name="T20" fmla="*/ 168 w 194"/>
                <a:gd name="T21" fmla="*/ 78 h 143"/>
                <a:gd name="T22" fmla="*/ 161 w 194"/>
                <a:gd name="T23" fmla="*/ 73 h 143"/>
                <a:gd name="T24" fmla="*/ 137 w 194"/>
                <a:gd name="T25" fmla="*/ 24 h 143"/>
                <a:gd name="T26" fmla="*/ 72 w 194"/>
                <a:gd name="T27" fmla="*/ 4 h 143"/>
                <a:gd name="T28" fmla="*/ 7 w 194"/>
                <a:gd name="T29" fmla="*/ 57 h 143"/>
                <a:gd name="T30" fmla="*/ 34 w 194"/>
                <a:gd name="T31" fmla="*/ 124 h 143"/>
                <a:gd name="T32" fmla="*/ 82 w 194"/>
                <a:gd name="T33" fmla="*/ 116 h 143"/>
                <a:gd name="T34" fmla="*/ 109 w 194"/>
                <a:gd name="T35" fmla="*/ 117 h 143"/>
                <a:gd name="T36" fmla="*/ 125 w 194"/>
                <a:gd name="T37" fmla="*/ 106 h 143"/>
                <a:gd name="T38" fmla="*/ 131 w 194"/>
                <a:gd name="T39" fmla="*/ 134 h 143"/>
                <a:gd name="T40" fmla="*/ 135 w 194"/>
                <a:gd name="T41" fmla="*/ 141 h 143"/>
                <a:gd name="T42" fmla="*/ 145 w 194"/>
                <a:gd name="T43" fmla="*/ 140 h 143"/>
                <a:gd name="T44" fmla="*/ 150 w 194"/>
                <a:gd name="T45" fmla="*/ 143 h 143"/>
                <a:gd name="T46" fmla="*/ 158 w 194"/>
                <a:gd name="T47" fmla="*/ 140 h 143"/>
                <a:gd name="T48" fmla="*/ 165 w 194"/>
                <a:gd name="T49" fmla="*/ 141 h 143"/>
                <a:gd name="T50" fmla="*/ 170 w 194"/>
                <a:gd name="T51" fmla="*/ 138 h 143"/>
                <a:gd name="T52" fmla="*/ 178 w 194"/>
                <a:gd name="T53" fmla="*/ 138 h 143"/>
                <a:gd name="T54" fmla="*/ 184 w 194"/>
                <a:gd name="T55" fmla="*/ 136 h 143"/>
                <a:gd name="T56" fmla="*/ 191 w 194"/>
                <a:gd name="T57" fmla="*/ 135 h 143"/>
                <a:gd name="T58" fmla="*/ 193 w 194"/>
                <a:gd name="T59" fmla="*/ 128 h 143"/>
                <a:gd name="T60" fmla="*/ 173 w 194"/>
                <a:gd name="T61" fmla="*/ 96 h 143"/>
                <a:gd name="T62" fmla="*/ 170 w 194"/>
                <a:gd name="T63" fmla="*/ 72 h 143"/>
                <a:gd name="T64" fmla="*/ 160 w 194"/>
                <a:gd name="T65" fmla="*/ 60 h 143"/>
                <a:gd name="T66" fmla="*/ 154 w 194"/>
                <a:gd name="T67" fmla="*/ 34 h 143"/>
                <a:gd name="T68" fmla="*/ 137 w 194"/>
                <a:gd name="T69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143">
                  <a:moveTo>
                    <a:pt x="124" y="81"/>
                  </a:moveTo>
                  <a:cubicBezTo>
                    <a:pt x="99" y="106"/>
                    <a:pt x="80" y="58"/>
                    <a:pt x="89" y="47"/>
                  </a:cubicBezTo>
                  <a:cubicBezTo>
                    <a:pt x="98" y="37"/>
                    <a:pt x="108" y="37"/>
                    <a:pt x="111" y="37"/>
                  </a:cubicBezTo>
                  <a:cubicBezTo>
                    <a:pt x="111" y="37"/>
                    <a:pt x="125" y="38"/>
                    <a:pt x="130" y="51"/>
                  </a:cubicBezTo>
                  <a:cubicBezTo>
                    <a:pt x="134" y="64"/>
                    <a:pt x="137" y="69"/>
                    <a:pt x="124" y="81"/>
                  </a:cubicBezTo>
                  <a:close/>
                  <a:moveTo>
                    <a:pt x="161" y="73"/>
                  </a:moveTo>
                  <a:cubicBezTo>
                    <a:pt x="160" y="79"/>
                    <a:pt x="155" y="86"/>
                    <a:pt x="154" y="91"/>
                  </a:cubicBezTo>
                  <a:cubicBezTo>
                    <a:pt x="154" y="97"/>
                    <a:pt x="155" y="101"/>
                    <a:pt x="157" y="99"/>
                  </a:cubicBezTo>
                  <a:cubicBezTo>
                    <a:pt x="159" y="97"/>
                    <a:pt x="163" y="91"/>
                    <a:pt x="164" y="91"/>
                  </a:cubicBezTo>
                  <a:cubicBezTo>
                    <a:pt x="165" y="91"/>
                    <a:pt x="172" y="98"/>
                    <a:pt x="170" y="97"/>
                  </a:cubicBezTo>
                  <a:cubicBezTo>
                    <a:pt x="168" y="96"/>
                    <a:pt x="170" y="83"/>
                    <a:pt x="168" y="78"/>
                  </a:cubicBezTo>
                  <a:cubicBezTo>
                    <a:pt x="167" y="73"/>
                    <a:pt x="161" y="73"/>
                    <a:pt x="161" y="73"/>
                  </a:cubicBezTo>
                  <a:close/>
                  <a:moveTo>
                    <a:pt x="137" y="24"/>
                  </a:moveTo>
                  <a:cubicBezTo>
                    <a:pt x="137" y="24"/>
                    <a:pt x="115" y="0"/>
                    <a:pt x="72" y="4"/>
                  </a:cubicBezTo>
                  <a:cubicBezTo>
                    <a:pt x="28" y="7"/>
                    <a:pt x="13" y="32"/>
                    <a:pt x="7" y="57"/>
                  </a:cubicBezTo>
                  <a:cubicBezTo>
                    <a:pt x="0" y="83"/>
                    <a:pt x="7" y="110"/>
                    <a:pt x="34" y="124"/>
                  </a:cubicBezTo>
                  <a:cubicBezTo>
                    <a:pt x="61" y="138"/>
                    <a:pt x="72" y="121"/>
                    <a:pt x="82" y="116"/>
                  </a:cubicBezTo>
                  <a:cubicBezTo>
                    <a:pt x="92" y="112"/>
                    <a:pt x="104" y="116"/>
                    <a:pt x="109" y="117"/>
                  </a:cubicBezTo>
                  <a:cubicBezTo>
                    <a:pt x="115" y="118"/>
                    <a:pt x="125" y="106"/>
                    <a:pt x="125" y="106"/>
                  </a:cubicBezTo>
                  <a:cubicBezTo>
                    <a:pt x="125" y="106"/>
                    <a:pt x="130" y="128"/>
                    <a:pt x="131" y="134"/>
                  </a:cubicBezTo>
                  <a:cubicBezTo>
                    <a:pt x="131" y="140"/>
                    <a:pt x="131" y="141"/>
                    <a:pt x="135" y="141"/>
                  </a:cubicBezTo>
                  <a:cubicBezTo>
                    <a:pt x="140" y="141"/>
                    <a:pt x="142" y="141"/>
                    <a:pt x="145" y="140"/>
                  </a:cubicBezTo>
                  <a:cubicBezTo>
                    <a:pt x="148" y="140"/>
                    <a:pt x="149" y="142"/>
                    <a:pt x="150" y="143"/>
                  </a:cubicBezTo>
                  <a:cubicBezTo>
                    <a:pt x="151" y="143"/>
                    <a:pt x="156" y="137"/>
                    <a:pt x="158" y="140"/>
                  </a:cubicBezTo>
                  <a:cubicBezTo>
                    <a:pt x="161" y="142"/>
                    <a:pt x="163" y="142"/>
                    <a:pt x="165" y="141"/>
                  </a:cubicBezTo>
                  <a:cubicBezTo>
                    <a:pt x="168" y="140"/>
                    <a:pt x="168" y="138"/>
                    <a:pt x="170" y="138"/>
                  </a:cubicBezTo>
                  <a:cubicBezTo>
                    <a:pt x="173" y="138"/>
                    <a:pt x="174" y="138"/>
                    <a:pt x="178" y="138"/>
                  </a:cubicBezTo>
                  <a:cubicBezTo>
                    <a:pt x="182" y="139"/>
                    <a:pt x="181" y="137"/>
                    <a:pt x="184" y="136"/>
                  </a:cubicBezTo>
                  <a:cubicBezTo>
                    <a:pt x="187" y="135"/>
                    <a:pt x="189" y="137"/>
                    <a:pt x="191" y="135"/>
                  </a:cubicBezTo>
                  <a:cubicBezTo>
                    <a:pt x="194" y="133"/>
                    <a:pt x="194" y="131"/>
                    <a:pt x="193" y="128"/>
                  </a:cubicBezTo>
                  <a:cubicBezTo>
                    <a:pt x="192" y="125"/>
                    <a:pt x="174" y="100"/>
                    <a:pt x="173" y="96"/>
                  </a:cubicBezTo>
                  <a:cubicBezTo>
                    <a:pt x="171" y="92"/>
                    <a:pt x="173" y="77"/>
                    <a:pt x="170" y="72"/>
                  </a:cubicBezTo>
                  <a:cubicBezTo>
                    <a:pt x="168" y="67"/>
                    <a:pt x="160" y="63"/>
                    <a:pt x="160" y="60"/>
                  </a:cubicBezTo>
                  <a:cubicBezTo>
                    <a:pt x="160" y="56"/>
                    <a:pt x="158" y="39"/>
                    <a:pt x="154" y="34"/>
                  </a:cubicBezTo>
                  <a:cubicBezTo>
                    <a:pt x="150" y="29"/>
                    <a:pt x="137" y="24"/>
                    <a:pt x="137" y="24"/>
                  </a:cubicBezTo>
                  <a:close/>
                </a:path>
              </a:pathLst>
            </a:custGeom>
            <a:solidFill>
              <a:srgbClr val="444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561975" y="5962649"/>
              <a:ext cx="760413" cy="212725"/>
            </a:xfrm>
            <a:custGeom>
              <a:avLst/>
              <a:gdLst>
                <a:gd name="T0" fmla="*/ 111 w 177"/>
                <a:gd name="T1" fmla="*/ 12 h 49"/>
                <a:gd name="T2" fmla="*/ 116 w 177"/>
                <a:gd name="T3" fmla="*/ 35 h 49"/>
                <a:gd name="T4" fmla="*/ 117 w 177"/>
                <a:gd name="T5" fmla="*/ 40 h 49"/>
                <a:gd name="T6" fmla="*/ 121 w 177"/>
                <a:gd name="T7" fmla="*/ 47 h 49"/>
                <a:gd name="T8" fmla="*/ 131 w 177"/>
                <a:gd name="T9" fmla="*/ 46 h 49"/>
                <a:gd name="T10" fmla="*/ 136 w 177"/>
                <a:gd name="T11" fmla="*/ 49 h 49"/>
                <a:gd name="T12" fmla="*/ 144 w 177"/>
                <a:gd name="T13" fmla="*/ 46 h 49"/>
                <a:gd name="T14" fmla="*/ 151 w 177"/>
                <a:gd name="T15" fmla="*/ 47 h 49"/>
                <a:gd name="T16" fmla="*/ 156 w 177"/>
                <a:gd name="T17" fmla="*/ 44 h 49"/>
                <a:gd name="T18" fmla="*/ 164 w 177"/>
                <a:gd name="T19" fmla="*/ 44 h 49"/>
                <a:gd name="T20" fmla="*/ 170 w 177"/>
                <a:gd name="T21" fmla="*/ 42 h 49"/>
                <a:gd name="T22" fmla="*/ 177 w 177"/>
                <a:gd name="T23" fmla="*/ 41 h 49"/>
                <a:gd name="T24" fmla="*/ 176 w 177"/>
                <a:gd name="T25" fmla="*/ 38 h 49"/>
                <a:gd name="T26" fmla="*/ 172 w 177"/>
                <a:gd name="T27" fmla="*/ 37 h 49"/>
                <a:gd name="T28" fmla="*/ 164 w 177"/>
                <a:gd name="T29" fmla="*/ 37 h 49"/>
                <a:gd name="T30" fmla="*/ 157 w 177"/>
                <a:gd name="T31" fmla="*/ 36 h 49"/>
                <a:gd name="T32" fmla="*/ 157 w 177"/>
                <a:gd name="T33" fmla="*/ 36 h 49"/>
                <a:gd name="T34" fmla="*/ 147 w 177"/>
                <a:gd name="T35" fmla="*/ 42 h 49"/>
                <a:gd name="T36" fmla="*/ 139 w 177"/>
                <a:gd name="T37" fmla="*/ 42 h 49"/>
                <a:gd name="T38" fmla="*/ 128 w 177"/>
                <a:gd name="T39" fmla="*/ 39 h 49"/>
                <a:gd name="T40" fmla="*/ 125 w 177"/>
                <a:gd name="T41" fmla="*/ 35 h 49"/>
                <a:gd name="T42" fmla="*/ 121 w 177"/>
                <a:gd name="T43" fmla="*/ 21 h 49"/>
                <a:gd name="T44" fmla="*/ 123 w 177"/>
                <a:gd name="T45" fmla="*/ 0 h 49"/>
                <a:gd name="T46" fmla="*/ 101 w 177"/>
                <a:gd name="T47" fmla="*/ 14 h 49"/>
                <a:gd name="T48" fmla="*/ 80 w 177"/>
                <a:gd name="T49" fmla="*/ 10 h 49"/>
                <a:gd name="T50" fmla="*/ 60 w 177"/>
                <a:gd name="T51" fmla="*/ 17 h 49"/>
                <a:gd name="T52" fmla="*/ 26 w 177"/>
                <a:gd name="T53" fmla="*/ 28 h 49"/>
                <a:gd name="T54" fmla="*/ 7 w 177"/>
                <a:gd name="T55" fmla="*/ 19 h 49"/>
                <a:gd name="T56" fmla="*/ 0 w 177"/>
                <a:gd name="T57" fmla="*/ 13 h 49"/>
                <a:gd name="T58" fmla="*/ 5 w 177"/>
                <a:gd name="T59" fmla="*/ 19 h 49"/>
                <a:gd name="T60" fmla="*/ 20 w 177"/>
                <a:gd name="T61" fmla="*/ 30 h 49"/>
                <a:gd name="T62" fmla="*/ 31 w 177"/>
                <a:gd name="T63" fmla="*/ 35 h 49"/>
                <a:gd name="T64" fmla="*/ 47 w 177"/>
                <a:gd name="T65" fmla="*/ 34 h 49"/>
                <a:gd name="T66" fmla="*/ 68 w 177"/>
                <a:gd name="T67" fmla="*/ 22 h 49"/>
                <a:gd name="T68" fmla="*/ 95 w 177"/>
                <a:gd name="T69" fmla="*/ 23 h 49"/>
                <a:gd name="T70" fmla="*/ 111 w 177"/>
                <a:gd name="T7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49">
                  <a:moveTo>
                    <a:pt x="111" y="12"/>
                  </a:moveTo>
                  <a:cubicBezTo>
                    <a:pt x="111" y="12"/>
                    <a:pt x="114" y="26"/>
                    <a:pt x="116" y="35"/>
                  </a:cubicBezTo>
                  <a:cubicBezTo>
                    <a:pt x="116" y="37"/>
                    <a:pt x="116" y="39"/>
                    <a:pt x="117" y="40"/>
                  </a:cubicBezTo>
                  <a:cubicBezTo>
                    <a:pt x="117" y="46"/>
                    <a:pt x="117" y="47"/>
                    <a:pt x="121" y="47"/>
                  </a:cubicBezTo>
                  <a:cubicBezTo>
                    <a:pt x="126" y="47"/>
                    <a:pt x="128" y="47"/>
                    <a:pt x="131" y="46"/>
                  </a:cubicBezTo>
                  <a:cubicBezTo>
                    <a:pt x="134" y="46"/>
                    <a:pt x="135" y="48"/>
                    <a:pt x="136" y="49"/>
                  </a:cubicBezTo>
                  <a:cubicBezTo>
                    <a:pt x="137" y="49"/>
                    <a:pt x="142" y="43"/>
                    <a:pt x="144" y="46"/>
                  </a:cubicBezTo>
                  <a:cubicBezTo>
                    <a:pt x="147" y="48"/>
                    <a:pt x="149" y="48"/>
                    <a:pt x="151" y="47"/>
                  </a:cubicBezTo>
                  <a:cubicBezTo>
                    <a:pt x="154" y="46"/>
                    <a:pt x="154" y="44"/>
                    <a:pt x="156" y="44"/>
                  </a:cubicBezTo>
                  <a:cubicBezTo>
                    <a:pt x="159" y="44"/>
                    <a:pt x="160" y="44"/>
                    <a:pt x="164" y="44"/>
                  </a:cubicBezTo>
                  <a:cubicBezTo>
                    <a:pt x="168" y="45"/>
                    <a:pt x="167" y="43"/>
                    <a:pt x="170" y="42"/>
                  </a:cubicBezTo>
                  <a:cubicBezTo>
                    <a:pt x="173" y="41"/>
                    <a:pt x="175" y="43"/>
                    <a:pt x="177" y="41"/>
                  </a:cubicBezTo>
                  <a:cubicBezTo>
                    <a:pt x="177" y="39"/>
                    <a:pt x="177" y="38"/>
                    <a:pt x="176" y="38"/>
                  </a:cubicBezTo>
                  <a:cubicBezTo>
                    <a:pt x="174" y="36"/>
                    <a:pt x="172" y="37"/>
                    <a:pt x="172" y="37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4" y="36"/>
                    <a:pt x="149" y="41"/>
                    <a:pt x="147" y="42"/>
                  </a:cubicBezTo>
                  <a:cubicBezTo>
                    <a:pt x="145" y="43"/>
                    <a:pt x="142" y="42"/>
                    <a:pt x="139" y="42"/>
                  </a:cubicBezTo>
                  <a:cubicBezTo>
                    <a:pt x="135" y="42"/>
                    <a:pt x="129" y="41"/>
                    <a:pt x="128" y="39"/>
                  </a:cubicBezTo>
                  <a:cubicBezTo>
                    <a:pt x="127" y="39"/>
                    <a:pt x="126" y="38"/>
                    <a:pt x="125" y="35"/>
                  </a:cubicBezTo>
                  <a:cubicBezTo>
                    <a:pt x="124" y="33"/>
                    <a:pt x="123" y="28"/>
                    <a:pt x="121" y="21"/>
                  </a:cubicBezTo>
                  <a:cubicBezTo>
                    <a:pt x="118" y="7"/>
                    <a:pt x="123" y="0"/>
                    <a:pt x="123" y="0"/>
                  </a:cubicBezTo>
                  <a:cubicBezTo>
                    <a:pt x="123" y="0"/>
                    <a:pt x="105" y="11"/>
                    <a:pt x="101" y="14"/>
                  </a:cubicBezTo>
                  <a:cubicBezTo>
                    <a:pt x="96" y="16"/>
                    <a:pt x="88" y="11"/>
                    <a:pt x="80" y="10"/>
                  </a:cubicBezTo>
                  <a:cubicBezTo>
                    <a:pt x="71" y="8"/>
                    <a:pt x="67" y="11"/>
                    <a:pt x="60" y="17"/>
                  </a:cubicBezTo>
                  <a:cubicBezTo>
                    <a:pt x="53" y="23"/>
                    <a:pt x="45" y="31"/>
                    <a:pt x="26" y="28"/>
                  </a:cubicBezTo>
                  <a:cubicBezTo>
                    <a:pt x="20" y="27"/>
                    <a:pt x="14" y="24"/>
                    <a:pt x="7" y="19"/>
                  </a:cubicBezTo>
                  <a:cubicBezTo>
                    <a:pt x="5" y="17"/>
                    <a:pt x="2" y="15"/>
                    <a:pt x="0" y="13"/>
                  </a:cubicBezTo>
                  <a:cubicBezTo>
                    <a:pt x="1" y="16"/>
                    <a:pt x="3" y="18"/>
                    <a:pt x="5" y="19"/>
                  </a:cubicBezTo>
                  <a:cubicBezTo>
                    <a:pt x="9" y="24"/>
                    <a:pt x="14" y="27"/>
                    <a:pt x="20" y="30"/>
                  </a:cubicBezTo>
                  <a:cubicBezTo>
                    <a:pt x="24" y="32"/>
                    <a:pt x="27" y="34"/>
                    <a:pt x="31" y="35"/>
                  </a:cubicBezTo>
                  <a:cubicBezTo>
                    <a:pt x="37" y="36"/>
                    <a:pt x="43" y="36"/>
                    <a:pt x="47" y="34"/>
                  </a:cubicBezTo>
                  <a:cubicBezTo>
                    <a:pt x="56" y="32"/>
                    <a:pt x="62" y="25"/>
                    <a:pt x="68" y="22"/>
                  </a:cubicBezTo>
                  <a:cubicBezTo>
                    <a:pt x="78" y="18"/>
                    <a:pt x="90" y="22"/>
                    <a:pt x="95" y="23"/>
                  </a:cubicBezTo>
                  <a:cubicBezTo>
                    <a:pt x="101" y="24"/>
                    <a:pt x="111" y="12"/>
                    <a:pt x="111" y="12"/>
                  </a:cubicBezTo>
                  <a:close/>
                </a:path>
              </a:pathLst>
            </a:custGeom>
            <a:solidFill>
              <a:srgbClr val="3B4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Freeform 9"/>
          <p:cNvSpPr>
            <a:spLocks noEditPoints="1"/>
          </p:cNvSpPr>
          <p:nvPr/>
        </p:nvSpPr>
        <p:spPr bwMode="auto">
          <a:xfrm>
            <a:off x="9518372" y="5214663"/>
            <a:ext cx="1049245" cy="1345728"/>
          </a:xfrm>
          <a:custGeom>
            <a:avLst/>
            <a:gdLst>
              <a:gd name="T0" fmla="*/ 460 w 593"/>
              <a:gd name="T1" fmla="*/ 68 h 761"/>
              <a:gd name="T2" fmla="*/ 496 w 593"/>
              <a:gd name="T3" fmla="*/ 220 h 761"/>
              <a:gd name="T4" fmla="*/ 478 w 593"/>
              <a:gd name="T5" fmla="*/ 197 h 761"/>
              <a:gd name="T6" fmla="*/ 472 w 593"/>
              <a:gd name="T7" fmla="*/ 235 h 761"/>
              <a:gd name="T8" fmla="*/ 439 w 593"/>
              <a:gd name="T9" fmla="*/ 246 h 761"/>
              <a:gd name="T10" fmla="*/ 420 w 593"/>
              <a:gd name="T11" fmla="*/ 223 h 761"/>
              <a:gd name="T12" fmla="*/ 412 w 593"/>
              <a:gd name="T13" fmla="*/ 253 h 761"/>
              <a:gd name="T14" fmla="*/ 381 w 593"/>
              <a:gd name="T15" fmla="*/ 250 h 761"/>
              <a:gd name="T16" fmla="*/ 354 w 593"/>
              <a:gd name="T17" fmla="*/ 194 h 761"/>
              <a:gd name="T18" fmla="*/ 362 w 593"/>
              <a:gd name="T19" fmla="*/ 125 h 761"/>
              <a:gd name="T20" fmla="*/ 366 w 593"/>
              <a:gd name="T21" fmla="*/ 94 h 761"/>
              <a:gd name="T22" fmla="*/ 382 w 593"/>
              <a:gd name="T23" fmla="*/ 109 h 761"/>
              <a:gd name="T24" fmla="*/ 395 w 593"/>
              <a:gd name="T25" fmla="*/ 124 h 761"/>
              <a:gd name="T26" fmla="*/ 403 w 593"/>
              <a:gd name="T27" fmla="*/ 86 h 761"/>
              <a:gd name="T28" fmla="*/ 435 w 593"/>
              <a:gd name="T29" fmla="*/ 84 h 761"/>
              <a:gd name="T30" fmla="*/ 455 w 593"/>
              <a:gd name="T31" fmla="*/ 112 h 761"/>
              <a:gd name="T32" fmla="*/ 359 w 593"/>
              <a:gd name="T33" fmla="*/ 70 h 761"/>
              <a:gd name="T34" fmla="*/ 370 w 593"/>
              <a:gd name="T35" fmla="*/ 56 h 761"/>
              <a:gd name="T36" fmla="*/ 372 w 593"/>
              <a:gd name="T37" fmla="*/ 78 h 761"/>
              <a:gd name="T38" fmla="*/ 446 w 593"/>
              <a:gd name="T39" fmla="*/ 58 h 761"/>
              <a:gd name="T40" fmla="*/ 443 w 593"/>
              <a:gd name="T41" fmla="*/ 35 h 761"/>
              <a:gd name="T42" fmla="*/ 455 w 593"/>
              <a:gd name="T43" fmla="*/ 44 h 761"/>
              <a:gd name="T44" fmla="*/ 446 w 593"/>
              <a:gd name="T45" fmla="*/ 58 h 761"/>
              <a:gd name="T46" fmla="*/ 305 w 593"/>
              <a:gd name="T47" fmla="*/ 59 h 761"/>
              <a:gd name="T48" fmla="*/ 332 w 593"/>
              <a:gd name="T49" fmla="*/ 317 h 761"/>
              <a:gd name="T50" fmla="*/ 258 w 593"/>
              <a:gd name="T51" fmla="*/ 446 h 761"/>
              <a:gd name="T52" fmla="*/ 286 w 593"/>
              <a:gd name="T53" fmla="*/ 398 h 761"/>
              <a:gd name="T54" fmla="*/ 348 w 593"/>
              <a:gd name="T55" fmla="*/ 355 h 761"/>
              <a:gd name="T56" fmla="*/ 348 w 593"/>
              <a:gd name="T57" fmla="*/ 355 h 761"/>
              <a:gd name="T58" fmla="*/ 348 w 593"/>
              <a:gd name="T59" fmla="*/ 355 h 761"/>
              <a:gd name="T60" fmla="*/ 318 w 593"/>
              <a:gd name="T61" fmla="*/ 405 h 761"/>
              <a:gd name="T62" fmla="*/ 234 w 593"/>
              <a:gd name="T63" fmla="*/ 485 h 761"/>
              <a:gd name="T64" fmla="*/ 234 w 593"/>
              <a:gd name="T65" fmla="*/ 485 h 761"/>
              <a:gd name="T66" fmla="*/ 265 w 593"/>
              <a:gd name="T67" fmla="*/ 490 h 761"/>
              <a:gd name="T68" fmla="*/ 330 w 593"/>
              <a:gd name="T69" fmla="*/ 472 h 761"/>
              <a:gd name="T70" fmla="*/ 330 w 593"/>
              <a:gd name="T71" fmla="*/ 472 h 761"/>
              <a:gd name="T72" fmla="*/ 205 w 593"/>
              <a:gd name="T73" fmla="*/ 558 h 761"/>
              <a:gd name="T74" fmla="*/ 79 w 593"/>
              <a:gd name="T75" fmla="*/ 596 h 761"/>
              <a:gd name="T76" fmla="*/ 99 w 593"/>
              <a:gd name="T77" fmla="*/ 607 h 761"/>
              <a:gd name="T78" fmla="*/ 143 w 593"/>
              <a:gd name="T79" fmla="*/ 604 h 761"/>
              <a:gd name="T80" fmla="*/ 43 w 593"/>
              <a:gd name="T81" fmla="*/ 715 h 761"/>
              <a:gd name="T82" fmla="*/ 70 w 593"/>
              <a:gd name="T83" fmla="*/ 716 h 761"/>
              <a:gd name="T84" fmla="*/ 155 w 593"/>
              <a:gd name="T85" fmla="*/ 657 h 761"/>
              <a:gd name="T86" fmla="*/ 207 w 593"/>
              <a:gd name="T87" fmla="*/ 678 h 761"/>
              <a:gd name="T88" fmla="*/ 265 w 593"/>
              <a:gd name="T89" fmla="*/ 669 h 761"/>
              <a:gd name="T90" fmla="*/ 210 w 593"/>
              <a:gd name="T91" fmla="*/ 698 h 761"/>
              <a:gd name="T92" fmla="*/ 163 w 593"/>
              <a:gd name="T93" fmla="*/ 723 h 761"/>
              <a:gd name="T94" fmla="*/ 272 w 593"/>
              <a:gd name="T95" fmla="*/ 690 h 761"/>
              <a:gd name="T96" fmla="*/ 305 w 593"/>
              <a:gd name="T97" fmla="*/ 696 h 761"/>
              <a:gd name="T98" fmla="*/ 202 w 593"/>
              <a:gd name="T99" fmla="*/ 761 h 761"/>
              <a:gd name="T100" fmla="*/ 325 w 593"/>
              <a:gd name="T101" fmla="*/ 707 h 761"/>
              <a:gd name="T102" fmla="*/ 340 w 593"/>
              <a:gd name="T103" fmla="*/ 706 h 761"/>
              <a:gd name="T104" fmla="*/ 314 w 593"/>
              <a:gd name="T105" fmla="*/ 731 h 761"/>
              <a:gd name="T106" fmla="*/ 427 w 593"/>
              <a:gd name="T107" fmla="*/ 678 h 761"/>
              <a:gd name="T108" fmla="*/ 427 w 593"/>
              <a:gd name="T109" fmla="*/ 678 h 761"/>
              <a:gd name="T110" fmla="*/ 426 w 593"/>
              <a:gd name="T111" fmla="*/ 696 h 761"/>
              <a:gd name="T112" fmla="*/ 534 w 593"/>
              <a:gd name="T113" fmla="*/ 579 h 761"/>
              <a:gd name="T114" fmla="*/ 544 w 593"/>
              <a:gd name="T115" fmla="*/ 642 h 761"/>
              <a:gd name="T116" fmla="*/ 558 w 593"/>
              <a:gd name="T117" fmla="*/ 396 h 761"/>
              <a:gd name="T118" fmla="*/ 593 w 593"/>
              <a:gd name="T119" fmla="*/ 420 h 761"/>
              <a:gd name="T120" fmla="*/ 509 w 593"/>
              <a:gd name="T121" fmla="*/ 127 h 761"/>
              <a:gd name="T122" fmla="*/ 401 w 593"/>
              <a:gd name="T123" fmla="*/ 0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" h="761">
                <a:moveTo>
                  <a:pt x="455" y="112"/>
                </a:moveTo>
                <a:cubicBezTo>
                  <a:pt x="460" y="68"/>
                  <a:pt x="460" y="68"/>
                  <a:pt x="460" y="68"/>
                </a:cubicBezTo>
                <a:cubicBezTo>
                  <a:pt x="460" y="68"/>
                  <a:pt x="473" y="99"/>
                  <a:pt x="483" y="142"/>
                </a:cubicBezTo>
                <a:cubicBezTo>
                  <a:pt x="493" y="185"/>
                  <a:pt x="498" y="216"/>
                  <a:pt x="496" y="220"/>
                </a:cubicBezTo>
                <a:cubicBezTo>
                  <a:pt x="496" y="221"/>
                  <a:pt x="496" y="221"/>
                  <a:pt x="495" y="221"/>
                </a:cubicBezTo>
                <a:cubicBezTo>
                  <a:pt x="492" y="221"/>
                  <a:pt x="480" y="202"/>
                  <a:pt x="478" y="197"/>
                </a:cubicBezTo>
                <a:cubicBezTo>
                  <a:pt x="478" y="197"/>
                  <a:pt x="477" y="233"/>
                  <a:pt x="473" y="235"/>
                </a:cubicBezTo>
                <a:cubicBezTo>
                  <a:pt x="473" y="235"/>
                  <a:pt x="472" y="235"/>
                  <a:pt x="472" y="235"/>
                </a:cubicBezTo>
                <a:cubicBezTo>
                  <a:pt x="465" y="235"/>
                  <a:pt x="449" y="210"/>
                  <a:pt x="449" y="210"/>
                </a:cubicBezTo>
                <a:cubicBezTo>
                  <a:pt x="449" y="210"/>
                  <a:pt x="448" y="246"/>
                  <a:pt x="439" y="246"/>
                </a:cubicBezTo>
                <a:cubicBezTo>
                  <a:pt x="439" y="246"/>
                  <a:pt x="439" y="246"/>
                  <a:pt x="438" y="246"/>
                </a:cubicBezTo>
                <a:cubicBezTo>
                  <a:pt x="429" y="243"/>
                  <a:pt x="420" y="223"/>
                  <a:pt x="420" y="223"/>
                </a:cubicBezTo>
                <a:cubicBezTo>
                  <a:pt x="420" y="223"/>
                  <a:pt x="416" y="251"/>
                  <a:pt x="412" y="253"/>
                </a:cubicBezTo>
                <a:cubicBezTo>
                  <a:pt x="412" y="253"/>
                  <a:pt x="412" y="253"/>
                  <a:pt x="412" y="253"/>
                </a:cubicBezTo>
                <a:cubicBezTo>
                  <a:pt x="407" y="253"/>
                  <a:pt x="389" y="222"/>
                  <a:pt x="389" y="222"/>
                </a:cubicBezTo>
                <a:cubicBezTo>
                  <a:pt x="389" y="222"/>
                  <a:pt x="383" y="246"/>
                  <a:pt x="381" y="250"/>
                </a:cubicBezTo>
                <a:cubicBezTo>
                  <a:pt x="381" y="250"/>
                  <a:pt x="381" y="250"/>
                  <a:pt x="381" y="250"/>
                </a:cubicBezTo>
                <a:cubicBezTo>
                  <a:pt x="378" y="250"/>
                  <a:pt x="363" y="220"/>
                  <a:pt x="354" y="194"/>
                </a:cubicBezTo>
                <a:cubicBezTo>
                  <a:pt x="345" y="167"/>
                  <a:pt x="332" y="94"/>
                  <a:pt x="332" y="94"/>
                </a:cubicBezTo>
                <a:cubicBezTo>
                  <a:pt x="332" y="94"/>
                  <a:pt x="356" y="121"/>
                  <a:pt x="362" y="125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66" y="125"/>
                  <a:pt x="364" y="102"/>
                  <a:pt x="366" y="94"/>
                </a:cubicBezTo>
                <a:cubicBezTo>
                  <a:pt x="366" y="93"/>
                  <a:pt x="367" y="93"/>
                  <a:pt x="367" y="93"/>
                </a:cubicBezTo>
                <a:cubicBezTo>
                  <a:pt x="370" y="93"/>
                  <a:pt x="376" y="101"/>
                  <a:pt x="382" y="109"/>
                </a:cubicBezTo>
                <a:cubicBezTo>
                  <a:pt x="388" y="117"/>
                  <a:pt x="393" y="124"/>
                  <a:pt x="395" y="124"/>
                </a:cubicBezTo>
                <a:cubicBezTo>
                  <a:pt x="395" y="124"/>
                  <a:pt x="395" y="124"/>
                  <a:pt x="395" y="124"/>
                </a:cubicBezTo>
                <a:cubicBezTo>
                  <a:pt x="397" y="124"/>
                  <a:pt x="398" y="92"/>
                  <a:pt x="402" y="87"/>
                </a:cubicBezTo>
                <a:cubicBezTo>
                  <a:pt x="402" y="86"/>
                  <a:pt x="402" y="86"/>
                  <a:pt x="403" y="86"/>
                </a:cubicBezTo>
                <a:cubicBezTo>
                  <a:pt x="408" y="86"/>
                  <a:pt x="432" y="125"/>
                  <a:pt x="432" y="125"/>
                </a:cubicBezTo>
                <a:cubicBezTo>
                  <a:pt x="432" y="125"/>
                  <a:pt x="434" y="89"/>
                  <a:pt x="435" y="84"/>
                </a:cubicBezTo>
                <a:cubicBezTo>
                  <a:pt x="435" y="83"/>
                  <a:pt x="435" y="83"/>
                  <a:pt x="435" y="83"/>
                </a:cubicBezTo>
                <a:cubicBezTo>
                  <a:pt x="438" y="83"/>
                  <a:pt x="455" y="112"/>
                  <a:pt x="455" y="112"/>
                </a:cubicBezTo>
                <a:moveTo>
                  <a:pt x="370" y="78"/>
                </a:moveTo>
                <a:cubicBezTo>
                  <a:pt x="364" y="78"/>
                  <a:pt x="360" y="75"/>
                  <a:pt x="359" y="70"/>
                </a:cubicBezTo>
                <a:cubicBezTo>
                  <a:pt x="357" y="64"/>
                  <a:pt x="361" y="58"/>
                  <a:pt x="367" y="56"/>
                </a:cubicBezTo>
                <a:cubicBezTo>
                  <a:pt x="368" y="56"/>
                  <a:pt x="369" y="56"/>
                  <a:pt x="370" y="56"/>
                </a:cubicBezTo>
                <a:cubicBezTo>
                  <a:pt x="375" y="56"/>
                  <a:pt x="379" y="59"/>
                  <a:pt x="381" y="65"/>
                </a:cubicBezTo>
                <a:cubicBezTo>
                  <a:pt x="382" y="71"/>
                  <a:pt x="378" y="77"/>
                  <a:pt x="372" y="78"/>
                </a:cubicBezTo>
                <a:cubicBezTo>
                  <a:pt x="371" y="78"/>
                  <a:pt x="370" y="78"/>
                  <a:pt x="370" y="78"/>
                </a:cubicBezTo>
                <a:moveTo>
                  <a:pt x="446" y="58"/>
                </a:moveTo>
                <a:cubicBezTo>
                  <a:pt x="441" y="58"/>
                  <a:pt x="437" y="54"/>
                  <a:pt x="436" y="49"/>
                </a:cubicBezTo>
                <a:cubicBezTo>
                  <a:pt x="434" y="43"/>
                  <a:pt x="437" y="37"/>
                  <a:pt x="443" y="35"/>
                </a:cubicBezTo>
                <a:cubicBezTo>
                  <a:pt x="443" y="35"/>
                  <a:pt x="444" y="35"/>
                  <a:pt x="445" y="35"/>
                </a:cubicBezTo>
                <a:cubicBezTo>
                  <a:pt x="449" y="35"/>
                  <a:pt x="454" y="39"/>
                  <a:pt x="455" y="44"/>
                </a:cubicBezTo>
                <a:cubicBezTo>
                  <a:pt x="456" y="50"/>
                  <a:pt x="453" y="56"/>
                  <a:pt x="448" y="57"/>
                </a:cubicBezTo>
                <a:cubicBezTo>
                  <a:pt x="447" y="58"/>
                  <a:pt x="447" y="58"/>
                  <a:pt x="446" y="58"/>
                </a:cubicBezTo>
                <a:moveTo>
                  <a:pt x="401" y="0"/>
                </a:moveTo>
                <a:cubicBezTo>
                  <a:pt x="362" y="0"/>
                  <a:pt x="324" y="23"/>
                  <a:pt x="305" y="59"/>
                </a:cubicBezTo>
                <a:cubicBezTo>
                  <a:pt x="284" y="100"/>
                  <a:pt x="299" y="216"/>
                  <a:pt x="315" y="252"/>
                </a:cubicBezTo>
                <a:cubicBezTo>
                  <a:pt x="332" y="288"/>
                  <a:pt x="340" y="284"/>
                  <a:pt x="332" y="317"/>
                </a:cubicBezTo>
                <a:cubicBezTo>
                  <a:pt x="324" y="349"/>
                  <a:pt x="323" y="340"/>
                  <a:pt x="289" y="371"/>
                </a:cubicBezTo>
                <a:cubicBezTo>
                  <a:pt x="256" y="401"/>
                  <a:pt x="258" y="446"/>
                  <a:pt x="258" y="446"/>
                </a:cubicBezTo>
                <a:cubicBezTo>
                  <a:pt x="258" y="446"/>
                  <a:pt x="258" y="445"/>
                  <a:pt x="258" y="445"/>
                </a:cubicBezTo>
                <a:cubicBezTo>
                  <a:pt x="258" y="441"/>
                  <a:pt x="257" y="416"/>
                  <a:pt x="286" y="398"/>
                </a:cubicBezTo>
                <a:cubicBezTo>
                  <a:pt x="316" y="380"/>
                  <a:pt x="347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7" y="355"/>
                  <a:pt x="327" y="372"/>
                  <a:pt x="318" y="405"/>
                </a:cubicBezTo>
                <a:cubicBezTo>
                  <a:pt x="310" y="439"/>
                  <a:pt x="307" y="453"/>
                  <a:pt x="289" y="467"/>
                </a:cubicBezTo>
                <a:cubicBezTo>
                  <a:pt x="271" y="480"/>
                  <a:pt x="232" y="485"/>
                  <a:pt x="234" y="485"/>
                </a:cubicBezTo>
                <a:cubicBezTo>
                  <a:pt x="234" y="485"/>
                  <a:pt x="234" y="485"/>
                  <a:pt x="234" y="485"/>
                </a:cubicBezTo>
                <a:cubicBezTo>
                  <a:pt x="234" y="485"/>
                  <a:pt x="234" y="485"/>
                  <a:pt x="234" y="485"/>
                </a:cubicBezTo>
                <a:cubicBezTo>
                  <a:pt x="237" y="485"/>
                  <a:pt x="240" y="487"/>
                  <a:pt x="246" y="488"/>
                </a:cubicBezTo>
                <a:cubicBezTo>
                  <a:pt x="251" y="489"/>
                  <a:pt x="257" y="490"/>
                  <a:pt x="265" y="490"/>
                </a:cubicBezTo>
                <a:cubicBezTo>
                  <a:pt x="271" y="490"/>
                  <a:pt x="277" y="490"/>
                  <a:pt x="283" y="488"/>
                </a:cubicBezTo>
                <a:cubicBezTo>
                  <a:pt x="310" y="482"/>
                  <a:pt x="330" y="472"/>
                  <a:pt x="330" y="472"/>
                </a:cubicBezTo>
                <a:cubicBezTo>
                  <a:pt x="330" y="472"/>
                  <a:pt x="330" y="472"/>
                  <a:pt x="330" y="472"/>
                </a:cubicBezTo>
                <a:cubicBezTo>
                  <a:pt x="330" y="472"/>
                  <a:pt x="330" y="472"/>
                  <a:pt x="330" y="472"/>
                </a:cubicBezTo>
                <a:cubicBezTo>
                  <a:pt x="330" y="472"/>
                  <a:pt x="318" y="480"/>
                  <a:pt x="294" y="520"/>
                </a:cubicBezTo>
                <a:cubicBezTo>
                  <a:pt x="270" y="560"/>
                  <a:pt x="228" y="549"/>
                  <a:pt x="205" y="558"/>
                </a:cubicBezTo>
                <a:cubicBezTo>
                  <a:pt x="181" y="567"/>
                  <a:pt x="172" y="573"/>
                  <a:pt x="139" y="574"/>
                </a:cubicBezTo>
                <a:cubicBezTo>
                  <a:pt x="105" y="576"/>
                  <a:pt x="93" y="581"/>
                  <a:pt x="79" y="596"/>
                </a:cubicBezTo>
                <a:cubicBezTo>
                  <a:pt x="65" y="610"/>
                  <a:pt x="57" y="635"/>
                  <a:pt x="57" y="635"/>
                </a:cubicBezTo>
                <a:cubicBezTo>
                  <a:pt x="57" y="635"/>
                  <a:pt x="71" y="613"/>
                  <a:pt x="99" y="607"/>
                </a:cubicBezTo>
                <a:cubicBezTo>
                  <a:pt x="114" y="604"/>
                  <a:pt x="125" y="603"/>
                  <a:pt x="133" y="603"/>
                </a:cubicBezTo>
                <a:cubicBezTo>
                  <a:pt x="140" y="603"/>
                  <a:pt x="143" y="604"/>
                  <a:pt x="143" y="604"/>
                </a:cubicBezTo>
                <a:cubicBezTo>
                  <a:pt x="143" y="604"/>
                  <a:pt x="104" y="605"/>
                  <a:pt x="80" y="642"/>
                </a:cubicBezTo>
                <a:cubicBezTo>
                  <a:pt x="56" y="679"/>
                  <a:pt x="72" y="689"/>
                  <a:pt x="43" y="715"/>
                </a:cubicBezTo>
                <a:cubicBezTo>
                  <a:pt x="14" y="741"/>
                  <a:pt x="0" y="748"/>
                  <a:pt x="0" y="748"/>
                </a:cubicBezTo>
                <a:cubicBezTo>
                  <a:pt x="0" y="748"/>
                  <a:pt x="39" y="744"/>
                  <a:pt x="70" y="716"/>
                </a:cubicBezTo>
                <a:cubicBezTo>
                  <a:pt x="100" y="688"/>
                  <a:pt x="107" y="669"/>
                  <a:pt x="142" y="659"/>
                </a:cubicBezTo>
                <a:cubicBezTo>
                  <a:pt x="147" y="658"/>
                  <a:pt x="151" y="657"/>
                  <a:pt x="155" y="657"/>
                </a:cubicBezTo>
                <a:cubicBezTo>
                  <a:pt x="166" y="657"/>
                  <a:pt x="173" y="662"/>
                  <a:pt x="180" y="667"/>
                </a:cubicBezTo>
                <a:cubicBezTo>
                  <a:pt x="187" y="672"/>
                  <a:pt x="195" y="678"/>
                  <a:pt x="207" y="678"/>
                </a:cubicBezTo>
                <a:cubicBezTo>
                  <a:pt x="208" y="678"/>
                  <a:pt x="210" y="677"/>
                  <a:pt x="212" y="677"/>
                </a:cubicBezTo>
                <a:cubicBezTo>
                  <a:pt x="240" y="674"/>
                  <a:pt x="263" y="669"/>
                  <a:pt x="265" y="669"/>
                </a:cubicBezTo>
                <a:cubicBezTo>
                  <a:pt x="265" y="669"/>
                  <a:pt x="265" y="669"/>
                  <a:pt x="264" y="670"/>
                </a:cubicBezTo>
                <a:cubicBezTo>
                  <a:pt x="259" y="672"/>
                  <a:pt x="240" y="691"/>
                  <a:pt x="210" y="698"/>
                </a:cubicBezTo>
                <a:cubicBezTo>
                  <a:pt x="180" y="704"/>
                  <a:pt x="153" y="719"/>
                  <a:pt x="153" y="719"/>
                </a:cubicBezTo>
                <a:cubicBezTo>
                  <a:pt x="153" y="719"/>
                  <a:pt x="154" y="723"/>
                  <a:pt x="163" y="723"/>
                </a:cubicBezTo>
                <a:cubicBezTo>
                  <a:pt x="168" y="723"/>
                  <a:pt x="175" y="722"/>
                  <a:pt x="185" y="719"/>
                </a:cubicBezTo>
                <a:cubicBezTo>
                  <a:pt x="216" y="708"/>
                  <a:pt x="248" y="690"/>
                  <a:pt x="272" y="690"/>
                </a:cubicBezTo>
                <a:cubicBezTo>
                  <a:pt x="273" y="690"/>
                  <a:pt x="273" y="690"/>
                  <a:pt x="273" y="690"/>
                </a:cubicBezTo>
                <a:cubicBezTo>
                  <a:pt x="297" y="690"/>
                  <a:pt x="305" y="696"/>
                  <a:pt x="305" y="696"/>
                </a:cubicBezTo>
                <a:cubicBezTo>
                  <a:pt x="305" y="696"/>
                  <a:pt x="295" y="710"/>
                  <a:pt x="254" y="722"/>
                </a:cubicBezTo>
                <a:cubicBezTo>
                  <a:pt x="214" y="735"/>
                  <a:pt x="202" y="761"/>
                  <a:pt x="202" y="761"/>
                </a:cubicBezTo>
                <a:cubicBezTo>
                  <a:pt x="202" y="761"/>
                  <a:pt x="217" y="746"/>
                  <a:pt x="249" y="736"/>
                </a:cubicBezTo>
                <a:cubicBezTo>
                  <a:pt x="282" y="726"/>
                  <a:pt x="313" y="711"/>
                  <a:pt x="325" y="707"/>
                </a:cubicBezTo>
                <a:cubicBezTo>
                  <a:pt x="331" y="706"/>
                  <a:pt x="335" y="705"/>
                  <a:pt x="337" y="705"/>
                </a:cubicBezTo>
                <a:cubicBezTo>
                  <a:pt x="339" y="705"/>
                  <a:pt x="340" y="706"/>
                  <a:pt x="340" y="706"/>
                </a:cubicBezTo>
                <a:cubicBezTo>
                  <a:pt x="340" y="706"/>
                  <a:pt x="311" y="731"/>
                  <a:pt x="314" y="731"/>
                </a:cubicBezTo>
                <a:cubicBezTo>
                  <a:pt x="314" y="731"/>
                  <a:pt x="314" y="731"/>
                  <a:pt x="314" y="731"/>
                </a:cubicBezTo>
                <a:cubicBezTo>
                  <a:pt x="319" y="729"/>
                  <a:pt x="366" y="728"/>
                  <a:pt x="387" y="710"/>
                </a:cubicBezTo>
                <a:cubicBezTo>
                  <a:pt x="408" y="691"/>
                  <a:pt x="427" y="678"/>
                  <a:pt x="427" y="678"/>
                </a:cubicBezTo>
                <a:cubicBezTo>
                  <a:pt x="427" y="678"/>
                  <a:pt x="427" y="678"/>
                  <a:pt x="427" y="678"/>
                </a:cubicBezTo>
                <a:cubicBezTo>
                  <a:pt x="427" y="678"/>
                  <a:pt x="427" y="678"/>
                  <a:pt x="427" y="678"/>
                </a:cubicBezTo>
                <a:cubicBezTo>
                  <a:pt x="427" y="678"/>
                  <a:pt x="424" y="696"/>
                  <a:pt x="425" y="696"/>
                </a:cubicBezTo>
                <a:cubicBezTo>
                  <a:pt x="425" y="696"/>
                  <a:pt x="426" y="696"/>
                  <a:pt x="426" y="696"/>
                </a:cubicBezTo>
                <a:cubicBezTo>
                  <a:pt x="429" y="692"/>
                  <a:pt x="438" y="694"/>
                  <a:pt x="483" y="655"/>
                </a:cubicBezTo>
                <a:cubicBezTo>
                  <a:pt x="525" y="618"/>
                  <a:pt x="533" y="579"/>
                  <a:pt x="534" y="579"/>
                </a:cubicBezTo>
                <a:cubicBezTo>
                  <a:pt x="535" y="579"/>
                  <a:pt x="535" y="579"/>
                  <a:pt x="535" y="579"/>
                </a:cubicBezTo>
                <a:cubicBezTo>
                  <a:pt x="536" y="583"/>
                  <a:pt x="544" y="642"/>
                  <a:pt x="544" y="642"/>
                </a:cubicBezTo>
                <a:cubicBezTo>
                  <a:pt x="544" y="642"/>
                  <a:pt x="567" y="606"/>
                  <a:pt x="577" y="539"/>
                </a:cubicBezTo>
                <a:cubicBezTo>
                  <a:pt x="587" y="474"/>
                  <a:pt x="554" y="396"/>
                  <a:pt x="558" y="396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6" y="404"/>
                  <a:pt x="593" y="420"/>
                  <a:pt x="593" y="420"/>
                </a:cubicBezTo>
                <a:cubicBezTo>
                  <a:pt x="593" y="420"/>
                  <a:pt x="552" y="338"/>
                  <a:pt x="542" y="310"/>
                </a:cubicBezTo>
                <a:cubicBezTo>
                  <a:pt x="532" y="281"/>
                  <a:pt x="535" y="210"/>
                  <a:pt x="509" y="127"/>
                </a:cubicBezTo>
                <a:cubicBezTo>
                  <a:pt x="483" y="44"/>
                  <a:pt x="478" y="34"/>
                  <a:pt x="455" y="17"/>
                </a:cubicBezTo>
                <a:cubicBezTo>
                  <a:pt x="438" y="5"/>
                  <a:pt x="419" y="0"/>
                  <a:pt x="401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MH_Entry_1"/>
          <p:cNvSpPr/>
          <p:nvPr>
            <p:custDataLst>
              <p:tags r:id="rId1"/>
            </p:custDataLst>
          </p:nvPr>
        </p:nvSpPr>
        <p:spPr>
          <a:xfrm>
            <a:off x="5303520" y="2751373"/>
            <a:ext cx="5441354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EE41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  <a:endParaRPr lang="zh-CN" altLang="en-US" sz="60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MH_Number_1"/>
          <p:cNvSpPr/>
          <p:nvPr>
            <p:custDataLst>
              <p:tags r:id="rId2"/>
            </p:custDataLst>
          </p:nvPr>
        </p:nvSpPr>
        <p:spPr>
          <a:xfrm>
            <a:off x="1333207" y="1450325"/>
            <a:ext cx="2688856" cy="268703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115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EditPoints="1"/>
          </p:cNvSpPr>
          <p:nvPr/>
        </p:nvSpPr>
        <p:spPr bwMode="auto">
          <a:xfrm>
            <a:off x="70840" y="57152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902832" y="282186"/>
            <a:ext cx="244044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87326" y="23946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Other_1"/>
          <p:cNvSpPr>
            <a:spLocks noEditPoints="1"/>
          </p:cNvSpPr>
          <p:nvPr/>
        </p:nvSpPr>
        <p:spPr bwMode="auto">
          <a:xfrm>
            <a:off x="5187950" y="2906713"/>
            <a:ext cx="1816100" cy="1816100"/>
          </a:xfrm>
          <a:custGeom>
            <a:avLst/>
            <a:gdLst>
              <a:gd name="T0" fmla="*/ 2147483646 w 211"/>
              <a:gd name="T1" fmla="*/ 2147483646 h 211"/>
              <a:gd name="T2" fmla="*/ 2147483646 w 211"/>
              <a:gd name="T3" fmla="*/ 0 h 211"/>
              <a:gd name="T4" fmla="*/ 2147483646 w 211"/>
              <a:gd name="T5" fmla="*/ 2147483646 h 211"/>
              <a:gd name="T6" fmla="*/ 2147483646 w 211"/>
              <a:gd name="T7" fmla="*/ 2147483646 h 211"/>
              <a:gd name="T8" fmla="*/ 2147483646 w 211"/>
              <a:gd name="T9" fmla="*/ 2147483646 h 211"/>
              <a:gd name="T10" fmla="*/ 2147483646 w 211"/>
              <a:gd name="T11" fmla="*/ 2147483646 h 211"/>
              <a:gd name="T12" fmla="*/ 2147483646 w 211"/>
              <a:gd name="T13" fmla="*/ 2147483646 h 211"/>
              <a:gd name="T14" fmla="*/ 2147483646 w 211"/>
              <a:gd name="T15" fmla="*/ 2147483646 h 211"/>
              <a:gd name="T16" fmla="*/ 0 w 211"/>
              <a:gd name="T17" fmla="*/ 2147483646 h 211"/>
              <a:gd name="T18" fmla="*/ 2147483646 w 211"/>
              <a:gd name="T19" fmla="*/ 2147483646 h 211"/>
              <a:gd name="T20" fmla="*/ 2147483646 w 211"/>
              <a:gd name="T21" fmla="*/ 2147483646 h 211"/>
              <a:gd name="T22" fmla="*/ 2147483646 w 211"/>
              <a:gd name="T23" fmla="*/ 2147483646 h 211"/>
              <a:gd name="T24" fmla="*/ 2147483646 w 211"/>
              <a:gd name="T25" fmla="*/ 2147483646 h 211"/>
              <a:gd name="T26" fmla="*/ 2147483646 w 211"/>
              <a:gd name="T27" fmla="*/ 2147483646 h 211"/>
              <a:gd name="T28" fmla="*/ 2147483646 w 211"/>
              <a:gd name="T29" fmla="*/ 2147483646 h 211"/>
              <a:gd name="T30" fmla="*/ 2147483646 w 211"/>
              <a:gd name="T31" fmla="*/ 2147483646 h 211"/>
              <a:gd name="T32" fmla="*/ 2147483646 w 211"/>
              <a:gd name="T33" fmla="*/ 2147483646 h 211"/>
              <a:gd name="T34" fmla="*/ 2147483646 w 211"/>
              <a:gd name="T35" fmla="*/ 0 h 211"/>
              <a:gd name="T36" fmla="*/ 2147483646 w 211"/>
              <a:gd name="T37" fmla="*/ 2147483646 h 211"/>
              <a:gd name="T38" fmla="*/ 0 w 211"/>
              <a:gd name="T39" fmla="*/ 2147483646 h 211"/>
              <a:gd name="T40" fmla="*/ 2147483646 w 211"/>
              <a:gd name="T41" fmla="*/ 2147483646 h 211"/>
              <a:gd name="T42" fmla="*/ 2147483646 w 211"/>
              <a:gd name="T43" fmla="*/ 2147483646 h 211"/>
              <a:gd name="T44" fmla="*/ 2147483646 w 211"/>
              <a:gd name="T45" fmla="*/ 2147483646 h 211"/>
              <a:gd name="T46" fmla="*/ 2147483646 w 211"/>
              <a:gd name="T47" fmla="*/ 2147483646 h 211"/>
              <a:gd name="T48" fmla="*/ 2147483646 w 211"/>
              <a:gd name="T49" fmla="*/ 2147483646 h 211"/>
              <a:gd name="T50" fmla="*/ 2147483646 w 211"/>
              <a:gd name="T51" fmla="*/ 2147483646 h 211"/>
              <a:gd name="T52" fmla="*/ 2147483646 w 211"/>
              <a:gd name="T53" fmla="*/ 2147483646 h 211"/>
              <a:gd name="T54" fmla="*/ 2147483646 w 211"/>
              <a:gd name="T55" fmla="*/ 2147483646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MH_Other_2"/>
          <p:cNvSpPr/>
          <p:nvPr/>
        </p:nvSpPr>
        <p:spPr bwMode="auto">
          <a:xfrm>
            <a:off x="4267200" y="1978025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2147483646 h 203"/>
              <a:gd name="T6" fmla="*/ 2147483646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0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MH_Other_3"/>
          <p:cNvSpPr/>
          <p:nvPr/>
        </p:nvSpPr>
        <p:spPr bwMode="auto">
          <a:xfrm>
            <a:off x="4267200" y="3897313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0 h 203"/>
              <a:gd name="T6" fmla="*/ 0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2147483646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MH_Other_4"/>
          <p:cNvSpPr/>
          <p:nvPr/>
        </p:nvSpPr>
        <p:spPr bwMode="auto">
          <a:xfrm>
            <a:off x="6186488" y="1978025"/>
            <a:ext cx="1738312" cy="1746250"/>
          </a:xfrm>
          <a:custGeom>
            <a:avLst/>
            <a:gdLst>
              <a:gd name="T0" fmla="*/ 2147483646 w 202"/>
              <a:gd name="T1" fmla="*/ 2147483646 h 203"/>
              <a:gd name="T2" fmla="*/ 0 w 202"/>
              <a:gd name="T3" fmla="*/ 0 h 203"/>
              <a:gd name="T4" fmla="*/ 0 w 202"/>
              <a:gd name="T5" fmla="*/ 2147483646 h 203"/>
              <a:gd name="T6" fmla="*/ 2147483646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2147483646 h 203"/>
              <a:gd name="T16" fmla="*/ 2147483646 w 202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MH_Other_5"/>
          <p:cNvSpPr/>
          <p:nvPr/>
        </p:nvSpPr>
        <p:spPr bwMode="auto">
          <a:xfrm>
            <a:off x="6186488" y="3897313"/>
            <a:ext cx="1738312" cy="1746250"/>
          </a:xfrm>
          <a:custGeom>
            <a:avLst/>
            <a:gdLst>
              <a:gd name="T0" fmla="*/ 2147483646 w 202"/>
              <a:gd name="T1" fmla="*/ 0 h 203"/>
              <a:gd name="T2" fmla="*/ 2147483646 w 202"/>
              <a:gd name="T3" fmla="*/ 2147483646 h 203"/>
              <a:gd name="T4" fmla="*/ 0 w 202"/>
              <a:gd name="T5" fmla="*/ 2147483646 h 203"/>
              <a:gd name="T6" fmla="*/ 0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0 h 203"/>
              <a:gd name="T16" fmla="*/ 2147483646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MH_SubTitle_1"/>
          <p:cNvSpPr txBox="1">
            <a:spLocks noChangeArrowheads="1"/>
          </p:cNvSpPr>
          <p:nvPr/>
        </p:nvSpPr>
        <p:spPr bwMode="auto">
          <a:xfrm>
            <a:off x="2152650" y="2033588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简主义设计，极致简约风潮流所向，通用设计，完美兼容。</a:t>
            </a:r>
            <a:endParaRPr lang="zh-CN" altLang="en-US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13" name="MH_Other_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559050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MH_Other_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535238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MH_Other_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52950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MH_Other_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442436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H_SubTitle_3"/>
          <p:cNvSpPr txBox="1">
            <a:spLocks noChangeArrowheads="1"/>
          </p:cNvSpPr>
          <p:nvPr/>
        </p:nvSpPr>
        <p:spPr bwMode="auto">
          <a:xfrm>
            <a:off x="2162175" y="4956175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简主义设计，极致简约风潮流所向，通用设计，完美兼容。</a:t>
            </a:r>
            <a:endParaRPr lang="zh-CN" altLang="en-US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MH_SubTitle_2"/>
          <p:cNvSpPr txBox="1">
            <a:spLocks noChangeArrowheads="1"/>
          </p:cNvSpPr>
          <p:nvPr/>
        </p:nvSpPr>
        <p:spPr bwMode="auto">
          <a:xfrm>
            <a:off x="7743825" y="2033588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简主义设计，极致简约风潮流所向，通用设计，完美兼容。</a:t>
            </a:r>
            <a:endParaRPr lang="zh-CN" altLang="en-US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MH_SubTitle_4"/>
          <p:cNvSpPr txBox="1">
            <a:spLocks noChangeArrowheads="1"/>
          </p:cNvSpPr>
          <p:nvPr/>
        </p:nvSpPr>
        <p:spPr bwMode="auto">
          <a:xfrm>
            <a:off x="7731125" y="4956175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简主义设计，极致简约风潮流所向，通用设计，完美兼容。</a:t>
            </a:r>
            <a:endParaRPr lang="zh-CN" altLang="en-US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845026" y="3345525"/>
            <a:ext cx="3423577" cy="3419738"/>
            <a:chOff x="3956050" y="-1931988"/>
            <a:chExt cx="4246563" cy="4241801"/>
          </a:xfrm>
        </p:grpSpPr>
        <p:sp>
          <p:nvSpPr>
            <p:cNvPr id="40" name="Freeform 35"/>
            <p:cNvSpPr/>
            <p:nvPr/>
          </p:nvSpPr>
          <p:spPr bwMode="auto">
            <a:xfrm>
              <a:off x="3956050" y="-1931988"/>
              <a:ext cx="4246563" cy="4241801"/>
            </a:xfrm>
            <a:custGeom>
              <a:avLst/>
              <a:gdLst>
                <a:gd name="T0" fmla="*/ 944 w 1000"/>
                <a:gd name="T1" fmla="*/ 601 h 999"/>
                <a:gd name="T2" fmla="*/ 398 w 1000"/>
                <a:gd name="T3" fmla="*/ 943 h 999"/>
                <a:gd name="T4" fmla="*/ 56 w 1000"/>
                <a:gd name="T5" fmla="*/ 398 h 999"/>
                <a:gd name="T6" fmla="*/ 601 w 1000"/>
                <a:gd name="T7" fmla="*/ 56 h 999"/>
                <a:gd name="T8" fmla="*/ 944 w 1000"/>
                <a:gd name="T9" fmla="*/ 601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0" h="999">
                  <a:moveTo>
                    <a:pt x="944" y="601"/>
                  </a:moveTo>
                  <a:cubicBezTo>
                    <a:pt x="888" y="846"/>
                    <a:pt x="643" y="999"/>
                    <a:pt x="398" y="943"/>
                  </a:cubicBezTo>
                  <a:cubicBezTo>
                    <a:pt x="153" y="887"/>
                    <a:pt x="0" y="643"/>
                    <a:pt x="56" y="398"/>
                  </a:cubicBezTo>
                  <a:cubicBezTo>
                    <a:pt x="112" y="153"/>
                    <a:pt x="356" y="0"/>
                    <a:pt x="601" y="56"/>
                  </a:cubicBezTo>
                  <a:cubicBezTo>
                    <a:pt x="846" y="112"/>
                    <a:pt x="1000" y="356"/>
                    <a:pt x="944" y="60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4197350" y="-1677988"/>
              <a:ext cx="3817938" cy="3698876"/>
            </a:xfrm>
            <a:custGeom>
              <a:avLst/>
              <a:gdLst>
                <a:gd name="T0" fmla="*/ 192 w 899"/>
                <a:gd name="T1" fmla="*/ 146 h 871"/>
                <a:gd name="T2" fmla="*/ 438 w 899"/>
                <a:gd name="T3" fmla="*/ 141 h 871"/>
                <a:gd name="T4" fmla="*/ 543 w 899"/>
                <a:gd name="T5" fmla="*/ 72 h 871"/>
                <a:gd name="T6" fmla="*/ 399 w 899"/>
                <a:gd name="T7" fmla="*/ 59 h 871"/>
                <a:gd name="T8" fmla="*/ 403 w 899"/>
                <a:gd name="T9" fmla="*/ 40 h 871"/>
                <a:gd name="T10" fmla="*/ 586 w 899"/>
                <a:gd name="T11" fmla="*/ 114 h 871"/>
                <a:gd name="T12" fmla="*/ 636 w 899"/>
                <a:gd name="T13" fmla="*/ 98 h 871"/>
                <a:gd name="T14" fmla="*/ 626 w 899"/>
                <a:gd name="T15" fmla="*/ 183 h 871"/>
                <a:gd name="T16" fmla="*/ 738 w 899"/>
                <a:gd name="T17" fmla="*/ 275 h 871"/>
                <a:gd name="T18" fmla="*/ 751 w 899"/>
                <a:gd name="T19" fmla="*/ 235 h 871"/>
                <a:gd name="T20" fmla="*/ 749 w 899"/>
                <a:gd name="T21" fmla="*/ 162 h 871"/>
                <a:gd name="T22" fmla="*/ 648 w 899"/>
                <a:gd name="T23" fmla="*/ 74 h 871"/>
                <a:gd name="T24" fmla="*/ 870 w 899"/>
                <a:gd name="T25" fmla="*/ 291 h 871"/>
                <a:gd name="T26" fmla="*/ 737 w 899"/>
                <a:gd name="T27" fmla="*/ 786 h 871"/>
                <a:gd name="T28" fmla="*/ 713 w 899"/>
                <a:gd name="T29" fmla="*/ 761 h 871"/>
                <a:gd name="T30" fmla="*/ 800 w 899"/>
                <a:gd name="T31" fmla="*/ 651 h 871"/>
                <a:gd name="T32" fmla="*/ 777 w 899"/>
                <a:gd name="T33" fmla="*/ 576 h 871"/>
                <a:gd name="T34" fmla="*/ 680 w 899"/>
                <a:gd name="T35" fmla="*/ 555 h 871"/>
                <a:gd name="T36" fmla="*/ 571 w 899"/>
                <a:gd name="T37" fmla="*/ 406 h 871"/>
                <a:gd name="T38" fmla="*/ 514 w 899"/>
                <a:gd name="T39" fmla="*/ 353 h 871"/>
                <a:gd name="T40" fmla="*/ 409 w 899"/>
                <a:gd name="T41" fmla="*/ 382 h 871"/>
                <a:gd name="T42" fmla="*/ 333 w 899"/>
                <a:gd name="T43" fmla="*/ 458 h 871"/>
                <a:gd name="T44" fmla="*/ 367 w 899"/>
                <a:gd name="T45" fmla="*/ 663 h 871"/>
                <a:gd name="T46" fmla="*/ 255 w 899"/>
                <a:gd name="T47" fmla="*/ 681 h 871"/>
                <a:gd name="T48" fmla="*/ 171 w 899"/>
                <a:gd name="T49" fmla="*/ 579 h 871"/>
                <a:gd name="T50" fmla="*/ 68 w 899"/>
                <a:gd name="T51" fmla="*/ 551 h 871"/>
                <a:gd name="T52" fmla="*/ 370 w 899"/>
                <a:gd name="T53" fmla="*/ 421 h 871"/>
                <a:gd name="T54" fmla="*/ 765 w 899"/>
                <a:gd name="T55" fmla="*/ 221 h 871"/>
                <a:gd name="T56" fmla="*/ 705 w 899"/>
                <a:gd name="T57" fmla="*/ 108 h 871"/>
                <a:gd name="T58" fmla="*/ 323 w 899"/>
                <a:gd name="T59" fmla="*/ 44 h 871"/>
                <a:gd name="T60" fmla="*/ 601 w 899"/>
                <a:gd name="T61" fmla="*/ 147 h 871"/>
                <a:gd name="T62" fmla="*/ 775 w 899"/>
                <a:gd name="T63" fmla="*/ 213 h 871"/>
                <a:gd name="T64" fmla="*/ 414 w 899"/>
                <a:gd name="T65" fmla="*/ 180 h 871"/>
                <a:gd name="T66" fmla="*/ 428 w 899"/>
                <a:gd name="T67" fmla="*/ 212 h 871"/>
                <a:gd name="T68" fmla="*/ 411 w 899"/>
                <a:gd name="T69" fmla="*/ 245 h 871"/>
                <a:gd name="T70" fmla="*/ 418 w 899"/>
                <a:gd name="T71" fmla="*/ 268 h 871"/>
                <a:gd name="T72" fmla="*/ 155 w 899"/>
                <a:gd name="T73" fmla="*/ 159 h 871"/>
                <a:gd name="T74" fmla="*/ 866 w 899"/>
                <a:gd name="T75" fmla="*/ 335 h 871"/>
                <a:gd name="T76" fmla="*/ 804 w 899"/>
                <a:gd name="T77" fmla="*/ 344 h 871"/>
                <a:gd name="T78" fmla="*/ 879 w 899"/>
                <a:gd name="T79" fmla="*/ 376 h 871"/>
                <a:gd name="T80" fmla="*/ 349 w 899"/>
                <a:gd name="T81" fmla="*/ 303 h 871"/>
                <a:gd name="T82" fmla="*/ 679 w 899"/>
                <a:gd name="T83" fmla="*/ 464 h 871"/>
                <a:gd name="T84" fmla="*/ 762 w 899"/>
                <a:gd name="T85" fmla="*/ 517 h 871"/>
                <a:gd name="T86" fmla="*/ 734 w 899"/>
                <a:gd name="T87" fmla="*/ 395 h 871"/>
                <a:gd name="T88" fmla="*/ 222 w 899"/>
                <a:gd name="T89" fmla="*/ 371 h 871"/>
                <a:gd name="T90" fmla="*/ 287 w 899"/>
                <a:gd name="T91" fmla="*/ 428 h 871"/>
                <a:gd name="T92" fmla="*/ 301 w 899"/>
                <a:gd name="T93" fmla="*/ 362 h 871"/>
                <a:gd name="T94" fmla="*/ 224 w 899"/>
                <a:gd name="T95" fmla="*/ 406 h 871"/>
                <a:gd name="T96" fmla="*/ 458 w 899"/>
                <a:gd name="T97" fmla="*/ 358 h 871"/>
                <a:gd name="T98" fmla="*/ 28 w 899"/>
                <a:gd name="T99" fmla="*/ 286 h 871"/>
                <a:gd name="T100" fmla="*/ 784 w 899"/>
                <a:gd name="T101" fmla="*/ 514 h 871"/>
                <a:gd name="T102" fmla="*/ 160 w 899"/>
                <a:gd name="T103" fmla="*/ 420 h 871"/>
                <a:gd name="T104" fmla="*/ 820 w 899"/>
                <a:gd name="T105" fmla="*/ 557 h 871"/>
                <a:gd name="T106" fmla="*/ 696 w 899"/>
                <a:gd name="T107" fmla="*/ 538 h 871"/>
                <a:gd name="T108" fmla="*/ 289 w 899"/>
                <a:gd name="T109" fmla="*/ 477 h 871"/>
                <a:gd name="T110" fmla="*/ 303 w 899"/>
                <a:gd name="T111" fmla="*/ 479 h 871"/>
                <a:gd name="T112" fmla="*/ 199 w 899"/>
                <a:gd name="T113" fmla="*/ 466 h 871"/>
                <a:gd name="T114" fmla="*/ 810 w 899"/>
                <a:gd name="T115" fmla="*/ 652 h 871"/>
                <a:gd name="T116" fmla="*/ 243 w 899"/>
                <a:gd name="T117" fmla="*/ 568 h 871"/>
                <a:gd name="T118" fmla="*/ 244 w 899"/>
                <a:gd name="T119" fmla="*/ 585 h 871"/>
                <a:gd name="T120" fmla="*/ 232 w 899"/>
                <a:gd name="T121" fmla="*/ 609 h 871"/>
                <a:gd name="T122" fmla="*/ 231 w 899"/>
                <a:gd name="T123" fmla="*/ 626 h 871"/>
                <a:gd name="T124" fmla="*/ 262 w 899"/>
                <a:gd name="T125" fmla="*/ 694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9" h="871">
                  <a:moveTo>
                    <a:pt x="130" y="111"/>
                  </a:moveTo>
                  <a:cubicBezTo>
                    <a:pt x="152" y="90"/>
                    <a:pt x="177" y="71"/>
                    <a:pt x="203" y="54"/>
                  </a:cubicBezTo>
                  <a:cubicBezTo>
                    <a:pt x="190" y="64"/>
                    <a:pt x="175" y="72"/>
                    <a:pt x="164" y="84"/>
                  </a:cubicBezTo>
                  <a:cubicBezTo>
                    <a:pt x="164" y="85"/>
                    <a:pt x="165" y="84"/>
                    <a:pt x="166" y="84"/>
                  </a:cubicBezTo>
                  <a:cubicBezTo>
                    <a:pt x="166" y="89"/>
                    <a:pt x="158" y="93"/>
                    <a:pt x="158" y="97"/>
                  </a:cubicBezTo>
                  <a:cubicBezTo>
                    <a:pt x="158" y="98"/>
                    <a:pt x="157" y="97"/>
                    <a:pt x="156" y="97"/>
                  </a:cubicBezTo>
                  <a:cubicBezTo>
                    <a:pt x="155" y="99"/>
                    <a:pt x="158" y="100"/>
                    <a:pt x="157" y="102"/>
                  </a:cubicBezTo>
                  <a:cubicBezTo>
                    <a:pt x="161" y="101"/>
                    <a:pt x="161" y="101"/>
                    <a:pt x="164" y="103"/>
                  </a:cubicBezTo>
                  <a:cubicBezTo>
                    <a:pt x="166" y="103"/>
                    <a:pt x="163" y="102"/>
                    <a:pt x="164" y="100"/>
                  </a:cubicBezTo>
                  <a:cubicBezTo>
                    <a:pt x="166" y="100"/>
                    <a:pt x="167" y="101"/>
                    <a:pt x="168" y="98"/>
                  </a:cubicBezTo>
                  <a:cubicBezTo>
                    <a:pt x="169" y="98"/>
                    <a:pt x="170" y="99"/>
                    <a:pt x="170" y="100"/>
                  </a:cubicBezTo>
                  <a:cubicBezTo>
                    <a:pt x="171" y="95"/>
                    <a:pt x="173" y="103"/>
                    <a:pt x="175" y="95"/>
                  </a:cubicBezTo>
                  <a:cubicBezTo>
                    <a:pt x="175" y="99"/>
                    <a:pt x="177" y="95"/>
                    <a:pt x="179" y="93"/>
                  </a:cubicBezTo>
                  <a:cubicBezTo>
                    <a:pt x="180" y="94"/>
                    <a:pt x="183" y="94"/>
                    <a:pt x="183" y="93"/>
                  </a:cubicBezTo>
                  <a:cubicBezTo>
                    <a:pt x="185" y="94"/>
                    <a:pt x="183" y="94"/>
                    <a:pt x="183" y="95"/>
                  </a:cubicBezTo>
                  <a:cubicBezTo>
                    <a:pt x="185" y="96"/>
                    <a:pt x="187" y="94"/>
                    <a:pt x="189" y="95"/>
                  </a:cubicBezTo>
                  <a:cubicBezTo>
                    <a:pt x="184" y="91"/>
                    <a:pt x="191" y="90"/>
                    <a:pt x="194" y="84"/>
                  </a:cubicBezTo>
                  <a:cubicBezTo>
                    <a:pt x="196" y="85"/>
                    <a:pt x="198" y="83"/>
                    <a:pt x="199" y="85"/>
                  </a:cubicBezTo>
                  <a:cubicBezTo>
                    <a:pt x="199" y="85"/>
                    <a:pt x="200" y="84"/>
                    <a:pt x="199" y="83"/>
                  </a:cubicBezTo>
                  <a:cubicBezTo>
                    <a:pt x="200" y="81"/>
                    <a:pt x="202" y="84"/>
                    <a:pt x="201" y="84"/>
                  </a:cubicBezTo>
                  <a:cubicBezTo>
                    <a:pt x="203" y="85"/>
                    <a:pt x="202" y="82"/>
                    <a:pt x="203" y="82"/>
                  </a:cubicBezTo>
                  <a:cubicBezTo>
                    <a:pt x="204" y="82"/>
                    <a:pt x="203" y="83"/>
                    <a:pt x="204" y="84"/>
                  </a:cubicBezTo>
                  <a:cubicBezTo>
                    <a:pt x="206" y="84"/>
                    <a:pt x="203" y="81"/>
                    <a:pt x="206" y="83"/>
                  </a:cubicBezTo>
                  <a:cubicBezTo>
                    <a:pt x="207" y="81"/>
                    <a:pt x="206" y="81"/>
                    <a:pt x="206" y="80"/>
                  </a:cubicBezTo>
                  <a:cubicBezTo>
                    <a:pt x="206" y="82"/>
                    <a:pt x="209" y="81"/>
                    <a:pt x="209" y="78"/>
                  </a:cubicBezTo>
                  <a:cubicBezTo>
                    <a:pt x="210" y="79"/>
                    <a:pt x="211" y="79"/>
                    <a:pt x="212" y="79"/>
                  </a:cubicBezTo>
                  <a:cubicBezTo>
                    <a:pt x="209" y="82"/>
                    <a:pt x="211" y="86"/>
                    <a:pt x="209" y="88"/>
                  </a:cubicBezTo>
                  <a:cubicBezTo>
                    <a:pt x="208" y="88"/>
                    <a:pt x="207" y="88"/>
                    <a:pt x="206" y="88"/>
                  </a:cubicBezTo>
                  <a:cubicBezTo>
                    <a:pt x="206" y="87"/>
                    <a:pt x="207" y="85"/>
                    <a:pt x="206" y="85"/>
                  </a:cubicBezTo>
                  <a:cubicBezTo>
                    <a:pt x="205" y="86"/>
                    <a:pt x="203" y="88"/>
                    <a:pt x="200" y="88"/>
                  </a:cubicBezTo>
                  <a:cubicBezTo>
                    <a:pt x="200" y="90"/>
                    <a:pt x="203" y="87"/>
                    <a:pt x="203" y="89"/>
                  </a:cubicBezTo>
                  <a:cubicBezTo>
                    <a:pt x="204" y="89"/>
                    <a:pt x="204" y="87"/>
                    <a:pt x="205" y="87"/>
                  </a:cubicBezTo>
                  <a:cubicBezTo>
                    <a:pt x="207" y="87"/>
                    <a:pt x="206" y="89"/>
                    <a:pt x="206" y="91"/>
                  </a:cubicBezTo>
                  <a:cubicBezTo>
                    <a:pt x="205" y="90"/>
                    <a:pt x="205" y="90"/>
                    <a:pt x="205" y="89"/>
                  </a:cubicBezTo>
                  <a:cubicBezTo>
                    <a:pt x="203" y="91"/>
                    <a:pt x="204" y="97"/>
                    <a:pt x="201" y="97"/>
                  </a:cubicBezTo>
                  <a:cubicBezTo>
                    <a:pt x="201" y="98"/>
                    <a:pt x="202" y="98"/>
                    <a:pt x="202" y="99"/>
                  </a:cubicBezTo>
                  <a:cubicBezTo>
                    <a:pt x="201" y="99"/>
                    <a:pt x="201" y="98"/>
                    <a:pt x="200" y="98"/>
                  </a:cubicBezTo>
                  <a:cubicBezTo>
                    <a:pt x="199" y="100"/>
                    <a:pt x="201" y="100"/>
                    <a:pt x="201" y="102"/>
                  </a:cubicBezTo>
                  <a:cubicBezTo>
                    <a:pt x="202" y="102"/>
                    <a:pt x="202" y="100"/>
                    <a:pt x="204" y="101"/>
                  </a:cubicBezTo>
                  <a:cubicBezTo>
                    <a:pt x="200" y="108"/>
                    <a:pt x="196" y="109"/>
                    <a:pt x="192" y="115"/>
                  </a:cubicBezTo>
                  <a:cubicBezTo>
                    <a:pt x="189" y="114"/>
                    <a:pt x="188" y="115"/>
                    <a:pt x="188" y="117"/>
                  </a:cubicBezTo>
                  <a:cubicBezTo>
                    <a:pt x="187" y="117"/>
                    <a:pt x="187" y="116"/>
                    <a:pt x="186" y="116"/>
                  </a:cubicBezTo>
                  <a:cubicBezTo>
                    <a:pt x="184" y="118"/>
                    <a:pt x="175" y="119"/>
                    <a:pt x="174" y="123"/>
                  </a:cubicBezTo>
                  <a:cubicBezTo>
                    <a:pt x="174" y="122"/>
                    <a:pt x="174" y="122"/>
                    <a:pt x="175" y="122"/>
                  </a:cubicBezTo>
                  <a:cubicBezTo>
                    <a:pt x="175" y="120"/>
                    <a:pt x="171" y="121"/>
                    <a:pt x="172" y="118"/>
                  </a:cubicBezTo>
                  <a:cubicBezTo>
                    <a:pt x="166" y="119"/>
                    <a:pt x="169" y="128"/>
                    <a:pt x="162" y="127"/>
                  </a:cubicBezTo>
                  <a:cubicBezTo>
                    <a:pt x="161" y="129"/>
                    <a:pt x="163" y="129"/>
                    <a:pt x="162" y="131"/>
                  </a:cubicBezTo>
                  <a:cubicBezTo>
                    <a:pt x="164" y="131"/>
                    <a:pt x="164" y="130"/>
                    <a:pt x="165" y="131"/>
                  </a:cubicBezTo>
                  <a:cubicBezTo>
                    <a:pt x="165" y="135"/>
                    <a:pt x="162" y="134"/>
                    <a:pt x="162" y="136"/>
                  </a:cubicBezTo>
                  <a:cubicBezTo>
                    <a:pt x="164" y="137"/>
                    <a:pt x="164" y="138"/>
                    <a:pt x="161" y="140"/>
                  </a:cubicBezTo>
                  <a:cubicBezTo>
                    <a:pt x="161" y="142"/>
                    <a:pt x="163" y="139"/>
                    <a:pt x="164" y="140"/>
                  </a:cubicBezTo>
                  <a:cubicBezTo>
                    <a:pt x="164" y="141"/>
                    <a:pt x="163" y="141"/>
                    <a:pt x="163" y="142"/>
                  </a:cubicBezTo>
                  <a:cubicBezTo>
                    <a:pt x="164" y="143"/>
                    <a:pt x="165" y="143"/>
                    <a:pt x="166" y="141"/>
                  </a:cubicBezTo>
                  <a:cubicBezTo>
                    <a:pt x="167" y="143"/>
                    <a:pt x="164" y="144"/>
                    <a:pt x="164" y="146"/>
                  </a:cubicBezTo>
                  <a:cubicBezTo>
                    <a:pt x="165" y="144"/>
                    <a:pt x="166" y="147"/>
                    <a:pt x="168" y="148"/>
                  </a:cubicBezTo>
                  <a:cubicBezTo>
                    <a:pt x="167" y="150"/>
                    <a:pt x="166" y="153"/>
                    <a:pt x="164" y="154"/>
                  </a:cubicBezTo>
                  <a:cubicBezTo>
                    <a:pt x="164" y="157"/>
                    <a:pt x="168" y="157"/>
                    <a:pt x="168" y="159"/>
                  </a:cubicBezTo>
                  <a:cubicBezTo>
                    <a:pt x="169" y="156"/>
                    <a:pt x="172" y="155"/>
                    <a:pt x="173" y="151"/>
                  </a:cubicBezTo>
                  <a:cubicBezTo>
                    <a:pt x="175" y="151"/>
                    <a:pt x="176" y="154"/>
                    <a:pt x="176" y="150"/>
                  </a:cubicBezTo>
                  <a:cubicBezTo>
                    <a:pt x="177" y="151"/>
                    <a:pt x="176" y="153"/>
                    <a:pt x="177" y="153"/>
                  </a:cubicBezTo>
                  <a:cubicBezTo>
                    <a:pt x="174" y="154"/>
                    <a:pt x="171" y="156"/>
                    <a:pt x="169" y="160"/>
                  </a:cubicBezTo>
                  <a:cubicBezTo>
                    <a:pt x="171" y="162"/>
                    <a:pt x="170" y="162"/>
                    <a:pt x="172" y="163"/>
                  </a:cubicBezTo>
                  <a:cubicBezTo>
                    <a:pt x="173" y="165"/>
                    <a:pt x="171" y="163"/>
                    <a:pt x="169" y="163"/>
                  </a:cubicBezTo>
                  <a:cubicBezTo>
                    <a:pt x="169" y="163"/>
                    <a:pt x="169" y="164"/>
                    <a:pt x="169" y="164"/>
                  </a:cubicBezTo>
                  <a:cubicBezTo>
                    <a:pt x="169" y="165"/>
                    <a:pt x="169" y="165"/>
                    <a:pt x="169" y="164"/>
                  </a:cubicBezTo>
                  <a:cubicBezTo>
                    <a:pt x="170" y="167"/>
                    <a:pt x="172" y="166"/>
                    <a:pt x="172" y="169"/>
                  </a:cubicBezTo>
                  <a:cubicBezTo>
                    <a:pt x="174" y="166"/>
                    <a:pt x="177" y="166"/>
                    <a:pt x="180" y="166"/>
                  </a:cubicBezTo>
                  <a:cubicBezTo>
                    <a:pt x="180" y="169"/>
                    <a:pt x="176" y="165"/>
                    <a:pt x="177" y="169"/>
                  </a:cubicBezTo>
                  <a:cubicBezTo>
                    <a:pt x="178" y="170"/>
                    <a:pt x="177" y="170"/>
                    <a:pt x="178" y="173"/>
                  </a:cubicBezTo>
                  <a:cubicBezTo>
                    <a:pt x="180" y="173"/>
                    <a:pt x="180" y="173"/>
                    <a:pt x="183" y="174"/>
                  </a:cubicBezTo>
                  <a:cubicBezTo>
                    <a:pt x="181" y="171"/>
                    <a:pt x="185" y="171"/>
                    <a:pt x="186" y="168"/>
                  </a:cubicBezTo>
                  <a:cubicBezTo>
                    <a:pt x="184" y="167"/>
                    <a:pt x="185" y="167"/>
                    <a:pt x="185" y="164"/>
                  </a:cubicBezTo>
                  <a:cubicBezTo>
                    <a:pt x="183" y="164"/>
                    <a:pt x="181" y="165"/>
                    <a:pt x="178" y="165"/>
                  </a:cubicBezTo>
                  <a:cubicBezTo>
                    <a:pt x="180" y="161"/>
                    <a:pt x="179" y="162"/>
                    <a:pt x="178" y="158"/>
                  </a:cubicBezTo>
                  <a:cubicBezTo>
                    <a:pt x="179" y="159"/>
                    <a:pt x="180" y="159"/>
                    <a:pt x="181" y="159"/>
                  </a:cubicBezTo>
                  <a:cubicBezTo>
                    <a:pt x="180" y="158"/>
                    <a:pt x="181" y="156"/>
                    <a:pt x="179" y="155"/>
                  </a:cubicBezTo>
                  <a:cubicBezTo>
                    <a:pt x="181" y="154"/>
                    <a:pt x="180" y="150"/>
                    <a:pt x="184" y="151"/>
                  </a:cubicBezTo>
                  <a:cubicBezTo>
                    <a:pt x="184" y="150"/>
                    <a:pt x="184" y="149"/>
                    <a:pt x="183" y="148"/>
                  </a:cubicBezTo>
                  <a:cubicBezTo>
                    <a:pt x="183" y="149"/>
                    <a:pt x="188" y="147"/>
                    <a:pt x="184" y="146"/>
                  </a:cubicBezTo>
                  <a:cubicBezTo>
                    <a:pt x="185" y="144"/>
                    <a:pt x="187" y="146"/>
                    <a:pt x="188" y="146"/>
                  </a:cubicBezTo>
                  <a:cubicBezTo>
                    <a:pt x="185" y="146"/>
                    <a:pt x="188" y="147"/>
                    <a:pt x="186" y="150"/>
                  </a:cubicBezTo>
                  <a:cubicBezTo>
                    <a:pt x="189" y="148"/>
                    <a:pt x="189" y="147"/>
                    <a:pt x="191" y="145"/>
                  </a:cubicBezTo>
                  <a:cubicBezTo>
                    <a:pt x="192" y="145"/>
                    <a:pt x="192" y="145"/>
                    <a:pt x="192" y="146"/>
                  </a:cubicBezTo>
                  <a:cubicBezTo>
                    <a:pt x="191" y="146"/>
                    <a:pt x="192" y="147"/>
                    <a:pt x="192" y="147"/>
                  </a:cubicBezTo>
                  <a:cubicBezTo>
                    <a:pt x="187" y="150"/>
                    <a:pt x="186" y="153"/>
                    <a:pt x="186" y="160"/>
                  </a:cubicBezTo>
                  <a:cubicBezTo>
                    <a:pt x="187" y="160"/>
                    <a:pt x="188" y="160"/>
                    <a:pt x="189" y="160"/>
                  </a:cubicBezTo>
                  <a:cubicBezTo>
                    <a:pt x="189" y="159"/>
                    <a:pt x="190" y="158"/>
                    <a:pt x="190" y="157"/>
                  </a:cubicBezTo>
                  <a:cubicBezTo>
                    <a:pt x="191" y="161"/>
                    <a:pt x="192" y="156"/>
                    <a:pt x="195" y="158"/>
                  </a:cubicBezTo>
                  <a:cubicBezTo>
                    <a:pt x="193" y="157"/>
                    <a:pt x="192" y="153"/>
                    <a:pt x="196" y="154"/>
                  </a:cubicBezTo>
                  <a:cubicBezTo>
                    <a:pt x="195" y="155"/>
                    <a:pt x="194" y="155"/>
                    <a:pt x="194" y="156"/>
                  </a:cubicBezTo>
                  <a:cubicBezTo>
                    <a:pt x="195" y="156"/>
                    <a:pt x="196" y="155"/>
                    <a:pt x="197" y="154"/>
                  </a:cubicBezTo>
                  <a:cubicBezTo>
                    <a:pt x="196" y="153"/>
                    <a:pt x="195" y="153"/>
                    <a:pt x="196" y="152"/>
                  </a:cubicBezTo>
                  <a:cubicBezTo>
                    <a:pt x="198" y="152"/>
                    <a:pt x="197" y="153"/>
                    <a:pt x="200" y="154"/>
                  </a:cubicBezTo>
                  <a:cubicBezTo>
                    <a:pt x="201" y="155"/>
                    <a:pt x="203" y="149"/>
                    <a:pt x="202" y="148"/>
                  </a:cubicBezTo>
                  <a:cubicBezTo>
                    <a:pt x="203" y="148"/>
                    <a:pt x="204" y="148"/>
                    <a:pt x="206" y="148"/>
                  </a:cubicBezTo>
                  <a:cubicBezTo>
                    <a:pt x="207" y="139"/>
                    <a:pt x="209" y="130"/>
                    <a:pt x="212" y="125"/>
                  </a:cubicBezTo>
                  <a:cubicBezTo>
                    <a:pt x="217" y="116"/>
                    <a:pt x="226" y="116"/>
                    <a:pt x="234" y="111"/>
                  </a:cubicBezTo>
                  <a:cubicBezTo>
                    <a:pt x="237" y="113"/>
                    <a:pt x="241" y="108"/>
                    <a:pt x="245" y="108"/>
                  </a:cubicBezTo>
                  <a:cubicBezTo>
                    <a:pt x="245" y="108"/>
                    <a:pt x="245" y="107"/>
                    <a:pt x="244" y="107"/>
                  </a:cubicBezTo>
                  <a:cubicBezTo>
                    <a:pt x="247" y="109"/>
                    <a:pt x="248" y="106"/>
                    <a:pt x="251" y="108"/>
                  </a:cubicBezTo>
                  <a:cubicBezTo>
                    <a:pt x="252" y="108"/>
                    <a:pt x="252" y="106"/>
                    <a:pt x="251" y="105"/>
                  </a:cubicBezTo>
                  <a:cubicBezTo>
                    <a:pt x="252" y="104"/>
                    <a:pt x="252" y="108"/>
                    <a:pt x="255" y="107"/>
                  </a:cubicBezTo>
                  <a:cubicBezTo>
                    <a:pt x="257" y="107"/>
                    <a:pt x="253" y="106"/>
                    <a:pt x="255" y="104"/>
                  </a:cubicBezTo>
                  <a:cubicBezTo>
                    <a:pt x="256" y="105"/>
                    <a:pt x="257" y="106"/>
                    <a:pt x="256" y="108"/>
                  </a:cubicBezTo>
                  <a:cubicBezTo>
                    <a:pt x="255" y="108"/>
                    <a:pt x="255" y="108"/>
                    <a:pt x="254" y="108"/>
                  </a:cubicBezTo>
                  <a:cubicBezTo>
                    <a:pt x="254" y="108"/>
                    <a:pt x="255" y="109"/>
                    <a:pt x="254" y="109"/>
                  </a:cubicBezTo>
                  <a:cubicBezTo>
                    <a:pt x="260" y="114"/>
                    <a:pt x="270" y="112"/>
                    <a:pt x="270" y="105"/>
                  </a:cubicBezTo>
                  <a:cubicBezTo>
                    <a:pt x="272" y="106"/>
                    <a:pt x="272" y="104"/>
                    <a:pt x="273" y="102"/>
                  </a:cubicBezTo>
                  <a:cubicBezTo>
                    <a:pt x="275" y="103"/>
                    <a:pt x="275" y="101"/>
                    <a:pt x="276" y="103"/>
                  </a:cubicBezTo>
                  <a:cubicBezTo>
                    <a:pt x="277" y="97"/>
                    <a:pt x="287" y="94"/>
                    <a:pt x="290" y="94"/>
                  </a:cubicBezTo>
                  <a:cubicBezTo>
                    <a:pt x="290" y="92"/>
                    <a:pt x="289" y="91"/>
                    <a:pt x="289" y="90"/>
                  </a:cubicBezTo>
                  <a:cubicBezTo>
                    <a:pt x="288" y="88"/>
                    <a:pt x="291" y="92"/>
                    <a:pt x="292" y="93"/>
                  </a:cubicBezTo>
                  <a:cubicBezTo>
                    <a:pt x="294" y="90"/>
                    <a:pt x="294" y="92"/>
                    <a:pt x="296" y="90"/>
                  </a:cubicBezTo>
                  <a:cubicBezTo>
                    <a:pt x="293" y="89"/>
                    <a:pt x="295" y="89"/>
                    <a:pt x="297" y="88"/>
                  </a:cubicBezTo>
                  <a:cubicBezTo>
                    <a:pt x="299" y="88"/>
                    <a:pt x="298" y="90"/>
                    <a:pt x="299" y="90"/>
                  </a:cubicBezTo>
                  <a:cubicBezTo>
                    <a:pt x="299" y="89"/>
                    <a:pt x="300" y="87"/>
                    <a:pt x="299" y="87"/>
                  </a:cubicBezTo>
                  <a:cubicBezTo>
                    <a:pt x="302" y="87"/>
                    <a:pt x="306" y="87"/>
                    <a:pt x="305" y="82"/>
                  </a:cubicBezTo>
                  <a:cubicBezTo>
                    <a:pt x="306" y="82"/>
                    <a:pt x="307" y="82"/>
                    <a:pt x="308" y="82"/>
                  </a:cubicBezTo>
                  <a:cubicBezTo>
                    <a:pt x="308" y="83"/>
                    <a:pt x="307" y="83"/>
                    <a:pt x="306" y="82"/>
                  </a:cubicBezTo>
                  <a:cubicBezTo>
                    <a:pt x="305" y="84"/>
                    <a:pt x="307" y="84"/>
                    <a:pt x="307" y="85"/>
                  </a:cubicBezTo>
                  <a:cubicBezTo>
                    <a:pt x="308" y="83"/>
                    <a:pt x="312" y="84"/>
                    <a:pt x="313" y="82"/>
                  </a:cubicBezTo>
                  <a:cubicBezTo>
                    <a:pt x="316" y="83"/>
                    <a:pt x="321" y="82"/>
                    <a:pt x="328" y="83"/>
                  </a:cubicBezTo>
                  <a:cubicBezTo>
                    <a:pt x="326" y="84"/>
                    <a:pt x="329" y="86"/>
                    <a:pt x="327" y="87"/>
                  </a:cubicBezTo>
                  <a:cubicBezTo>
                    <a:pt x="330" y="89"/>
                    <a:pt x="329" y="84"/>
                    <a:pt x="330" y="84"/>
                  </a:cubicBezTo>
                  <a:cubicBezTo>
                    <a:pt x="333" y="85"/>
                    <a:pt x="332" y="86"/>
                    <a:pt x="334" y="85"/>
                  </a:cubicBezTo>
                  <a:cubicBezTo>
                    <a:pt x="334" y="87"/>
                    <a:pt x="331" y="85"/>
                    <a:pt x="330" y="87"/>
                  </a:cubicBezTo>
                  <a:cubicBezTo>
                    <a:pt x="331" y="88"/>
                    <a:pt x="333" y="87"/>
                    <a:pt x="334" y="88"/>
                  </a:cubicBezTo>
                  <a:cubicBezTo>
                    <a:pt x="336" y="88"/>
                    <a:pt x="337" y="86"/>
                    <a:pt x="338" y="85"/>
                  </a:cubicBezTo>
                  <a:cubicBezTo>
                    <a:pt x="341" y="86"/>
                    <a:pt x="338" y="86"/>
                    <a:pt x="339" y="88"/>
                  </a:cubicBezTo>
                  <a:cubicBezTo>
                    <a:pt x="340" y="88"/>
                    <a:pt x="340" y="87"/>
                    <a:pt x="340" y="86"/>
                  </a:cubicBezTo>
                  <a:cubicBezTo>
                    <a:pt x="343" y="89"/>
                    <a:pt x="344" y="85"/>
                    <a:pt x="346" y="87"/>
                  </a:cubicBezTo>
                  <a:cubicBezTo>
                    <a:pt x="346" y="87"/>
                    <a:pt x="346" y="86"/>
                    <a:pt x="346" y="85"/>
                  </a:cubicBezTo>
                  <a:cubicBezTo>
                    <a:pt x="344" y="85"/>
                    <a:pt x="343" y="84"/>
                    <a:pt x="342" y="84"/>
                  </a:cubicBezTo>
                  <a:cubicBezTo>
                    <a:pt x="342" y="82"/>
                    <a:pt x="340" y="81"/>
                    <a:pt x="340" y="79"/>
                  </a:cubicBezTo>
                  <a:cubicBezTo>
                    <a:pt x="344" y="74"/>
                    <a:pt x="356" y="68"/>
                    <a:pt x="363" y="75"/>
                  </a:cubicBezTo>
                  <a:cubicBezTo>
                    <a:pt x="363" y="77"/>
                    <a:pt x="362" y="79"/>
                    <a:pt x="362" y="80"/>
                  </a:cubicBezTo>
                  <a:cubicBezTo>
                    <a:pt x="358" y="84"/>
                    <a:pt x="351" y="84"/>
                    <a:pt x="347" y="87"/>
                  </a:cubicBezTo>
                  <a:cubicBezTo>
                    <a:pt x="350" y="87"/>
                    <a:pt x="353" y="87"/>
                    <a:pt x="357" y="85"/>
                  </a:cubicBezTo>
                  <a:cubicBezTo>
                    <a:pt x="359" y="86"/>
                    <a:pt x="355" y="88"/>
                    <a:pt x="357" y="90"/>
                  </a:cubicBezTo>
                  <a:cubicBezTo>
                    <a:pt x="360" y="91"/>
                    <a:pt x="364" y="88"/>
                    <a:pt x="365" y="91"/>
                  </a:cubicBezTo>
                  <a:cubicBezTo>
                    <a:pt x="366" y="87"/>
                    <a:pt x="372" y="95"/>
                    <a:pt x="377" y="91"/>
                  </a:cubicBezTo>
                  <a:cubicBezTo>
                    <a:pt x="380" y="96"/>
                    <a:pt x="391" y="100"/>
                    <a:pt x="394" y="95"/>
                  </a:cubicBezTo>
                  <a:cubicBezTo>
                    <a:pt x="395" y="95"/>
                    <a:pt x="395" y="95"/>
                    <a:pt x="395" y="95"/>
                  </a:cubicBezTo>
                  <a:cubicBezTo>
                    <a:pt x="394" y="96"/>
                    <a:pt x="395" y="96"/>
                    <a:pt x="395" y="96"/>
                  </a:cubicBezTo>
                  <a:cubicBezTo>
                    <a:pt x="393" y="96"/>
                    <a:pt x="392" y="100"/>
                    <a:pt x="395" y="98"/>
                  </a:cubicBezTo>
                  <a:cubicBezTo>
                    <a:pt x="396" y="99"/>
                    <a:pt x="395" y="103"/>
                    <a:pt x="393" y="101"/>
                  </a:cubicBezTo>
                  <a:cubicBezTo>
                    <a:pt x="393" y="103"/>
                    <a:pt x="394" y="108"/>
                    <a:pt x="396" y="110"/>
                  </a:cubicBezTo>
                  <a:cubicBezTo>
                    <a:pt x="400" y="109"/>
                    <a:pt x="400" y="112"/>
                    <a:pt x="403" y="113"/>
                  </a:cubicBezTo>
                  <a:cubicBezTo>
                    <a:pt x="402" y="115"/>
                    <a:pt x="405" y="118"/>
                    <a:pt x="406" y="121"/>
                  </a:cubicBezTo>
                  <a:cubicBezTo>
                    <a:pt x="406" y="118"/>
                    <a:pt x="411" y="124"/>
                    <a:pt x="413" y="126"/>
                  </a:cubicBezTo>
                  <a:cubicBezTo>
                    <a:pt x="413" y="125"/>
                    <a:pt x="415" y="122"/>
                    <a:pt x="414" y="123"/>
                  </a:cubicBezTo>
                  <a:cubicBezTo>
                    <a:pt x="412" y="121"/>
                    <a:pt x="415" y="121"/>
                    <a:pt x="417" y="122"/>
                  </a:cubicBezTo>
                  <a:cubicBezTo>
                    <a:pt x="415" y="123"/>
                    <a:pt x="416" y="124"/>
                    <a:pt x="416" y="125"/>
                  </a:cubicBezTo>
                  <a:cubicBezTo>
                    <a:pt x="419" y="124"/>
                    <a:pt x="416" y="129"/>
                    <a:pt x="420" y="131"/>
                  </a:cubicBezTo>
                  <a:cubicBezTo>
                    <a:pt x="422" y="130"/>
                    <a:pt x="418" y="130"/>
                    <a:pt x="420" y="128"/>
                  </a:cubicBezTo>
                  <a:cubicBezTo>
                    <a:pt x="424" y="127"/>
                    <a:pt x="421" y="135"/>
                    <a:pt x="426" y="133"/>
                  </a:cubicBezTo>
                  <a:cubicBezTo>
                    <a:pt x="426" y="134"/>
                    <a:pt x="424" y="133"/>
                    <a:pt x="423" y="134"/>
                  </a:cubicBezTo>
                  <a:cubicBezTo>
                    <a:pt x="424" y="135"/>
                    <a:pt x="426" y="136"/>
                    <a:pt x="427" y="135"/>
                  </a:cubicBezTo>
                  <a:cubicBezTo>
                    <a:pt x="428" y="135"/>
                    <a:pt x="427" y="135"/>
                    <a:pt x="427" y="137"/>
                  </a:cubicBezTo>
                  <a:cubicBezTo>
                    <a:pt x="428" y="137"/>
                    <a:pt x="428" y="136"/>
                    <a:pt x="429" y="135"/>
                  </a:cubicBezTo>
                  <a:cubicBezTo>
                    <a:pt x="429" y="136"/>
                    <a:pt x="430" y="137"/>
                    <a:pt x="431" y="138"/>
                  </a:cubicBezTo>
                  <a:cubicBezTo>
                    <a:pt x="432" y="137"/>
                    <a:pt x="435" y="135"/>
                    <a:pt x="435" y="138"/>
                  </a:cubicBezTo>
                  <a:cubicBezTo>
                    <a:pt x="436" y="137"/>
                    <a:pt x="438" y="137"/>
                    <a:pt x="438" y="134"/>
                  </a:cubicBezTo>
                  <a:cubicBezTo>
                    <a:pt x="440" y="134"/>
                    <a:pt x="437" y="138"/>
                    <a:pt x="440" y="138"/>
                  </a:cubicBezTo>
                  <a:cubicBezTo>
                    <a:pt x="440" y="139"/>
                    <a:pt x="438" y="138"/>
                    <a:pt x="437" y="139"/>
                  </a:cubicBezTo>
                  <a:cubicBezTo>
                    <a:pt x="437" y="140"/>
                    <a:pt x="438" y="140"/>
                    <a:pt x="438" y="141"/>
                  </a:cubicBezTo>
                  <a:cubicBezTo>
                    <a:pt x="441" y="141"/>
                    <a:pt x="438" y="138"/>
                    <a:pt x="440" y="139"/>
                  </a:cubicBezTo>
                  <a:cubicBezTo>
                    <a:pt x="442" y="141"/>
                    <a:pt x="438" y="140"/>
                    <a:pt x="438" y="143"/>
                  </a:cubicBezTo>
                  <a:cubicBezTo>
                    <a:pt x="438" y="141"/>
                    <a:pt x="434" y="141"/>
                    <a:pt x="433" y="139"/>
                  </a:cubicBezTo>
                  <a:cubicBezTo>
                    <a:pt x="430" y="139"/>
                    <a:pt x="433" y="142"/>
                    <a:pt x="430" y="143"/>
                  </a:cubicBezTo>
                  <a:cubicBezTo>
                    <a:pt x="432" y="144"/>
                    <a:pt x="432" y="141"/>
                    <a:pt x="434" y="142"/>
                  </a:cubicBezTo>
                  <a:cubicBezTo>
                    <a:pt x="431" y="144"/>
                    <a:pt x="433" y="143"/>
                    <a:pt x="433" y="146"/>
                  </a:cubicBezTo>
                  <a:cubicBezTo>
                    <a:pt x="432" y="146"/>
                    <a:pt x="431" y="146"/>
                    <a:pt x="431" y="146"/>
                  </a:cubicBezTo>
                  <a:cubicBezTo>
                    <a:pt x="429" y="148"/>
                    <a:pt x="430" y="149"/>
                    <a:pt x="429" y="150"/>
                  </a:cubicBezTo>
                  <a:cubicBezTo>
                    <a:pt x="430" y="151"/>
                    <a:pt x="430" y="149"/>
                    <a:pt x="431" y="150"/>
                  </a:cubicBezTo>
                  <a:cubicBezTo>
                    <a:pt x="431" y="149"/>
                    <a:pt x="431" y="149"/>
                    <a:pt x="430" y="149"/>
                  </a:cubicBezTo>
                  <a:cubicBezTo>
                    <a:pt x="431" y="147"/>
                    <a:pt x="433" y="150"/>
                    <a:pt x="431" y="150"/>
                  </a:cubicBezTo>
                  <a:cubicBezTo>
                    <a:pt x="435" y="152"/>
                    <a:pt x="434" y="147"/>
                    <a:pt x="435" y="150"/>
                  </a:cubicBezTo>
                  <a:cubicBezTo>
                    <a:pt x="438" y="147"/>
                    <a:pt x="446" y="156"/>
                    <a:pt x="442" y="158"/>
                  </a:cubicBezTo>
                  <a:cubicBezTo>
                    <a:pt x="443" y="158"/>
                    <a:pt x="444" y="157"/>
                    <a:pt x="445" y="156"/>
                  </a:cubicBezTo>
                  <a:cubicBezTo>
                    <a:pt x="445" y="159"/>
                    <a:pt x="447" y="159"/>
                    <a:pt x="449" y="160"/>
                  </a:cubicBezTo>
                  <a:cubicBezTo>
                    <a:pt x="449" y="160"/>
                    <a:pt x="448" y="160"/>
                    <a:pt x="448" y="159"/>
                  </a:cubicBezTo>
                  <a:cubicBezTo>
                    <a:pt x="448" y="157"/>
                    <a:pt x="450" y="158"/>
                    <a:pt x="450" y="157"/>
                  </a:cubicBezTo>
                  <a:cubicBezTo>
                    <a:pt x="451" y="159"/>
                    <a:pt x="447" y="163"/>
                    <a:pt x="450" y="166"/>
                  </a:cubicBezTo>
                  <a:cubicBezTo>
                    <a:pt x="451" y="165"/>
                    <a:pt x="453" y="163"/>
                    <a:pt x="456" y="163"/>
                  </a:cubicBezTo>
                  <a:cubicBezTo>
                    <a:pt x="455" y="166"/>
                    <a:pt x="456" y="168"/>
                    <a:pt x="459" y="168"/>
                  </a:cubicBezTo>
                  <a:cubicBezTo>
                    <a:pt x="459" y="172"/>
                    <a:pt x="459" y="175"/>
                    <a:pt x="464" y="175"/>
                  </a:cubicBezTo>
                  <a:cubicBezTo>
                    <a:pt x="460" y="172"/>
                    <a:pt x="465" y="166"/>
                    <a:pt x="469" y="167"/>
                  </a:cubicBezTo>
                  <a:cubicBezTo>
                    <a:pt x="469" y="164"/>
                    <a:pt x="467" y="168"/>
                    <a:pt x="465" y="167"/>
                  </a:cubicBezTo>
                  <a:cubicBezTo>
                    <a:pt x="467" y="165"/>
                    <a:pt x="468" y="162"/>
                    <a:pt x="471" y="162"/>
                  </a:cubicBezTo>
                  <a:cubicBezTo>
                    <a:pt x="471" y="160"/>
                    <a:pt x="469" y="158"/>
                    <a:pt x="471" y="157"/>
                  </a:cubicBezTo>
                  <a:cubicBezTo>
                    <a:pt x="470" y="157"/>
                    <a:pt x="469" y="157"/>
                    <a:pt x="468" y="157"/>
                  </a:cubicBezTo>
                  <a:cubicBezTo>
                    <a:pt x="468" y="154"/>
                    <a:pt x="472" y="153"/>
                    <a:pt x="468" y="152"/>
                  </a:cubicBezTo>
                  <a:cubicBezTo>
                    <a:pt x="470" y="152"/>
                    <a:pt x="471" y="149"/>
                    <a:pt x="472" y="152"/>
                  </a:cubicBezTo>
                  <a:cubicBezTo>
                    <a:pt x="472" y="151"/>
                    <a:pt x="472" y="150"/>
                    <a:pt x="472" y="149"/>
                  </a:cubicBezTo>
                  <a:cubicBezTo>
                    <a:pt x="474" y="151"/>
                    <a:pt x="475" y="148"/>
                    <a:pt x="478" y="148"/>
                  </a:cubicBezTo>
                  <a:cubicBezTo>
                    <a:pt x="477" y="147"/>
                    <a:pt x="476" y="143"/>
                    <a:pt x="479" y="144"/>
                  </a:cubicBezTo>
                  <a:cubicBezTo>
                    <a:pt x="478" y="144"/>
                    <a:pt x="480" y="142"/>
                    <a:pt x="478" y="141"/>
                  </a:cubicBezTo>
                  <a:cubicBezTo>
                    <a:pt x="479" y="140"/>
                    <a:pt x="481" y="140"/>
                    <a:pt x="481" y="139"/>
                  </a:cubicBezTo>
                  <a:cubicBezTo>
                    <a:pt x="485" y="140"/>
                    <a:pt x="488" y="140"/>
                    <a:pt x="489" y="137"/>
                  </a:cubicBezTo>
                  <a:cubicBezTo>
                    <a:pt x="493" y="139"/>
                    <a:pt x="497" y="134"/>
                    <a:pt x="500" y="139"/>
                  </a:cubicBezTo>
                  <a:cubicBezTo>
                    <a:pt x="503" y="137"/>
                    <a:pt x="504" y="142"/>
                    <a:pt x="508" y="139"/>
                  </a:cubicBezTo>
                  <a:cubicBezTo>
                    <a:pt x="509" y="141"/>
                    <a:pt x="510" y="142"/>
                    <a:pt x="512" y="143"/>
                  </a:cubicBezTo>
                  <a:cubicBezTo>
                    <a:pt x="512" y="142"/>
                    <a:pt x="511" y="142"/>
                    <a:pt x="511" y="142"/>
                  </a:cubicBezTo>
                  <a:cubicBezTo>
                    <a:pt x="513" y="141"/>
                    <a:pt x="515" y="139"/>
                    <a:pt x="516" y="142"/>
                  </a:cubicBezTo>
                  <a:cubicBezTo>
                    <a:pt x="517" y="141"/>
                    <a:pt x="517" y="141"/>
                    <a:pt x="518" y="140"/>
                  </a:cubicBezTo>
                  <a:cubicBezTo>
                    <a:pt x="521" y="141"/>
                    <a:pt x="521" y="143"/>
                    <a:pt x="528" y="144"/>
                  </a:cubicBezTo>
                  <a:cubicBezTo>
                    <a:pt x="531" y="142"/>
                    <a:pt x="527" y="139"/>
                    <a:pt x="531" y="138"/>
                  </a:cubicBezTo>
                  <a:cubicBezTo>
                    <a:pt x="531" y="141"/>
                    <a:pt x="535" y="137"/>
                    <a:pt x="538" y="137"/>
                  </a:cubicBezTo>
                  <a:cubicBezTo>
                    <a:pt x="538" y="136"/>
                    <a:pt x="535" y="134"/>
                    <a:pt x="533" y="135"/>
                  </a:cubicBezTo>
                  <a:cubicBezTo>
                    <a:pt x="531" y="134"/>
                    <a:pt x="535" y="135"/>
                    <a:pt x="535" y="133"/>
                  </a:cubicBezTo>
                  <a:cubicBezTo>
                    <a:pt x="535" y="134"/>
                    <a:pt x="536" y="134"/>
                    <a:pt x="538" y="134"/>
                  </a:cubicBezTo>
                  <a:cubicBezTo>
                    <a:pt x="538" y="133"/>
                    <a:pt x="537" y="132"/>
                    <a:pt x="537" y="133"/>
                  </a:cubicBezTo>
                  <a:cubicBezTo>
                    <a:pt x="537" y="131"/>
                    <a:pt x="537" y="130"/>
                    <a:pt x="535" y="128"/>
                  </a:cubicBezTo>
                  <a:cubicBezTo>
                    <a:pt x="535" y="130"/>
                    <a:pt x="533" y="129"/>
                    <a:pt x="532" y="127"/>
                  </a:cubicBezTo>
                  <a:cubicBezTo>
                    <a:pt x="530" y="126"/>
                    <a:pt x="531" y="129"/>
                    <a:pt x="529" y="128"/>
                  </a:cubicBezTo>
                  <a:cubicBezTo>
                    <a:pt x="529" y="127"/>
                    <a:pt x="528" y="124"/>
                    <a:pt x="528" y="127"/>
                  </a:cubicBezTo>
                  <a:cubicBezTo>
                    <a:pt x="526" y="125"/>
                    <a:pt x="529" y="123"/>
                    <a:pt x="531" y="124"/>
                  </a:cubicBezTo>
                  <a:cubicBezTo>
                    <a:pt x="530" y="123"/>
                    <a:pt x="530" y="122"/>
                    <a:pt x="531" y="121"/>
                  </a:cubicBezTo>
                  <a:cubicBezTo>
                    <a:pt x="529" y="122"/>
                    <a:pt x="524" y="123"/>
                    <a:pt x="523" y="120"/>
                  </a:cubicBezTo>
                  <a:cubicBezTo>
                    <a:pt x="524" y="120"/>
                    <a:pt x="524" y="119"/>
                    <a:pt x="525" y="119"/>
                  </a:cubicBezTo>
                  <a:cubicBezTo>
                    <a:pt x="522" y="117"/>
                    <a:pt x="521" y="114"/>
                    <a:pt x="524" y="112"/>
                  </a:cubicBezTo>
                  <a:cubicBezTo>
                    <a:pt x="524" y="111"/>
                    <a:pt x="523" y="111"/>
                    <a:pt x="521" y="111"/>
                  </a:cubicBezTo>
                  <a:cubicBezTo>
                    <a:pt x="523" y="109"/>
                    <a:pt x="530" y="111"/>
                    <a:pt x="532" y="113"/>
                  </a:cubicBezTo>
                  <a:cubicBezTo>
                    <a:pt x="533" y="114"/>
                    <a:pt x="531" y="111"/>
                    <a:pt x="532" y="110"/>
                  </a:cubicBezTo>
                  <a:cubicBezTo>
                    <a:pt x="532" y="110"/>
                    <a:pt x="531" y="110"/>
                    <a:pt x="530" y="110"/>
                  </a:cubicBezTo>
                  <a:cubicBezTo>
                    <a:pt x="531" y="110"/>
                    <a:pt x="531" y="109"/>
                    <a:pt x="530" y="109"/>
                  </a:cubicBezTo>
                  <a:cubicBezTo>
                    <a:pt x="535" y="107"/>
                    <a:pt x="536" y="109"/>
                    <a:pt x="541" y="111"/>
                  </a:cubicBezTo>
                  <a:cubicBezTo>
                    <a:pt x="543" y="111"/>
                    <a:pt x="543" y="109"/>
                    <a:pt x="543" y="108"/>
                  </a:cubicBezTo>
                  <a:cubicBezTo>
                    <a:pt x="540" y="108"/>
                    <a:pt x="543" y="109"/>
                    <a:pt x="542" y="111"/>
                  </a:cubicBezTo>
                  <a:cubicBezTo>
                    <a:pt x="540" y="107"/>
                    <a:pt x="541" y="102"/>
                    <a:pt x="534" y="102"/>
                  </a:cubicBezTo>
                  <a:cubicBezTo>
                    <a:pt x="533" y="102"/>
                    <a:pt x="534" y="103"/>
                    <a:pt x="534" y="104"/>
                  </a:cubicBezTo>
                  <a:cubicBezTo>
                    <a:pt x="534" y="105"/>
                    <a:pt x="530" y="99"/>
                    <a:pt x="529" y="103"/>
                  </a:cubicBezTo>
                  <a:cubicBezTo>
                    <a:pt x="527" y="102"/>
                    <a:pt x="529" y="100"/>
                    <a:pt x="527" y="99"/>
                  </a:cubicBezTo>
                  <a:cubicBezTo>
                    <a:pt x="529" y="98"/>
                    <a:pt x="530" y="97"/>
                    <a:pt x="532" y="98"/>
                  </a:cubicBezTo>
                  <a:cubicBezTo>
                    <a:pt x="531" y="97"/>
                    <a:pt x="527" y="95"/>
                    <a:pt x="530" y="93"/>
                  </a:cubicBezTo>
                  <a:cubicBezTo>
                    <a:pt x="526" y="91"/>
                    <a:pt x="528" y="93"/>
                    <a:pt x="527" y="89"/>
                  </a:cubicBezTo>
                  <a:cubicBezTo>
                    <a:pt x="526" y="90"/>
                    <a:pt x="526" y="91"/>
                    <a:pt x="525" y="91"/>
                  </a:cubicBezTo>
                  <a:cubicBezTo>
                    <a:pt x="524" y="88"/>
                    <a:pt x="529" y="90"/>
                    <a:pt x="528" y="87"/>
                  </a:cubicBezTo>
                  <a:cubicBezTo>
                    <a:pt x="532" y="87"/>
                    <a:pt x="533" y="85"/>
                    <a:pt x="534" y="81"/>
                  </a:cubicBezTo>
                  <a:cubicBezTo>
                    <a:pt x="535" y="84"/>
                    <a:pt x="541" y="81"/>
                    <a:pt x="539" y="85"/>
                  </a:cubicBezTo>
                  <a:cubicBezTo>
                    <a:pt x="541" y="85"/>
                    <a:pt x="540" y="83"/>
                    <a:pt x="540" y="81"/>
                  </a:cubicBezTo>
                  <a:cubicBezTo>
                    <a:pt x="541" y="82"/>
                    <a:pt x="543" y="82"/>
                    <a:pt x="542" y="84"/>
                  </a:cubicBezTo>
                  <a:cubicBezTo>
                    <a:pt x="544" y="84"/>
                    <a:pt x="543" y="81"/>
                    <a:pt x="542" y="81"/>
                  </a:cubicBezTo>
                  <a:cubicBezTo>
                    <a:pt x="544" y="81"/>
                    <a:pt x="545" y="79"/>
                    <a:pt x="547" y="79"/>
                  </a:cubicBezTo>
                  <a:cubicBezTo>
                    <a:pt x="544" y="76"/>
                    <a:pt x="547" y="70"/>
                    <a:pt x="551" y="70"/>
                  </a:cubicBezTo>
                  <a:cubicBezTo>
                    <a:pt x="552" y="67"/>
                    <a:pt x="550" y="66"/>
                    <a:pt x="549" y="65"/>
                  </a:cubicBezTo>
                  <a:cubicBezTo>
                    <a:pt x="546" y="67"/>
                    <a:pt x="541" y="65"/>
                    <a:pt x="540" y="70"/>
                  </a:cubicBezTo>
                  <a:cubicBezTo>
                    <a:pt x="542" y="68"/>
                    <a:pt x="541" y="70"/>
                    <a:pt x="543" y="72"/>
                  </a:cubicBezTo>
                  <a:cubicBezTo>
                    <a:pt x="541" y="73"/>
                    <a:pt x="540" y="70"/>
                    <a:pt x="537" y="71"/>
                  </a:cubicBezTo>
                  <a:cubicBezTo>
                    <a:pt x="538" y="72"/>
                    <a:pt x="543" y="71"/>
                    <a:pt x="541" y="76"/>
                  </a:cubicBezTo>
                  <a:cubicBezTo>
                    <a:pt x="538" y="75"/>
                    <a:pt x="538" y="72"/>
                    <a:pt x="536" y="75"/>
                  </a:cubicBezTo>
                  <a:cubicBezTo>
                    <a:pt x="535" y="75"/>
                    <a:pt x="534" y="74"/>
                    <a:pt x="535" y="73"/>
                  </a:cubicBezTo>
                  <a:cubicBezTo>
                    <a:pt x="532" y="73"/>
                    <a:pt x="536" y="75"/>
                    <a:pt x="535" y="76"/>
                  </a:cubicBezTo>
                  <a:cubicBezTo>
                    <a:pt x="534" y="76"/>
                    <a:pt x="534" y="75"/>
                    <a:pt x="533" y="75"/>
                  </a:cubicBezTo>
                  <a:cubicBezTo>
                    <a:pt x="533" y="74"/>
                    <a:pt x="533" y="73"/>
                    <a:pt x="534" y="72"/>
                  </a:cubicBezTo>
                  <a:cubicBezTo>
                    <a:pt x="530" y="69"/>
                    <a:pt x="526" y="72"/>
                    <a:pt x="528" y="72"/>
                  </a:cubicBezTo>
                  <a:cubicBezTo>
                    <a:pt x="528" y="72"/>
                    <a:pt x="526" y="72"/>
                    <a:pt x="524" y="72"/>
                  </a:cubicBezTo>
                  <a:cubicBezTo>
                    <a:pt x="524" y="73"/>
                    <a:pt x="525" y="72"/>
                    <a:pt x="526" y="73"/>
                  </a:cubicBezTo>
                  <a:cubicBezTo>
                    <a:pt x="525" y="77"/>
                    <a:pt x="523" y="72"/>
                    <a:pt x="523" y="75"/>
                  </a:cubicBezTo>
                  <a:cubicBezTo>
                    <a:pt x="523" y="74"/>
                    <a:pt x="521" y="71"/>
                    <a:pt x="522" y="73"/>
                  </a:cubicBezTo>
                  <a:cubicBezTo>
                    <a:pt x="521" y="74"/>
                    <a:pt x="520" y="74"/>
                    <a:pt x="519" y="74"/>
                  </a:cubicBezTo>
                  <a:cubicBezTo>
                    <a:pt x="521" y="77"/>
                    <a:pt x="516" y="77"/>
                    <a:pt x="520" y="78"/>
                  </a:cubicBezTo>
                  <a:cubicBezTo>
                    <a:pt x="515" y="76"/>
                    <a:pt x="514" y="80"/>
                    <a:pt x="510" y="77"/>
                  </a:cubicBezTo>
                  <a:cubicBezTo>
                    <a:pt x="508" y="76"/>
                    <a:pt x="510" y="79"/>
                    <a:pt x="511" y="79"/>
                  </a:cubicBezTo>
                  <a:cubicBezTo>
                    <a:pt x="512" y="81"/>
                    <a:pt x="508" y="78"/>
                    <a:pt x="508" y="77"/>
                  </a:cubicBezTo>
                  <a:cubicBezTo>
                    <a:pt x="506" y="77"/>
                    <a:pt x="509" y="78"/>
                    <a:pt x="508" y="80"/>
                  </a:cubicBezTo>
                  <a:cubicBezTo>
                    <a:pt x="504" y="80"/>
                    <a:pt x="505" y="75"/>
                    <a:pt x="503" y="76"/>
                  </a:cubicBezTo>
                  <a:cubicBezTo>
                    <a:pt x="502" y="76"/>
                    <a:pt x="503" y="75"/>
                    <a:pt x="503" y="75"/>
                  </a:cubicBezTo>
                  <a:cubicBezTo>
                    <a:pt x="503" y="75"/>
                    <a:pt x="504" y="74"/>
                    <a:pt x="504" y="74"/>
                  </a:cubicBezTo>
                  <a:cubicBezTo>
                    <a:pt x="505" y="77"/>
                    <a:pt x="508" y="75"/>
                    <a:pt x="512" y="75"/>
                  </a:cubicBezTo>
                  <a:cubicBezTo>
                    <a:pt x="512" y="74"/>
                    <a:pt x="511" y="74"/>
                    <a:pt x="511" y="75"/>
                  </a:cubicBezTo>
                  <a:cubicBezTo>
                    <a:pt x="510" y="74"/>
                    <a:pt x="511" y="73"/>
                    <a:pt x="511" y="73"/>
                  </a:cubicBezTo>
                  <a:cubicBezTo>
                    <a:pt x="509" y="73"/>
                    <a:pt x="507" y="72"/>
                    <a:pt x="505" y="70"/>
                  </a:cubicBezTo>
                  <a:cubicBezTo>
                    <a:pt x="506" y="70"/>
                    <a:pt x="506" y="68"/>
                    <a:pt x="507" y="68"/>
                  </a:cubicBezTo>
                  <a:cubicBezTo>
                    <a:pt x="506" y="67"/>
                    <a:pt x="506" y="65"/>
                    <a:pt x="505" y="64"/>
                  </a:cubicBezTo>
                  <a:cubicBezTo>
                    <a:pt x="503" y="66"/>
                    <a:pt x="502" y="63"/>
                    <a:pt x="501" y="61"/>
                  </a:cubicBezTo>
                  <a:cubicBezTo>
                    <a:pt x="500" y="62"/>
                    <a:pt x="495" y="64"/>
                    <a:pt x="499" y="65"/>
                  </a:cubicBezTo>
                  <a:cubicBezTo>
                    <a:pt x="494" y="65"/>
                    <a:pt x="491" y="64"/>
                    <a:pt x="489" y="62"/>
                  </a:cubicBezTo>
                  <a:cubicBezTo>
                    <a:pt x="486" y="65"/>
                    <a:pt x="482" y="60"/>
                    <a:pt x="483" y="64"/>
                  </a:cubicBezTo>
                  <a:cubicBezTo>
                    <a:pt x="481" y="64"/>
                    <a:pt x="478" y="65"/>
                    <a:pt x="477" y="64"/>
                  </a:cubicBezTo>
                  <a:cubicBezTo>
                    <a:pt x="476" y="64"/>
                    <a:pt x="472" y="66"/>
                    <a:pt x="475" y="66"/>
                  </a:cubicBezTo>
                  <a:cubicBezTo>
                    <a:pt x="475" y="67"/>
                    <a:pt x="470" y="67"/>
                    <a:pt x="469" y="70"/>
                  </a:cubicBezTo>
                  <a:cubicBezTo>
                    <a:pt x="469" y="69"/>
                    <a:pt x="468" y="69"/>
                    <a:pt x="467" y="68"/>
                  </a:cubicBezTo>
                  <a:cubicBezTo>
                    <a:pt x="466" y="69"/>
                    <a:pt x="467" y="70"/>
                    <a:pt x="465" y="70"/>
                  </a:cubicBezTo>
                  <a:cubicBezTo>
                    <a:pt x="466" y="72"/>
                    <a:pt x="468" y="73"/>
                    <a:pt x="470" y="73"/>
                  </a:cubicBezTo>
                  <a:cubicBezTo>
                    <a:pt x="468" y="76"/>
                    <a:pt x="471" y="76"/>
                    <a:pt x="471" y="80"/>
                  </a:cubicBezTo>
                  <a:cubicBezTo>
                    <a:pt x="468" y="79"/>
                    <a:pt x="467" y="77"/>
                    <a:pt x="466" y="75"/>
                  </a:cubicBezTo>
                  <a:cubicBezTo>
                    <a:pt x="466" y="75"/>
                    <a:pt x="465" y="76"/>
                    <a:pt x="465" y="77"/>
                  </a:cubicBezTo>
                  <a:cubicBezTo>
                    <a:pt x="463" y="76"/>
                    <a:pt x="466" y="74"/>
                    <a:pt x="466" y="73"/>
                  </a:cubicBezTo>
                  <a:cubicBezTo>
                    <a:pt x="464" y="73"/>
                    <a:pt x="462" y="74"/>
                    <a:pt x="459" y="72"/>
                  </a:cubicBezTo>
                  <a:cubicBezTo>
                    <a:pt x="459" y="74"/>
                    <a:pt x="460" y="75"/>
                    <a:pt x="458" y="76"/>
                  </a:cubicBezTo>
                  <a:cubicBezTo>
                    <a:pt x="460" y="76"/>
                    <a:pt x="459" y="81"/>
                    <a:pt x="462" y="82"/>
                  </a:cubicBezTo>
                  <a:cubicBezTo>
                    <a:pt x="461" y="83"/>
                    <a:pt x="455" y="85"/>
                    <a:pt x="458" y="85"/>
                  </a:cubicBezTo>
                  <a:cubicBezTo>
                    <a:pt x="458" y="87"/>
                    <a:pt x="454" y="84"/>
                    <a:pt x="454" y="86"/>
                  </a:cubicBezTo>
                  <a:cubicBezTo>
                    <a:pt x="452" y="85"/>
                    <a:pt x="455" y="85"/>
                    <a:pt x="455" y="83"/>
                  </a:cubicBezTo>
                  <a:cubicBezTo>
                    <a:pt x="453" y="83"/>
                    <a:pt x="453" y="85"/>
                    <a:pt x="452" y="83"/>
                  </a:cubicBezTo>
                  <a:cubicBezTo>
                    <a:pt x="451" y="87"/>
                    <a:pt x="451" y="87"/>
                    <a:pt x="451" y="90"/>
                  </a:cubicBezTo>
                  <a:cubicBezTo>
                    <a:pt x="450" y="90"/>
                    <a:pt x="450" y="90"/>
                    <a:pt x="449" y="91"/>
                  </a:cubicBezTo>
                  <a:cubicBezTo>
                    <a:pt x="448" y="91"/>
                    <a:pt x="450" y="88"/>
                    <a:pt x="448" y="90"/>
                  </a:cubicBezTo>
                  <a:cubicBezTo>
                    <a:pt x="447" y="89"/>
                    <a:pt x="450" y="88"/>
                    <a:pt x="448" y="85"/>
                  </a:cubicBezTo>
                  <a:cubicBezTo>
                    <a:pt x="446" y="86"/>
                    <a:pt x="448" y="89"/>
                    <a:pt x="446" y="90"/>
                  </a:cubicBezTo>
                  <a:cubicBezTo>
                    <a:pt x="447" y="91"/>
                    <a:pt x="449" y="92"/>
                    <a:pt x="449" y="93"/>
                  </a:cubicBezTo>
                  <a:cubicBezTo>
                    <a:pt x="449" y="93"/>
                    <a:pt x="449" y="93"/>
                    <a:pt x="450" y="92"/>
                  </a:cubicBezTo>
                  <a:cubicBezTo>
                    <a:pt x="451" y="93"/>
                    <a:pt x="448" y="94"/>
                    <a:pt x="446" y="94"/>
                  </a:cubicBezTo>
                  <a:cubicBezTo>
                    <a:pt x="449" y="93"/>
                    <a:pt x="443" y="90"/>
                    <a:pt x="442" y="92"/>
                  </a:cubicBezTo>
                  <a:cubicBezTo>
                    <a:pt x="441" y="92"/>
                    <a:pt x="441" y="90"/>
                    <a:pt x="441" y="89"/>
                  </a:cubicBezTo>
                  <a:cubicBezTo>
                    <a:pt x="443" y="90"/>
                    <a:pt x="444" y="88"/>
                    <a:pt x="446" y="89"/>
                  </a:cubicBezTo>
                  <a:cubicBezTo>
                    <a:pt x="447" y="87"/>
                    <a:pt x="445" y="87"/>
                    <a:pt x="446" y="86"/>
                  </a:cubicBezTo>
                  <a:cubicBezTo>
                    <a:pt x="445" y="85"/>
                    <a:pt x="444" y="86"/>
                    <a:pt x="443" y="86"/>
                  </a:cubicBezTo>
                  <a:cubicBezTo>
                    <a:pt x="443" y="84"/>
                    <a:pt x="446" y="86"/>
                    <a:pt x="447" y="83"/>
                  </a:cubicBezTo>
                  <a:cubicBezTo>
                    <a:pt x="444" y="82"/>
                    <a:pt x="445" y="85"/>
                    <a:pt x="442" y="84"/>
                  </a:cubicBezTo>
                  <a:cubicBezTo>
                    <a:pt x="444" y="82"/>
                    <a:pt x="442" y="83"/>
                    <a:pt x="440" y="83"/>
                  </a:cubicBezTo>
                  <a:cubicBezTo>
                    <a:pt x="441" y="81"/>
                    <a:pt x="440" y="81"/>
                    <a:pt x="439" y="78"/>
                  </a:cubicBezTo>
                  <a:cubicBezTo>
                    <a:pt x="439" y="79"/>
                    <a:pt x="438" y="79"/>
                    <a:pt x="436" y="78"/>
                  </a:cubicBezTo>
                  <a:cubicBezTo>
                    <a:pt x="439" y="76"/>
                    <a:pt x="433" y="74"/>
                    <a:pt x="431" y="74"/>
                  </a:cubicBezTo>
                  <a:cubicBezTo>
                    <a:pt x="430" y="72"/>
                    <a:pt x="432" y="70"/>
                    <a:pt x="432" y="69"/>
                  </a:cubicBezTo>
                  <a:cubicBezTo>
                    <a:pt x="432" y="67"/>
                    <a:pt x="429" y="68"/>
                    <a:pt x="432" y="66"/>
                  </a:cubicBezTo>
                  <a:cubicBezTo>
                    <a:pt x="431" y="64"/>
                    <a:pt x="429" y="68"/>
                    <a:pt x="429" y="65"/>
                  </a:cubicBezTo>
                  <a:cubicBezTo>
                    <a:pt x="427" y="65"/>
                    <a:pt x="430" y="65"/>
                    <a:pt x="429" y="66"/>
                  </a:cubicBezTo>
                  <a:cubicBezTo>
                    <a:pt x="431" y="65"/>
                    <a:pt x="432" y="62"/>
                    <a:pt x="431" y="61"/>
                  </a:cubicBezTo>
                  <a:cubicBezTo>
                    <a:pt x="430" y="63"/>
                    <a:pt x="430" y="63"/>
                    <a:pt x="427" y="61"/>
                  </a:cubicBezTo>
                  <a:cubicBezTo>
                    <a:pt x="425" y="61"/>
                    <a:pt x="428" y="64"/>
                    <a:pt x="426" y="65"/>
                  </a:cubicBezTo>
                  <a:cubicBezTo>
                    <a:pt x="426" y="64"/>
                    <a:pt x="423" y="64"/>
                    <a:pt x="423" y="63"/>
                  </a:cubicBezTo>
                  <a:cubicBezTo>
                    <a:pt x="421" y="62"/>
                    <a:pt x="422" y="67"/>
                    <a:pt x="420" y="64"/>
                  </a:cubicBezTo>
                  <a:cubicBezTo>
                    <a:pt x="421" y="69"/>
                    <a:pt x="416" y="67"/>
                    <a:pt x="417" y="71"/>
                  </a:cubicBezTo>
                  <a:cubicBezTo>
                    <a:pt x="411" y="69"/>
                    <a:pt x="406" y="70"/>
                    <a:pt x="404" y="66"/>
                  </a:cubicBezTo>
                  <a:cubicBezTo>
                    <a:pt x="404" y="66"/>
                    <a:pt x="405" y="65"/>
                    <a:pt x="405" y="63"/>
                  </a:cubicBezTo>
                  <a:cubicBezTo>
                    <a:pt x="407" y="63"/>
                    <a:pt x="410" y="64"/>
                    <a:pt x="411" y="63"/>
                  </a:cubicBezTo>
                  <a:cubicBezTo>
                    <a:pt x="409" y="62"/>
                    <a:pt x="408" y="63"/>
                    <a:pt x="407" y="60"/>
                  </a:cubicBezTo>
                  <a:cubicBezTo>
                    <a:pt x="407" y="61"/>
                    <a:pt x="406" y="61"/>
                    <a:pt x="403" y="61"/>
                  </a:cubicBezTo>
                  <a:cubicBezTo>
                    <a:pt x="405" y="59"/>
                    <a:pt x="402" y="59"/>
                    <a:pt x="399" y="59"/>
                  </a:cubicBezTo>
                  <a:cubicBezTo>
                    <a:pt x="400" y="56"/>
                    <a:pt x="401" y="54"/>
                    <a:pt x="402" y="52"/>
                  </a:cubicBezTo>
                  <a:cubicBezTo>
                    <a:pt x="400" y="52"/>
                    <a:pt x="399" y="54"/>
                    <a:pt x="398" y="56"/>
                  </a:cubicBezTo>
                  <a:cubicBezTo>
                    <a:pt x="397" y="55"/>
                    <a:pt x="397" y="56"/>
                    <a:pt x="398" y="57"/>
                  </a:cubicBezTo>
                  <a:cubicBezTo>
                    <a:pt x="394" y="59"/>
                    <a:pt x="386" y="53"/>
                    <a:pt x="383" y="58"/>
                  </a:cubicBezTo>
                  <a:cubicBezTo>
                    <a:pt x="377" y="52"/>
                    <a:pt x="366" y="57"/>
                    <a:pt x="357" y="54"/>
                  </a:cubicBezTo>
                  <a:cubicBezTo>
                    <a:pt x="353" y="54"/>
                    <a:pt x="348" y="60"/>
                    <a:pt x="344" y="59"/>
                  </a:cubicBezTo>
                  <a:cubicBezTo>
                    <a:pt x="342" y="59"/>
                    <a:pt x="342" y="61"/>
                    <a:pt x="341" y="62"/>
                  </a:cubicBezTo>
                  <a:cubicBezTo>
                    <a:pt x="336" y="59"/>
                    <a:pt x="338" y="66"/>
                    <a:pt x="333" y="64"/>
                  </a:cubicBezTo>
                  <a:cubicBezTo>
                    <a:pt x="334" y="64"/>
                    <a:pt x="334" y="65"/>
                    <a:pt x="334" y="66"/>
                  </a:cubicBezTo>
                  <a:cubicBezTo>
                    <a:pt x="331" y="65"/>
                    <a:pt x="330" y="66"/>
                    <a:pt x="328" y="66"/>
                  </a:cubicBezTo>
                  <a:cubicBezTo>
                    <a:pt x="329" y="67"/>
                    <a:pt x="326" y="68"/>
                    <a:pt x="328" y="69"/>
                  </a:cubicBezTo>
                  <a:cubicBezTo>
                    <a:pt x="326" y="68"/>
                    <a:pt x="320" y="69"/>
                    <a:pt x="320" y="66"/>
                  </a:cubicBezTo>
                  <a:cubicBezTo>
                    <a:pt x="319" y="68"/>
                    <a:pt x="318" y="69"/>
                    <a:pt x="315" y="70"/>
                  </a:cubicBezTo>
                  <a:cubicBezTo>
                    <a:pt x="317" y="68"/>
                    <a:pt x="307" y="65"/>
                    <a:pt x="307" y="69"/>
                  </a:cubicBezTo>
                  <a:cubicBezTo>
                    <a:pt x="310" y="69"/>
                    <a:pt x="304" y="71"/>
                    <a:pt x="303" y="74"/>
                  </a:cubicBezTo>
                  <a:cubicBezTo>
                    <a:pt x="303" y="72"/>
                    <a:pt x="302" y="74"/>
                    <a:pt x="300" y="74"/>
                  </a:cubicBezTo>
                  <a:cubicBezTo>
                    <a:pt x="299" y="76"/>
                    <a:pt x="301" y="76"/>
                    <a:pt x="300" y="78"/>
                  </a:cubicBezTo>
                  <a:cubicBezTo>
                    <a:pt x="296" y="80"/>
                    <a:pt x="295" y="79"/>
                    <a:pt x="290" y="79"/>
                  </a:cubicBezTo>
                  <a:cubicBezTo>
                    <a:pt x="293" y="75"/>
                    <a:pt x="298" y="76"/>
                    <a:pt x="300" y="72"/>
                  </a:cubicBezTo>
                  <a:cubicBezTo>
                    <a:pt x="300" y="71"/>
                    <a:pt x="299" y="71"/>
                    <a:pt x="299" y="70"/>
                  </a:cubicBezTo>
                  <a:cubicBezTo>
                    <a:pt x="299" y="68"/>
                    <a:pt x="301" y="70"/>
                    <a:pt x="301" y="67"/>
                  </a:cubicBezTo>
                  <a:cubicBezTo>
                    <a:pt x="301" y="69"/>
                    <a:pt x="303" y="70"/>
                    <a:pt x="301" y="71"/>
                  </a:cubicBezTo>
                  <a:cubicBezTo>
                    <a:pt x="304" y="72"/>
                    <a:pt x="302" y="70"/>
                    <a:pt x="303" y="68"/>
                  </a:cubicBezTo>
                  <a:cubicBezTo>
                    <a:pt x="303" y="70"/>
                    <a:pt x="305" y="69"/>
                    <a:pt x="304" y="68"/>
                  </a:cubicBezTo>
                  <a:cubicBezTo>
                    <a:pt x="307" y="68"/>
                    <a:pt x="312" y="64"/>
                    <a:pt x="316" y="62"/>
                  </a:cubicBezTo>
                  <a:cubicBezTo>
                    <a:pt x="309" y="60"/>
                    <a:pt x="302" y="66"/>
                    <a:pt x="296" y="68"/>
                  </a:cubicBezTo>
                  <a:cubicBezTo>
                    <a:pt x="296" y="68"/>
                    <a:pt x="297" y="69"/>
                    <a:pt x="296" y="70"/>
                  </a:cubicBezTo>
                  <a:cubicBezTo>
                    <a:pt x="295" y="71"/>
                    <a:pt x="294" y="70"/>
                    <a:pt x="292" y="70"/>
                  </a:cubicBezTo>
                  <a:cubicBezTo>
                    <a:pt x="293" y="69"/>
                    <a:pt x="294" y="68"/>
                    <a:pt x="295" y="70"/>
                  </a:cubicBezTo>
                  <a:cubicBezTo>
                    <a:pt x="294" y="68"/>
                    <a:pt x="295" y="66"/>
                    <a:pt x="297" y="66"/>
                  </a:cubicBezTo>
                  <a:cubicBezTo>
                    <a:pt x="294" y="64"/>
                    <a:pt x="295" y="62"/>
                    <a:pt x="297" y="61"/>
                  </a:cubicBezTo>
                  <a:cubicBezTo>
                    <a:pt x="297" y="60"/>
                    <a:pt x="296" y="59"/>
                    <a:pt x="295" y="59"/>
                  </a:cubicBezTo>
                  <a:cubicBezTo>
                    <a:pt x="292" y="58"/>
                    <a:pt x="290" y="60"/>
                    <a:pt x="287" y="60"/>
                  </a:cubicBezTo>
                  <a:cubicBezTo>
                    <a:pt x="288" y="61"/>
                    <a:pt x="288" y="61"/>
                    <a:pt x="289" y="62"/>
                  </a:cubicBezTo>
                  <a:cubicBezTo>
                    <a:pt x="288" y="64"/>
                    <a:pt x="284" y="57"/>
                    <a:pt x="283" y="61"/>
                  </a:cubicBezTo>
                  <a:cubicBezTo>
                    <a:pt x="282" y="59"/>
                    <a:pt x="286" y="55"/>
                    <a:pt x="283" y="58"/>
                  </a:cubicBezTo>
                  <a:cubicBezTo>
                    <a:pt x="281" y="56"/>
                    <a:pt x="285" y="56"/>
                    <a:pt x="286" y="56"/>
                  </a:cubicBezTo>
                  <a:cubicBezTo>
                    <a:pt x="284" y="54"/>
                    <a:pt x="282" y="53"/>
                    <a:pt x="283" y="50"/>
                  </a:cubicBezTo>
                  <a:cubicBezTo>
                    <a:pt x="284" y="50"/>
                    <a:pt x="284" y="50"/>
                    <a:pt x="285" y="49"/>
                  </a:cubicBezTo>
                  <a:cubicBezTo>
                    <a:pt x="284" y="52"/>
                    <a:pt x="286" y="49"/>
                    <a:pt x="288" y="51"/>
                  </a:cubicBezTo>
                  <a:cubicBezTo>
                    <a:pt x="288" y="52"/>
                    <a:pt x="287" y="51"/>
                    <a:pt x="287" y="51"/>
                  </a:cubicBezTo>
                  <a:cubicBezTo>
                    <a:pt x="286" y="51"/>
                    <a:pt x="286" y="53"/>
                    <a:pt x="284" y="54"/>
                  </a:cubicBezTo>
                  <a:cubicBezTo>
                    <a:pt x="288" y="53"/>
                    <a:pt x="292" y="51"/>
                    <a:pt x="294" y="48"/>
                  </a:cubicBezTo>
                  <a:cubicBezTo>
                    <a:pt x="296" y="49"/>
                    <a:pt x="296" y="47"/>
                    <a:pt x="298" y="48"/>
                  </a:cubicBezTo>
                  <a:cubicBezTo>
                    <a:pt x="298" y="45"/>
                    <a:pt x="302" y="48"/>
                    <a:pt x="302" y="44"/>
                  </a:cubicBezTo>
                  <a:cubicBezTo>
                    <a:pt x="303" y="45"/>
                    <a:pt x="303" y="46"/>
                    <a:pt x="303" y="43"/>
                  </a:cubicBezTo>
                  <a:cubicBezTo>
                    <a:pt x="305" y="45"/>
                    <a:pt x="304" y="45"/>
                    <a:pt x="303" y="46"/>
                  </a:cubicBezTo>
                  <a:cubicBezTo>
                    <a:pt x="306" y="44"/>
                    <a:pt x="307" y="44"/>
                    <a:pt x="310" y="42"/>
                  </a:cubicBezTo>
                  <a:cubicBezTo>
                    <a:pt x="309" y="44"/>
                    <a:pt x="314" y="43"/>
                    <a:pt x="314" y="44"/>
                  </a:cubicBezTo>
                  <a:cubicBezTo>
                    <a:pt x="315" y="42"/>
                    <a:pt x="320" y="42"/>
                    <a:pt x="319" y="39"/>
                  </a:cubicBezTo>
                  <a:cubicBezTo>
                    <a:pt x="320" y="42"/>
                    <a:pt x="323" y="38"/>
                    <a:pt x="323" y="41"/>
                  </a:cubicBezTo>
                  <a:cubicBezTo>
                    <a:pt x="327" y="40"/>
                    <a:pt x="332" y="39"/>
                    <a:pt x="335" y="37"/>
                  </a:cubicBezTo>
                  <a:cubicBezTo>
                    <a:pt x="336" y="38"/>
                    <a:pt x="336" y="40"/>
                    <a:pt x="335" y="40"/>
                  </a:cubicBezTo>
                  <a:cubicBezTo>
                    <a:pt x="334" y="40"/>
                    <a:pt x="335" y="39"/>
                    <a:pt x="335" y="38"/>
                  </a:cubicBezTo>
                  <a:cubicBezTo>
                    <a:pt x="333" y="38"/>
                    <a:pt x="334" y="40"/>
                    <a:pt x="333" y="41"/>
                  </a:cubicBezTo>
                  <a:cubicBezTo>
                    <a:pt x="333" y="42"/>
                    <a:pt x="335" y="42"/>
                    <a:pt x="337" y="42"/>
                  </a:cubicBezTo>
                  <a:cubicBezTo>
                    <a:pt x="334" y="44"/>
                    <a:pt x="338" y="43"/>
                    <a:pt x="340" y="45"/>
                  </a:cubicBezTo>
                  <a:cubicBezTo>
                    <a:pt x="339" y="43"/>
                    <a:pt x="340" y="43"/>
                    <a:pt x="339" y="41"/>
                  </a:cubicBezTo>
                  <a:cubicBezTo>
                    <a:pt x="340" y="41"/>
                    <a:pt x="341" y="41"/>
                    <a:pt x="343" y="41"/>
                  </a:cubicBezTo>
                  <a:cubicBezTo>
                    <a:pt x="343" y="40"/>
                    <a:pt x="341" y="40"/>
                    <a:pt x="340" y="40"/>
                  </a:cubicBezTo>
                  <a:cubicBezTo>
                    <a:pt x="341" y="38"/>
                    <a:pt x="343" y="40"/>
                    <a:pt x="343" y="37"/>
                  </a:cubicBezTo>
                  <a:cubicBezTo>
                    <a:pt x="345" y="37"/>
                    <a:pt x="344" y="39"/>
                    <a:pt x="346" y="38"/>
                  </a:cubicBezTo>
                  <a:cubicBezTo>
                    <a:pt x="346" y="37"/>
                    <a:pt x="345" y="37"/>
                    <a:pt x="345" y="38"/>
                  </a:cubicBezTo>
                  <a:cubicBezTo>
                    <a:pt x="343" y="35"/>
                    <a:pt x="349" y="37"/>
                    <a:pt x="348" y="34"/>
                  </a:cubicBezTo>
                  <a:cubicBezTo>
                    <a:pt x="351" y="34"/>
                    <a:pt x="352" y="36"/>
                    <a:pt x="351" y="37"/>
                  </a:cubicBezTo>
                  <a:cubicBezTo>
                    <a:pt x="350" y="37"/>
                    <a:pt x="351" y="35"/>
                    <a:pt x="350" y="35"/>
                  </a:cubicBezTo>
                  <a:cubicBezTo>
                    <a:pt x="348" y="36"/>
                    <a:pt x="349" y="40"/>
                    <a:pt x="347" y="42"/>
                  </a:cubicBezTo>
                  <a:cubicBezTo>
                    <a:pt x="350" y="43"/>
                    <a:pt x="350" y="40"/>
                    <a:pt x="352" y="39"/>
                  </a:cubicBezTo>
                  <a:cubicBezTo>
                    <a:pt x="353" y="39"/>
                    <a:pt x="352" y="41"/>
                    <a:pt x="353" y="41"/>
                  </a:cubicBezTo>
                  <a:cubicBezTo>
                    <a:pt x="354" y="40"/>
                    <a:pt x="357" y="39"/>
                    <a:pt x="358" y="37"/>
                  </a:cubicBezTo>
                  <a:cubicBezTo>
                    <a:pt x="359" y="37"/>
                    <a:pt x="360" y="40"/>
                    <a:pt x="360" y="37"/>
                  </a:cubicBezTo>
                  <a:cubicBezTo>
                    <a:pt x="362" y="39"/>
                    <a:pt x="361" y="40"/>
                    <a:pt x="360" y="42"/>
                  </a:cubicBezTo>
                  <a:cubicBezTo>
                    <a:pt x="363" y="41"/>
                    <a:pt x="363" y="43"/>
                    <a:pt x="367" y="42"/>
                  </a:cubicBezTo>
                  <a:cubicBezTo>
                    <a:pt x="369" y="39"/>
                    <a:pt x="370" y="43"/>
                    <a:pt x="371" y="39"/>
                  </a:cubicBezTo>
                  <a:cubicBezTo>
                    <a:pt x="376" y="40"/>
                    <a:pt x="376" y="37"/>
                    <a:pt x="379" y="39"/>
                  </a:cubicBezTo>
                  <a:cubicBezTo>
                    <a:pt x="379" y="38"/>
                    <a:pt x="381" y="36"/>
                    <a:pt x="381" y="35"/>
                  </a:cubicBezTo>
                  <a:cubicBezTo>
                    <a:pt x="383" y="36"/>
                    <a:pt x="385" y="35"/>
                    <a:pt x="388" y="37"/>
                  </a:cubicBezTo>
                  <a:cubicBezTo>
                    <a:pt x="389" y="36"/>
                    <a:pt x="388" y="36"/>
                    <a:pt x="387" y="35"/>
                  </a:cubicBezTo>
                  <a:cubicBezTo>
                    <a:pt x="389" y="33"/>
                    <a:pt x="391" y="38"/>
                    <a:pt x="392" y="36"/>
                  </a:cubicBezTo>
                  <a:cubicBezTo>
                    <a:pt x="394" y="37"/>
                    <a:pt x="391" y="37"/>
                    <a:pt x="391" y="38"/>
                  </a:cubicBezTo>
                  <a:cubicBezTo>
                    <a:pt x="391" y="38"/>
                    <a:pt x="391" y="38"/>
                    <a:pt x="391" y="38"/>
                  </a:cubicBezTo>
                  <a:cubicBezTo>
                    <a:pt x="396" y="35"/>
                    <a:pt x="402" y="41"/>
                    <a:pt x="401" y="44"/>
                  </a:cubicBezTo>
                  <a:cubicBezTo>
                    <a:pt x="403" y="44"/>
                    <a:pt x="403" y="42"/>
                    <a:pt x="403" y="40"/>
                  </a:cubicBezTo>
                  <a:cubicBezTo>
                    <a:pt x="404" y="42"/>
                    <a:pt x="405" y="41"/>
                    <a:pt x="404" y="41"/>
                  </a:cubicBezTo>
                  <a:cubicBezTo>
                    <a:pt x="408" y="39"/>
                    <a:pt x="418" y="46"/>
                    <a:pt x="425" y="42"/>
                  </a:cubicBezTo>
                  <a:cubicBezTo>
                    <a:pt x="427" y="43"/>
                    <a:pt x="424" y="43"/>
                    <a:pt x="424" y="45"/>
                  </a:cubicBezTo>
                  <a:cubicBezTo>
                    <a:pt x="427" y="45"/>
                    <a:pt x="429" y="45"/>
                    <a:pt x="429" y="48"/>
                  </a:cubicBezTo>
                  <a:cubicBezTo>
                    <a:pt x="430" y="48"/>
                    <a:pt x="430" y="46"/>
                    <a:pt x="432" y="47"/>
                  </a:cubicBezTo>
                  <a:cubicBezTo>
                    <a:pt x="432" y="49"/>
                    <a:pt x="434" y="49"/>
                    <a:pt x="436" y="50"/>
                  </a:cubicBezTo>
                  <a:cubicBezTo>
                    <a:pt x="435" y="52"/>
                    <a:pt x="436" y="53"/>
                    <a:pt x="436" y="55"/>
                  </a:cubicBezTo>
                  <a:cubicBezTo>
                    <a:pt x="437" y="54"/>
                    <a:pt x="438" y="54"/>
                    <a:pt x="438" y="54"/>
                  </a:cubicBezTo>
                  <a:cubicBezTo>
                    <a:pt x="439" y="56"/>
                    <a:pt x="438" y="56"/>
                    <a:pt x="439" y="58"/>
                  </a:cubicBezTo>
                  <a:cubicBezTo>
                    <a:pt x="440" y="58"/>
                    <a:pt x="438" y="54"/>
                    <a:pt x="441" y="53"/>
                  </a:cubicBezTo>
                  <a:cubicBezTo>
                    <a:pt x="443" y="54"/>
                    <a:pt x="440" y="54"/>
                    <a:pt x="440" y="55"/>
                  </a:cubicBezTo>
                  <a:cubicBezTo>
                    <a:pt x="442" y="54"/>
                    <a:pt x="444" y="55"/>
                    <a:pt x="447" y="56"/>
                  </a:cubicBezTo>
                  <a:cubicBezTo>
                    <a:pt x="446" y="54"/>
                    <a:pt x="444" y="54"/>
                    <a:pt x="443" y="53"/>
                  </a:cubicBezTo>
                  <a:cubicBezTo>
                    <a:pt x="444" y="52"/>
                    <a:pt x="445" y="53"/>
                    <a:pt x="447" y="53"/>
                  </a:cubicBezTo>
                  <a:cubicBezTo>
                    <a:pt x="443" y="49"/>
                    <a:pt x="448" y="54"/>
                    <a:pt x="449" y="51"/>
                  </a:cubicBezTo>
                  <a:cubicBezTo>
                    <a:pt x="451" y="53"/>
                    <a:pt x="454" y="56"/>
                    <a:pt x="456" y="59"/>
                  </a:cubicBezTo>
                  <a:cubicBezTo>
                    <a:pt x="458" y="59"/>
                    <a:pt x="455" y="55"/>
                    <a:pt x="458" y="57"/>
                  </a:cubicBezTo>
                  <a:cubicBezTo>
                    <a:pt x="456" y="55"/>
                    <a:pt x="454" y="53"/>
                    <a:pt x="456" y="50"/>
                  </a:cubicBezTo>
                  <a:cubicBezTo>
                    <a:pt x="455" y="51"/>
                    <a:pt x="455" y="52"/>
                    <a:pt x="454" y="53"/>
                  </a:cubicBezTo>
                  <a:cubicBezTo>
                    <a:pt x="452" y="52"/>
                    <a:pt x="452" y="50"/>
                    <a:pt x="450" y="49"/>
                  </a:cubicBezTo>
                  <a:cubicBezTo>
                    <a:pt x="451" y="48"/>
                    <a:pt x="452" y="49"/>
                    <a:pt x="452" y="48"/>
                  </a:cubicBezTo>
                  <a:cubicBezTo>
                    <a:pt x="452" y="47"/>
                    <a:pt x="450" y="45"/>
                    <a:pt x="449" y="47"/>
                  </a:cubicBezTo>
                  <a:cubicBezTo>
                    <a:pt x="448" y="45"/>
                    <a:pt x="449" y="41"/>
                    <a:pt x="445" y="42"/>
                  </a:cubicBezTo>
                  <a:cubicBezTo>
                    <a:pt x="446" y="41"/>
                    <a:pt x="447" y="41"/>
                    <a:pt x="447" y="40"/>
                  </a:cubicBezTo>
                  <a:cubicBezTo>
                    <a:pt x="446" y="40"/>
                    <a:pt x="445" y="40"/>
                    <a:pt x="445" y="41"/>
                  </a:cubicBezTo>
                  <a:cubicBezTo>
                    <a:pt x="444" y="41"/>
                    <a:pt x="444" y="39"/>
                    <a:pt x="445" y="40"/>
                  </a:cubicBezTo>
                  <a:cubicBezTo>
                    <a:pt x="445" y="39"/>
                    <a:pt x="444" y="39"/>
                    <a:pt x="444" y="39"/>
                  </a:cubicBezTo>
                  <a:cubicBezTo>
                    <a:pt x="450" y="38"/>
                    <a:pt x="457" y="40"/>
                    <a:pt x="464" y="37"/>
                  </a:cubicBezTo>
                  <a:cubicBezTo>
                    <a:pt x="462" y="38"/>
                    <a:pt x="461" y="38"/>
                    <a:pt x="462" y="40"/>
                  </a:cubicBezTo>
                  <a:cubicBezTo>
                    <a:pt x="460" y="40"/>
                    <a:pt x="460" y="40"/>
                    <a:pt x="459" y="39"/>
                  </a:cubicBezTo>
                  <a:cubicBezTo>
                    <a:pt x="459" y="43"/>
                    <a:pt x="465" y="41"/>
                    <a:pt x="466" y="45"/>
                  </a:cubicBezTo>
                  <a:cubicBezTo>
                    <a:pt x="467" y="46"/>
                    <a:pt x="466" y="42"/>
                    <a:pt x="468" y="43"/>
                  </a:cubicBezTo>
                  <a:cubicBezTo>
                    <a:pt x="466" y="45"/>
                    <a:pt x="470" y="45"/>
                    <a:pt x="468" y="47"/>
                  </a:cubicBezTo>
                  <a:cubicBezTo>
                    <a:pt x="469" y="45"/>
                    <a:pt x="471" y="43"/>
                    <a:pt x="476" y="45"/>
                  </a:cubicBezTo>
                  <a:cubicBezTo>
                    <a:pt x="477" y="43"/>
                    <a:pt x="475" y="42"/>
                    <a:pt x="476" y="41"/>
                  </a:cubicBezTo>
                  <a:cubicBezTo>
                    <a:pt x="480" y="43"/>
                    <a:pt x="479" y="40"/>
                    <a:pt x="482" y="38"/>
                  </a:cubicBezTo>
                  <a:cubicBezTo>
                    <a:pt x="482" y="39"/>
                    <a:pt x="483" y="39"/>
                    <a:pt x="484" y="40"/>
                  </a:cubicBezTo>
                  <a:cubicBezTo>
                    <a:pt x="483" y="39"/>
                    <a:pt x="482" y="38"/>
                    <a:pt x="483" y="37"/>
                  </a:cubicBezTo>
                  <a:cubicBezTo>
                    <a:pt x="488" y="40"/>
                    <a:pt x="491" y="36"/>
                    <a:pt x="495" y="40"/>
                  </a:cubicBezTo>
                  <a:cubicBezTo>
                    <a:pt x="494" y="39"/>
                    <a:pt x="501" y="38"/>
                    <a:pt x="501" y="40"/>
                  </a:cubicBezTo>
                  <a:cubicBezTo>
                    <a:pt x="502" y="40"/>
                    <a:pt x="503" y="38"/>
                    <a:pt x="503" y="37"/>
                  </a:cubicBezTo>
                  <a:cubicBezTo>
                    <a:pt x="501" y="38"/>
                    <a:pt x="497" y="36"/>
                    <a:pt x="494" y="35"/>
                  </a:cubicBezTo>
                  <a:cubicBezTo>
                    <a:pt x="496" y="34"/>
                    <a:pt x="498" y="36"/>
                    <a:pt x="500" y="33"/>
                  </a:cubicBezTo>
                  <a:cubicBezTo>
                    <a:pt x="502" y="34"/>
                    <a:pt x="499" y="34"/>
                    <a:pt x="499" y="36"/>
                  </a:cubicBezTo>
                  <a:cubicBezTo>
                    <a:pt x="502" y="35"/>
                    <a:pt x="503" y="36"/>
                    <a:pt x="504" y="34"/>
                  </a:cubicBezTo>
                  <a:cubicBezTo>
                    <a:pt x="508" y="35"/>
                    <a:pt x="509" y="38"/>
                    <a:pt x="513" y="38"/>
                  </a:cubicBezTo>
                  <a:cubicBezTo>
                    <a:pt x="512" y="38"/>
                    <a:pt x="509" y="34"/>
                    <a:pt x="508" y="34"/>
                  </a:cubicBezTo>
                  <a:cubicBezTo>
                    <a:pt x="506" y="32"/>
                    <a:pt x="512" y="33"/>
                    <a:pt x="510" y="35"/>
                  </a:cubicBezTo>
                  <a:cubicBezTo>
                    <a:pt x="511" y="35"/>
                    <a:pt x="513" y="34"/>
                    <a:pt x="513" y="36"/>
                  </a:cubicBezTo>
                  <a:cubicBezTo>
                    <a:pt x="514" y="35"/>
                    <a:pt x="516" y="34"/>
                    <a:pt x="519" y="35"/>
                  </a:cubicBezTo>
                  <a:cubicBezTo>
                    <a:pt x="516" y="36"/>
                    <a:pt x="520" y="36"/>
                    <a:pt x="519" y="38"/>
                  </a:cubicBezTo>
                  <a:cubicBezTo>
                    <a:pt x="521" y="38"/>
                    <a:pt x="520" y="38"/>
                    <a:pt x="523" y="39"/>
                  </a:cubicBezTo>
                  <a:cubicBezTo>
                    <a:pt x="527" y="33"/>
                    <a:pt x="534" y="37"/>
                    <a:pt x="538" y="36"/>
                  </a:cubicBezTo>
                  <a:cubicBezTo>
                    <a:pt x="539" y="36"/>
                    <a:pt x="538" y="38"/>
                    <a:pt x="538" y="39"/>
                  </a:cubicBezTo>
                  <a:cubicBezTo>
                    <a:pt x="539" y="38"/>
                    <a:pt x="542" y="39"/>
                    <a:pt x="543" y="40"/>
                  </a:cubicBezTo>
                  <a:cubicBezTo>
                    <a:pt x="549" y="37"/>
                    <a:pt x="558" y="48"/>
                    <a:pt x="567" y="46"/>
                  </a:cubicBezTo>
                  <a:cubicBezTo>
                    <a:pt x="566" y="45"/>
                    <a:pt x="563" y="44"/>
                    <a:pt x="561" y="43"/>
                  </a:cubicBezTo>
                  <a:cubicBezTo>
                    <a:pt x="562" y="42"/>
                    <a:pt x="562" y="42"/>
                    <a:pt x="562" y="41"/>
                  </a:cubicBezTo>
                  <a:cubicBezTo>
                    <a:pt x="563" y="40"/>
                    <a:pt x="566" y="41"/>
                    <a:pt x="568" y="40"/>
                  </a:cubicBezTo>
                  <a:cubicBezTo>
                    <a:pt x="568" y="45"/>
                    <a:pt x="572" y="48"/>
                    <a:pt x="570" y="56"/>
                  </a:cubicBezTo>
                  <a:cubicBezTo>
                    <a:pt x="568" y="56"/>
                    <a:pt x="567" y="59"/>
                    <a:pt x="564" y="62"/>
                  </a:cubicBezTo>
                  <a:cubicBezTo>
                    <a:pt x="564" y="63"/>
                    <a:pt x="568" y="64"/>
                    <a:pt x="567" y="62"/>
                  </a:cubicBezTo>
                  <a:cubicBezTo>
                    <a:pt x="570" y="63"/>
                    <a:pt x="568" y="66"/>
                    <a:pt x="571" y="67"/>
                  </a:cubicBezTo>
                  <a:cubicBezTo>
                    <a:pt x="571" y="69"/>
                    <a:pt x="566" y="70"/>
                    <a:pt x="571" y="71"/>
                  </a:cubicBezTo>
                  <a:cubicBezTo>
                    <a:pt x="571" y="74"/>
                    <a:pt x="568" y="72"/>
                    <a:pt x="567" y="75"/>
                  </a:cubicBezTo>
                  <a:cubicBezTo>
                    <a:pt x="567" y="77"/>
                    <a:pt x="571" y="74"/>
                    <a:pt x="569" y="77"/>
                  </a:cubicBezTo>
                  <a:cubicBezTo>
                    <a:pt x="568" y="77"/>
                    <a:pt x="567" y="76"/>
                    <a:pt x="566" y="76"/>
                  </a:cubicBezTo>
                  <a:cubicBezTo>
                    <a:pt x="566" y="79"/>
                    <a:pt x="569" y="82"/>
                    <a:pt x="564" y="82"/>
                  </a:cubicBezTo>
                  <a:cubicBezTo>
                    <a:pt x="565" y="83"/>
                    <a:pt x="567" y="84"/>
                    <a:pt x="569" y="84"/>
                  </a:cubicBezTo>
                  <a:cubicBezTo>
                    <a:pt x="568" y="86"/>
                    <a:pt x="568" y="89"/>
                    <a:pt x="566" y="89"/>
                  </a:cubicBezTo>
                  <a:cubicBezTo>
                    <a:pt x="566" y="94"/>
                    <a:pt x="569" y="94"/>
                    <a:pt x="567" y="100"/>
                  </a:cubicBezTo>
                  <a:cubicBezTo>
                    <a:pt x="563" y="100"/>
                    <a:pt x="561" y="104"/>
                    <a:pt x="558" y="102"/>
                  </a:cubicBezTo>
                  <a:cubicBezTo>
                    <a:pt x="559" y="106"/>
                    <a:pt x="564" y="103"/>
                    <a:pt x="565" y="107"/>
                  </a:cubicBezTo>
                  <a:cubicBezTo>
                    <a:pt x="563" y="108"/>
                    <a:pt x="560" y="111"/>
                    <a:pt x="563" y="113"/>
                  </a:cubicBezTo>
                  <a:cubicBezTo>
                    <a:pt x="563" y="114"/>
                    <a:pt x="561" y="114"/>
                    <a:pt x="560" y="115"/>
                  </a:cubicBezTo>
                  <a:cubicBezTo>
                    <a:pt x="560" y="116"/>
                    <a:pt x="561" y="116"/>
                    <a:pt x="561" y="117"/>
                  </a:cubicBezTo>
                  <a:cubicBezTo>
                    <a:pt x="565" y="117"/>
                    <a:pt x="563" y="113"/>
                    <a:pt x="566" y="118"/>
                  </a:cubicBezTo>
                  <a:cubicBezTo>
                    <a:pt x="565" y="114"/>
                    <a:pt x="568" y="114"/>
                    <a:pt x="569" y="111"/>
                  </a:cubicBezTo>
                  <a:cubicBezTo>
                    <a:pt x="572" y="111"/>
                    <a:pt x="572" y="112"/>
                    <a:pt x="573" y="113"/>
                  </a:cubicBezTo>
                  <a:cubicBezTo>
                    <a:pt x="573" y="112"/>
                    <a:pt x="576" y="112"/>
                    <a:pt x="577" y="114"/>
                  </a:cubicBezTo>
                  <a:cubicBezTo>
                    <a:pt x="578" y="112"/>
                    <a:pt x="580" y="112"/>
                    <a:pt x="582" y="112"/>
                  </a:cubicBezTo>
                  <a:cubicBezTo>
                    <a:pt x="582" y="113"/>
                    <a:pt x="581" y="113"/>
                    <a:pt x="581" y="114"/>
                  </a:cubicBezTo>
                  <a:cubicBezTo>
                    <a:pt x="583" y="115"/>
                    <a:pt x="584" y="113"/>
                    <a:pt x="586" y="114"/>
                  </a:cubicBezTo>
                  <a:cubicBezTo>
                    <a:pt x="586" y="113"/>
                    <a:pt x="585" y="112"/>
                    <a:pt x="584" y="112"/>
                  </a:cubicBezTo>
                  <a:cubicBezTo>
                    <a:pt x="584" y="111"/>
                    <a:pt x="585" y="112"/>
                    <a:pt x="586" y="112"/>
                  </a:cubicBezTo>
                  <a:cubicBezTo>
                    <a:pt x="586" y="110"/>
                    <a:pt x="583" y="110"/>
                    <a:pt x="585" y="108"/>
                  </a:cubicBezTo>
                  <a:cubicBezTo>
                    <a:pt x="588" y="110"/>
                    <a:pt x="591" y="110"/>
                    <a:pt x="590" y="116"/>
                  </a:cubicBezTo>
                  <a:cubicBezTo>
                    <a:pt x="592" y="116"/>
                    <a:pt x="592" y="114"/>
                    <a:pt x="594" y="115"/>
                  </a:cubicBezTo>
                  <a:cubicBezTo>
                    <a:pt x="594" y="117"/>
                    <a:pt x="593" y="117"/>
                    <a:pt x="593" y="118"/>
                  </a:cubicBezTo>
                  <a:cubicBezTo>
                    <a:pt x="595" y="118"/>
                    <a:pt x="596" y="117"/>
                    <a:pt x="594" y="119"/>
                  </a:cubicBezTo>
                  <a:cubicBezTo>
                    <a:pt x="597" y="120"/>
                    <a:pt x="597" y="117"/>
                    <a:pt x="597" y="115"/>
                  </a:cubicBezTo>
                  <a:cubicBezTo>
                    <a:pt x="597" y="113"/>
                    <a:pt x="593" y="113"/>
                    <a:pt x="591" y="112"/>
                  </a:cubicBezTo>
                  <a:cubicBezTo>
                    <a:pt x="591" y="111"/>
                    <a:pt x="591" y="110"/>
                    <a:pt x="591" y="109"/>
                  </a:cubicBezTo>
                  <a:cubicBezTo>
                    <a:pt x="588" y="108"/>
                    <a:pt x="588" y="109"/>
                    <a:pt x="586" y="109"/>
                  </a:cubicBezTo>
                  <a:cubicBezTo>
                    <a:pt x="585" y="106"/>
                    <a:pt x="585" y="106"/>
                    <a:pt x="585" y="103"/>
                  </a:cubicBezTo>
                  <a:cubicBezTo>
                    <a:pt x="589" y="105"/>
                    <a:pt x="586" y="105"/>
                    <a:pt x="592" y="106"/>
                  </a:cubicBezTo>
                  <a:cubicBezTo>
                    <a:pt x="594" y="108"/>
                    <a:pt x="592" y="108"/>
                    <a:pt x="593" y="110"/>
                  </a:cubicBezTo>
                  <a:cubicBezTo>
                    <a:pt x="595" y="110"/>
                    <a:pt x="592" y="107"/>
                    <a:pt x="595" y="108"/>
                  </a:cubicBezTo>
                  <a:cubicBezTo>
                    <a:pt x="594" y="107"/>
                    <a:pt x="594" y="106"/>
                    <a:pt x="593" y="106"/>
                  </a:cubicBezTo>
                  <a:cubicBezTo>
                    <a:pt x="594" y="105"/>
                    <a:pt x="600" y="111"/>
                    <a:pt x="599" y="107"/>
                  </a:cubicBezTo>
                  <a:cubicBezTo>
                    <a:pt x="599" y="105"/>
                    <a:pt x="602" y="108"/>
                    <a:pt x="600" y="108"/>
                  </a:cubicBezTo>
                  <a:cubicBezTo>
                    <a:pt x="601" y="109"/>
                    <a:pt x="601" y="108"/>
                    <a:pt x="602" y="107"/>
                  </a:cubicBezTo>
                  <a:cubicBezTo>
                    <a:pt x="603" y="107"/>
                    <a:pt x="602" y="109"/>
                    <a:pt x="603" y="109"/>
                  </a:cubicBezTo>
                  <a:cubicBezTo>
                    <a:pt x="604" y="108"/>
                    <a:pt x="606" y="107"/>
                    <a:pt x="607" y="107"/>
                  </a:cubicBezTo>
                  <a:cubicBezTo>
                    <a:pt x="608" y="108"/>
                    <a:pt x="608" y="109"/>
                    <a:pt x="610" y="109"/>
                  </a:cubicBezTo>
                  <a:cubicBezTo>
                    <a:pt x="610" y="108"/>
                    <a:pt x="609" y="107"/>
                    <a:pt x="608" y="107"/>
                  </a:cubicBezTo>
                  <a:cubicBezTo>
                    <a:pt x="609" y="105"/>
                    <a:pt x="610" y="108"/>
                    <a:pt x="610" y="105"/>
                  </a:cubicBezTo>
                  <a:cubicBezTo>
                    <a:pt x="612" y="105"/>
                    <a:pt x="612" y="106"/>
                    <a:pt x="613" y="106"/>
                  </a:cubicBezTo>
                  <a:cubicBezTo>
                    <a:pt x="613" y="108"/>
                    <a:pt x="610" y="107"/>
                    <a:pt x="612" y="107"/>
                  </a:cubicBezTo>
                  <a:cubicBezTo>
                    <a:pt x="612" y="104"/>
                    <a:pt x="611" y="107"/>
                    <a:pt x="610" y="107"/>
                  </a:cubicBezTo>
                  <a:cubicBezTo>
                    <a:pt x="610" y="109"/>
                    <a:pt x="613" y="110"/>
                    <a:pt x="615" y="110"/>
                  </a:cubicBezTo>
                  <a:cubicBezTo>
                    <a:pt x="613" y="109"/>
                    <a:pt x="617" y="104"/>
                    <a:pt x="614" y="104"/>
                  </a:cubicBezTo>
                  <a:cubicBezTo>
                    <a:pt x="614" y="102"/>
                    <a:pt x="617" y="104"/>
                    <a:pt x="615" y="106"/>
                  </a:cubicBezTo>
                  <a:cubicBezTo>
                    <a:pt x="617" y="104"/>
                    <a:pt x="619" y="102"/>
                    <a:pt x="620" y="100"/>
                  </a:cubicBezTo>
                  <a:cubicBezTo>
                    <a:pt x="620" y="98"/>
                    <a:pt x="615" y="103"/>
                    <a:pt x="618" y="99"/>
                  </a:cubicBezTo>
                  <a:cubicBezTo>
                    <a:pt x="614" y="101"/>
                    <a:pt x="614" y="103"/>
                    <a:pt x="608" y="101"/>
                  </a:cubicBezTo>
                  <a:cubicBezTo>
                    <a:pt x="607" y="101"/>
                    <a:pt x="607" y="102"/>
                    <a:pt x="606" y="102"/>
                  </a:cubicBezTo>
                  <a:cubicBezTo>
                    <a:pt x="606" y="102"/>
                    <a:pt x="607" y="102"/>
                    <a:pt x="608" y="103"/>
                  </a:cubicBezTo>
                  <a:cubicBezTo>
                    <a:pt x="608" y="103"/>
                    <a:pt x="607" y="103"/>
                    <a:pt x="607" y="103"/>
                  </a:cubicBezTo>
                  <a:cubicBezTo>
                    <a:pt x="607" y="104"/>
                    <a:pt x="607" y="104"/>
                    <a:pt x="607" y="105"/>
                  </a:cubicBezTo>
                  <a:cubicBezTo>
                    <a:pt x="606" y="103"/>
                    <a:pt x="604" y="103"/>
                    <a:pt x="605" y="101"/>
                  </a:cubicBezTo>
                  <a:cubicBezTo>
                    <a:pt x="604" y="101"/>
                    <a:pt x="604" y="102"/>
                    <a:pt x="603" y="103"/>
                  </a:cubicBezTo>
                  <a:cubicBezTo>
                    <a:pt x="601" y="102"/>
                    <a:pt x="598" y="101"/>
                    <a:pt x="594" y="99"/>
                  </a:cubicBezTo>
                  <a:cubicBezTo>
                    <a:pt x="593" y="98"/>
                    <a:pt x="594" y="101"/>
                    <a:pt x="595" y="101"/>
                  </a:cubicBezTo>
                  <a:cubicBezTo>
                    <a:pt x="594" y="103"/>
                    <a:pt x="591" y="101"/>
                    <a:pt x="591" y="100"/>
                  </a:cubicBezTo>
                  <a:cubicBezTo>
                    <a:pt x="591" y="99"/>
                    <a:pt x="592" y="99"/>
                    <a:pt x="592" y="98"/>
                  </a:cubicBezTo>
                  <a:cubicBezTo>
                    <a:pt x="591" y="96"/>
                    <a:pt x="589" y="95"/>
                    <a:pt x="587" y="97"/>
                  </a:cubicBezTo>
                  <a:cubicBezTo>
                    <a:pt x="586" y="96"/>
                    <a:pt x="588" y="95"/>
                    <a:pt x="588" y="94"/>
                  </a:cubicBezTo>
                  <a:cubicBezTo>
                    <a:pt x="589" y="93"/>
                    <a:pt x="584" y="94"/>
                    <a:pt x="585" y="92"/>
                  </a:cubicBezTo>
                  <a:cubicBezTo>
                    <a:pt x="584" y="93"/>
                    <a:pt x="583" y="98"/>
                    <a:pt x="586" y="98"/>
                  </a:cubicBezTo>
                  <a:cubicBezTo>
                    <a:pt x="585" y="98"/>
                    <a:pt x="584" y="99"/>
                    <a:pt x="585" y="100"/>
                  </a:cubicBezTo>
                  <a:cubicBezTo>
                    <a:pt x="584" y="99"/>
                    <a:pt x="578" y="98"/>
                    <a:pt x="575" y="97"/>
                  </a:cubicBezTo>
                  <a:cubicBezTo>
                    <a:pt x="579" y="94"/>
                    <a:pt x="575" y="96"/>
                    <a:pt x="576" y="92"/>
                  </a:cubicBezTo>
                  <a:cubicBezTo>
                    <a:pt x="578" y="94"/>
                    <a:pt x="578" y="92"/>
                    <a:pt x="581" y="92"/>
                  </a:cubicBezTo>
                  <a:cubicBezTo>
                    <a:pt x="580" y="90"/>
                    <a:pt x="579" y="89"/>
                    <a:pt x="582" y="89"/>
                  </a:cubicBezTo>
                  <a:cubicBezTo>
                    <a:pt x="583" y="87"/>
                    <a:pt x="581" y="89"/>
                    <a:pt x="579" y="88"/>
                  </a:cubicBezTo>
                  <a:cubicBezTo>
                    <a:pt x="579" y="87"/>
                    <a:pt x="581" y="87"/>
                    <a:pt x="582" y="87"/>
                  </a:cubicBezTo>
                  <a:cubicBezTo>
                    <a:pt x="582" y="86"/>
                    <a:pt x="580" y="84"/>
                    <a:pt x="580" y="86"/>
                  </a:cubicBezTo>
                  <a:cubicBezTo>
                    <a:pt x="580" y="85"/>
                    <a:pt x="580" y="83"/>
                    <a:pt x="581" y="83"/>
                  </a:cubicBezTo>
                  <a:cubicBezTo>
                    <a:pt x="582" y="84"/>
                    <a:pt x="582" y="85"/>
                    <a:pt x="583" y="83"/>
                  </a:cubicBezTo>
                  <a:cubicBezTo>
                    <a:pt x="585" y="83"/>
                    <a:pt x="583" y="86"/>
                    <a:pt x="583" y="87"/>
                  </a:cubicBezTo>
                  <a:cubicBezTo>
                    <a:pt x="589" y="89"/>
                    <a:pt x="596" y="88"/>
                    <a:pt x="595" y="94"/>
                  </a:cubicBezTo>
                  <a:cubicBezTo>
                    <a:pt x="595" y="94"/>
                    <a:pt x="596" y="93"/>
                    <a:pt x="596" y="93"/>
                  </a:cubicBezTo>
                  <a:cubicBezTo>
                    <a:pt x="596" y="91"/>
                    <a:pt x="595" y="92"/>
                    <a:pt x="597" y="90"/>
                  </a:cubicBezTo>
                  <a:cubicBezTo>
                    <a:pt x="598" y="90"/>
                    <a:pt x="599" y="94"/>
                    <a:pt x="600" y="91"/>
                  </a:cubicBezTo>
                  <a:cubicBezTo>
                    <a:pt x="602" y="91"/>
                    <a:pt x="601" y="92"/>
                    <a:pt x="603" y="93"/>
                  </a:cubicBezTo>
                  <a:cubicBezTo>
                    <a:pt x="603" y="91"/>
                    <a:pt x="603" y="92"/>
                    <a:pt x="606" y="94"/>
                  </a:cubicBezTo>
                  <a:cubicBezTo>
                    <a:pt x="606" y="92"/>
                    <a:pt x="603" y="92"/>
                    <a:pt x="605" y="89"/>
                  </a:cubicBezTo>
                  <a:cubicBezTo>
                    <a:pt x="607" y="89"/>
                    <a:pt x="607" y="90"/>
                    <a:pt x="608" y="90"/>
                  </a:cubicBezTo>
                  <a:cubicBezTo>
                    <a:pt x="607" y="87"/>
                    <a:pt x="610" y="88"/>
                    <a:pt x="610" y="85"/>
                  </a:cubicBezTo>
                  <a:cubicBezTo>
                    <a:pt x="612" y="86"/>
                    <a:pt x="611" y="89"/>
                    <a:pt x="615" y="89"/>
                  </a:cubicBezTo>
                  <a:cubicBezTo>
                    <a:pt x="614" y="90"/>
                    <a:pt x="616" y="91"/>
                    <a:pt x="615" y="92"/>
                  </a:cubicBezTo>
                  <a:cubicBezTo>
                    <a:pt x="616" y="93"/>
                    <a:pt x="618" y="92"/>
                    <a:pt x="616" y="91"/>
                  </a:cubicBezTo>
                  <a:cubicBezTo>
                    <a:pt x="619" y="91"/>
                    <a:pt x="617" y="94"/>
                    <a:pt x="617" y="96"/>
                  </a:cubicBezTo>
                  <a:cubicBezTo>
                    <a:pt x="619" y="96"/>
                    <a:pt x="621" y="93"/>
                    <a:pt x="620" y="97"/>
                  </a:cubicBezTo>
                  <a:cubicBezTo>
                    <a:pt x="621" y="96"/>
                    <a:pt x="621" y="96"/>
                    <a:pt x="622" y="95"/>
                  </a:cubicBezTo>
                  <a:cubicBezTo>
                    <a:pt x="621" y="94"/>
                    <a:pt x="620" y="93"/>
                    <a:pt x="621" y="91"/>
                  </a:cubicBezTo>
                  <a:cubicBezTo>
                    <a:pt x="622" y="92"/>
                    <a:pt x="622" y="92"/>
                    <a:pt x="622" y="91"/>
                  </a:cubicBezTo>
                  <a:cubicBezTo>
                    <a:pt x="622" y="94"/>
                    <a:pt x="626" y="93"/>
                    <a:pt x="628" y="92"/>
                  </a:cubicBezTo>
                  <a:cubicBezTo>
                    <a:pt x="627" y="93"/>
                    <a:pt x="627" y="93"/>
                    <a:pt x="629" y="94"/>
                  </a:cubicBezTo>
                  <a:cubicBezTo>
                    <a:pt x="628" y="95"/>
                    <a:pt x="628" y="94"/>
                    <a:pt x="627" y="94"/>
                  </a:cubicBezTo>
                  <a:cubicBezTo>
                    <a:pt x="627" y="94"/>
                    <a:pt x="628" y="95"/>
                    <a:pt x="628" y="95"/>
                  </a:cubicBezTo>
                  <a:cubicBezTo>
                    <a:pt x="629" y="95"/>
                    <a:pt x="634" y="95"/>
                    <a:pt x="631" y="97"/>
                  </a:cubicBezTo>
                  <a:cubicBezTo>
                    <a:pt x="632" y="98"/>
                    <a:pt x="634" y="96"/>
                    <a:pt x="633" y="96"/>
                  </a:cubicBezTo>
                  <a:cubicBezTo>
                    <a:pt x="634" y="94"/>
                    <a:pt x="635" y="98"/>
                    <a:pt x="633" y="98"/>
                  </a:cubicBezTo>
                  <a:cubicBezTo>
                    <a:pt x="634" y="99"/>
                    <a:pt x="635" y="98"/>
                    <a:pt x="636" y="98"/>
                  </a:cubicBezTo>
                  <a:cubicBezTo>
                    <a:pt x="636" y="99"/>
                    <a:pt x="636" y="101"/>
                    <a:pt x="635" y="101"/>
                  </a:cubicBezTo>
                  <a:cubicBezTo>
                    <a:pt x="637" y="102"/>
                    <a:pt x="637" y="105"/>
                    <a:pt x="639" y="106"/>
                  </a:cubicBezTo>
                  <a:cubicBezTo>
                    <a:pt x="639" y="109"/>
                    <a:pt x="637" y="104"/>
                    <a:pt x="636" y="106"/>
                  </a:cubicBezTo>
                  <a:cubicBezTo>
                    <a:pt x="635" y="106"/>
                    <a:pt x="637" y="105"/>
                    <a:pt x="637" y="105"/>
                  </a:cubicBezTo>
                  <a:cubicBezTo>
                    <a:pt x="637" y="103"/>
                    <a:pt x="632" y="105"/>
                    <a:pt x="635" y="102"/>
                  </a:cubicBezTo>
                  <a:cubicBezTo>
                    <a:pt x="633" y="102"/>
                    <a:pt x="633" y="105"/>
                    <a:pt x="631" y="104"/>
                  </a:cubicBezTo>
                  <a:cubicBezTo>
                    <a:pt x="632" y="106"/>
                    <a:pt x="634" y="104"/>
                    <a:pt x="632" y="108"/>
                  </a:cubicBezTo>
                  <a:cubicBezTo>
                    <a:pt x="629" y="105"/>
                    <a:pt x="629" y="108"/>
                    <a:pt x="626" y="109"/>
                  </a:cubicBezTo>
                  <a:cubicBezTo>
                    <a:pt x="626" y="108"/>
                    <a:pt x="626" y="109"/>
                    <a:pt x="627" y="109"/>
                  </a:cubicBezTo>
                  <a:cubicBezTo>
                    <a:pt x="627" y="108"/>
                    <a:pt x="626" y="108"/>
                    <a:pt x="625" y="108"/>
                  </a:cubicBezTo>
                  <a:cubicBezTo>
                    <a:pt x="625" y="107"/>
                    <a:pt x="626" y="106"/>
                    <a:pt x="625" y="104"/>
                  </a:cubicBezTo>
                  <a:cubicBezTo>
                    <a:pt x="622" y="109"/>
                    <a:pt x="623" y="109"/>
                    <a:pt x="621" y="116"/>
                  </a:cubicBezTo>
                  <a:cubicBezTo>
                    <a:pt x="616" y="114"/>
                    <a:pt x="611" y="113"/>
                    <a:pt x="609" y="110"/>
                  </a:cubicBezTo>
                  <a:cubicBezTo>
                    <a:pt x="607" y="111"/>
                    <a:pt x="613" y="115"/>
                    <a:pt x="609" y="116"/>
                  </a:cubicBezTo>
                  <a:cubicBezTo>
                    <a:pt x="613" y="115"/>
                    <a:pt x="615" y="122"/>
                    <a:pt x="620" y="120"/>
                  </a:cubicBezTo>
                  <a:cubicBezTo>
                    <a:pt x="617" y="118"/>
                    <a:pt x="622" y="118"/>
                    <a:pt x="623" y="115"/>
                  </a:cubicBezTo>
                  <a:cubicBezTo>
                    <a:pt x="627" y="115"/>
                    <a:pt x="627" y="117"/>
                    <a:pt x="632" y="118"/>
                  </a:cubicBezTo>
                  <a:cubicBezTo>
                    <a:pt x="630" y="118"/>
                    <a:pt x="627" y="119"/>
                    <a:pt x="631" y="120"/>
                  </a:cubicBezTo>
                  <a:cubicBezTo>
                    <a:pt x="629" y="121"/>
                    <a:pt x="631" y="122"/>
                    <a:pt x="630" y="123"/>
                  </a:cubicBezTo>
                  <a:cubicBezTo>
                    <a:pt x="630" y="126"/>
                    <a:pt x="632" y="127"/>
                    <a:pt x="635" y="128"/>
                  </a:cubicBezTo>
                  <a:cubicBezTo>
                    <a:pt x="637" y="129"/>
                    <a:pt x="630" y="127"/>
                    <a:pt x="634" y="129"/>
                  </a:cubicBezTo>
                  <a:cubicBezTo>
                    <a:pt x="634" y="131"/>
                    <a:pt x="633" y="128"/>
                    <a:pt x="631" y="129"/>
                  </a:cubicBezTo>
                  <a:cubicBezTo>
                    <a:pt x="631" y="129"/>
                    <a:pt x="631" y="130"/>
                    <a:pt x="631" y="130"/>
                  </a:cubicBezTo>
                  <a:cubicBezTo>
                    <a:pt x="631" y="133"/>
                    <a:pt x="635" y="130"/>
                    <a:pt x="635" y="133"/>
                  </a:cubicBezTo>
                  <a:cubicBezTo>
                    <a:pt x="635" y="133"/>
                    <a:pt x="635" y="133"/>
                    <a:pt x="636" y="132"/>
                  </a:cubicBezTo>
                  <a:cubicBezTo>
                    <a:pt x="638" y="134"/>
                    <a:pt x="633" y="134"/>
                    <a:pt x="632" y="133"/>
                  </a:cubicBezTo>
                  <a:cubicBezTo>
                    <a:pt x="631" y="135"/>
                    <a:pt x="633" y="135"/>
                    <a:pt x="633" y="137"/>
                  </a:cubicBezTo>
                  <a:cubicBezTo>
                    <a:pt x="634" y="136"/>
                    <a:pt x="634" y="135"/>
                    <a:pt x="636" y="136"/>
                  </a:cubicBezTo>
                  <a:cubicBezTo>
                    <a:pt x="636" y="139"/>
                    <a:pt x="641" y="139"/>
                    <a:pt x="642" y="142"/>
                  </a:cubicBezTo>
                  <a:cubicBezTo>
                    <a:pt x="643" y="142"/>
                    <a:pt x="643" y="140"/>
                    <a:pt x="645" y="141"/>
                  </a:cubicBezTo>
                  <a:cubicBezTo>
                    <a:pt x="645" y="140"/>
                    <a:pt x="646" y="139"/>
                    <a:pt x="645" y="139"/>
                  </a:cubicBezTo>
                  <a:cubicBezTo>
                    <a:pt x="646" y="138"/>
                    <a:pt x="647" y="139"/>
                    <a:pt x="648" y="137"/>
                  </a:cubicBezTo>
                  <a:cubicBezTo>
                    <a:pt x="650" y="138"/>
                    <a:pt x="647" y="139"/>
                    <a:pt x="646" y="139"/>
                  </a:cubicBezTo>
                  <a:cubicBezTo>
                    <a:pt x="647" y="141"/>
                    <a:pt x="648" y="141"/>
                    <a:pt x="650" y="141"/>
                  </a:cubicBezTo>
                  <a:cubicBezTo>
                    <a:pt x="651" y="141"/>
                    <a:pt x="651" y="142"/>
                    <a:pt x="650" y="144"/>
                  </a:cubicBezTo>
                  <a:cubicBezTo>
                    <a:pt x="653" y="144"/>
                    <a:pt x="660" y="150"/>
                    <a:pt x="658" y="153"/>
                  </a:cubicBezTo>
                  <a:cubicBezTo>
                    <a:pt x="657" y="152"/>
                    <a:pt x="658" y="150"/>
                    <a:pt x="657" y="150"/>
                  </a:cubicBezTo>
                  <a:cubicBezTo>
                    <a:pt x="657" y="153"/>
                    <a:pt x="656" y="152"/>
                    <a:pt x="655" y="155"/>
                  </a:cubicBezTo>
                  <a:cubicBezTo>
                    <a:pt x="655" y="154"/>
                    <a:pt x="654" y="154"/>
                    <a:pt x="655" y="155"/>
                  </a:cubicBezTo>
                  <a:cubicBezTo>
                    <a:pt x="653" y="157"/>
                    <a:pt x="653" y="152"/>
                    <a:pt x="650" y="153"/>
                  </a:cubicBezTo>
                  <a:cubicBezTo>
                    <a:pt x="648" y="155"/>
                    <a:pt x="649" y="154"/>
                    <a:pt x="646" y="154"/>
                  </a:cubicBezTo>
                  <a:cubicBezTo>
                    <a:pt x="645" y="156"/>
                    <a:pt x="647" y="157"/>
                    <a:pt x="646" y="159"/>
                  </a:cubicBezTo>
                  <a:cubicBezTo>
                    <a:pt x="645" y="157"/>
                    <a:pt x="645" y="154"/>
                    <a:pt x="641" y="154"/>
                  </a:cubicBezTo>
                  <a:cubicBezTo>
                    <a:pt x="642" y="151"/>
                    <a:pt x="641" y="149"/>
                    <a:pt x="640" y="148"/>
                  </a:cubicBezTo>
                  <a:cubicBezTo>
                    <a:pt x="638" y="148"/>
                    <a:pt x="637" y="148"/>
                    <a:pt x="637" y="148"/>
                  </a:cubicBezTo>
                  <a:cubicBezTo>
                    <a:pt x="635" y="148"/>
                    <a:pt x="638" y="148"/>
                    <a:pt x="636" y="146"/>
                  </a:cubicBezTo>
                  <a:cubicBezTo>
                    <a:pt x="632" y="146"/>
                    <a:pt x="631" y="146"/>
                    <a:pt x="629" y="150"/>
                  </a:cubicBezTo>
                  <a:cubicBezTo>
                    <a:pt x="629" y="151"/>
                    <a:pt x="631" y="151"/>
                    <a:pt x="631" y="152"/>
                  </a:cubicBezTo>
                  <a:cubicBezTo>
                    <a:pt x="633" y="152"/>
                    <a:pt x="632" y="149"/>
                    <a:pt x="633" y="148"/>
                  </a:cubicBezTo>
                  <a:cubicBezTo>
                    <a:pt x="636" y="149"/>
                    <a:pt x="637" y="151"/>
                    <a:pt x="640" y="151"/>
                  </a:cubicBezTo>
                  <a:cubicBezTo>
                    <a:pt x="638" y="152"/>
                    <a:pt x="639" y="154"/>
                    <a:pt x="639" y="156"/>
                  </a:cubicBezTo>
                  <a:cubicBezTo>
                    <a:pt x="636" y="156"/>
                    <a:pt x="634" y="157"/>
                    <a:pt x="631" y="156"/>
                  </a:cubicBezTo>
                  <a:cubicBezTo>
                    <a:pt x="630" y="158"/>
                    <a:pt x="627" y="159"/>
                    <a:pt x="629" y="159"/>
                  </a:cubicBezTo>
                  <a:cubicBezTo>
                    <a:pt x="628" y="161"/>
                    <a:pt x="625" y="158"/>
                    <a:pt x="624" y="157"/>
                  </a:cubicBezTo>
                  <a:cubicBezTo>
                    <a:pt x="624" y="158"/>
                    <a:pt x="624" y="159"/>
                    <a:pt x="623" y="160"/>
                  </a:cubicBezTo>
                  <a:cubicBezTo>
                    <a:pt x="630" y="160"/>
                    <a:pt x="628" y="162"/>
                    <a:pt x="633" y="162"/>
                  </a:cubicBezTo>
                  <a:cubicBezTo>
                    <a:pt x="632" y="164"/>
                    <a:pt x="633" y="164"/>
                    <a:pt x="632" y="165"/>
                  </a:cubicBezTo>
                  <a:cubicBezTo>
                    <a:pt x="634" y="166"/>
                    <a:pt x="634" y="165"/>
                    <a:pt x="635" y="164"/>
                  </a:cubicBezTo>
                  <a:cubicBezTo>
                    <a:pt x="635" y="164"/>
                    <a:pt x="636" y="165"/>
                    <a:pt x="637" y="165"/>
                  </a:cubicBezTo>
                  <a:cubicBezTo>
                    <a:pt x="636" y="167"/>
                    <a:pt x="638" y="167"/>
                    <a:pt x="637" y="169"/>
                  </a:cubicBezTo>
                  <a:cubicBezTo>
                    <a:pt x="631" y="166"/>
                    <a:pt x="625" y="168"/>
                    <a:pt x="618" y="167"/>
                  </a:cubicBezTo>
                  <a:cubicBezTo>
                    <a:pt x="618" y="168"/>
                    <a:pt x="619" y="169"/>
                    <a:pt x="619" y="170"/>
                  </a:cubicBezTo>
                  <a:cubicBezTo>
                    <a:pt x="618" y="171"/>
                    <a:pt x="618" y="167"/>
                    <a:pt x="615" y="168"/>
                  </a:cubicBezTo>
                  <a:cubicBezTo>
                    <a:pt x="616" y="167"/>
                    <a:pt x="616" y="166"/>
                    <a:pt x="615" y="166"/>
                  </a:cubicBezTo>
                  <a:cubicBezTo>
                    <a:pt x="617" y="162"/>
                    <a:pt x="613" y="166"/>
                    <a:pt x="615" y="161"/>
                  </a:cubicBezTo>
                  <a:cubicBezTo>
                    <a:pt x="610" y="161"/>
                    <a:pt x="612" y="160"/>
                    <a:pt x="612" y="158"/>
                  </a:cubicBezTo>
                  <a:cubicBezTo>
                    <a:pt x="609" y="157"/>
                    <a:pt x="610" y="160"/>
                    <a:pt x="607" y="159"/>
                  </a:cubicBezTo>
                  <a:cubicBezTo>
                    <a:pt x="608" y="157"/>
                    <a:pt x="607" y="155"/>
                    <a:pt x="606" y="158"/>
                  </a:cubicBezTo>
                  <a:cubicBezTo>
                    <a:pt x="607" y="156"/>
                    <a:pt x="601" y="149"/>
                    <a:pt x="597" y="154"/>
                  </a:cubicBezTo>
                  <a:cubicBezTo>
                    <a:pt x="600" y="155"/>
                    <a:pt x="598" y="156"/>
                    <a:pt x="596" y="158"/>
                  </a:cubicBezTo>
                  <a:cubicBezTo>
                    <a:pt x="600" y="156"/>
                    <a:pt x="597" y="161"/>
                    <a:pt x="599" y="163"/>
                  </a:cubicBezTo>
                  <a:cubicBezTo>
                    <a:pt x="596" y="161"/>
                    <a:pt x="596" y="167"/>
                    <a:pt x="594" y="168"/>
                  </a:cubicBezTo>
                  <a:cubicBezTo>
                    <a:pt x="595" y="170"/>
                    <a:pt x="600" y="172"/>
                    <a:pt x="597" y="174"/>
                  </a:cubicBezTo>
                  <a:cubicBezTo>
                    <a:pt x="598" y="174"/>
                    <a:pt x="599" y="173"/>
                    <a:pt x="599" y="173"/>
                  </a:cubicBezTo>
                  <a:cubicBezTo>
                    <a:pt x="600" y="174"/>
                    <a:pt x="602" y="175"/>
                    <a:pt x="602" y="178"/>
                  </a:cubicBezTo>
                  <a:cubicBezTo>
                    <a:pt x="604" y="178"/>
                    <a:pt x="608" y="176"/>
                    <a:pt x="610" y="179"/>
                  </a:cubicBezTo>
                  <a:cubicBezTo>
                    <a:pt x="612" y="179"/>
                    <a:pt x="612" y="176"/>
                    <a:pt x="613" y="175"/>
                  </a:cubicBezTo>
                  <a:cubicBezTo>
                    <a:pt x="615" y="175"/>
                    <a:pt x="614" y="178"/>
                    <a:pt x="613" y="179"/>
                  </a:cubicBezTo>
                  <a:cubicBezTo>
                    <a:pt x="614" y="178"/>
                    <a:pt x="617" y="184"/>
                    <a:pt x="618" y="180"/>
                  </a:cubicBezTo>
                  <a:cubicBezTo>
                    <a:pt x="620" y="178"/>
                    <a:pt x="619" y="182"/>
                    <a:pt x="621" y="182"/>
                  </a:cubicBezTo>
                  <a:cubicBezTo>
                    <a:pt x="621" y="183"/>
                    <a:pt x="620" y="183"/>
                    <a:pt x="620" y="183"/>
                  </a:cubicBezTo>
                  <a:cubicBezTo>
                    <a:pt x="620" y="184"/>
                    <a:pt x="621" y="184"/>
                    <a:pt x="621" y="185"/>
                  </a:cubicBezTo>
                  <a:cubicBezTo>
                    <a:pt x="623" y="183"/>
                    <a:pt x="624" y="184"/>
                    <a:pt x="626" y="183"/>
                  </a:cubicBezTo>
                  <a:cubicBezTo>
                    <a:pt x="625" y="182"/>
                    <a:pt x="624" y="183"/>
                    <a:pt x="626" y="180"/>
                  </a:cubicBezTo>
                  <a:cubicBezTo>
                    <a:pt x="627" y="182"/>
                    <a:pt x="628" y="181"/>
                    <a:pt x="629" y="183"/>
                  </a:cubicBezTo>
                  <a:cubicBezTo>
                    <a:pt x="628" y="182"/>
                    <a:pt x="627" y="185"/>
                    <a:pt x="629" y="184"/>
                  </a:cubicBezTo>
                  <a:cubicBezTo>
                    <a:pt x="631" y="186"/>
                    <a:pt x="627" y="186"/>
                    <a:pt x="627" y="184"/>
                  </a:cubicBezTo>
                  <a:cubicBezTo>
                    <a:pt x="626" y="184"/>
                    <a:pt x="626" y="185"/>
                    <a:pt x="625" y="184"/>
                  </a:cubicBezTo>
                  <a:cubicBezTo>
                    <a:pt x="625" y="186"/>
                    <a:pt x="626" y="186"/>
                    <a:pt x="625" y="187"/>
                  </a:cubicBezTo>
                  <a:cubicBezTo>
                    <a:pt x="623" y="186"/>
                    <a:pt x="623" y="189"/>
                    <a:pt x="622" y="187"/>
                  </a:cubicBezTo>
                  <a:cubicBezTo>
                    <a:pt x="624" y="191"/>
                    <a:pt x="624" y="192"/>
                    <a:pt x="622" y="195"/>
                  </a:cubicBezTo>
                  <a:cubicBezTo>
                    <a:pt x="624" y="197"/>
                    <a:pt x="623" y="200"/>
                    <a:pt x="626" y="202"/>
                  </a:cubicBezTo>
                  <a:cubicBezTo>
                    <a:pt x="628" y="201"/>
                    <a:pt x="624" y="199"/>
                    <a:pt x="627" y="198"/>
                  </a:cubicBezTo>
                  <a:cubicBezTo>
                    <a:pt x="627" y="201"/>
                    <a:pt x="633" y="202"/>
                    <a:pt x="633" y="205"/>
                  </a:cubicBezTo>
                  <a:cubicBezTo>
                    <a:pt x="632" y="205"/>
                    <a:pt x="632" y="204"/>
                    <a:pt x="631" y="204"/>
                  </a:cubicBezTo>
                  <a:cubicBezTo>
                    <a:pt x="633" y="206"/>
                    <a:pt x="629" y="211"/>
                    <a:pt x="634" y="211"/>
                  </a:cubicBezTo>
                  <a:cubicBezTo>
                    <a:pt x="633" y="208"/>
                    <a:pt x="636" y="214"/>
                    <a:pt x="641" y="213"/>
                  </a:cubicBezTo>
                  <a:cubicBezTo>
                    <a:pt x="640" y="216"/>
                    <a:pt x="641" y="214"/>
                    <a:pt x="643" y="216"/>
                  </a:cubicBezTo>
                  <a:cubicBezTo>
                    <a:pt x="642" y="217"/>
                    <a:pt x="641" y="218"/>
                    <a:pt x="639" y="218"/>
                  </a:cubicBezTo>
                  <a:cubicBezTo>
                    <a:pt x="638" y="223"/>
                    <a:pt x="646" y="222"/>
                    <a:pt x="645" y="218"/>
                  </a:cubicBezTo>
                  <a:cubicBezTo>
                    <a:pt x="646" y="218"/>
                    <a:pt x="646" y="219"/>
                    <a:pt x="647" y="220"/>
                  </a:cubicBezTo>
                  <a:cubicBezTo>
                    <a:pt x="646" y="222"/>
                    <a:pt x="644" y="222"/>
                    <a:pt x="644" y="223"/>
                  </a:cubicBezTo>
                  <a:cubicBezTo>
                    <a:pt x="644" y="225"/>
                    <a:pt x="645" y="226"/>
                    <a:pt x="647" y="226"/>
                  </a:cubicBezTo>
                  <a:cubicBezTo>
                    <a:pt x="647" y="229"/>
                    <a:pt x="647" y="233"/>
                    <a:pt x="644" y="230"/>
                  </a:cubicBezTo>
                  <a:cubicBezTo>
                    <a:pt x="644" y="231"/>
                    <a:pt x="645" y="232"/>
                    <a:pt x="646" y="232"/>
                  </a:cubicBezTo>
                  <a:cubicBezTo>
                    <a:pt x="645" y="233"/>
                    <a:pt x="645" y="232"/>
                    <a:pt x="644" y="231"/>
                  </a:cubicBezTo>
                  <a:cubicBezTo>
                    <a:pt x="640" y="236"/>
                    <a:pt x="647" y="234"/>
                    <a:pt x="647" y="237"/>
                  </a:cubicBezTo>
                  <a:cubicBezTo>
                    <a:pt x="648" y="236"/>
                    <a:pt x="649" y="236"/>
                    <a:pt x="650" y="234"/>
                  </a:cubicBezTo>
                  <a:cubicBezTo>
                    <a:pt x="651" y="234"/>
                    <a:pt x="650" y="237"/>
                    <a:pt x="651" y="238"/>
                  </a:cubicBezTo>
                  <a:cubicBezTo>
                    <a:pt x="650" y="238"/>
                    <a:pt x="647" y="236"/>
                    <a:pt x="647" y="240"/>
                  </a:cubicBezTo>
                  <a:cubicBezTo>
                    <a:pt x="646" y="239"/>
                    <a:pt x="645" y="239"/>
                    <a:pt x="645" y="238"/>
                  </a:cubicBezTo>
                  <a:cubicBezTo>
                    <a:pt x="644" y="238"/>
                    <a:pt x="645" y="239"/>
                    <a:pt x="643" y="239"/>
                  </a:cubicBezTo>
                  <a:cubicBezTo>
                    <a:pt x="643" y="240"/>
                    <a:pt x="644" y="240"/>
                    <a:pt x="644" y="241"/>
                  </a:cubicBezTo>
                  <a:cubicBezTo>
                    <a:pt x="646" y="239"/>
                    <a:pt x="645" y="243"/>
                    <a:pt x="648" y="243"/>
                  </a:cubicBezTo>
                  <a:cubicBezTo>
                    <a:pt x="647" y="243"/>
                    <a:pt x="646" y="244"/>
                    <a:pt x="643" y="243"/>
                  </a:cubicBezTo>
                  <a:cubicBezTo>
                    <a:pt x="644" y="245"/>
                    <a:pt x="647" y="243"/>
                    <a:pt x="650" y="245"/>
                  </a:cubicBezTo>
                  <a:cubicBezTo>
                    <a:pt x="650" y="243"/>
                    <a:pt x="650" y="242"/>
                    <a:pt x="648" y="241"/>
                  </a:cubicBezTo>
                  <a:cubicBezTo>
                    <a:pt x="650" y="240"/>
                    <a:pt x="652" y="237"/>
                    <a:pt x="654" y="239"/>
                  </a:cubicBezTo>
                  <a:cubicBezTo>
                    <a:pt x="654" y="236"/>
                    <a:pt x="651" y="239"/>
                    <a:pt x="651" y="237"/>
                  </a:cubicBezTo>
                  <a:cubicBezTo>
                    <a:pt x="651" y="236"/>
                    <a:pt x="651" y="235"/>
                    <a:pt x="652" y="234"/>
                  </a:cubicBezTo>
                  <a:cubicBezTo>
                    <a:pt x="653" y="235"/>
                    <a:pt x="655" y="235"/>
                    <a:pt x="656" y="234"/>
                  </a:cubicBezTo>
                  <a:cubicBezTo>
                    <a:pt x="656" y="237"/>
                    <a:pt x="656" y="236"/>
                    <a:pt x="657" y="238"/>
                  </a:cubicBezTo>
                  <a:cubicBezTo>
                    <a:pt x="658" y="236"/>
                    <a:pt x="659" y="238"/>
                    <a:pt x="659" y="240"/>
                  </a:cubicBezTo>
                  <a:cubicBezTo>
                    <a:pt x="661" y="239"/>
                    <a:pt x="658" y="236"/>
                    <a:pt x="661" y="235"/>
                  </a:cubicBezTo>
                  <a:cubicBezTo>
                    <a:pt x="659" y="234"/>
                    <a:pt x="660" y="238"/>
                    <a:pt x="657" y="236"/>
                  </a:cubicBezTo>
                  <a:cubicBezTo>
                    <a:pt x="658" y="234"/>
                    <a:pt x="656" y="234"/>
                    <a:pt x="657" y="232"/>
                  </a:cubicBezTo>
                  <a:cubicBezTo>
                    <a:pt x="656" y="232"/>
                    <a:pt x="656" y="233"/>
                    <a:pt x="654" y="232"/>
                  </a:cubicBezTo>
                  <a:cubicBezTo>
                    <a:pt x="652" y="231"/>
                    <a:pt x="651" y="225"/>
                    <a:pt x="656" y="224"/>
                  </a:cubicBezTo>
                  <a:cubicBezTo>
                    <a:pt x="656" y="225"/>
                    <a:pt x="655" y="225"/>
                    <a:pt x="655" y="227"/>
                  </a:cubicBezTo>
                  <a:cubicBezTo>
                    <a:pt x="657" y="227"/>
                    <a:pt x="658" y="226"/>
                    <a:pt x="656" y="228"/>
                  </a:cubicBezTo>
                  <a:cubicBezTo>
                    <a:pt x="659" y="227"/>
                    <a:pt x="659" y="228"/>
                    <a:pt x="661" y="229"/>
                  </a:cubicBezTo>
                  <a:cubicBezTo>
                    <a:pt x="663" y="226"/>
                    <a:pt x="666" y="226"/>
                    <a:pt x="668" y="221"/>
                  </a:cubicBezTo>
                  <a:cubicBezTo>
                    <a:pt x="670" y="222"/>
                    <a:pt x="671" y="223"/>
                    <a:pt x="671" y="225"/>
                  </a:cubicBezTo>
                  <a:cubicBezTo>
                    <a:pt x="674" y="223"/>
                    <a:pt x="673" y="226"/>
                    <a:pt x="675" y="228"/>
                  </a:cubicBezTo>
                  <a:cubicBezTo>
                    <a:pt x="676" y="227"/>
                    <a:pt x="677" y="227"/>
                    <a:pt x="678" y="227"/>
                  </a:cubicBezTo>
                  <a:cubicBezTo>
                    <a:pt x="677" y="225"/>
                    <a:pt x="680" y="224"/>
                    <a:pt x="678" y="223"/>
                  </a:cubicBezTo>
                  <a:cubicBezTo>
                    <a:pt x="680" y="222"/>
                    <a:pt x="682" y="226"/>
                    <a:pt x="683" y="227"/>
                  </a:cubicBezTo>
                  <a:cubicBezTo>
                    <a:pt x="683" y="228"/>
                    <a:pt x="682" y="229"/>
                    <a:pt x="681" y="229"/>
                  </a:cubicBezTo>
                  <a:cubicBezTo>
                    <a:pt x="681" y="231"/>
                    <a:pt x="686" y="230"/>
                    <a:pt x="684" y="232"/>
                  </a:cubicBezTo>
                  <a:cubicBezTo>
                    <a:pt x="684" y="232"/>
                    <a:pt x="685" y="232"/>
                    <a:pt x="686" y="232"/>
                  </a:cubicBezTo>
                  <a:cubicBezTo>
                    <a:pt x="685" y="236"/>
                    <a:pt x="689" y="241"/>
                    <a:pt x="685" y="245"/>
                  </a:cubicBezTo>
                  <a:cubicBezTo>
                    <a:pt x="690" y="246"/>
                    <a:pt x="696" y="249"/>
                    <a:pt x="705" y="247"/>
                  </a:cubicBezTo>
                  <a:cubicBezTo>
                    <a:pt x="705" y="251"/>
                    <a:pt x="707" y="250"/>
                    <a:pt x="707" y="253"/>
                  </a:cubicBezTo>
                  <a:cubicBezTo>
                    <a:pt x="709" y="253"/>
                    <a:pt x="710" y="254"/>
                    <a:pt x="713" y="255"/>
                  </a:cubicBezTo>
                  <a:cubicBezTo>
                    <a:pt x="712" y="256"/>
                    <a:pt x="714" y="259"/>
                    <a:pt x="711" y="258"/>
                  </a:cubicBezTo>
                  <a:cubicBezTo>
                    <a:pt x="710" y="259"/>
                    <a:pt x="714" y="260"/>
                    <a:pt x="714" y="259"/>
                  </a:cubicBezTo>
                  <a:cubicBezTo>
                    <a:pt x="715" y="259"/>
                    <a:pt x="714" y="260"/>
                    <a:pt x="714" y="262"/>
                  </a:cubicBezTo>
                  <a:cubicBezTo>
                    <a:pt x="713" y="262"/>
                    <a:pt x="712" y="263"/>
                    <a:pt x="711" y="262"/>
                  </a:cubicBezTo>
                  <a:cubicBezTo>
                    <a:pt x="711" y="264"/>
                    <a:pt x="711" y="266"/>
                    <a:pt x="713" y="266"/>
                  </a:cubicBezTo>
                  <a:cubicBezTo>
                    <a:pt x="714" y="264"/>
                    <a:pt x="715" y="264"/>
                    <a:pt x="715" y="261"/>
                  </a:cubicBezTo>
                  <a:cubicBezTo>
                    <a:pt x="716" y="263"/>
                    <a:pt x="717" y="262"/>
                    <a:pt x="718" y="262"/>
                  </a:cubicBezTo>
                  <a:cubicBezTo>
                    <a:pt x="718" y="263"/>
                    <a:pt x="719" y="263"/>
                    <a:pt x="719" y="263"/>
                  </a:cubicBezTo>
                  <a:cubicBezTo>
                    <a:pt x="721" y="264"/>
                    <a:pt x="718" y="267"/>
                    <a:pt x="716" y="266"/>
                  </a:cubicBezTo>
                  <a:cubicBezTo>
                    <a:pt x="716" y="266"/>
                    <a:pt x="716" y="267"/>
                    <a:pt x="717" y="267"/>
                  </a:cubicBezTo>
                  <a:cubicBezTo>
                    <a:pt x="723" y="264"/>
                    <a:pt x="724" y="265"/>
                    <a:pt x="729" y="270"/>
                  </a:cubicBezTo>
                  <a:cubicBezTo>
                    <a:pt x="728" y="271"/>
                    <a:pt x="728" y="273"/>
                    <a:pt x="726" y="272"/>
                  </a:cubicBezTo>
                  <a:cubicBezTo>
                    <a:pt x="726" y="274"/>
                    <a:pt x="728" y="274"/>
                    <a:pt x="730" y="275"/>
                  </a:cubicBezTo>
                  <a:cubicBezTo>
                    <a:pt x="728" y="276"/>
                    <a:pt x="729" y="277"/>
                    <a:pt x="728" y="278"/>
                  </a:cubicBezTo>
                  <a:cubicBezTo>
                    <a:pt x="725" y="277"/>
                    <a:pt x="724" y="279"/>
                    <a:pt x="723" y="276"/>
                  </a:cubicBezTo>
                  <a:cubicBezTo>
                    <a:pt x="722" y="277"/>
                    <a:pt x="721" y="280"/>
                    <a:pt x="719" y="280"/>
                  </a:cubicBezTo>
                  <a:cubicBezTo>
                    <a:pt x="721" y="280"/>
                    <a:pt x="721" y="282"/>
                    <a:pt x="722" y="285"/>
                  </a:cubicBezTo>
                  <a:cubicBezTo>
                    <a:pt x="723" y="285"/>
                    <a:pt x="723" y="284"/>
                    <a:pt x="722" y="283"/>
                  </a:cubicBezTo>
                  <a:cubicBezTo>
                    <a:pt x="724" y="284"/>
                    <a:pt x="726" y="281"/>
                    <a:pt x="729" y="281"/>
                  </a:cubicBezTo>
                  <a:cubicBezTo>
                    <a:pt x="729" y="279"/>
                    <a:pt x="727" y="281"/>
                    <a:pt x="726" y="279"/>
                  </a:cubicBezTo>
                  <a:cubicBezTo>
                    <a:pt x="729" y="278"/>
                    <a:pt x="731" y="277"/>
                    <a:pt x="733" y="274"/>
                  </a:cubicBezTo>
                  <a:cubicBezTo>
                    <a:pt x="735" y="276"/>
                    <a:pt x="735" y="276"/>
                    <a:pt x="738" y="275"/>
                  </a:cubicBezTo>
                  <a:cubicBezTo>
                    <a:pt x="735" y="279"/>
                    <a:pt x="740" y="278"/>
                    <a:pt x="738" y="281"/>
                  </a:cubicBezTo>
                  <a:cubicBezTo>
                    <a:pt x="739" y="281"/>
                    <a:pt x="739" y="281"/>
                    <a:pt x="740" y="281"/>
                  </a:cubicBezTo>
                  <a:cubicBezTo>
                    <a:pt x="740" y="282"/>
                    <a:pt x="740" y="281"/>
                    <a:pt x="740" y="281"/>
                  </a:cubicBezTo>
                  <a:cubicBezTo>
                    <a:pt x="741" y="281"/>
                    <a:pt x="741" y="279"/>
                    <a:pt x="743" y="279"/>
                  </a:cubicBezTo>
                  <a:cubicBezTo>
                    <a:pt x="740" y="282"/>
                    <a:pt x="742" y="288"/>
                    <a:pt x="746" y="292"/>
                  </a:cubicBezTo>
                  <a:cubicBezTo>
                    <a:pt x="744" y="294"/>
                    <a:pt x="746" y="296"/>
                    <a:pt x="744" y="297"/>
                  </a:cubicBezTo>
                  <a:cubicBezTo>
                    <a:pt x="745" y="299"/>
                    <a:pt x="748" y="300"/>
                    <a:pt x="749" y="301"/>
                  </a:cubicBezTo>
                  <a:cubicBezTo>
                    <a:pt x="750" y="301"/>
                    <a:pt x="750" y="298"/>
                    <a:pt x="750" y="297"/>
                  </a:cubicBezTo>
                  <a:cubicBezTo>
                    <a:pt x="750" y="296"/>
                    <a:pt x="751" y="302"/>
                    <a:pt x="754" y="300"/>
                  </a:cubicBezTo>
                  <a:cubicBezTo>
                    <a:pt x="755" y="302"/>
                    <a:pt x="756" y="302"/>
                    <a:pt x="755" y="304"/>
                  </a:cubicBezTo>
                  <a:cubicBezTo>
                    <a:pt x="755" y="304"/>
                    <a:pt x="757" y="302"/>
                    <a:pt x="756" y="302"/>
                  </a:cubicBezTo>
                  <a:cubicBezTo>
                    <a:pt x="761" y="300"/>
                    <a:pt x="757" y="311"/>
                    <a:pt x="761" y="308"/>
                  </a:cubicBezTo>
                  <a:cubicBezTo>
                    <a:pt x="763" y="311"/>
                    <a:pt x="757" y="309"/>
                    <a:pt x="758" y="311"/>
                  </a:cubicBezTo>
                  <a:cubicBezTo>
                    <a:pt x="760" y="312"/>
                    <a:pt x="759" y="313"/>
                    <a:pt x="759" y="317"/>
                  </a:cubicBezTo>
                  <a:cubicBezTo>
                    <a:pt x="759" y="318"/>
                    <a:pt x="763" y="321"/>
                    <a:pt x="764" y="320"/>
                  </a:cubicBezTo>
                  <a:cubicBezTo>
                    <a:pt x="764" y="321"/>
                    <a:pt x="764" y="322"/>
                    <a:pt x="763" y="322"/>
                  </a:cubicBezTo>
                  <a:cubicBezTo>
                    <a:pt x="766" y="322"/>
                    <a:pt x="771" y="330"/>
                    <a:pt x="774" y="326"/>
                  </a:cubicBezTo>
                  <a:cubicBezTo>
                    <a:pt x="775" y="328"/>
                    <a:pt x="776" y="327"/>
                    <a:pt x="779" y="328"/>
                  </a:cubicBezTo>
                  <a:cubicBezTo>
                    <a:pt x="779" y="327"/>
                    <a:pt x="776" y="327"/>
                    <a:pt x="777" y="325"/>
                  </a:cubicBezTo>
                  <a:cubicBezTo>
                    <a:pt x="778" y="326"/>
                    <a:pt x="780" y="329"/>
                    <a:pt x="781" y="326"/>
                  </a:cubicBezTo>
                  <a:cubicBezTo>
                    <a:pt x="783" y="329"/>
                    <a:pt x="777" y="330"/>
                    <a:pt x="779" y="332"/>
                  </a:cubicBezTo>
                  <a:cubicBezTo>
                    <a:pt x="780" y="332"/>
                    <a:pt x="781" y="328"/>
                    <a:pt x="782" y="330"/>
                  </a:cubicBezTo>
                  <a:cubicBezTo>
                    <a:pt x="782" y="331"/>
                    <a:pt x="781" y="331"/>
                    <a:pt x="781" y="333"/>
                  </a:cubicBezTo>
                  <a:cubicBezTo>
                    <a:pt x="782" y="332"/>
                    <a:pt x="783" y="333"/>
                    <a:pt x="785" y="333"/>
                  </a:cubicBezTo>
                  <a:cubicBezTo>
                    <a:pt x="786" y="331"/>
                    <a:pt x="783" y="331"/>
                    <a:pt x="783" y="330"/>
                  </a:cubicBezTo>
                  <a:cubicBezTo>
                    <a:pt x="785" y="329"/>
                    <a:pt x="785" y="332"/>
                    <a:pt x="787" y="330"/>
                  </a:cubicBezTo>
                  <a:cubicBezTo>
                    <a:pt x="788" y="332"/>
                    <a:pt x="785" y="334"/>
                    <a:pt x="786" y="336"/>
                  </a:cubicBezTo>
                  <a:cubicBezTo>
                    <a:pt x="787" y="335"/>
                    <a:pt x="788" y="334"/>
                    <a:pt x="789" y="334"/>
                  </a:cubicBezTo>
                  <a:cubicBezTo>
                    <a:pt x="789" y="332"/>
                    <a:pt x="787" y="331"/>
                    <a:pt x="788" y="329"/>
                  </a:cubicBezTo>
                  <a:cubicBezTo>
                    <a:pt x="790" y="330"/>
                    <a:pt x="791" y="328"/>
                    <a:pt x="792" y="326"/>
                  </a:cubicBezTo>
                  <a:cubicBezTo>
                    <a:pt x="794" y="326"/>
                    <a:pt x="794" y="327"/>
                    <a:pt x="795" y="327"/>
                  </a:cubicBezTo>
                  <a:cubicBezTo>
                    <a:pt x="791" y="330"/>
                    <a:pt x="794" y="334"/>
                    <a:pt x="795" y="338"/>
                  </a:cubicBezTo>
                  <a:cubicBezTo>
                    <a:pt x="797" y="337"/>
                    <a:pt x="798" y="334"/>
                    <a:pt x="801" y="335"/>
                  </a:cubicBezTo>
                  <a:cubicBezTo>
                    <a:pt x="798" y="337"/>
                    <a:pt x="803" y="339"/>
                    <a:pt x="803" y="342"/>
                  </a:cubicBezTo>
                  <a:cubicBezTo>
                    <a:pt x="804" y="342"/>
                    <a:pt x="804" y="341"/>
                    <a:pt x="805" y="342"/>
                  </a:cubicBezTo>
                  <a:cubicBezTo>
                    <a:pt x="804" y="340"/>
                    <a:pt x="804" y="337"/>
                    <a:pt x="801" y="337"/>
                  </a:cubicBezTo>
                  <a:cubicBezTo>
                    <a:pt x="803" y="335"/>
                    <a:pt x="799" y="334"/>
                    <a:pt x="800" y="332"/>
                  </a:cubicBezTo>
                  <a:cubicBezTo>
                    <a:pt x="802" y="332"/>
                    <a:pt x="801" y="334"/>
                    <a:pt x="804" y="334"/>
                  </a:cubicBezTo>
                  <a:cubicBezTo>
                    <a:pt x="804" y="332"/>
                    <a:pt x="800" y="333"/>
                    <a:pt x="802" y="331"/>
                  </a:cubicBezTo>
                  <a:cubicBezTo>
                    <a:pt x="801" y="331"/>
                    <a:pt x="800" y="332"/>
                    <a:pt x="798" y="331"/>
                  </a:cubicBezTo>
                  <a:cubicBezTo>
                    <a:pt x="798" y="332"/>
                    <a:pt x="798" y="332"/>
                    <a:pt x="799" y="333"/>
                  </a:cubicBezTo>
                  <a:cubicBezTo>
                    <a:pt x="797" y="335"/>
                    <a:pt x="796" y="332"/>
                    <a:pt x="795" y="331"/>
                  </a:cubicBezTo>
                  <a:cubicBezTo>
                    <a:pt x="797" y="330"/>
                    <a:pt x="800" y="332"/>
                    <a:pt x="800" y="329"/>
                  </a:cubicBezTo>
                  <a:cubicBezTo>
                    <a:pt x="799" y="327"/>
                    <a:pt x="796" y="329"/>
                    <a:pt x="795" y="326"/>
                  </a:cubicBezTo>
                  <a:cubicBezTo>
                    <a:pt x="797" y="323"/>
                    <a:pt x="796" y="319"/>
                    <a:pt x="795" y="316"/>
                  </a:cubicBezTo>
                  <a:cubicBezTo>
                    <a:pt x="793" y="317"/>
                    <a:pt x="793" y="322"/>
                    <a:pt x="790" y="320"/>
                  </a:cubicBezTo>
                  <a:cubicBezTo>
                    <a:pt x="791" y="318"/>
                    <a:pt x="789" y="316"/>
                    <a:pt x="789" y="319"/>
                  </a:cubicBezTo>
                  <a:cubicBezTo>
                    <a:pt x="788" y="317"/>
                    <a:pt x="788" y="318"/>
                    <a:pt x="787" y="317"/>
                  </a:cubicBezTo>
                  <a:cubicBezTo>
                    <a:pt x="785" y="316"/>
                    <a:pt x="788" y="316"/>
                    <a:pt x="787" y="317"/>
                  </a:cubicBezTo>
                  <a:cubicBezTo>
                    <a:pt x="789" y="316"/>
                    <a:pt x="791" y="316"/>
                    <a:pt x="791" y="313"/>
                  </a:cubicBezTo>
                  <a:cubicBezTo>
                    <a:pt x="793" y="313"/>
                    <a:pt x="792" y="315"/>
                    <a:pt x="793" y="315"/>
                  </a:cubicBezTo>
                  <a:cubicBezTo>
                    <a:pt x="794" y="316"/>
                    <a:pt x="794" y="315"/>
                    <a:pt x="795" y="315"/>
                  </a:cubicBezTo>
                  <a:cubicBezTo>
                    <a:pt x="796" y="312"/>
                    <a:pt x="792" y="312"/>
                    <a:pt x="791" y="310"/>
                  </a:cubicBezTo>
                  <a:cubicBezTo>
                    <a:pt x="789" y="311"/>
                    <a:pt x="788" y="313"/>
                    <a:pt x="787" y="310"/>
                  </a:cubicBezTo>
                  <a:cubicBezTo>
                    <a:pt x="786" y="312"/>
                    <a:pt x="787" y="312"/>
                    <a:pt x="786" y="313"/>
                  </a:cubicBezTo>
                  <a:cubicBezTo>
                    <a:pt x="784" y="311"/>
                    <a:pt x="782" y="310"/>
                    <a:pt x="781" y="309"/>
                  </a:cubicBezTo>
                  <a:cubicBezTo>
                    <a:pt x="786" y="309"/>
                    <a:pt x="780" y="303"/>
                    <a:pt x="782" y="305"/>
                  </a:cubicBezTo>
                  <a:cubicBezTo>
                    <a:pt x="783" y="303"/>
                    <a:pt x="781" y="303"/>
                    <a:pt x="779" y="302"/>
                  </a:cubicBezTo>
                  <a:cubicBezTo>
                    <a:pt x="778" y="304"/>
                    <a:pt x="781" y="305"/>
                    <a:pt x="779" y="306"/>
                  </a:cubicBezTo>
                  <a:cubicBezTo>
                    <a:pt x="777" y="305"/>
                    <a:pt x="776" y="303"/>
                    <a:pt x="774" y="303"/>
                  </a:cubicBezTo>
                  <a:cubicBezTo>
                    <a:pt x="774" y="302"/>
                    <a:pt x="775" y="302"/>
                    <a:pt x="775" y="303"/>
                  </a:cubicBezTo>
                  <a:cubicBezTo>
                    <a:pt x="776" y="303"/>
                    <a:pt x="777" y="302"/>
                    <a:pt x="778" y="301"/>
                  </a:cubicBezTo>
                  <a:cubicBezTo>
                    <a:pt x="778" y="299"/>
                    <a:pt x="776" y="301"/>
                    <a:pt x="775" y="299"/>
                  </a:cubicBezTo>
                  <a:cubicBezTo>
                    <a:pt x="778" y="296"/>
                    <a:pt x="772" y="292"/>
                    <a:pt x="770" y="291"/>
                  </a:cubicBezTo>
                  <a:cubicBezTo>
                    <a:pt x="769" y="290"/>
                    <a:pt x="772" y="289"/>
                    <a:pt x="773" y="291"/>
                  </a:cubicBezTo>
                  <a:cubicBezTo>
                    <a:pt x="774" y="288"/>
                    <a:pt x="771" y="289"/>
                    <a:pt x="769" y="289"/>
                  </a:cubicBezTo>
                  <a:cubicBezTo>
                    <a:pt x="769" y="288"/>
                    <a:pt x="769" y="287"/>
                    <a:pt x="770" y="285"/>
                  </a:cubicBezTo>
                  <a:cubicBezTo>
                    <a:pt x="768" y="285"/>
                    <a:pt x="767" y="285"/>
                    <a:pt x="767" y="286"/>
                  </a:cubicBezTo>
                  <a:cubicBezTo>
                    <a:pt x="764" y="281"/>
                    <a:pt x="758" y="277"/>
                    <a:pt x="757" y="268"/>
                  </a:cubicBezTo>
                  <a:cubicBezTo>
                    <a:pt x="758" y="269"/>
                    <a:pt x="760" y="269"/>
                    <a:pt x="761" y="269"/>
                  </a:cubicBezTo>
                  <a:cubicBezTo>
                    <a:pt x="762" y="270"/>
                    <a:pt x="761" y="272"/>
                    <a:pt x="762" y="273"/>
                  </a:cubicBezTo>
                  <a:cubicBezTo>
                    <a:pt x="763" y="273"/>
                    <a:pt x="765" y="273"/>
                    <a:pt x="763" y="274"/>
                  </a:cubicBezTo>
                  <a:cubicBezTo>
                    <a:pt x="765" y="275"/>
                    <a:pt x="766" y="273"/>
                    <a:pt x="767" y="275"/>
                  </a:cubicBezTo>
                  <a:cubicBezTo>
                    <a:pt x="768" y="270"/>
                    <a:pt x="765" y="268"/>
                    <a:pt x="765" y="264"/>
                  </a:cubicBezTo>
                  <a:cubicBezTo>
                    <a:pt x="761" y="263"/>
                    <a:pt x="759" y="261"/>
                    <a:pt x="760" y="265"/>
                  </a:cubicBezTo>
                  <a:cubicBezTo>
                    <a:pt x="759" y="263"/>
                    <a:pt x="756" y="259"/>
                    <a:pt x="759" y="257"/>
                  </a:cubicBezTo>
                  <a:cubicBezTo>
                    <a:pt x="759" y="256"/>
                    <a:pt x="757" y="256"/>
                    <a:pt x="758" y="255"/>
                  </a:cubicBezTo>
                  <a:cubicBezTo>
                    <a:pt x="756" y="256"/>
                    <a:pt x="756" y="257"/>
                    <a:pt x="755" y="259"/>
                  </a:cubicBezTo>
                  <a:cubicBezTo>
                    <a:pt x="753" y="257"/>
                    <a:pt x="754" y="254"/>
                    <a:pt x="752" y="252"/>
                  </a:cubicBezTo>
                  <a:cubicBezTo>
                    <a:pt x="753" y="252"/>
                    <a:pt x="753" y="250"/>
                    <a:pt x="755" y="249"/>
                  </a:cubicBezTo>
                  <a:cubicBezTo>
                    <a:pt x="751" y="247"/>
                    <a:pt x="749" y="243"/>
                    <a:pt x="748" y="239"/>
                  </a:cubicBezTo>
                  <a:cubicBezTo>
                    <a:pt x="749" y="238"/>
                    <a:pt x="750" y="243"/>
                    <a:pt x="752" y="243"/>
                  </a:cubicBezTo>
                  <a:cubicBezTo>
                    <a:pt x="755" y="240"/>
                    <a:pt x="750" y="239"/>
                    <a:pt x="751" y="235"/>
                  </a:cubicBezTo>
                  <a:cubicBezTo>
                    <a:pt x="749" y="235"/>
                    <a:pt x="749" y="236"/>
                    <a:pt x="747" y="235"/>
                  </a:cubicBezTo>
                  <a:cubicBezTo>
                    <a:pt x="747" y="233"/>
                    <a:pt x="749" y="235"/>
                    <a:pt x="750" y="234"/>
                  </a:cubicBezTo>
                  <a:cubicBezTo>
                    <a:pt x="750" y="232"/>
                    <a:pt x="746" y="233"/>
                    <a:pt x="747" y="234"/>
                  </a:cubicBezTo>
                  <a:cubicBezTo>
                    <a:pt x="746" y="234"/>
                    <a:pt x="745" y="233"/>
                    <a:pt x="744" y="233"/>
                  </a:cubicBezTo>
                  <a:cubicBezTo>
                    <a:pt x="744" y="232"/>
                    <a:pt x="745" y="233"/>
                    <a:pt x="746" y="233"/>
                  </a:cubicBezTo>
                  <a:cubicBezTo>
                    <a:pt x="747" y="233"/>
                    <a:pt x="748" y="232"/>
                    <a:pt x="747" y="231"/>
                  </a:cubicBezTo>
                  <a:cubicBezTo>
                    <a:pt x="748" y="230"/>
                    <a:pt x="749" y="233"/>
                    <a:pt x="751" y="232"/>
                  </a:cubicBezTo>
                  <a:cubicBezTo>
                    <a:pt x="752" y="230"/>
                    <a:pt x="749" y="230"/>
                    <a:pt x="750" y="228"/>
                  </a:cubicBezTo>
                  <a:cubicBezTo>
                    <a:pt x="747" y="226"/>
                    <a:pt x="747" y="229"/>
                    <a:pt x="745" y="229"/>
                  </a:cubicBezTo>
                  <a:cubicBezTo>
                    <a:pt x="745" y="226"/>
                    <a:pt x="746" y="223"/>
                    <a:pt x="742" y="223"/>
                  </a:cubicBezTo>
                  <a:cubicBezTo>
                    <a:pt x="743" y="223"/>
                    <a:pt x="744" y="221"/>
                    <a:pt x="743" y="221"/>
                  </a:cubicBezTo>
                  <a:cubicBezTo>
                    <a:pt x="743" y="220"/>
                    <a:pt x="744" y="221"/>
                    <a:pt x="745" y="221"/>
                  </a:cubicBezTo>
                  <a:cubicBezTo>
                    <a:pt x="746" y="219"/>
                    <a:pt x="744" y="219"/>
                    <a:pt x="746" y="219"/>
                  </a:cubicBezTo>
                  <a:cubicBezTo>
                    <a:pt x="744" y="219"/>
                    <a:pt x="743" y="216"/>
                    <a:pt x="742" y="214"/>
                  </a:cubicBezTo>
                  <a:cubicBezTo>
                    <a:pt x="740" y="216"/>
                    <a:pt x="739" y="218"/>
                    <a:pt x="738" y="220"/>
                  </a:cubicBezTo>
                  <a:cubicBezTo>
                    <a:pt x="737" y="222"/>
                    <a:pt x="739" y="222"/>
                    <a:pt x="738" y="224"/>
                  </a:cubicBezTo>
                  <a:cubicBezTo>
                    <a:pt x="741" y="223"/>
                    <a:pt x="738" y="222"/>
                    <a:pt x="739" y="220"/>
                  </a:cubicBezTo>
                  <a:cubicBezTo>
                    <a:pt x="741" y="221"/>
                    <a:pt x="740" y="224"/>
                    <a:pt x="739" y="226"/>
                  </a:cubicBezTo>
                  <a:cubicBezTo>
                    <a:pt x="738" y="226"/>
                    <a:pt x="738" y="226"/>
                    <a:pt x="737" y="225"/>
                  </a:cubicBezTo>
                  <a:cubicBezTo>
                    <a:pt x="737" y="224"/>
                    <a:pt x="737" y="223"/>
                    <a:pt x="738" y="221"/>
                  </a:cubicBezTo>
                  <a:cubicBezTo>
                    <a:pt x="736" y="220"/>
                    <a:pt x="736" y="222"/>
                    <a:pt x="734" y="221"/>
                  </a:cubicBezTo>
                  <a:cubicBezTo>
                    <a:pt x="734" y="222"/>
                    <a:pt x="734" y="224"/>
                    <a:pt x="734" y="225"/>
                  </a:cubicBezTo>
                  <a:cubicBezTo>
                    <a:pt x="731" y="225"/>
                    <a:pt x="733" y="223"/>
                    <a:pt x="731" y="223"/>
                  </a:cubicBezTo>
                  <a:cubicBezTo>
                    <a:pt x="729" y="223"/>
                    <a:pt x="731" y="227"/>
                    <a:pt x="731" y="228"/>
                  </a:cubicBezTo>
                  <a:cubicBezTo>
                    <a:pt x="733" y="225"/>
                    <a:pt x="734" y="228"/>
                    <a:pt x="736" y="226"/>
                  </a:cubicBezTo>
                  <a:cubicBezTo>
                    <a:pt x="736" y="227"/>
                    <a:pt x="740" y="235"/>
                    <a:pt x="734" y="235"/>
                  </a:cubicBezTo>
                  <a:cubicBezTo>
                    <a:pt x="733" y="236"/>
                    <a:pt x="732" y="238"/>
                    <a:pt x="734" y="238"/>
                  </a:cubicBezTo>
                  <a:cubicBezTo>
                    <a:pt x="734" y="241"/>
                    <a:pt x="732" y="237"/>
                    <a:pt x="731" y="239"/>
                  </a:cubicBezTo>
                  <a:cubicBezTo>
                    <a:pt x="732" y="237"/>
                    <a:pt x="733" y="234"/>
                    <a:pt x="733" y="230"/>
                  </a:cubicBezTo>
                  <a:cubicBezTo>
                    <a:pt x="730" y="230"/>
                    <a:pt x="728" y="226"/>
                    <a:pt x="729" y="225"/>
                  </a:cubicBezTo>
                  <a:cubicBezTo>
                    <a:pt x="727" y="226"/>
                    <a:pt x="728" y="225"/>
                    <a:pt x="726" y="224"/>
                  </a:cubicBezTo>
                  <a:cubicBezTo>
                    <a:pt x="726" y="224"/>
                    <a:pt x="727" y="224"/>
                    <a:pt x="728" y="224"/>
                  </a:cubicBezTo>
                  <a:cubicBezTo>
                    <a:pt x="728" y="223"/>
                    <a:pt x="728" y="222"/>
                    <a:pt x="727" y="222"/>
                  </a:cubicBezTo>
                  <a:cubicBezTo>
                    <a:pt x="725" y="221"/>
                    <a:pt x="727" y="226"/>
                    <a:pt x="724" y="224"/>
                  </a:cubicBezTo>
                  <a:cubicBezTo>
                    <a:pt x="729" y="220"/>
                    <a:pt x="721" y="218"/>
                    <a:pt x="728" y="217"/>
                  </a:cubicBezTo>
                  <a:cubicBezTo>
                    <a:pt x="727" y="217"/>
                    <a:pt x="727" y="216"/>
                    <a:pt x="728" y="214"/>
                  </a:cubicBezTo>
                  <a:cubicBezTo>
                    <a:pt x="726" y="214"/>
                    <a:pt x="726" y="215"/>
                    <a:pt x="725" y="214"/>
                  </a:cubicBezTo>
                  <a:cubicBezTo>
                    <a:pt x="726" y="214"/>
                    <a:pt x="725" y="212"/>
                    <a:pt x="724" y="214"/>
                  </a:cubicBezTo>
                  <a:cubicBezTo>
                    <a:pt x="725" y="213"/>
                    <a:pt x="723" y="210"/>
                    <a:pt x="724" y="209"/>
                  </a:cubicBezTo>
                  <a:cubicBezTo>
                    <a:pt x="723" y="209"/>
                    <a:pt x="723" y="211"/>
                    <a:pt x="721" y="209"/>
                  </a:cubicBezTo>
                  <a:cubicBezTo>
                    <a:pt x="720" y="211"/>
                    <a:pt x="723" y="211"/>
                    <a:pt x="722" y="213"/>
                  </a:cubicBezTo>
                  <a:cubicBezTo>
                    <a:pt x="721" y="215"/>
                    <a:pt x="722" y="211"/>
                    <a:pt x="720" y="211"/>
                  </a:cubicBezTo>
                  <a:cubicBezTo>
                    <a:pt x="722" y="208"/>
                    <a:pt x="724" y="207"/>
                    <a:pt x="727" y="207"/>
                  </a:cubicBezTo>
                  <a:cubicBezTo>
                    <a:pt x="724" y="205"/>
                    <a:pt x="727" y="203"/>
                    <a:pt x="726" y="200"/>
                  </a:cubicBezTo>
                  <a:cubicBezTo>
                    <a:pt x="728" y="201"/>
                    <a:pt x="729" y="206"/>
                    <a:pt x="732" y="204"/>
                  </a:cubicBezTo>
                  <a:cubicBezTo>
                    <a:pt x="732" y="208"/>
                    <a:pt x="733" y="207"/>
                    <a:pt x="735" y="210"/>
                  </a:cubicBezTo>
                  <a:cubicBezTo>
                    <a:pt x="734" y="213"/>
                    <a:pt x="733" y="214"/>
                    <a:pt x="733" y="216"/>
                  </a:cubicBezTo>
                  <a:cubicBezTo>
                    <a:pt x="736" y="216"/>
                    <a:pt x="736" y="213"/>
                    <a:pt x="738" y="212"/>
                  </a:cubicBezTo>
                  <a:cubicBezTo>
                    <a:pt x="738" y="210"/>
                    <a:pt x="734" y="209"/>
                    <a:pt x="734" y="206"/>
                  </a:cubicBezTo>
                  <a:cubicBezTo>
                    <a:pt x="736" y="205"/>
                    <a:pt x="737" y="209"/>
                    <a:pt x="738" y="207"/>
                  </a:cubicBezTo>
                  <a:cubicBezTo>
                    <a:pt x="738" y="208"/>
                    <a:pt x="739" y="209"/>
                    <a:pt x="740" y="211"/>
                  </a:cubicBezTo>
                  <a:cubicBezTo>
                    <a:pt x="741" y="212"/>
                    <a:pt x="744" y="211"/>
                    <a:pt x="744" y="213"/>
                  </a:cubicBezTo>
                  <a:cubicBezTo>
                    <a:pt x="748" y="212"/>
                    <a:pt x="750" y="204"/>
                    <a:pt x="746" y="204"/>
                  </a:cubicBezTo>
                  <a:cubicBezTo>
                    <a:pt x="748" y="201"/>
                    <a:pt x="752" y="201"/>
                    <a:pt x="753" y="198"/>
                  </a:cubicBezTo>
                  <a:cubicBezTo>
                    <a:pt x="755" y="198"/>
                    <a:pt x="755" y="200"/>
                    <a:pt x="756" y="201"/>
                  </a:cubicBezTo>
                  <a:cubicBezTo>
                    <a:pt x="759" y="200"/>
                    <a:pt x="755" y="198"/>
                    <a:pt x="753" y="197"/>
                  </a:cubicBezTo>
                  <a:cubicBezTo>
                    <a:pt x="751" y="197"/>
                    <a:pt x="752" y="200"/>
                    <a:pt x="750" y="200"/>
                  </a:cubicBezTo>
                  <a:cubicBezTo>
                    <a:pt x="746" y="196"/>
                    <a:pt x="744" y="191"/>
                    <a:pt x="740" y="187"/>
                  </a:cubicBezTo>
                  <a:cubicBezTo>
                    <a:pt x="743" y="182"/>
                    <a:pt x="737" y="179"/>
                    <a:pt x="736" y="176"/>
                  </a:cubicBezTo>
                  <a:cubicBezTo>
                    <a:pt x="737" y="175"/>
                    <a:pt x="740" y="178"/>
                    <a:pt x="740" y="180"/>
                  </a:cubicBezTo>
                  <a:cubicBezTo>
                    <a:pt x="741" y="176"/>
                    <a:pt x="743" y="185"/>
                    <a:pt x="745" y="187"/>
                  </a:cubicBezTo>
                  <a:cubicBezTo>
                    <a:pt x="748" y="185"/>
                    <a:pt x="749" y="188"/>
                    <a:pt x="751" y="187"/>
                  </a:cubicBezTo>
                  <a:cubicBezTo>
                    <a:pt x="752" y="184"/>
                    <a:pt x="747" y="181"/>
                    <a:pt x="749" y="179"/>
                  </a:cubicBezTo>
                  <a:cubicBezTo>
                    <a:pt x="748" y="178"/>
                    <a:pt x="748" y="179"/>
                    <a:pt x="748" y="181"/>
                  </a:cubicBezTo>
                  <a:cubicBezTo>
                    <a:pt x="746" y="180"/>
                    <a:pt x="748" y="177"/>
                    <a:pt x="748" y="177"/>
                  </a:cubicBezTo>
                  <a:cubicBezTo>
                    <a:pt x="756" y="182"/>
                    <a:pt x="759" y="186"/>
                    <a:pt x="762" y="192"/>
                  </a:cubicBezTo>
                  <a:cubicBezTo>
                    <a:pt x="763" y="194"/>
                    <a:pt x="762" y="194"/>
                    <a:pt x="762" y="196"/>
                  </a:cubicBezTo>
                  <a:cubicBezTo>
                    <a:pt x="761" y="196"/>
                    <a:pt x="761" y="195"/>
                    <a:pt x="760" y="195"/>
                  </a:cubicBezTo>
                  <a:cubicBezTo>
                    <a:pt x="760" y="196"/>
                    <a:pt x="760" y="196"/>
                    <a:pt x="761" y="197"/>
                  </a:cubicBezTo>
                  <a:cubicBezTo>
                    <a:pt x="764" y="199"/>
                    <a:pt x="767" y="191"/>
                    <a:pt x="763" y="191"/>
                  </a:cubicBezTo>
                  <a:cubicBezTo>
                    <a:pt x="765" y="190"/>
                    <a:pt x="766" y="191"/>
                    <a:pt x="767" y="192"/>
                  </a:cubicBezTo>
                  <a:cubicBezTo>
                    <a:pt x="767" y="187"/>
                    <a:pt x="764" y="188"/>
                    <a:pt x="765" y="182"/>
                  </a:cubicBezTo>
                  <a:cubicBezTo>
                    <a:pt x="764" y="183"/>
                    <a:pt x="764" y="184"/>
                    <a:pt x="761" y="182"/>
                  </a:cubicBezTo>
                  <a:cubicBezTo>
                    <a:pt x="762" y="181"/>
                    <a:pt x="764" y="182"/>
                    <a:pt x="765" y="181"/>
                  </a:cubicBezTo>
                  <a:cubicBezTo>
                    <a:pt x="765" y="179"/>
                    <a:pt x="764" y="181"/>
                    <a:pt x="763" y="180"/>
                  </a:cubicBezTo>
                  <a:cubicBezTo>
                    <a:pt x="757" y="180"/>
                    <a:pt x="757" y="175"/>
                    <a:pt x="752" y="173"/>
                  </a:cubicBezTo>
                  <a:cubicBezTo>
                    <a:pt x="754" y="171"/>
                    <a:pt x="753" y="172"/>
                    <a:pt x="752" y="169"/>
                  </a:cubicBezTo>
                  <a:cubicBezTo>
                    <a:pt x="754" y="169"/>
                    <a:pt x="754" y="171"/>
                    <a:pt x="756" y="171"/>
                  </a:cubicBezTo>
                  <a:cubicBezTo>
                    <a:pt x="757" y="168"/>
                    <a:pt x="753" y="166"/>
                    <a:pt x="758" y="167"/>
                  </a:cubicBezTo>
                  <a:cubicBezTo>
                    <a:pt x="757" y="164"/>
                    <a:pt x="756" y="167"/>
                    <a:pt x="754" y="166"/>
                  </a:cubicBezTo>
                  <a:cubicBezTo>
                    <a:pt x="757" y="165"/>
                    <a:pt x="755" y="165"/>
                    <a:pt x="754" y="163"/>
                  </a:cubicBezTo>
                  <a:cubicBezTo>
                    <a:pt x="753" y="164"/>
                    <a:pt x="753" y="165"/>
                    <a:pt x="751" y="164"/>
                  </a:cubicBezTo>
                  <a:cubicBezTo>
                    <a:pt x="753" y="162"/>
                    <a:pt x="751" y="161"/>
                    <a:pt x="749" y="162"/>
                  </a:cubicBezTo>
                  <a:cubicBezTo>
                    <a:pt x="749" y="162"/>
                    <a:pt x="750" y="163"/>
                    <a:pt x="751" y="163"/>
                  </a:cubicBezTo>
                  <a:cubicBezTo>
                    <a:pt x="744" y="164"/>
                    <a:pt x="748" y="159"/>
                    <a:pt x="746" y="158"/>
                  </a:cubicBezTo>
                  <a:cubicBezTo>
                    <a:pt x="748" y="157"/>
                    <a:pt x="748" y="156"/>
                    <a:pt x="749" y="154"/>
                  </a:cubicBezTo>
                  <a:cubicBezTo>
                    <a:pt x="748" y="153"/>
                    <a:pt x="747" y="152"/>
                    <a:pt x="746" y="151"/>
                  </a:cubicBezTo>
                  <a:cubicBezTo>
                    <a:pt x="747" y="150"/>
                    <a:pt x="747" y="149"/>
                    <a:pt x="747" y="148"/>
                  </a:cubicBezTo>
                  <a:cubicBezTo>
                    <a:pt x="750" y="151"/>
                    <a:pt x="748" y="145"/>
                    <a:pt x="752" y="148"/>
                  </a:cubicBezTo>
                  <a:cubicBezTo>
                    <a:pt x="749" y="144"/>
                    <a:pt x="746" y="147"/>
                    <a:pt x="745" y="140"/>
                  </a:cubicBezTo>
                  <a:cubicBezTo>
                    <a:pt x="743" y="141"/>
                    <a:pt x="743" y="136"/>
                    <a:pt x="741" y="138"/>
                  </a:cubicBezTo>
                  <a:cubicBezTo>
                    <a:pt x="740" y="137"/>
                    <a:pt x="741" y="137"/>
                    <a:pt x="741" y="135"/>
                  </a:cubicBezTo>
                  <a:cubicBezTo>
                    <a:pt x="737" y="136"/>
                    <a:pt x="738" y="136"/>
                    <a:pt x="736" y="134"/>
                  </a:cubicBezTo>
                  <a:cubicBezTo>
                    <a:pt x="736" y="134"/>
                    <a:pt x="737" y="133"/>
                    <a:pt x="737" y="132"/>
                  </a:cubicBezTo>
                  <a:cubicBezTo>
                    <a:pt x="734" y="129"/>
                    <a:pt x="732" y="127"/>
                    <a:pt x="731" y="129"/>
                  </a:cubicBezTo>
                  <a:cubicBezTo>
                    <a:pt x="730" y="128"/>
                    <a:pt x="730" y="125"/>
                    <a:pt x="732" y="125"/>
                  </a:cubicBezTo>
                  <a:cubicBezTo>
                    <a:pt x="732" y="120"/>
                    <a:pt x="728" y="113"/>
                    <a:pt x="721" y="112"/>
                  </a:cubicBezTo>
                  <a:cubicBezTo>
                    <a:pt x="721" y="109"/>
                    <a:pt x="718" y="109"/>
                    <a:pt x="717" y="107"/>
                  </a:cubicBezTo>
                  <a:cubicBezTo>
                    <a:pt x="716" y="108"/>
                    <a:pt x="719" y="112"/>
                    <a:pt x="722" y="113"/>
                  </a:cubicBezTo>
                  <a:cubicBezTo>
                    <a:pt x="721" y="113"/>
                    <a:pt x="721" y="114"/>
                    <a:pt x="720" y="115"/>
                  </a:cubicBezTo>
                  <a:cubicBezTo>
                    <a:pt x="719" y="115"/>
                    <a:pt x="719" y="114"/>
                    <a:pt x="719" y="113"/>
                  </a:cubicBezTo>
                  <a:cubicBezTo>
                    <a:pt x="719" y="113"/>
                    <a:pt x="719" y="114"/>
                    <a:pt x="718" y="114"/>
                  </a:cubicBezTo>
                  <a:cubicBezTo>
                    <a:pt x="718" y="115"/>
                    <a:pt x="718" y="114"/>
                    <a:pt x="718" y="114"/>
                  </a:cubicBezTo>
                  <a:cubicBezTo>
                    <a:pt x="720" y="114"/>
                    <a:pt x="718" y="119"/>
                    <a:pt x="720" y="117"/>
                  </a:cubicBezTo>
                  <a:cubicBezTo>
                    <a:pt x="721" y="120"/>
                    <a:pt x="714" y="118"/>
                    <a:pt x="713" y="117"/>
                  </a:cubicBezTo>
                  <a:cubicBezTo>
                    <a:pt x="713" y="119"/>
                    <a:pt x="715" y="119"/>
                    <a:pt x="715" y="120"/>
                  </a:cubicBezTo>
                  <a:cubicBezTo>
                    <a:pt x="713" y="122"/>
                    <a:pt x="712" y="118"/>
                    <a:pt x="710" y="117"/>
                  </a:cubicBezTo>
                  <a:cubicBezTo>
                    <a:pt x="710" y="116"/>
                    <a:pt x="711" y="116"/>
                    <a:pt x="711" y="115"/>
                  </a:cubicBezTo>
                  <a:cubicBezTo>
                    <a:pt x="707" y="115"/>
                    <a:pt x="705" y="116"/>
                    <a:pt x="703" y="111"/>
                  </a:cubicBezTo>
                  <a:cubicBezTo>
                    <a:pt x="703" y="111"/>
                    <a:pt x="702" y="111"/>
                    <a:pt x="701" y="111"/>
                  </a:cubicBezTo>
                  <a:cubicBezTo>
                    <a:pt x="702" y="110"/>
                    <a:pt x="700" y="107"/>
                    <a:pt x="696" y="106"/>
                  </a:cubicBezTo>
                  <a:cubicBezTo>
                    <a:pt x="696" y="104"/>
                    <a:pt x="696" y="104"/>
                    <a:pt x="697" y="102"/>
                  </a:cubicBezTo>
                  <a:cubicBezTo>
                    <a:pt x="696" y="102"/>
                    <a:pt x="693" y="101"/>
                    <a:pt x="691" y="101"/>
                  </a:cubicBezTo>
                  <a:cubicBezTo>
                    <a:pt x="691" y="100"/>
                    <a:pt x="690" y="98"/>
                    <a:pt x="691" y="97"/>
                  </a:cubicBezTo>
                  <a:cubicBezTo>
                    <a:pt x="691" y="96"/>
                    <a:pt x="688" y="98"/>
                    <a:pt x="688" y="96"/>
                  </a:cubicBezTo>
                  <a:cubicBezTo>
                    <a:pt x="688" y="97"/>
                    <a:pt x="688" y="98"/>
                    <a:pt x="689" y="98"/>
                  </a:cubicBezTo>
                  <a:cubicBezTo>
                    <a:pt x="685" y="99"/>
                    <a:pt x="684" y="100"/>
                    <a:pt x="682" y="97"/>
                  </a:cubicBezTo>
                  <a:cubicBezTo>
                    <a:pt x="681" y="97"/>
                    <a:pt x="683" y="99"/>
                    <a:pt x="683" y="99"/>
                  </a:cubicBezTo>
                  <a:cubicBezTo>
                    <a:pt x="681" y="100"/>
                    <a:pt x="682" y="99"/>
                    <a:pt x="680" y="102"/>
                  </a:cubicBezTo>
                  <a:cubicBezTo>
                    <a:pt x="680" y="99"/>
                    <a:pt x="680" y="96"/>
                    <a:pt x="676" y="95"/>
                  </a:cubicBezTo>
                  <a:cubicBezTo>
                    <a:pt x="676" y="95"/>
                    <a:pt x="677" y="95"/>
                    <a:pt x="678" y="94"/>
                  </a:cubicBezTo>
                  <a:cubicBezTo>
                    <a:pt x="673" y="93"/>
                    <a:pt x="673" y="93"/>
                    <a:pt x="668" y="91"/>
                  </a:cubicBezTo>
                  <a:cubicBezTo>
                    <a:pt x="670" y="94"/>
                    <a:pt x="669" y="95"/>
                    <a:pt x="670" y="96"/>
                  </a:cubicBezTo>
                  <a:cubicBezTo>
                    <a:pt x="671" y="92"/>
                    <a:pt x="674" y="99"/>
                    <a:pt x="674" y="96"/>
                  </a:cubicBezTo>
                  <a:cubicBezTo>
                    <a:pt x="675" y="97"/>
                    <a:pt x="674" y="101"/>
                    <a:pt x="673" y="100"/>
                  </a:cubicBezTo>
                  <a:cubicBezTo>
                    <a:pt x="673" y="99"/>
                    <a:pt x="673" y="99"/>
                    <a:pt x="673" y="99"/>
                  </a:cubicBezTo>
                  <a:cubicBezTo>
                    <a:pt x="673" y="98"/>
                    <a:pt x="671" y="97"/>
                    <a:pt x="669" y="97"/>
                  </a:cubicBezTo>
                  <a:cubicBezTo>
                    <a:pt x="672" y="99"/>
                    <a:pt x="673" y="106"/>
                    <a:pt x="678" y="105"/>
                  </a:cubicBezTo>
                  <a:cubicBezTo>
                    <a:pt x="678" y="103"/>
                    <a:pt x="677" y="105"/>
                    <a:pt x="675" y="104"/>
                  </a:cubicBezTo>
                  <a:cubicBezTo>
                    <a:pt x="677" y="103"/>
                    <a:pt x="677" y="104"/>
                    <a:pt x="677" y="102"/>
                  </a:cubicBezTo>
                  <a:cubicBezTo>
                    <a:pt x="678" y="102"/>
                    <a:pt x="680" y="102"/>
                    <a:pt x="681" y="102"/>
                  </a:cubicBezTo>
                  <a:cubicBezTo>
                    <a:pt x="680" y="105"/>
                    <a:pt x="685" y="108"/>
                    <a:pt x="686" y="106"/>
                  </a:cubicBezTo>
                  <a:cubicBezTo>
                    <a:pt x="687" y="108"/>
                    <a:pt x="691" y="110"/>
                    <a:pt x="691" y="114"/>
                  </a:cubicBezTo>
                  <a:cubicBezTo>
                    <a:pt x="691" y="114"/>
                    <a:pt x="691" y="112"/>
                    <a:pt x="692" y="112"/>
                  </a:cubicBezTo>
                  <a:cubicBezTo>
                    <a:pt x="693" y="112"/>
                    <a:pt x="692" y="116"/>
                    <a:pt x="690" y="115"/>
                  </a:cubicBezTo>
                  <a:cubicBezTo>
                    <a:pt x="690" y="117"/>
                    <a:pt x="692" y="116"/>
                    <a:pt x="694" y="116"/>
                  </a:cubicBezTo>
                  <a:cubicBezTo>
                    <a:pt x="693" y="118"/>
                    <a:pt x="694" y="119"/>
                    <a:pt x="694" y="120"/>
                  </a:cubicBezTo>
                  <a:cubicBezTo>
                    <a:pt x="691" y="117"/>
                    <a:pt x="688" y="114"/>
                    <a:pt x="684" y="111"/>
                  </a:cubicBezTo>
                  <a:cubicBezTo>
                    <a:pt x="684" y="113"/>
                    <a:pt x="685" y="116"/>
                    <a:pt x="683" y="115"/>
                  </a:cubicBezTo>
                  <a:cubicBezTo>
                    <a:pt x="682" y="117"/>
                    <a:pt x="686" y="117"/>
                    <a:pt x="685" y="120"/>
                  </a:cubicBezTo>
                  <a:cubicBezTo>
                    <a:pt x="683" y="119"/>
                    <a:pt x="683" y="120"/>
                    <a:pt x="684" y="120"/>
                  </a:cubicBezTo>
                  <a:cubicBezTo>
                    <a:pt x="680" y="120"/>
                    <a:pt x="676" y="114"/>
                    <a:pt x="672" y="111"/>
                  </a:cubicBezTo>
                  <a:cubicBezTo>
                    <a:pt x="674" y="109"/>
                    <a:pt x="672" y="108"/>
                    <a:pt x="670" y="107"/>
                  </a:cubicBezTo>
                  <a:cubicBezTo>
                    <a:pt x="670" y="106"/>
                    <a:pt x="670" y="105"/>
                    <a:pt x="669" y="104"/>
                  </a:cubicBezTo>
                  <a:cubicBezTo>
                    <a:pt x="670" y="104"/>
                    <a:pt x="671" y="104"/>
                    <a:pt x="673" y="103"/>
                  </a:cubicBezTo>
                  <a:cubicBezTo>
                    <a:pt x="672" y="101"/>
                    <a:pt x="670" y="103"/>
                    <a:pt x="668" y="101"/>
                  </a:cubicBezTo>
                  <a:cubicBezTo>
                    <a:pt x="667" y="101"/>
                    <a:pt x="669" y="104"/>
                    <a:pt x="666" y="103"/>
                  </a:cubicBezTo>
                  <a:cubicBezTo>
                    <a:pt x="666" y="102"/>
                    <a:pt x="667" y="102"/>
                    <a:pt x="667" y="102"/>
                  </a:cubicBezTo>
                  <a:cubicBezTo>
                    <a:pt x="668" y="102"/>
                    <a:pt x="667" y="102"/>
                    <a:pt x="666" y="101"/>
                  </a:cubicBezTo>
                  <a:cubicBezTo>
                    <a:pt x="667" y="101"/>
                    <a:pt x="668" y="101"/>
                    <a:pt x="668" y="100"/>
                  </a:cubicBezTo>
                  <a:cubicBezTo>
                    <a:pt x="667" y="99"/>
                    <a:pt x="664" y="99"/>
                    <a:pt x="666" y="97"/>
                  </a:cubicBezTo>
                  <a:cubicBezTo>
                    <a:pt x="665" y="97"/>
                    <a:pt x="662" y="97"/>
                    <a:pt x="664" y="99"/>
                  </a:cubicBezTo>
                  <a:cubicBezTo>
                    <a:pt x="662" y="100"/>
                    <a:pt x="663" y="97"/>
                    <a:pt x="662" y="95"/>
                  </a:cubicBezTo>
                  <a:cubicBezTo>
                    <a:pt x="663" y="96"/>
                    <a:pt x="663" y="96"/>
                    <a:pt x="664" y="96"/>
                  </a:cubicBezTo>
                  <a:cubicBezTo>
                    <a:pt x="665" y="95"/>
                    <a:pt x="663" y="95"/>
                    <a:pt x="664" y="93"/>
                  </a:cubicBezTo>
                  <a:cubicBezTo>
                    <a:pt x="661" y="92"/>
                    <a:pt x="662" y="93"/>
                    <a:pt x="659" y="94"/>
                  </a:cubicBezTo>
                  <a:cubicBezTo>
                    <a:pt x="660" y="94"/>
                    <a:pt x="660" y="91"/>
                    <a:pt x="661" y="91"/>
                  </a:cubicBezTo>
                  <a:cubicBezTo>
                    <a:pt x="659" y="89"/>
                    <a:pt x="657" y="86"/>
                    <a:pt x="656" y="83"/>
                  </a:cubicBezTo>
                  <a:cubicBezTo>
                    <a:pt x="658" y="86"/>
                    <a:pt x="659" y="84"/>
                    <a:pt x="660" y="87"/>
                  </a:cubicBezTo>
                  <a:cubicBezTo>
                    <a:pt x="661" y="88"/>
                    <a:pt x="661" y="85"/>
                    <a:pt x="662" y="86"/>
                  </a:cubicBezTo>
                  <a:cubicBezTo>
                    <a:pt x="660" y="84"/>
                    <a:pt x="658" y="83"/>
                    <a:pt x="660" y="81"/>
                  </a:cubicBezTo>
                  <a:cubicBezTo>
                    <a:pt x="659" y="82"/>
                    <a:pt x="658" y="83"/>
                    <a:pt x="655" y="83"/>
                  </a:cubicBezTo>
                  <a:cubicBezTo>
                    <a:pt x="655" y="82"/>
                    <a:pt x="655" y="80"/>
                    <a:pt x="655" y="79"/>
                  </a:cubicBezTo>
                  <a:cubicBezTo>
                    <a:pt x="654" y="78"/>
                    <a:pt x="653" y="79"/>
                    <a:pt x="653" y="80"/>
                  </a:cubicBezTo>
                  <a:cubicBezTo>
                    <a:pt x="651" y="79"/>
                    <a:pt x="653" y="76"/>
                    <a:pt x="650" y="77"/>
                  </a:cubicBezTo>
                  <a:cubicBezTo>
                    <a:pt x="649" y="76"/>
                    <a:pt x="650" y="74"/>
                    <a:pt x="648" y="74"/>
                  </a:cubicBezTo>
                  <a:cubicBezTo>
                    <a:pt x="650" y="72"/>
                    <a:pt x="649" y="70"/>
                    <a:pt x="646" y="69"/>
                  </a:cubicBezTo>
                  <a:cubicBezTo>
                    <a:pt x="646" y="68"/>
                    <a:pt x="646" y="68"/>
                    <a:pt x="645" y="68"/>
                  </a:cubicBezTo>
                  <a:cubicBezTo>
                    <a:pt x="647" y="65"/>
                    <a:pt x="647" y="69"/>
                    <a:pt x="649" y="69"/>
                  </a:cubicBezTo>
                  <a:cubicBezTo>
                    <a:pt x="649" y="67"/>
                    <a:pt x="645" y="67"/>
                    <a:pt x="646" y="64"/>
                  </a:cubicBezTo>
                  <a:cubicBezTo>
                    <a:pt x="649" y="66"/>
                    <a:pt x="647" y="65"/>
                    <a:pt x="650" y="65"/>
                  </a:cubicBezTo>
                  <a:cubicBezTo>
                    <a:pt x="649" y="62"/>
                    <a:pt x="646" y="64"/>
                    <a:pt x="646" y="61"/>
                  </a:cubicBezTo>
                  <a:cubicBezTo>
                    <a:pt x="644" y="61"/>
                    <a:pt x="642" y="63"/>
                    <a:pt x="640" y="61"/>
                  </a:cubicBezTo>
                  <a:cubicBezTo>
                    <a:pt x="641" y="61"/>
                    <a:pt x="644" y="60"/>
                    <a:pt x="641" y="58"/>
                  </a:cubicBezTo>
                  <a:cubicBezTo>
                    <a:pt x="644" y="58"/>
                    <a:pt x="645" y="61"/>
                    <a:pt x="649" y="61"/>
                  </a:cubicBezTo>
                  <a:cubicBezTo>
                    <a:pt x="646" y="63"/>
                    <a:pt x="652" y="63"/>
                    <a:pt x="651" y="65"/>
                  </a:cubicBezTo>
                  <a:cubicBezTo>
                    <a:pt x="656" y="64"/>
                    <a:pt x="662" y="67"/>
                    <a:pt x="664" y="71"/>
                  </a:cubicBezTo>
                  <a:cubicBezTo>
                    <a:pt x="666" y="71"/>
                    <a:pt x="663" y="70"/>
                    <a:pt x="664" y="68"/>
                  </a:cubicBezTo>
                  <a:cubicBezTo>
                    <a:pt x="666" y="69"/>
                    <a:pt x="664" y="70"/>
                    <a:pt x="665" y="72"/>
                  </a:cubicBezTo>
                  <a:cubicBezTo>
                    <a:pt x="668" y="72"/>
                    <a:pt x="669" y="72"/>
                    <a:pt x="667" y="74"/>
                  </a:cubicBezTo>
                  <a:cubicBezTo>
                    <a:pt x="668" y="74"/>
                    <a:pt x="668" y="73"/>
                    <a:pt x="669" y="72"/>
                  </a:cubicBezTo>
                  <a:cubicBezTo>
                    <a:pt x="669" y="71"/>
                    <a:pt x="667" y="71"/>
                    <a:pt x="667" y="72"/>
                  </a:cubicBezTo>
                  <a:cubicBezTo>
                    <a:pt x="666" y="71"/>
                    <a:pt x="667" y="70"/>
                    <a:pt x="668" y="71"/>
                  </a:cubicBezTo>
                  <a:cubicBezTo>
                    <a:pt x="667" y="67"/>
                    <a:pt x="662" y="64"/>
                    <a:pt x="660" y="65"/>
                  </a:cubicBezTo>
                  <a:cubicBezTo>
                    <a:pt x="659" y="63"/>
                    <a:pt x="657" y="61"/>
                    <a:pt x="654" y="60"/>
                  </a:cubicBezTo>
                  <a:cubicBezTo>
                    <a:pt x="655" y="60"/>
                    <a:pt x="656" y="59"/>
                    <a:pt x="655" y="59"/>
                  </a:cubicBezTo>
                  <a:cubicBezTo>
                    <a:pt x="655" y="57"/>
                    <a:pt x="657" y="58"/>
                    <a:pt x="658" y="59"/>
                  </a:cubicBezTo>
                  <a:cubicBezTo>
                    <a:pt x="658" y="57"/>
                    <a:pt x="656" y="56"/>
                    <a:pt x="654" y="55"/>
                  </a:cubicBezTo>
                  <a:cubicBezTo>
                    <a:pt x="655" y="53"/>
                    <a:pt x="655" y="53"/>
                    <a:pt x="656" y="52"/>
                  </a:cubicBezTo>
                  <a:cubicBezTo>
                    <a:pt x="656" y="51"/>
                    <a:pt x="651" y="50"/>
                    <a:pt x="655" y="49"/>
                  </a:cubicBezTo>
                  <a:cubicBezTo>
                    <a:pt x="650" y="51"/>
                    <a:pt x="646" y="47"/>
                    <a:pt x="643" y="44"/>
                  </a:cubicBezTo>
                  <a:cubicBezTo>
                    <a:pt x="644" y="43"/>
                    <a:pt x="644" y="43"/>
                    <a:pt x="646" y="43"/>
                  </a:cubicBezTo>
                  <a:cubicBezTo>
                    <a:pt x="635" y="40"/>
                    <a:pt x="615" y="25"/>
                    <a:pt x="599" y="25"/>
                  </a:cubicBezTo>
                  <a:cubicBezTo>
                    <a:pt x="600" y="22"/>
                    <a:pt x="604" y="24"/>
                    <a:pt x="606" y="24"/>
                  </a:cubicBezTo>
                  <a:cubicBezTo>
                    <a:pt x="605" y="22"/>
                    <a:pt x="603" y="21"/>
                    <a:pt x="600" y="21"/>
                  </a:cubicBezTo>
                  <a:cubicBezTo>
                    <a:pt x="604" y="18"/>
                    <a:pt x="606" y="24"/>
                    <a:pt x="611" y="24"/>
                  </a:cubicBezTo>
                  <a:cubicBezTo>
                    <a:pt x="610" y="22"/>
                    <a:pt x="610" y="21"/>
                    <a:pt x="607" y="21"/>
                  </a:cubicBezTo>
                  <a:cubicBezTo>
                    <a:pt x="608" y="17"/>
                    <a:pt x="605" y="15"/>
                    <a:pt x="601" y="14"/>
                  </a:cubicBezTo>
                  <a:cubicBezTo>
                    <a:pt x="601" y="17"/>
                    <a:pt x="603" y="16"/>
                    <a:pt x="606" y="17"/>
                  </a:cubicBezTo>
                  <a:cubicBezTo>
                    <a:pt x="605" y="18"/>
                    <a:pt x="604" y="18"/>
                    <a:pt x="603" y="17"/>
                  </a:cubicBezTo>
                  <a:cubicBezTo>
                    <a:pt x="603" y="18"/>
                    <a:pt x="603" y="19"/>
                    <a:pt x="604" y="19"/>
                  </a:cubicBezTo>
                  <a:cubicBezTo>
                    <a:pt x="596" y="14"/>
                    <a:pt x="583" y="12"/>
                    <a:pt x="576" y="3"/>
                  </a:cubicBezTo>
                  <a:cubicBezTo>
                    <a:pt x="569" y="3"/>
                    <a:pt x="570" y="4"/>
                    <a:pt x="563" y="0"/>
                  </a:cubicBezTo>
                  <a:cubicBezTo>
                    <a:pt x="578" y="2"/>
                    <a:pt x="592" y="9"/>
                    <a:pt x="606" y="14"/>
                  </a:cubicBezTo>
                  <a:cubicBezTo>
                    <a:pt x="608" y="14"/>
                    <a:pt x="610" y="14"/>
                    <a:pt x="612" y="14"/>
                  </a:cubicBezTo>
                  <a:cubicBezTo>
                    <a:pt x="617" y="16"/>
                    <a:pt x="621" y="24"/>
                    <a:pt x="629" y="26"/>
                  </a:cubicBezTo>
                  <a:cubicBezTo>
                    <a:pt x="645" y="33"/>
                    <a:pt x="663" y="43"/>
                    <a:pt x="681" y="52"/>
                  </a:cubicBezTo>
                  <a:cubicBezTo>
                    <a:pt x="681" y="50"/>
                    <a:pt x="680" y="50"/>
                    <a:pt x="679" y="49"/>
                  </a:cubicBezTo>
                  <a:cubicBezTo>
                    <a:pt x="681" y="49"/>
                    <a:pt x="689" y="55"/>
                    <a:pt x="693" y="57"/>
                  </a:cubicBezTo>
                  <a:cubicBezTo>
                    <a:pt x="692" y="59"/>
                    <a:pt x="689" y="54"/>
                    <a:pt x="688" y="57"/>
                  </a:cubicBezTo>
                  <a:cubicBezTo>
                    <a:pt x="687" y="55"/>
                    <a:pt x="686" y="56"/>
                    <a:pt x="685" y="53"/>
                  </a:cubicBezTo>
                  <a:cubicBezTo>
                    <a:pt x="685" y="53"/>
                    <a:pt x="685" y="54"/>
                    <a:pt x="684" y="54"/>
                  </a:cubicBezTo>
                  <a:cubicBezTo>
                    <a:pt x="689" y="59"/>
                    <a:pt x="693" y="61"/>
                    <a:pt x="700" y="65"/>
                  </a:cubicBezTo>
                  <a:cubicBezTo>
                    <a:pt x="701" y="67"/>
                    <a:pt x="703" y="70"/>
                    <a:pt x="707" y="68"/>
                  </a:cubicBezTo>
                  <a:cubicBezTo>
                    <a:pt x="708" y="71"/>
                    <a:pt x="713" y="72"/>
                    <a:pt x="713" y="76"/>
                  </a:cubicBezTo>
                  <a:cubicBezTo>
                    <a:pt x="715" y="77"/>
                    <a:pt x="715" y="74"/>
                    <a:pt x="717" y="75"/>
                  </a:cubicBezTo>
                  <a:cubicBezTo>
                    <a:pt x="718" y="82"/>
                    <a:pt x="727" y="84"/>
                    <a:pt x="732" y="88"/>
                  </a:cubicBezTo>
                  <a:cubicBezTo>
                    <a:pt x="731" y="85"/>
                    <a:pt x="728" y="84"/>
                    <a:pt x="726" y="82"/>
                  </a:cubicBezTo>
                  <a:cubicBezTo>
                    <a:pt x="726" y="82"/>
                    <a:pt x="726" y="82"/>
                    <a:pt x="726" y="82"/>
                  </a:cubicBezTo>
                  <a:cubicBezTo>
                    <a:pt x="727" y="81"/>
                    <a:pt x="727" y="81"/>
                    <a:pt x="727" y="80"/>
                  </a:cubicBezTo>
                  <a:cubicBezTo>
                    <a:pt x="728" y="81"/>
                    <a:pt x="730" y="86"/>
                    <a:pt x="731" y="83"/>
                  </a:cubicBezTo>
                  <a:cubicBezTo>
                    <a:pt x="735" y="93"/>
                    <a:pt x="747" y="98"/>
                    <a:pt x="752" y="108"/>
                  </a:cubicBezTo>
                  <a:cubicBezTo>
                    <a:pt x="754" y="106"/>
                    <a:pt x="756" y="111"/>
                    <a:pt x="757" y="108"/>
                  </a:cubicBezTo>
                  <a:cubicBezTo>
                    <a:pt x="758" y="114"/>
                    <a:pt x="767" y="114"/>
                    <a:pt x="767" y="121"/>
                  </a:cubicBezTo>
                  <a:cubicBezTo>
                    <a:pt x="775" y="137"/>
                    <a:pt x="795" y="147"/>
                    <a:pt x="803" y="164"/>
                  </a:cubicBezTo>
                  <a:cubicBezTo>
                    <a:pt x="799" y="163"/>
                    <a:pt x="799" y="159"/>
                    <a:pt x="796" y="157"/>
                  </a:cubicBezTo>
                  <a:cubicBezTo>
                    <a:pt x="799" y="162"/>
                    <a:pt x="803" y="166"/>
                    <a:pt x="805" y="172"/>
                  </a:cubicBezTo>
                  <a:cubicBezTo>
                    <a:pt x="806" y="170"/>
                    <a:pt x="804" y="166"/>
                    <a:pt x="802" y="166"/>
                  </a:cubicBezTo>
                  <a:cubicBezTo>
                    <a:pt x="802" y="163"/>
                    <a:pt x="805" y="165"/>
                    <a:pt x="805" y="163"/>
                  </a:cubicBezTo>
                  <a:cubicBezTo>
                    <a:pt x="807" y="164"/>
                    <a:pt x="806" y="167"/>
                    <a:pt x="808" y="169"/>
                  </a:cubicBezTo>
                  <a:cubicBezTo>
                    <a:pt x="810" y="169"/>
                    <a:pt x="807" y="166"/>
                    <a:pt x="810" y="167"/>
                  </a:cubicBezTo>
                  <a:cubicBezTo>
                    <a:pt x="813" y="182"/>
                    <a:pt x="825" y="192"/>
                    <a:pt x="825" y="206"/>
                  </a:cubicBezTo>
                  <a:cubicBezTo>
                    <a:pt x="828" y="205"/>
                    <a:pt x="823" y="201"/>
                    <a:pt x="826" y="199"/>
                  </a:cubicBezTo>
                  <a:cubicBezTo>
                    <a:pt x="828" y="202"/>
                    <a:pt x="831" y="205"/>
                    <a:pt x="832" y="209"/>
                  </a:cubicBezTo>
                  <a:cubicBezTo>
                    <a:pt x="832" y="203"/>
                    <a:pt x="827" y="195"/>
                    <a:pt x="821" y="191"/>
                  </a:cubicBezTo>
                  <a:cubicBezTo>
                    <a:pt x="823" y="188"/>
                    <a:pt x="817" y="185"/>
                    <a:pt x="818" y="181"/>
                  </a:cubicBezTo>
                  <a:cubicBezTo>
                    <a:pt x="819" y="182"/>
                    <a:pt x="819" y="181"/>
                    <a:pt x="818" y="180"/>
                  </a:cubicBezTo>
                  <a:cubicBezTo>
                    <a:pt x="821" y="182"/>
                    <a:pt x="823" y="186"/>
                    <a:pt x="823" y="191"/>
                  </a:cubicBezTo>
                  <a:cubicBezTo>
                    <a:pt x="825" y="191"/>
                    <a:pt x="827" y="193"/>
                    <a:pt x="824" y="192"/>
                  </a:cubicBezTo>
                  <a:cubicBezTo>
                    <a:pt x="836" y="200"/>
                    <a:pt x="833" y="210"/>
                    <a:pt x="843" y="221"/>
                  </a:cubicBezTo>
                  <a:cubicBezTo>
                    <a:pt x="840" y="223"/>
                    <a:pt x="840" y="218"/>
                    <a:pt x="838" y="217"/>
                  </a:cubicBezTo>
                  <a:cubicBezTo>
                    <a:pt x="840" y="222"/>
                    <a:pt x="843" y="227"/>
                    <a:pt x="843" y="233"/>
                  </a:cubicBezTo>
                  <a:cubicBezTo>
                    <a:pt x="845" y="228"/>
                    <a:pt x="848" y="239"/>
                    <a:pt x="851" y="241"/>
                  </a:cubicBezTo>
                  <a:cubicBezTo>
                    <a:pt x="848" y="248"/>
                    <a:pt x="857" y="253"/>
                    <a:pt x="856" y="261"/>
                  </a:cubicBezTo>
                  <a:cubicBezTo>
                    <a:pt x="855" y="260"/>
                    <a:pt x="855" y="258"/>
                    <a:pt x="853" y="257"/>
                  </a:cubicBezTo>
                  <a:cubicBezTo>
                    <a:pt x="853" y="264"/>
                    <a:pt x="860" y="273"/>
                    <a:pt x="864" y="280"/>
                  </a:cubicBezTo>
                  <a:cubicBezTo>
                    <a:pt x="864" y="281"/>
                    <a:pt x="863" y="281"/>
                    <a:pt x="863" y="281"/>
                  </a:cubicBezTo>
                  <a:cubicBezTo>
                    <a:pt x="867" y="287"/>
                    <a:pt x="869" y="291"/>
                    <a:pt x="871" y="298"/>
                  </a:cubicBezTo>
                  <a:cubicBezTo>
                    <a:pt x="873" y="297"/>
                    <a:pt x="869" y="292"/>
                    <a:pt x="870" y="291"/>
                  </a:cubicBezTo>
                  <a:cubicBezTo>
                    <a:pt x="872" y="292"/>
                    <a:pt x="875" y="298"/>
                    <a:pt x="876" y="302"/>
                  </a:cubicBezTo>
                  <a:cubicBezTo>
                    <a:pt x="873" y="311"/>
                    <a:pt x="884" y="320"/>
                    <a:pt x="883" y="331"/>
                  </a:cubicBezTo>
                  <a:cubicBezTo>
                    <a:pt x="883" y="331"/>
                    <a:pt x="883" y="331"/>
                    <a:pt x="883" y="331"/>
                  </a:cubicBezTo>
                  <a:cubicBezTo>
                    <a:pt x="883" y="330"/>
                    <a:pt x="882" y="329"/>
                    <a:pt x="881" y="330"/>
                  </a:cubicBezTo>
                  <a:cubicBezTo>
                    <a:pt x="879" y="329"/>
                    <a:pt x="879" y="326"/>
                    <a:pt x="879" y="323"/>
                  </a:cubicBezTo>
                  <a:cubicBezTo>
                    <a:pt x="879" y="322"/>
                    <a:pt x="877" y="321"/>
                    <a:pt x="876" y="321"/>
                  </a:cubicBezTo>
                  <a:cubicBezTo>
                    <a:pt x="879" y="329"/>
                    <a:pt x="881" y="337"/>
                    <a:pt x="884" y="347"/>
                  </a:cubicBezTo>
                  <a:cubicBezTo>
                    <a:pt x="886" y="345"/>
                    <a:pt x="883" y="341"/>
                    <a:pt x="882" y="339"/>
                  </a:cubicBezTo>
                  <a:cubicBezTo>
                    <a:pt x="884" y="339"/>
                    <a:pt x="885" y="337"/>
                    <a:pt x="885" y="335"/>
                  </a:cubicBezTo>
                  <a:cubicBezTo>
                    <a:pt x="886" y="335"/>
                    <a:pt x="886" y="335"/>
                    <a:pt x="887" y="334"/>
                  </a:cubicBezTo>
                  <a:cubicBezTo>
                    <a:pt x="888" y="336"/>
                    <a:pt x="887" y="339"/>
                    <a:pt x="888" y="342"/>
                  </a:cubicBezTo>
                  <a:cubicBezTo>
                    <a:pt x="885" y="342"/>
                    <a:pt x="888" y="339"/>
                    <a:pt x="886" y="338"/>
                  </a:cubicBezTo>
                  <a:cubicBezTo>
                    <a:pt x="885" y="344"/>
                    <a:pt x="887" y="351"/>
                    <a:pt x="887" y="355"/>
                  </a:cubicBezTo>
                  <a:cubicBezTo>
                    <a:pt x="888" y="355"/>
                    <a:pt x="888" y="354"/>
                    <a:pt x="888" y="354"/>
                  </a:cubicBezTo>
                  <a:cubicBezTo>
                    <a:pt x="889" y="364"/>
                    <a:pt x="887" y="375"/>
                    <a:pt x="894" y="382"/>
                  </a:cubicBezTo>
                  <a:cubicBezTo>
                    <a:pt x="892" y="387"/>
                    <a:pt x="897" y="391"/>
                    <a:pt x="893" y="393"/>
                  </a:cubicBezTo>
                  <a:cubicBezTo>
                    <a:pt x="893" y="396"/>
                    <a:pt x="894" y="398"/>
                    <a:pt x="894" y="401"/>
                  </a:cubicBezTo>
                  <a:cubicBezTo>
                    <a:pt x="895" y="401"/>
                    <a:pt x="895" y="399"/>
                    <a:pt x="895" y="398"/>
                  </a:cubicBezTo>
                  <a:cubicBezTo>
                    <a:pt x="897" y="409"/>
                    <a:pt x="898" y="425"/>
                    <a:pt x="895" y="438"/>
                  </a:cubicBezTo>
                  <a:cubicBezTo>
                    <a:pt x="890" y="426"/>
                    <a:pt x="892" y="415"/>
                    <a:pt x="890" y="402"/>
                  </a:cubicBezTo>
                  <a:cubicBezTo>
                    <a:pt x="886" y="419"/>
                    <a:pt x="895" y="434"/>
                    <a:pt x="890" y="450"/>
                  </a:cubicBezTo>
                  <a:cubicBezTo>
                    <a:pt x="890" y="451"/>
                    <a:pt x="891" y="452"/>
                    <a:pt x="893" y="452"/>
                  </a:cubicBezTo>
                  <a:cubicBezTo>
                    <a:pt x="892" y="453"/>
                    <a:pt x="892" y="454"/>
                    <a:pt x="894" y="454"/>
                  </a:cubicBezTo>
                  <a:cubicBezTo>
                    <a:pt x="892" y="456"/>
                    <a:pt x="892" y="456"/>
                    <a:pt x="891" y="454"/>
                  </a:cubicBezTo>
                  <a:cubicBezTo>
                    <a:pt x="892" y="456"/>
                    <a:pt x="891" y="460"/>
                    <a:pt x="892" y="462"/>
                  </a:cubicBezTo>
                  <a:cubicBezTo>
                    <a:pt x="892" y="462"/>
                    <a:pt x="894" y="455"/>
                    <a:pt x="894" y="458"/>
                  </a:cubicBezTo>
                  <a:cubicBezTo>
                    <a:pt x="893" y="460"/>
                    <a:pt x="894" y="460"/>
                    <a:pt x="894" y="462"/>
                  </a:cubicBezTo>
                  <a:cubicBezTo>
                    <a:pt x="899" y="467"/>
                    <a:pt x="896" y="475"/>
                    <a:pt x="893" y="482"/>
                  </a:cubicBezTo>
                  <a:cubicBezTo>
                    <a:pt x="893" y="484"/>
                    <a:pt x="893" y="491"/>
                    <a:pt x="890" y="487"/>
                  </a:cubicBezTo>
                  <a:cubicBezTo>
                    <a:pt x="890" y="489"/>
                    <a:pt x="891" y="489"/>
                    <a:pt x="892" y="489"/>
                  </a:cubicBezTo>
                  <a:cubicBezTo>
                    <a:pt x="890" y="490"/>
                    <a:pt x="890" y="495"/>
                    <a:pt x="889" y="497"/>
                  </a:cubicBezTo>
                  <a:cubicBezTo>
                    <a:pt x="889" y="498"/>
                    <a:pt x="890" y="499"/>
                    <a:pt x="891" y="498"/>
                  </a:cubicBezTo>
                  <a:cubicBezTo>
                    <a:pt x="890" y="493"/>
                    <a:pt x="893" y="491"/>
                    <a:pt x="896" y="488"/>
                  </a:cubicBezTo>
                  <a:cubicBezTo>
                    <a:pt x="895" y="494"/>
                    <a:pt x="892" y="499"/>
                    <a:pt x="892" y="503"/>
                  </a:cubicBezTo>
                  <a:cubicBezTo>
                    <a:pt x="889" y="501"/>
                    <a:pt x="891" y="506"/>
                    <a:pt x="889" y="506"/>
                  </a:cubicBezTo>
                  <a:cubicBezTo>
                    <a:pt x="893" y="512"/>
                    <a:pt x="887" y="521"/>
                    <a:pt x="888" y="527"/>
                  </a:cubicBezTo>
                  <a:cubicBezTo>
                    <a:pt x="889" y="527"/>
                    <a:pt x="890" y="527"/>
                    <a:pt x="890" y="526"/>
                  </a:cubicBezTo>
                  <a:cubicBezTo>
                    <a:pt x="891" y="527"/>
                    <a:pt x="888" y="529"/>
                    <a:pt x="886" y="529"/>
                  </a:cubicBezTo>
                  <a:cubicBezTo>
                    <a:pt x="886" y="531"/>
                    <a:pt x="889" y="530"/>
                    <a:pt x="889" y="529"/>
                  </a:cubicBezTo>
                  <a:cubicBezTo>
                    <a:pt x="890" y="530"/>
                    <a:pt x="889" y="531"/>
                    <a:pt x="889" y="532"/>
                  </a:cubicBezTo>
                  <a:cubicBezTo>
                    <a:pt x="887" y="530"/>
                    <a:pt x="889" y="534"/>
                    <a:pt x="887" y="537"/>
                  </a:cubicBezTo>
                  <a:cubicBezTo>
                    <a:pt x="885" y="538"/>
                    <a:pt x="888" y="532"/>
                    <a:pt x="886" y="532"/>
                  </a:cubicBezTo>
                  <a:cubicBezTo>
                    <a:pt x="886" y="537"/>
                    <a:pt x="884" y="546"/>
                    <a:pt x="881" y="554"/>
                  </a:cubicBezTo>
                  <a:cubicBezTo>
                    <a:pt x="881" y="554"/>
                    <a:pt x="880" y="553"/>
                    <a:pt x="879" y="553"/>
                  </a:cubicBezTo>
                  <a:cubicBezTo>
                    <a:pt x="880" y="558"/>
                    <a:pt x="879" y="569"/>
                    <a:pt x="874" y="568"/>
                  </a:cubicBezTo>
                  <a:cubicBezTo>
                    <a:pt x="873" y="573"/>
                    <a:pt x="869" y="581"/>
                    <a:pt x="872" y="587"/>
                  </a:cubicBezTo>
                  <a:cubicBezTo>
                    <a:pt x="867" y="594"/>
                    <a:pt x="868" y="604"/>
                    <a:pt x="861" y="609"/>
                  </a:cubicBezTo>
                  <a:cubicBezTo>
                    <a:pt x="862" y="611"/>
                    <a:pt x="861" y="612"/>
                    <a:pt x="860" y="615"/>
                  </a:cubicBezTo>
                  <a:cubicBezTo>
                    <a:pt x="860" y="616"/>
                    <a:pt x="861" y="615"/>
                    <a:pt x="862" y="615"/>
                  </a:cubicBezTo>
                  <a:cubicBezTo>
                    <a:pt x="863" y="618"/>
                    <a:pt x="858" y="620"/>
                    <a:pt x="857" y="623"/>
                  </a:cubicBezTo>
                  <a:cubicBezTo>
                    <a:pt x="856" y="620"/>
                    <a:pt x="853" y="628"/>
                    <a:pt x="852" y="631"/>
                  </a:cubicBezTo>
                  <a:cubicBezTo>
                    <a:pt x="854" y="631"/>
                    <a:pt x="854" y="626"/>
                    <a:pt x="857" y="628"/>
                  </a:cubicBezTo>
                  <a:cubicBezTo>
                    <a:pt x="854" y="639"/>
                    <a:pt x="850" y="645"/>
                    <a:pt x="847" y="656"/>
                  </a:cubicBezTo>
                  <a:cubicBezTo>
                    <a:pt x="844" y="651"/>
                    <a:pt x="851" y="646"/>
                    <a:pt x="851" y="641"/>
                  </a:cubicBezTo>
                  <a:cubicBezTo>
                    <a:pt x="851" y="640"/>
                    <a:pt x="851" y="640"/>
                    <a:pt x="850" y="639"/>
                  </a:cubicBezTo>
                  <a:cubicBezTo>
                    <a:pt x="846" y="645"/>
                    <a:pt x="843" y="655"/>
                    <a:pt x="841" y="659"/>
                  </a:cubicBezTo>
                  <a:cubicBezTo>
                    <a:pt x="839" y="662"/>
                    <a:pt x="841" y="657"/>
                    <a:pt x="840" y="658"/>
                  </a:cubicBezTo>
                  <a:cubicBezTo>
                    <a:pt x="837" y="657"/>
                    <a:pt x="841" y="660"/>
                    <a:pt x="838" y="660"/>
                  </a:cubicBezTo>
                  <a:cubicBezTo>
                    <a:pt x="838" y="660"/>
                    <a:pt x="840" y="661"/>
                    <a:pt x="840" y="661"/>
                  </a:cubicBezTo>
                  <a:cubicBezTo>
                    <a:pt x="840" y="662"/>
                    <a:pt x="839" y="663"/>
                    <a:pt x="837" y="662"/>
                  </a:cubicBezTo>
                  <a:cubicBezTo>
                    <a:pt x="837" y="665"/>
                    <a:pt x="833" y="667"/>
                    <a:pt x="837" y="668"/>
                  </a:cubicBezTo>
                  <a:cubicBezTo>
                    <a:pt x="834" y="669"/>
                    <a:pt x="832" y="671"/>
                    <a:pt x="832" y="674"/>
                  </a:cubicBezTo>
                  <a:cubicBezTo>
                    <a:pt x="833" y="673"/>
                    <a:pt x="833" y="672"/>
                    <a:pt x="834" y="671"/>
                  </a:cubicBezTo>
                  <a:cubicBezTo>
                    <a:pt x="836" y="673"/>
                    <a:pt x="832" y="674"/>
                    <a:pt x="832" y="676"/>
                  </a:cubicBezTo>
                  <a:cubicBezTo>
                    <a:pt x="829" y="671"/>
                    <a:pt x="828" y="680"/>
                    <a:pt x="825" y="679"/>
                  </a:cubicBezTo>
                  <a:cubicBezTo>
                    <a:pt x="824" y="678"/>
                    <a:pt x="829" y="676"/>
                    <a:pt x="828" y="671"/>
                  </a:cubicBezTo>
                  <a:cubicBezTo>
                    <a:pt x="822" y="678"/>
                    <a:pt x="822" y="690"/>
                    <a:pt x="814" y="696"/>
                  </a:cubicBezTo>
                  <a:cubicBezTo>
                    <a:pt x="815" y="697"/>
                    <a:pt x="813" y="699"/>
                    <a:pt x="814" y="699"/>
                  </a:cubicBezTo>
                  <a:cubicBezTo>
                    <a:pt x="813" y="698"/>
                    <a:pt x="810" y="701"/>
                    <a:pt x="812" y="704"/>
                  </a:cubicBezTo>
                  <a:cubicBezTo>
                    <a:pt x="804" y="706"/>
                    <a:pt x="799" y="712"/>
                    <a:pt x="795" y="720"/>
                  </a:cubicBezTo>
                  <a:cubicBezTo>
                    <a:pt x="796" y="720"/>
                    <a:pt x="797" y="720"/>
                    <a:pt x="797" y="720"/>
                  </a:cubicBezTo>
                  <a:cubicBezTo>
                    <a:pt x="798" y="720"/>
                    <a:pt x="795" y="723"/>
                    <a:pt x="794" y="723"/>
                  </a:cubicBezTo>
                  <a:cubicBezTo>
                    <a:pt x="794" y="720"/>
                    <a:pt x="792" y="724"/>
                    <a:pt x="789" y="723"/>
                  </a:cubicBezTo>
                  <a:cubicBezTo>
                    <a:pt x="793" y="725"/>
                    <a:pt x="784" y="725"/>
                    <a:pt x="788" y="727"/>
                  </a:cubicBezTo>
                  <a:cubicBezTo>
                    <a:pt x="787" y="728"/>
                    <a:pt x="787" y="729"/>
                    <a:pt x="784" y="729"/>
                  </a:cubicBezTo>
                  <a:cubicBezTo>
                    <a:pt x="784" y="732"/>
                    <a:pt x="786" y="730"/>
                    <a:pt x="784" y="731"/>
                  </a:cubicBezTo>
                  <a:cubicBezTo>
                    <a:pt x="778" y="735"/>
                    <a:pt x="774" y="746"/>
                    <a:pt x="767" y="749"/>
                  </a:cubicBezTo>
                  <a:cubicBezTo>
                    <a:pt x="769" y="753"/>
                    <a:pt x="764" y="759"/>
                    <a:pt x="758" y="760"/>
                  </a:cubicBezTo>
                  <a:cubicBezTo>
                    <a:pt x="760" y="758"/>
                    <a:pt x="761" y="757"/>
                    <a:pt x="762" y="756"/>
                  </a:cubicBezTo>
                  <a:cubicBezTo>
                    <a:pt x="756" y="760"/>
                    <a:pt x="746" y="764"/>
                    <a:pt x="745" y="773"/>
                  </a:cubicBezTo>
                  <a:cubicBezTo>
                    <a:pt x="738" y="775"/>
                    <a:pt x="736" y="783"/>
                    <a:pt x="733" y="786"/>
                  </a:cubicBezTo>
                  <a:cubicBezTo>
                    <a:pt x="727" y="789"/>
                    <a:pt x="722" y="793"/>
                    <a:pt x="719" y="798"/>
                  </a:cubicBezTo>
                  <a:cubicBezTo>
                    <a:pt x="725" y="794"/>
                    <a:pt x="730" y="789"/>
                    <a:pt x="737" y="786"/>
                  </a:cubicBezTo>
                  <a:cubicBezTo>
                    <a:pt x="729" y="794"/>
                    <a:pt x="720" y="799"/>
                    <a:pt x="714" y="806"/>
                  </a:cubicBezTo>
                  <a:cubicBezTo>
                    <a:pt x="713" y="801"/>
                    <a:pt x="709" y="810"/>
                    <a:pt x="705" y="810"/>
                  </a:cubicBezTo>
                  <a:cubicBezTo>
                    <a:pt x="705" y="809"/>
                    <a:pt x="707" y="809"/>
                    <a:pt x="707" y="807"/>
                  </a:cubicBezTo>
                  <a:cubicBezTo>
                    <a:pt x="705" y="811"/>
                    <a:pt x="699" y="812"/>
                    <a:pt x="697" y="815"/>
                  </a:cubicBezTo>
                  <a:cubicBezTo>
                    <a:pt x="697" y="815"/>
                    <a:pt x="698" y="816"/>
                    <a:pt x="699" y="816"/>
                  </a:cubicBezTo>
                  <a:cubicBezTo>
                    <a:pt x="694" y="821"/>
                    <a:pt x="686" y="821"/>
                    <a:pt x="681" y="829"/>
                  </a:cubicBezTo>
                  <a:cubicBezTo>
                    <a:pt x="680" y="828"/>
                    <a:pt x="680" y="827"/>
                    <a:pt x="680" y="827"/>
                  </a:cubicBezTo>
                  <a:cubicBezTo>
                    <a:pt x="678" y="827"/>
                    <a:pt x="678" y="829"/>
                    <a:pt x="676" y="828"/>
                  </a:cubicBezTo>
                  <a:cubicBezTo>
                    <a:pt x="675" y="832"/>
                    <a:pt x="671" y="831"/>
                    <a:pt x="670" y="834"/>
                  </a:cubicBezTo>
                  <a:cubicBezTo>
                    <a:pt x="669" y="833"/>
                    <a:pt x="666" y="834"/>
                    <a:pt x="666" y="832"/>
                  </a:cubicBezTo>
                  <a:cubicBezTo>
                    <a:pt x="665" y="832"/>
                    <a:pt x="666" y="834"/>
                    <a:pt x="664" y="834"/>
                  </a:cubicBezTo>
                  <a:cubicBezTo>
                    <a:pt x="664" y="835"/>
                    <a:pt x="666" y="835"/>
                    <a:pt x="666" y="835"/>
                  </a:cubicBezTo>
                  <a:cubicBezTo>
                    <a:pt x="665" y="838"/>
                    <a:pt x="662" y="838"/>
                    <a:pt x="660" y="840"/>
                  </a:cubicBezTo>
                  <a:cubicBezTo>
                    <a:pt x="658" y="839"/>
                    <a:pt x="661" y="838"/>
                    <a:pt x="661" y="837"/>
                  </a:cubicBezTo>
                  <a:cubicBezTo>
                    <a:pt x="660" y="837"/>
                    <a:pt x="660" y="838"/>
                    <a:pt x="660" y="838"/>
                  </a:cubicBezTo>
                  <a:cubicBezTo>
                    <a:pt x="657" y="837"/>
                    <a:pt x="660" y="837"/>
                    <a:pt x="660" y="835"/>
                  </a:cubicBezTo>
                  <a:cubicBezTo>
                    <a:pt x="657" y="837"/>
                    <a:pt x="655" y="842"/>
                    <a:pt x="650" y="842"/>
                  </a:cubicBezTo>
                  <a:cubicBezTo>
                    <a:pt x="651" y="844"/>
                    <a:pt x="654" y="841"/>
                    <a:pt x="656" y="840"/>
                  </a:cubicBezTo>
                  <a:cubicBezTo>
                    <a:pt x="656" y="843"/>
                    <a:pt x="650" y="843"/>
                    <a:pt x="648" y="846"/>
                  </a:cubicBezTo>
                  <a:cubicBezTo>
                    <a:pt x="647" y="845"/>
                    <a:pt x="649" y="845"/>
                    <a:pt x="648" y="844"/>
                  </a:cubicBezTo>
                  <a:cubicBezTo>
                    <a:pt x="634" y="855"/>
                    <a:pt x="615" y="858"/>
                    <a:pt x="599" y="865"/>
                  </a:cubicBezTo>
                  <a:cubicBezTo>
                    <a:pt x="597" y="864"/>
                    <a:pt x="599" y="862"/>
                    <a:pt x="601" y="862"/>
                  </a:cubicBezTo>
                  <a:cubicBezTo>
                    <a:pt x="596" y="860"/>
                    <a:pt x="593" y="868"/>
                    <a:pt x="588" y="868"/>
                  </a:cubicBezTo>
                  <a:cubicBezTo>
                    <a:pt x="589" y="870"/>
                    <a:pt x="590" y="866"/>
                    <a:pt x="593" y="868"/>
                  </a:cubicBezTo>
                  <a:cubicBezTo>
                    <a:pt x="589" y="869"/>
                    <a:pt x="585" y="871"/>
                    <a:pt x="581" y="871"/>
                  </a:cubicBezTo>
                  <a:cubicBezTo>
                    <a:pt x="583" y="870"/>
                    <a:pt x="586" y="871"/>
                    <a:pt x="587" y="869"/>
                  </a:cubicBezTo>
                  <a:cubicBezTo>
                    <a:pt x="587" y="868"/>
                    <a:pt x="586" y="868"/>
                    <a:pt x="586" y="869"/>
                  </a:cubicBezTo>
                  <a:cubicBezTo>
                    <a:pt x="586" y="869"/>
                    <a:pt x="586" y="869"/>
                    <a:pt x="586" y="869"/>
                  </a:cubicBezTo>
                  <a:cubicBezTo>
                    <a:pt x="588" y="867"/>
                    <a:pt x="591" y="867"/>
                    <a:pt x="593" y="865"/>
                  </a:cubicBezTo>
                  <a:cubicBezTo>
                    <a:pt x="593" y="864"/>
                    <a:pt x="592" y="865"/>
                    <a:pt x="591" y="865"/>
                  </a:cubicBezTo>
                  <a:cubicBezTo>
                    <a:pt x="592" y="862"/>
                    <a:pt x="592" y="861"/>
                    <a:pt x="596" y="861"/>
                  </a:cubicBezTo>
                  <a:cubicBezTo>
                    <a:pt x="594" y="865"/>
                    <a:pt x="602" y="859"/>
                    <a:pt x="600" y="855"/>
                  </a:cubicBezTo>
                  <a:cubicBezTo>
                    <a:pt x="604" y="854"/>
                    <a:pt x="602" y="853"/>
                    <a:pt x="603" y="850"/>
                  </a:cubicBezTo>
                  <a:cubicBezTo>
                    <a:pt x="605" y="842"/>
                    <a:pt x="619" y="845"/>
                    <a:pt x="625" y="838"/>
                  </a:cubicBezTo>
                  <a:cubicBezTo>
                    <a:pt x="625" y="845"/>
                    <a:pt x="610" y="843"/>
                    <a:pt x="614" y="850"/>
                  </a:cubicBezTo>
                  <a:cubicBezTo>
                    <a:pt x="612" y="850"/>
                    <a:pt x="614" y="847"/>
                    <a:pt x="613" y="847"/>
                  </a:cubicBezTo>
                  <a:cubicBezTo>
                    <a:pt x="607" y="847"/>
                    <a:pt x="608" y="850"/>
                    <a:pt x="605" y="853"/>
                  </a:cubicBezTo>
                  <a:cubicBezTo>
                    <a:pt x="615" y="853"/>
                    <a:pt x="631" y="846"/>
                    <a:pt x="635" y="840"/>
                  </a:cubicBezTo>
                  <a:cubicBezTo>
                    <a:pt x="635" y="838"/>
                    <a:pt x="639" y="840"/>
                    <a:pt x="639" y="836"/>
                  </a:cubicBezTo>
                  <a:cubicBezTo>
                    <a:pt x="646" y="838"/>
                    <a:pt x="647" y="831"/>
                    <a:pt x="652" y="831"/>
                  </a:cubicBezTo>
                  <a:cubicBezTo>
                    <a:pt x="652" y="829"/>
                    <a:pt x="650" y="827"/>
                    <a:pt x="654" y="827"/>
                  </a:cubicBezTo>
                  <a:cubicBezTo>
                    <a:pt x="654" y="828"/>
                    <a:pt x="653" y="829"/>
                    <a:pt x="653" y="830"/>
                  </a:cubicBezTo>
                  <a:cubicBezTo>
                    <a:pt x="654" y="830"/>
                    <a:pt x="655" y="831"/>
                    <a:pt x="656" y="831"/>
                  </a:cubicBezTo>
                  <a:cubicBezTo>
                    <a:pt x="656" y="830"/>
                    <a:pt x="655" y="830"/>
                    <a:pt x="655" y="830"/>
                  </a:cubicBezTo>
                  <a:cubicBezTo>
                    <a:pt x="656" y="829"/>
                    <a:pt x="659" y="826"/>
                    <a:pt x="660" y="828"/>
                  </a:cubicBezTo>
                  <a:cubicBezTo>
                    <a:pt x="661" y="825"/>
                    <a:pt x="667" y="824"/>
                    <a:pt x="670" y="821"/>
                  </a:cubicBezTo>
                  <a:cubicBezTo>
                    <a:pt x="667" y="818"/>
                    <a:pt x="671" y="818"/>
                    <a:pt x="672" y="816"/>
                  </a:cubicBezTo>
                  <a:cubicBezTo>
                    <a:pt x="671" y="815"/>
                    <a:pt x="671" y="816"/>
                    <a:pt x="669" y="815"/>
                  </a:cubicBezTo>
                  <a:cubicBezTo>
                    <a:pt x="670" y="814"/>
                    <a:pt x="670" y="813"/>
                    <a:pt x="669" y="813"/>
                  </a:cubicBezTo>
                  <a:cubicBezTo>
                    <a:pt x="670" y="813"/>
                    <a:pt x="673" y="812"/>
                    <a:pt x="670" y="811"/>
                  </a:cubicBezTo>
                  <a:cubicBezTo>
                    <a:pt x="671" y="809"/>
                    <a:pt x="677" y="805"/>
                    <a:pt x="676" y="809"/>
                  </a:cubicBezTo>
                  <a:cubicBezTo>
                    <a:pt x="680" y="809"/>
                    <a:pt x="677" y="805"/>
                    <a:pt x="681" y="806"/>
                  </a:cubicBezTo>
                  <a:cubicBezTo>
                    <a:pt x="682" y="804"/>
                    <a:pt x="679" y="804"/>
                    <a:pt x="681" y="802"/>
                  </a:cubicBezTo>
                  <a:cubicBezTo>
                    <a:pt x="684" y="803"/>
                    <a:pt x="683" y="802"/>
                    <a:pt x="684" y="799"/>
                  </a:cubicBezTo>
                  <a:cubicBezTo>
                    <a:pt x="685" y="801"/>
                    <a:pt x="686" y="800"/>
                    <a:pt x="688" y="800"/>
                  </a:cubicBezTo>
                  <a:cubicBezTo>
                    <a:pt x="688" y="797"/>
                    <a:pt x="691" y="799"/>
                    <a:pt x="691" y="795"/>
                  </a:cubicBezTo>
                  <a:cubicBezTo>
                    <a:pt x="689" y="795"/>
                    <a:pt x="689" y="796"/>
                    <a:pt x="688" y="795"/>
                  </a:cubicBezTo>
                  <a:cubicBezTo>
                    <a:pt x="688" y="795"/>
                    <a:pt x="688" y="795"/>
                    <a:pt x="688" y="795"/>
                  </a:cubicBezTo>
                  <a:cubicBezTo>
                    <a:pt x="690" y="793"/>
                    <a:pt x="689" y="792"/>
                    <a:pt x="692" y="791"/>
                  </a:cubicBezTo>
                  <a:cubicBezTo>
                    <a:pt x="689" y="791"/>
                    <a:pt x="688" y="793"/>
                    <a:pt x="686" y="795"/>
                  </a:cubicBezTo>
                  <a:cubicBezTo>
                    <a:pt x="686" y="792"/>
                    <a:pt x="682" y="792"/>
                    <a:pt x="680" y="791"/>
                  </a:cubicBezTo>
                  <a:cubicBezTo>
                    <a:pt x="680" y="789"/>
                    <a:pt x="682" y="788"/>
                    <a:pt x="684" y="786"/>
                  </a:cubicBezTo>
                  <a:cubicBezTo>
                    <a:pt x="687" y="786"/>
                    <a:pt x="687" y="788"/>
                    <a:pt x="689" y="788"/>
                  </a:cubicBezTo>
                  <a:cubicBezTo>
                    <a:pt x="686" y="785"/>
                    <a:pt x="690" y="785"/>
                    <a:pt x="691" y="783"/>
                  </a:cubicBezTo>
                  <a:cubicBezTo>
                    <a:pt x="695" y="784"/>
                    <a:pt x="698" y="777"/>
                    <a:pt x="701" y="775"/>
                  </a:cubicBezTo>
                  <a:cubicBezTo>
                    <a:pt x="702" y="773"/>
                    <a:pt x="701" y="773"/>
                    <a:pt x="700" y="772"/>
                  </a:cubicBezTo>
                  <a:cubicBezTo>
                    <a:pt x="698" y="774"/>
                    <a:pt x="696" y="777"/>
                    <a:pt x="693" y="776"/>
                  </a:cubicBezTo>
                  <a:cubicBezTo>
                    <a:pt x="693" y="778"/>
                    <a:pt x="691" y="779"/>
                    <a:pt x="693" y="780"/>
                  </a:cubicBezTo>
                  <a:cubicBezTo>
                    <a:pt x="692" y="782"/>
                    <a:pt x="684" y="779"/>
                    <a:pt x="682" y="782"/>
                  </a:cubicBezTo>
                  <a:cubicBezTo>
                    <a:pt x="681" y="781"/>
                    <a:pt x="682" y="779"/>
                    <a:pt x="681" y="777"/>
                  </a:cubicBezTo>
                  <a:cubicBezTo>
                    <a:pt x="682" y="777"/>
                    <a:pt x="682" y="778"/>
                    <a:pt x="683" y="779"/>
                  </a:cubicBezTo>
                  <a:cubicBezTo>
                    <a:pt x="682" y="774"/>
                    <a:pt x="686" y="778"/>
                    <a:pt x="685" y="772"/>
                  </a:cubicBezTo>
                  <a:cubicBezTo>
                    <a:pt x="688" y="772"/>
                    <a:pt x="688" y="767"/>
                    <a:pt x="691" y="764"/>
                  </a:cubicBezTo>
                  <a:cubicBezTo>
                    <a:pt x="689" y="767"/>
                    <a:pt x="689" y="763"/>
                    <a:pt x="688" y="764"/>
                  </a:cubicBezTo>
                  <a:cubicBezTo>
                    <a:pt x="685" y="760"/>
                    <a:pt x="690" y="762"/>
                    <a:pt x="688" y="759"/>
                  </a:cubicBezTo>
                  <a:cubicBezTo>
                    <a:pt x="688" y="757"/>
                    <a:pt x="692" y="761"/>
                    <a:pt x="690" y="759"/>
                  </a:cubicBezTo>
                  <a:cubicBezTo>
                    <a:pt x="690" y="758"/>
                    <a:pt x="691" y="759"/>
                    <a:pt x="691" y="760"/>
                  </a:cubicBezTo>
                  <a:cubicBezTo>
                    <a:pt x="692" y="759"/>
                    <a:pt x="693" y="759"/>
                    <a:pt x="693" y="758"/>
                  </a:cubicBezTo>
                  <a:cubicBezTo>
                    <a:pt x="697" y="762"/>
                    <a:pt x="703" y="758"/>
                    <a:pt x="707" y="755"/>
                  </a:cubicBezTo>
                  <a:cubicBezTo>
                    <a:pt x="707" y="758"/>
                    <a:pt x="710" y="756"/>
                    <a:pt x="712" y="756"/>
                  </a:cubicBezTo>
                  <a:cubicBezTo>
                    <a:pt x="710" y="758"/>
                    <a:pt x="713" y="759"/>
                    <a:pt x="714" y="760"/>
                  </a:cubicBezTo>
                  <a:cubicBezTo>
                    <a:pt x="710" y="760"/>
                    <a:pt x="710" y="760"/>
                    <a:pt x="708" y="764"/>
                  </a:cubicBezTo>
                  <a:cubicBezTo>
                    <a:pt x="711" y="764"/>
                    <a:pt x="710" y="760"/>
                    <a:pt x="713" y="761"/>
                  </a:cubicBezTo>
                  <a:cubicBezTo>
                    <a:pt x="712" y="761"/>
                    <a:pt x="712" y="762"/>
                    <a:pt x="712" y="763"/>
                  </a:cubicBezTo>
                  <a:cubicBezTo>
                    <a:pt x="717" y="761"/>
                    <a:pt x="716" y="764"/>
                    <a:pt x="723" y="761"/>
                  </a:cubicBezTo>
                  <a:cubicBezTo>
                    <a:pt x="721" y="761"/>
                    <a:pt x="721" y="759"/>
                    <a:pt x="723" y="757"/>
                  </a:cubicBezTo>
                  <a:cubicBezTo>
                    <a:pt x="724" y="759"/>
                    <a:pt x="724" y="761"/>
                    <a:pt x="724" y="763"/>
                  </a:cubicBezTo>
                  <a:cubicBezTo>
                    <a:pt x="725" y="762"/>
                    <a:pt x="726" y="760"/>
                    <a:pt x="728" y="762"/>
                  </a:cubicBezTo>
                  <a:cubicBezTo>
                    <a:pt x="726" y="760"/>
                    <a:pt x="728" y="759"/>
                    <a:pt x="725" y="757"/>
                  </a:cubicBezTo>
                  <a:cubicBezTo>
                    <a:pt x="725" y="755"/>
                    <a:pt x="726" y="754"/>
                    <a:pt x="728" y="755"/>
                  </a:cubicBezTo>
                  <a:cubicBezTo>
                    <a:pt x="727" y="753"/>
                    <a:pt x="725" y="753"/>
                    <a:pt x="726" y="751"/>
                  </a:cubicBezTo>
                  <a:cubicBezTo>
                    <a:pt x="727" y="752"/>
                    <a:pt x="730" y="754"/>
                    <a:pt x="728" y="755"/>
                  </a:cubicBezTo>
                  <a:cubicBezTo>
                    <a:pt x="729" y="756"/>
                    <a:pt x="730" y="756"/>
                    <a:pt x="731" y="756"/>
                  </a:cubicBezTo>
                  <a:cubicBezTo>
                    <a:pt x="732" y="756"/>
                    <a:pt x="732" y="755"/>
                    <a:pt x="733" y="754"/>
                  </a:cubicBezTo>
                  <a:cubicBezTo>
                    <a:pt x="732" y="751"/>
                    <a:pt x="731" y="755"/>
                    <a:pt x="730" y="754"/>
                  </a:cubicBezTo>
                  <a:cubicBezTo>
                    <a:pt x="729" y="753"/>
                    <a:pt x="729" y="752"/>
                    <a:pt x="728" y="752"/>
                  </a:cubicBezTo>
                  <a:cubicBezTo>
                    <a:pt x="730" y="749"/>
                    <a:pt x="731" y="746"/>
                    <a:pt x="734" y="746"/>
                  </a:cubicBezTo>
                  <a:cubicBezTo>
                    <a:pt x="735" y="745"/>
                    <a:pt x="734" y="742"/>
                    <a:pt x="736" y="743"/>
                  </a:cubicBezTo>
                  <a:cubicBezTo>
                    <a:pt x="733" y="740"/>
                    <a:pt x="732" y="743"/>
                    <a:pt x="732" y="746"/>
                  </a:cubicBezTo>
                  <a:cubicBezTo>
                    <a:pt x="728" y="746"/>
                    <a:pt x="726" y="749"/>
                    <a:pt x="726" y="746"/>
                  </a:cubicBezTo>
                  <a:cubicBezTo>
                    <a:pt x="722" y="745"/>
                    <a:pt x="721" y="748"/>
                    <a:pt x="718" y="750"/>
                  </a:cubicBezTo>
                  <a:cubicBezTo>
                    <a:pt x="718" y="751"/>
                    <a:pt x="720" y="750"/>
                    <a:pt x="720" y="749"/>
                  </a:cubicBezTo>
                  <a:cubicBezTo>
                    <a:pt x="722" y="752"/>
                    <a:pt x="714" y="751"/>
                    <a:pt x="713" y="752"/>
                  </a:cubicBezTo>
                  <a:cubicBezTo>
                    <a:pt x="712" y="751"/>
                    <a:pt x="713" y="749"/>
                    <a:pt x="711" y="748"/>
                  </a:cubicBezTo>
                  <a:cubicBezTo>
                    <a:pt x="709" y="749"/>
                    <a:pt x="712" y="750"/>
                    <a:pt x="711" y="752"/>
                  </a:cubicBezTo>
                  <a:cubicBezTo>
                    <a:pt x="710" y="751"/>
                    <a:pt x="709" y="753"/>
                    <a:pt x="710" y="753"/>
                  </a:cubicBezTo>
                  <a:cubicBezTo>
                    <a:pt x="709" y="754"/>
                    <a:pt x="708" y="751"/>
                    <a:pt x="708" y="755"/>
                  </a:cubicBezTo>
                  <a:cubicBezTo>
                    <a:pt x="707" y="754"/>
                    <a:pt x="706" y="753"/>
                    <a:pt x="707" y="751"/>
                  </a:cubicBezTo>
                  <a:cubicBezTo>
                    <a:pt x="709" y="754"/>
                    <a:pt x="707" y="747"/>
                    <a:pt x="711" y="747"/>
                  </a:cubicBezTo>
                  <a:cubicBezTo>
                    <a:pt x="710" y="745"/>
                    <a:pt x="708" y="744"/>
                    <a:pt x="706" y="743"/>
                  </a:cubicBezTo>
                  <a:cubicBezTo>
                    <a:pt x="705" y="740"/>
                    <a:pt x="709" y="740"/>
                    <a:pt x="707" y="739"/>
                  </a:cubicBezTo>
                  <a:cubicBezTo>
                    <a:pt x="712" y="737"/>
                    <a:pt x="708" y="742"/>
                    <a:pt x="710" y="744"/>
                  </a:cubicBezTo>
                  <a:cubicBezTo>
                    <a:pt x="712" y="744"/>
                    <a:pt x="709" y="742"/>
                    <a:pt x="711" y="741"/>
                  </a:cubicBezTo>
                  <a:cubicBezTo>
                    <a:pt x="711" y="744"/>
                    <a:pt x="713" y="742"/>
                    <a:pt x="714" y="739"/>
                  </a:cubicBezTo>
                  <a:cubicBezTo>
                    <a:pt x="713" y="739"/>
                    <a:pt x="713" y="741"/>
                    <a:pt x="712" y="740"/>
                  </a:cubicBezTo>
                  <a:cubicBezTo>
                    <a:pt x="712" y="737"/>
                    <a:pt x="715" y="736"/>
                    <a:pt x="717" y="735"/>
                  </a:cubicBezTo>
                  <a:cubicBezTo>
                    <a:pt x="719" y="735"/>
                    <a:pt x="718" y="736"/>
                    <a:pt x="718" y="737"/>
                  </a:cubicBezTo>
                  <a:cubicBezTo>
                    <a:pt x="719" y="734"/>
                    <a:pt x="723" y="732"/>
                    <a:pt x="725" y="728"/>
                  </a:cubicBezTo>
                  <a:cubicBezTo>
                    <a:pt x="725" y="728"/>
                    <a:pt x="726" y="729"/>
                    <a:pt x="727" y="729"/>
                  </a:cubicBezTo>
                  <a:cubicBezTo>
                    <a:pt x="727" y="734"/>
                    <a:pt x="722" y="734"/>
                    <a:pt x="721" y="739"/>
                  </a:cubicBezTo>
                  <a:cubicBezTo>
                    <a:pt x="722" y="739"/>
                    <a:pt x="722" y="740"/>
                    <a:pt x="723" y="740"/>
                  </a:cubicBezTo>
                  <a:cubicBezTo>
                    <a:pt x="725" y="737"/>
                    <a:pt x="727" y="734"/>
                    <a:pt x="730" y="733"/>
                  </a:cubicBezTo>
                  <a:cubicBezTo>
                    <a:pt x="729" y="731"/>
                    <a:pt x="730" y="728"/>
                    <a:pt x="727" y="728"/>
                  </a:cubicBezTo>
                  <a:cubicBezTo>
                    <a:pt x="730" y="729"/>
                    <a:pt x="730" y="724"/>
                    <a:pt x="729" y="725"/>
                  </a:cubicBezTo>
                  <a:cubicBezTo>
                    <a:pt x="731" y="723"/>
                    <a:pt x="735" y="723"/>
                    <a:pt x="735" y="719"/>
                  </a:cubicBezTo>
                  <a:cubicBezTo>
                    <a:pt x="737" y="721"/>
                    <a:pt x="737" y="718"/>
                    <a:pt x="740" y="720"/>
                  </a:cubicBezTo>
                  <a:cubicBezTo>
                    <a:pt x="740" y="719"/>
                    <a:pt x="738" y="718"/>
                    <a:pt x="738" y="717"/>
                  </a:cubicBezTo>
                  <a:cubicBezTo>
                    <a:pt x="742" y="714"/>
                    <a:pt x="742" y="707"/>
                    <a:pt x="743" y="703"/>
                  </a:cubicBezTo>
                  <a:cubicBezTo>
                    <a:pt x="743" y="704"/>
                    <a:pt x="749" y="699"/>
                    <a:pt x="749" y="703"/>
                  </a:cubicBezTo>
                  <a:cubicBezTo>
                    <a:pt x="747" y="698"/>
                    <a:pt x="750" y="694"/>
                    <a:pt x="752" y="688"/>
                  </a:cubicBezTo>
                  <a:cubicBezTo>
                    <a:pt x="753" y="689"/>
                    <a:pt x="753" y="692"/>
                    <a:pt x="754" y="688"/>
                  </a:cubicBezTo>
                  <a:cubicBezTo>
                    <a:pt x="754" y="688"/>
                    <a:pt x="754" y="689"/>
                    <a:pt x="754" y="690"/>
                  </a:cubicBezTo>
                  <a:cubicBezTo>
                    <a:pt x="756" y="690"/>
                    <a:pt x="756" y="688"/>
                    <a:pt x="757" y="686"/>
                  </a:cubicBezTo>
                  <a:cubicBezTo>
                    <a:pt x="758" y="687"/>
                    <a:pt x="758" y="687"/>
                    <a:pt x="758" y="689"/>
                  </a:cubicBezTo>
                  <a:cubicBezTo>
                    <a:pt x="760" y="688"/>
                    <a:pt x="761" y="687"/>
                    <a:pt x="760" y="685"/>
                  </a:cubicBezTo>
                  <a:cubicBezTo>
                    <a:pt x="763" y="685"/>
                    <a:pt x="765" y="683"/>
                    <a:pt x="766" y="686"/>
                  </a:cubicBezTo>
                  <a:cubicBezTo>
                    <a:pt x="767" y="684"/>
                    <a:pt x="763" y="683"/>
                    <a:pt x="767" y="684"/>
                  </a:cubicBezTo>
                  <a:cubicBezTo>
                    <a:pt x="765" y="683"/>
                    <a:pt x="766" y="681"/>
                    <a:pt x="764" y="680"/>
                  </a:cubicBezTo>
                  <a:cubicBezTo>
                    <a:pt x="766" y="679"/>
                    <a:pt x="768" y="684"/>
                    <a:pt x="770" y="682"/>
                  </a:cubicBezTo>
                  <a:cubicBezTo>
                    <a:pt x="771" y="682"/>
                    <a:pt x="770" y="683"/>
                    <a:pt x="770" y="684"/>
                  </a:cubicBezTo>
                  <a:cubicBezTo>
                    <a:pt x="770" y="683"/>
                    <a:pt x="771" y="683"/>
                    <a:pt x="772" y="682"/>
                  </a:cubicBezTo>
                  <a:cubicBezTo>
                    <a:pt x="772" y="684"/>
                    <a:pt x="772" y="684"/>
                    <a:pt x="771" y="686"/>
                  </a:cubicBezTo>
                  <a:cubicBezTo>
                    <a:pt x="774" y="687"/>
                    <a:pt x="772" y="684"/>
                    <a:pt x="773" y="682"/>
                  </a:cubicBezTo>
                  <a:cubicBezTo>
                    <a:pt x="774" y="683"/>
                    <a:pt x="774" y="684"/>
                    <a:pt x="774" y="685"/>
                  </a:cubicBezTo>
                  <a:cubicBezTo>
                    <a:pt x="776" y="685"/>
                    <a:pt x="777" y="682"/>
                    <a:pt x="778" y="681"/>
                  </a:cubicBezTo>
                  <a:cubicBezTo>
                    <a:pt x="778" y="683"/>
                    <a:pt x="779" y="685"/>
                    <a:pt x="778" y="689"/>
                  </a:cubicBezTo>
                  <a:cubicBezTo>
                    <a:pt x="780" y="689"/>
                    <a:pt x="782" y="690"/>
                    <a:pt x="782" y="688"/>
                  </a:cubicBezTo>
                  <a:cubicBezTo>
                    <a:pt x="780" y="686"/>
                    <a:pt x="784" y="683"/>
                    <a:pt x="783" y="680"/>
                  </a:cubicBezTo>
                  <a:cubicBezTo>
                    <a:pt x="785" y="679"/>
                    <a:pt x="784" y="680"/>
                    <a:pt x="786" y="680"/>
                  </a:cubicBezTo>
                  <a:cubicBezTo>
                    <a:pt x="784" y="679"/>
                    <a:pt x="786" y="677"/>
                    <a:pt x="787" y="679"/>
                  </a:cubicBezTo>
                  <a:cubicBezTo>
                    <a:pt x="788" y="677"/>
                    <a:pt x="783" y="674"/>
                    <a:pt x="784" y="676"/>
                  </a:cubicBezTo>
                  <a:cubicBezTo>
                    <a:pt x="779" y="671"/>
                    <a:pt x="785" y="660"/>
                    <a:pt x="790" y="654"/>
                  </a:cubicBezTo>
                  <a:cubicBezTo>
                    <a:pt x="791" y="658"/>
                    <a:pt x="786" y="661"/>
                    <a:pt x="786" y="664"/>
                  </a:cubicBezTo>
                  <a:cubicBezTo>
                    <a:pt x="789" y="665"/>
                    <a:pt x="790" y="664"/>
                    <a:pt x="790" y="661"/>
                  </a:cubicBezTo>
                  <a:cubicBezTo>
                    <a:pt x="791" y="661"/>
                    <a:pt x="792" y="662"/>
                    <a:pt x="793" y="662"/>
                  </a:cubicBezTo>
                  <a:cubicBezTo>
                    <a:pt x="795" y="662"/>
                    <a:pt x="795" y="659"/>
                    <a:pt x="796" y="657"/>
                  </a:cubicBezTo>
                  <a:cubicBezTo>
                    <a:pt x="798" y="658"/>
                    <a:pt x="799" y="660"/>
                    <a:pt x="800" y="661"/>
                  </a:cubicBezTo>
                  <a:cubicBezTo>
                    <a:pt x="799" y="662"/>
                    <a:pt x="797" y="663"/>
                    <a:pt x="796" y="662"/>
                  </a:cubicBezTo>
                  <a:cubicBezTo>
                    <a:pt x="798" y="664"/>
                    <a:pt x="795" y="663"/>
                    <a:pt x="795" y="665"/>
                  </a:cubicBezTo>
                  <a:cubicBezTo>
                    <a:pt x="797" y="667"/>
                    <a:pt x="796" y="662"/>
                    <a:pt x="798" y="664"/>
                  </a:cubicBezTo>
                  <a:cubicBezTo>
                    <a:pt x="798" y="667"/>
                    <a:pt x="798" y="665"/>
                    <a:pt x="801" y="667"/>
                  </a:cubicBezTo>
                  <a:cubicBezTo>
                    <a:pt x="802" y="663"/>
                    <a:pt x="804" y="660"/>
                    <a:pt x="806" y="657"/>
                  </a:cubicBezTo>
                  <a:cubicBezTo>
                    <a:pt x="807" y="655"/>
                    <a:pt x="802" y="656"/>
                    <a:pt x="803" y="655"/>
                  </a:cubicBezTo>
                  <a:cubicBezTo>
                    <a:pt x="803" y="655"/>
                    <a:pt x="803" y="659"/>
                    <a:pt x="800" y="658"/>
                  </a:cubicBezTo>
                  <a:cubicBezTo>
                    <a:pt x="801" y="657"/>
                    <a:pt x="801" y="655"/>
                    <a:pt x="799" y="655"/>
                  </a:cubicBezTo>
                  <a:cubicBezTo>
                    <a:pt x="799" y="654"/>
                    <a:pt x="799" y="652"/>
                    <a:pt x="800" y="651"/>
                  </a:cubicBezTo>
                  <a:cubicBezTo>
                    <a:pt x="801" y="651"/>
                    <a:pt x="800" y="653"/>
                    <a:pt x="801" y="653"/>
                  </a:cubicBezTo>
                  <a:cubicBezTo>
                    <a:pt x="801" y="653"/>
                    <a:pt x="807" y="645"/>
                    <a:pt x="809" y="648"/>
                  </a:cubicBezTo>
                  <a:cubicBezTo>
                    <a:pt x="812" y="647"/>
                    <a:pt x="807" y="645"/>
                    <a:pt x="810" y="643"/>
                  </a:cubicBezTo>
                  <a:cubicBezTo>
                    <a:pt x="812" y="645"/>
                    <a:pt x="810" y="645"/>
                    <a:pt x="813" y="644"/>
                  </a:cubicBezTo>
                  <a:cubicBezTo>
                    <a:pt x="813" y="647"/>
                    <a:pt x="817" y="645"/>
                    <a:pt x="819" y="645"/>
                  </a:cubicBezTo>
                  <a:cubicBezTo>
                    <a:pt x="819" y="643"/>
                    <a:pt x="816" y="643"/>
                    <a:pt x="817" y="640"/>
                  </a:cubicBezTo>
                  <a:cubicBezTo>
                    <a:pt x="819" y="640"/>
                    <a:pt x="818" y="641"/>
                    <a:pt x="819" y="641"/>
                  </a:cubicBezTo>
                  <a:cubicBezTo>
                    <a:pt x="820" y="640"/>
                    <a:pt x="819" y="640"/>
                    <a:pt x="819" y="638"/>
                  </a:cubicBezTo>
                  <a:cubicBezTo>
                    <a:pt x="818" y="639"/>
                    <a:pt x="816" y="642"/>
                    <a:pt x="814" y="639"/>
                  </a:cubicBezTo>
                  <a:cubicBezTo>
                    <a:pt x="814" y="642"/>
                    <a:pt x="816" y="642"/>
                    <a:pt x="815" y="645"/>
                  </a:cubicBezTo>
                  <a:cubicBezTo>
                    <a:pt x="812" y="643"/>
                    <a:pt x="815" y="639"/>
                    <a:pt x="812" y="639"/>
                  </a:cubicBezTo>
                  <a:cubicBezTo>
                    <a:pt x="818" y="641"/>
                    <a:pt x="819" y="631"/>
                    <a:pt x="823" y="634"/>
                  </a:cubicBezTo>
                  <a:cubicBezTo>
                    <a:pt x="823" y="631"/>
                    <a:pt x="822" y="629"/>
                    <a:pt x="824" y="627"/>
                  </a:cubicBezTo>
                  <a:cubicBezTo>
                    <a:pt x="828" y="628"/>
                    <a:pt x="824" y="631"/>
                    <a:pt x="824" y="634"/>
                  </a:cubicBezTo>
                  <a:cubicBezTo>
                    <a:pt x="829" y="635"/>
                    <a:pt x="831" y="628"/>
                    <a:pt x="826" y="627"/>
                  </a:cubicBezTo>
                  <a:cubicBezTo>
                    <a:pt x="829" y="626"/>
                    <a:pt x="833" y="622"/>
                    <a:pt x="833" y="619"/>
                  </a:cubicBezTo>
                  <a:cubicBezTo>
                    <a:pt x="835" y="618"/>
                    <a:pt x="837" y="621"/>
                    <a:pt x="837" y="622"/>
                  </a:cubicBezTo>
                  <a:cubicBezTo>
                    <a:pt x="839" y="620"/>
                    <a:pt x="838" y="614"/>
                    <a:pt x="840" y="611"/>
                  </a:cubicBezTo>
                  <a:cubicBezTo>
                    <a:pt x="839" y="612"/>
                    <a:pt x="838" y="613"/>
                    <a:pt x="837" y="615"/>
                  </a:cubicBezTo>
                  <a:cubicBezTo>
                    <a:pt x="837" y="617"/>
                    <a:pt x="839" y="619"/>
                    <a:pt x="837" y="620"/>
                  </a:cubicBezTo>
                  <a:cubicBezTo>
                    <a:pt x="836" y="619"/>
                    <a:pt x="837" y="619"/>
                    <a:pt x="837" y="618"/>
                  </a:cubicBezTo>
                  <a:cubicBezTo>
                    <a:pt x="835" y="618"/>
                    <a:pt x="833" y="618"/>
                    <a:pt x="832" y="617"/>
                  </a:cubicBezTo>
                  <a:cubicBezTo>
                    <a:pt x="832" y="619"/>
                    <a:pt x="830" y="623"/>
                    <a:pt x="828" y="621"/>
                  </a:cubicBezTo>
                  <a:cubicBezTo>
                    <a:pt x="827" y="621"/>
                    <a:pt x="830" y="625"/>
                    <a:pt x="827" y="625"/>
                  </a:cubicBezTo>
                  <a:cubicBezTo>
                    <a:pt x="826" y="625"/>
                    <a:pt x="826" y="624"/>
                    <a:pt x="825" y="625"/>
                  </a:cubicBezTo>
                  <a:cubicBezTo>
                    <a:pt x="824" y="625"/>
                    <a:pt x="826" y="622"/>
                    <a:pt x="824" y="622"/>
                  </a:cubicBezTo>
                  <a:cubicBezTo>
                    <a:pt x="824" y="620"/>
                    <a:pt x="825" y="620"/>
                    <a:pt x="826" y="618"/>
                  </a:cubicBezTo>
                  <a:cubicBezTo>
                    <a:pt x="823" y="617"/>
                    <a:pt x="821" y="625"/>
                    <a:pt x="820" y="630"/>
                  </a:cubicBezTo>
                  <a:cubicBezTo>
                    <a:pt x="818" y="632"/>
                    <a:pt x="814" y="633"/>
                    <a:pt x="813" y="637"/>
                  </a:cubicBezTo>
                  <a:cubicBezTo>
                    <a:pt x="810" y="632"/>
                    <a:pt x="816" y="631"/>
                    <a:pt x="816" y="624"/>
                  </a:cubicBezTo>
                  <a:cubicBezTo>
                    <a:pt x="812" y="618"/>
                    <a:pt x="818" y="612"/>
                    <a:pt x="820" y="609"/>
                  </a:cubicBezTo>
                  <a:cubicBezTo>
                    <a:pt x="821" y="608"/>
                    <a:pt x="822" y="611"/>
                    <a:pt x="823" y="609"/>
                  </a:cubicBezTo>
                  <a:cubicBezTo>
                    <a:pt x="824" y="611"/>
                    <a:pt x="820" y="611"/>
                    <a:pt x="819" y="612"/>
                  </a:cubicBezTo>
                  <a:cubicBezTo>
                    <a:pt x="820" y="613"/>
                    <a:pt x="821" y="614"/>
                    <a:pt x="823" y="614"/>
                  </a:cubicBezTo>
                  <a:cubicBezTo>
                    <a:pt x="825" y="612"/>
                    <a:pt x="822" y="611"/>
                    <a:pt x="827" y="610"/>
                  </a:cubicBezTo>
                  <a:cubicBezTo>
                    <a:pt x="827" y="608"/>
                    <a:pt x="826" y="607"/>
                    <a:pt x="825" y="606"/>
                  </a:cubicBezTo>
                  <a:cubicBezTo>
                    <a:pt x="825" y="605"/>
                    <a:pt x="826" y="606"/>
                    <a:pt x="827" y="606"/>
                  </a:cubicBezTo>
                  <a:cubicBezTo>
                    <a:pt x="827" y="600"/>
                    <a:pt x="831" y="596"/>
                    <a:pt x="833" y="593"/>
                  </a:cubicBezTo>
                  <a:cubicBezTo>
                    <a:pt x="831" y="593"/>
                    <a:pt x="834" y="588"/>
                    <a:pt x="832" y="586"/>
                  </a:cubicBezTo>
                  <a:cubicBezTo>
                    <a:pt x="835" y="587"/>
                    <a:pt x="832" y="583"/>
                    <a:pt x="835" y="583"/>
                  </a:cubicBezTo>
                  <a:cubicBezTo>
                    <a:pt x="834" y="582"/>
                    <a:pt x="832" y="580"/>
                    <a:pt x="834" y="579"/>
                  </a:cubicBezTo>
                  <a:cubicBezTo>
                    <a:pt x="835" y="579"/>
                    <a:pt x="835" y="580"/>
                    <a:pt x="835" y="581"/>
                  </a:cubicBezTo>
                  <a:cubicBezTo>
                    <a:pt x="836" y="577"/>
                    <a:pt x="834" y="579"/>
                    <a:pt x="831" y="578"/>
                  </a:cubicBezTo>
                  <a:cubicBezTo>
                    <a:pt x="831" y="581"/>
                    <a:pt x="831" y="583"/>
                    <a:pt x="832" y="584"/>
                  </a:cubicBezTo>
                  <a:cubicBezTo>
                    <a:pt x="831" y="587"/>
                    <a:pt x="830" y="585"/>
                    <a:pt x="831" y="588"/>
                  </a:cubicBezTo>
                  <a:cubicBezTo>
                    <a:pt x="828" y="587"/>
                    <a:pt x="828" y="589"/>
                    <a:pt x="826" y="589"/>
                  </a:cubicBezTo>
                  <a:cubicBezTo>
                    <a:pt x="828" y="586"/>
                    <a:pt x="825" y="590"/>
                    <a:pt x="823" y="589"/>
                  </a:cubicBezTo>
                  <a:cubicBezTo>
                    <a:pt x="824" y="587"/>
                    <a:pt x="822" y="586"/>
                    <a:pt x="824" y="583"/>
                  </a:cubicBezTo>
                  <a:cubicBezTo>
                    <a:pt x="826" y="584"/>
                    <a:pt x="826" y="582"/>
                    <a:pt x="827" y="582"/>
                  </a:cubicBezTo>
                  <a:cubicBezTo>
                    <a:pt x="826" y="581"/>
                    <a:pt x="825" y="581"/>
                    <a:pt x="824" y="580"/>
                  </a:cubicBezTo>
                  <a:cubicBezTo>
                    <a:pt x="822" y="580"/>
                    <a:pt x="825" y="582"/>
                    <a:pt x="823" y="582"/>
                  </a:cubicBezTo>
                  <a:cubicBezTo>
                    <a:pt x="821" y="582"/>
                    <a:pt x="825" y="581"/>
                    <a:pt x="822" y="580"/>
                  </a:cubicBezTo>
                  <a:cubicBezTo>
                    <a:pt x="820" y="580"/>
                    <a:pt x="822" y="582"/>
                    <a:pt x="821" y="583"/>
                  </a:cubicBezTo>
                  <a:cubicBezTo>
                    <a:pt x="818" y="581"/>
                    <a:pt x="818" y="593"/>
                    <a:pt x="812" y="591"/>
                  </a:cubicBezTo>
                  <a:cubicBezTo>
                    <a:pt x="812" y="592"/>
                    <a:pt x="812" y="592"/>
                    <a:pt x="812" y="592"/>
                  </a:cubicBezTo>
                  <a:cubicBezTo>
                    <a:pt x="810" y="593"/>
                    <a:pt x="813" y="591"/>
                    <a:pt x="813" y="589"/>
                  </a:cubicBezTo>
                  <a:cubicBezTo>
                    <a:pt x="812" y="589"/>
                    <a:pt x="812" y="590"/>
                    <a:pt x="811" y="590"/>
                  </a:cubicBezTo>
                  <a:cubicBezTo>
                    <a:pt x="810" y="592"/>
                    <a:pt x="810" y="593"/>
                    <a:pt x="809" y="595"/>
                  </a:cubicBezTo>
                  <a:cubicBezTo>
                    <a:pt x="808" y="597"/>
                    <a:pt x="809" y="592"/>
                    <a:pt x="809" y="592"/>
                  </a:cubicBezTo>
                  <a:cubicBezTo>
                    <a:pt x="807" y="591"/>
                    <a:pt x="806" y="592"/>
                    <a:pt x="805" y="593"/>
                  </a:cubicBezTo>
                  <a:cubicBezTo>
                    <a:pt x="805" y="591"/>
                    <a:pt x="806" y="592"/>
                    <a:pt x="804" y="590"/>
                  </a:cubicBezTo>
                  <a:cubicBezTo>
                    <a:pt x="801" y="590"/>
                    <a:pt x="805" y="593"/>
                    <a:pt x="803" y="592"/>
                  </a:cubicBezTo>
                  <a:cubicBezTo>
                    <a:pt x="802" y="593"/>
                    <a:pt x="801" y="591"/>
                    <a:pt x="802" y="590"/>
                  </a:cubicBezTo>
                  <a:cubicBezTo>
                    <a:pt x="798" y="592"/>
                    <a:pt x="802" y="585"/>
                    <a:pt x="797" y="585"/>
                  </a:cubicBezTo>
                  <a:cubicBezTo>
                    <a:pt x="798" y="584"/>
                    <a:pt x="799" y="583"/>
                    <a:pt x="800" y="582"/>
                  </a:cubicBezTo>
                  <a:cubicBezTo>
                    <a:pt x="799" y="581"/>
                    <a:pt x="799" y="581"/>
                    <a:pt x="798" y="580"/>
                  </a:cubicBezTo>
                  <a:cubicBezTo>
                    <a:pt x="797" y="583"/>
                    <a:pt x="798" y="582"/>
                    <a:pt x="797" y="585"/>
                  </a:cubicBezTo>
                  <a:cubicBezTo>
                    <a:pt x="796" y="585"/>
                    <a:pt x="796" y="584"/>
                    <a:pt x="796" y="583"/>
                  </a:cubicBezTo>
                  <a:cubicBezTo>
                    <a:pt x="794" y="584"/>
                    <a:pt x="795" y="587"/>
                    <a:pt x="796" y="587"/>
                  </a:cubicBezTo>
                  <a:cubicBezTo>
                    <a:pt x="795" y="588"/>
                    <a:pt x="794" y="589"/>
                    <a:pt x="793" y="590"/>
                  </a:cubicBezTo>
                  <a:cubicBezTo>
                    <a:pt x="791" y="589"/>
                    <a:pt x="793" y="588"/>
                    <a:pt x="794" y="589"/>
                  </a:cubicBezTo>
                  <a:cubicBezTo>
                    <a:pt x="795" y="586"/>
                    <a:pt x="792" y="586"/>
                    <a:pt x="792" y="584"/>
                  </a:cubicBezTo>
                  <a:cubicBezTo>
                    <a:pt x="794" y="586"/>
                    <a:pt x="794" y="583"/>
                    <a:pt x="795" y="583"/>
                  </a:cubicBezTo>
                  <a:cubicBezTo>
                    <a:pt x="791" y="582"/>
                    <a:pt x="794" y="580"/>
                    <a:pt x="793" y="576"/>
                  </a:cubicBezTo>
                  <a:cubicBezTo>
                    <a:pt x="792" y="576"/>
                    <a:pt x="791" y="578"/>
                    <a:pt x="791" y="576"/>
                  </a:cubicBezTo>
                  <a:cubicBezTo>
                    <a:pt x="790" y="576"/>
                    <a:pt x="790" y="579"/>
                    <a:pt x="789" y="579"/>
                  </a:cubicBezTo>
                  <a:cubicBezTo>
                    <a:pt x="788" y="576"/>
                    <a:pt x="787" y="573"/>
                    <a:pt x="784" y="572"/>
                  </a:cubicBezTo>
                  <a:cubicBezTo>
                    <a:pt x="787" y="570"/>
                    <a:pt x="788" y="568"/>
                    <a:pt x="787" y="564"/>
                  </a:cubicBezTo>
                  <a:cubicBezTo>
                    <a:pt x="780" y="564"/>
                    <a:pt x="775" y="568"/>
                    <a:pt x="778" y="573"/>
                  </a:cubicBezTo>
                  <a:cubicBezTo>
                    <a:pt x="779" y="570"/>
                    <a:pt x="779" y="576"/>
                    <a:pt x="781" y="573"/>
                  </a:cubicBezTo>
                  <a:cubicBezTo>
                    <a:pt x="782" y="572"/>
                    <a:pt x="778" y="578"/>
                    <a:pt x="777" y="579"/>
                  </a:cubicBezTo>
                  <a:cubicBezTo>
                    <a:pt x="774" y="579"/>
                    <a:pt x="777" y="576"/>
                    <a:pt x="774" y="576"/>
                  </a:cubicBezTo>
                  <a:cubicBezTo>
                    <a:pt x="773" y="574"/>
                    <a:pt x="776" y="577"/>
                    <a:pt x="777" y="576"/>
                  </a:cubicBezTo>
                  <a:cubicBezTo>
                    <a:pt x="778" y="574"/>
                    <a:pt x="775" y="575"/>
                    <a:pt x="776" y="572"/>
                  </a:cubicBezTo>
                  <a:cubicBezTo>
                    <a:pt x="773" y="573"/>
                    <a:pt x="776" y="570"/>
                    <a:pt x="772" y="569"/>
                  </a:cubicBezTo>
                  <a:cubicBezTo>
                    <a:pt x="775" y="570"/>
                    <a:pt x="773" y="568"/>
                    <a:pt x="777" y="567"/>
                  </a:cubicBezTo>
                  <a:cubicBezTo>
                    <a:pt x="778" y="564"/>
                    <a:pt x="777" y="562"/>
                    <a:pt x="773" y="562"/>
                  </a:cubicBezTo>
                  <a:cubicBezTo>
                    <a:pt x="773" y="563"/>
                    <a:pt x="775" y="563"/>
                    <a:pt x="775" y="565"/>
                  </a:cubicBezTo>
                  <a:cubicBezTo>
                    <a:pt x="774" y="565"/>
                    <a:pt x="771" y="565"/>
                    <a:pt x="772" y="563"/>
                  </a:cubicBezTo>
                  <a:cubicBezTo>
                    <a:pt x="771" y="563"/>
                    <a:pt x="771" y="564"/>
                    <a:pt x="770" y="563"/>
                  </a:cubicBezTo>
                  <a:cubicBezTo>
                    <a:pt x="769" y="565"/>
                    <a:pt x="773" y="568"/>
                    <a:pt x="769" y="567"/>
                  </a:cubicBezTo>
                  <a:cubicBezTo>
                    <a:pt x="769" y="566"/>
                    <a:pt x="770" y="566"/>
                    <a:pt x="770" y="566"/>
                  </a:cubicBezTo>
                  <a:cubicBezTo>
                    <a:pt x="770" y="565"/>
                    <a:pt x="768" y="566"/>
                    <a:pt x="768" y="567"/>
                  </a:cubicBezTo>
                  <a:cubicBezTo>
                    <a:pt x="766" y="565"/>
                    <a:pt x="766" y="565"/>
                    <a:pt x="766" y="562"/>
                  </a:cubicBezTo>
                  <a:cubicBezTo>
                    <a:pt x="766" y="565"/>
                    <a:pt x="762" y="566"/>
                    <a:pt x="760" y="568"/>
                  </a:cubicBezTo>
                  <a:cubicBezTo>
                    <a:pt x="763" y="572"/>
                    <a:pt x="757" y="570"/>
                    <a:pt x="759" y="574"/>
                  </a:cubicBezTo>
                  <a:cubicBezTo>
                    <a:pt x="757" y="576"/>
                    <a:pt x="758" y="572"/>
                    <a:pt x="757" y="572"/>
                  </a:cubicBezTo>
                  <a:cubicBezTo>
                    <a:pt x="756" y="573"/>
                    <a:pt x="755" y="573"/>
                    <a:pt x="755" y="574"/>
                  </a:cubicBezTo>
                  <a:cubicBezTo>
                    <a:pt x="755" y="575"/>
                    <a:pt x="756" y="575"/>
                    <a:pt x="756" y="575"/>
                  </a:cubicBezTo>
                  <a:cubicBezTo>
                    <a:pt x="755" y="576"/>
                    <a:pt x="755" y="577"/>
                    <a:pt x="754" y="577"/>
                  </a:cubicBezTo>
                  <a:cubicBezTo>
                    <a:pt x="753" y="577"/>
                    <a:pt x="754" y="572"/>
                    <a:pt x="752" y="574"/>
                  </a:cubicBezTo>
                  <a:cubicBezTo>
                    <a:pt x="756" y="568"/>
                    <a:pt x="751" y="563"/>
                    <a:pt x="758" y="560"/>
                  </a:cubicBezTo>
                  <a:cubicBezTo>
                    <a:pt x="760" y="555"/>
                    <a:pt x="757" y="553"/>
                    <a:pt x="757" y="549"/>
                  </a:cubicBezTo>
                  <a:cubicBezTo>
                    <a:pt x="755" y="549"/>
                    <a:pt x="754" y="546"/>
                    <a:pt x="753" y="548"/>
                  </a:cubicBezTo>
                  <a:cubicBezTo>
                    <a:pt x="754" y="545"/>
                    <a:pt x="751" y="546"/>
                    <a:pt x="751" y="542"/>
                  </a:cubicBezTo>
                  <a:cubicBezTo>
                    <a:pt x="750" y="545"/>
                    <a:pt x="748" y="548"/>
                    <a:pt x="752" y="551"/>
                  </a:cubicBezTo>
                  <a:cubicBezTo>
                    <a:pt x="751" y="552"/>
                    <a:pt x="750" y="552"/>
                    <a:pt x="748" y="553"/>
                  </a:cubicBezTo>
                  <a:cubicBezTo>
                    <a:pt x="750" y="553"/>
                    <a:pt x="753" y="556"/>
                    <a:pt x="752" y="559"/>
                  </a:cubicBezTo>
                  <a:cubicBezTo>
                    <a:pt x="751" y="559"/>
                    <a:pt x="752" y="558"/>
                    <a:pt x="752" y="558"/>
                  </a:cubicBezTo>
                  <a:cubicBezTo>
                    <a:pt x="750" y="559"/>
                    <a:pt x="748" y="561"/>
                    <a:pt x="749" y="564"/>
                  </a:cubicBezTo>
                  <a:cubicBezTo>
                    <a:pt x="747" y="563"/>
                    <a:pt x="743" y="561"/>
                    <a:pt x="745" y="559"/>
                  </a:cubicBezTo>
                  <a:cubicBezTo>
                    <a:pt x="745" y="558"/>
                    <a:pt x="743" y="560"/>
                    <a:pt x="741" y="558"/>
                  </a:cubicBezTo>
                  <a:cubicBezTo>
                    <a:pt x="741" y="557"/>
                    <a:pt x="742" y="557"/>
                    <a:pt x="743" y="557"/>
                  </a:cubicBezTo>
                  <a:cubicBezTo>
                    <a:pt x="743" y="555"/>
                    <a:pt x="741" y="557"/>
                    <a:pt x="740" y="557"/>
                  </a:cubicBezTo>
                  <a:cubicBezTo>
                    <a:pt x="740" y="555"/>
                    <a:pt x="741" y="555"/>
                    <a:pt x="741" y="555"/>
                  </a:cubicBezTo>
                  <a:cubicBezTo>
                    <a:pt x="740" y="554"/>
                    <a:pt x="740" y="555"/>
                    <a:pt x="739" y="555"/>
                  </a:cubicBezTo>
                  <a:cubicBezTo>
                    <a:pt x="740" y="560"/>
                    <a:pt x="742" y="565"/>
                    <a:pt x="739" y="566"/>
                  </a:cubicBezTo>
                  <a:cubicBezTo>
                    <a:pt x="740" y="569"/>
                    <a:pt x="733" y="573"/>
                    <a:pt x="739" y="575"/>
                  </a:cubicBezTo>
                  <a:cubicBezTo>
                    <a:pt x="738" y="575"/>
                    <a:pt x="738" y="576"/>
                    <a:pt x="738" y="576"/>
                  </a:cubicBezTo>
                  <a:cubicBezTo>
                    <a:pt x="738" y="577"/>
                    <a:pt x="737" y="576"/>
                    <a:pt x="736" y="576"/>
                  </a:cubicBezTo>
                  <a:cubicBezTo>
                    <a:pt x="736" y="576"/>
                    <a:pt x="737" y="577"/>
                    <a:pt x="737" y="577"/>
                  </a:cubicBezTo>
                  <a:cubicBezTo>
                    <a:pt x="737" y="578"/>
                    <a:pt x="736" y="577"/>
                    <a:pt x="734" y="577"/>
                  </a:cubicBezTo>
                  <a:cubicBezTo>
                    <a:pt x="734" y="576"/>
                    <a:pt x="735" y="576"/>
                    <a:pt x="735" y="575"/>
                  </a:cubicBezTo>
                  <a:cubicBezTo>
                    <a:pt x="732" y="574"/>
                    <a:pt x="732" y="580"/>
                    <a:pt x="730" y="576"/>
                  </a:cubicBezTo>
                  <a:cubicBezTo>
                    <a:pt x="729" y="578"/>
                    <a:pt x="733" y="578"/>
                    <a:pt x="732" y="580"/>
                  </a:cubicBezTo>
                  <a:cubicBezTo>
                    <a:pt x="731" y="578"/>
                    <a:pt x="728" y="577"/>
                    <a:pt x="725" y="577"/>
                  </a:cubicBezTo>
                  <a:cubicBezTo>
                    <a:pt x="726" y="578"/>
                    <a:pt x="726" y="579"/>
                    <a:pt x="727" y="578"/>
                  </a:cubicBezTo>
                  <a:cubicBezTo>
                    <a:pt x="728" y="583"/>
                    <a:pt x="722" y="583"/>
                    <a:pt x="723" y="588"/>
                  </a:cubicBezTo>
                  <a:cubicBezTo>
                    <a:pt x="720" y="589"/>
                    <a:pt x="720" y="584"/>
                    <a:pt x="716" y="587"/>
                  </a:cubicBezTo>
                  <a:cubicBezTo>
                    <a:pt x="720" y="584"/>
                    <a:pt x="723" y="581"/>
                    <a:pt x="722" y="576"/>
                  </a:cubicBezTo>
                  <a:cubicBezTo>
                    <a:pt x="723" y="576"/>
                    <a:pt x="723" y="577"/>
                    <a:pt x="724" y="577"/>
                  </a:cubicBezTo>
                  <a:cubicBezTo>
                    <a:pt x="722" y="574"/>
                    <a:pt x="724" y="575"/>
                    <a:pt x="721" y="572"/>
                  </a:cubicBezTo>
                  <a:cubicBezTo>
                    <a:pt x="721" y="571"/>
                    <a:pt x="721" y="572"/>
                    <a:pt x="721" y="572"/>
                  </a:cubicBezTo>
                  <a:cubicBezTo>
                    <a:pt x="724" y="573"/>
                    <a:pt x="723" y="569"/>
                    <a:pt x="724" y="568"/>
                  </a:cubicBezTo>
                  <a:cubicBezTo>
                    <a:pt x="723" y="568"/>
                    <a:pt x="721" y="568"/>
                    <a:pt x="721" y="570"/>
                  </a:cubicBezTo>
                  <a:cubicBezTo>
                    <a:pt x="720" y="568"/>
                    <a:pt x="724" y="566"/>
                    <a:pt x="725" y="562"/>
                  </a:cubicBezTo>
                  <a:cubicBezTo>
                    <a:pt x="727" y="563"/>
                    <a:pt x="726" y="565"/>
                    <a:pt x="729" y="565"/>
                  </a:cubicBezTo>
                  <a:cubicBezTo>
                    <a:pt x="728" y="564"/>
                    <a:pt x="728" y="563"/>
                    <a:pt x="728" y="561"/>
                  </a:cubicBezTo>
                  <a:cubicBezTo>
                    <a:pt x="727" y="560"/>
                    <a:pt x="727" y="561"/>
                    <a:pt x="725" y="560"/>
                  </a:cubicBezTo>
                  <a:cubicBezTo>
                    <a:pt x="725" y="559"/>
                    <a:pt x="726" y="559"/>
                    <a:pt x="727" y="558"/>
                  </a:cubicBezTo>
                  <a:cubicBezTo>
                    <a:pt x="727" y="556"/>
                    <a:pt x="723" y="557"/>
                    <a:pt x="725" y="554"/>
                  </a:cubicBezTo>
                  <a:cubicBezTo>
                    <a:pt x="722" y="555"/>
                    <a:pt x="724" y="558"/>
                    <a:pt x="723" y="559"/>
                  </a:cubicBezTo>
                  <a:cubicBezTo>
                    <a:pt x="721" y="556"/>
                    <a:pt x="712" y="557"/>
                    <a:pt x="711" y="553"/>
                  </a:cubicBezTo>
                  <a:cubicBezTo>
                    <a:pt x="709" y="554"/>
                    <a:pt x="710" y="557"/>
                    <a:pt x="708" y="560"/>
                  </a:cubicBezTo>
                  <a:cubicBezTo>
                    <a:pt x="707" y="559"/>
                    <a:pt x="705" y="560"/>
                    <a:pt x="704" y="560"/>
                  </a:cubicBezTo>
                  <a:cubicBezTo>
                    <a:pt x="703" y="562"/>
                    <a:pt x="704" y="562"/>
                    <a:pt x="704" y="564"/>
                  </a:cubicBezTo>
                  <a:cubicBezTo>
                    <a:pt x="703" y="563"/>
                    <a:pt x="702" y="560"/>
                    <a:pt x="701" y="562"/>
                  </a:cubicBezTo>
                  <a:cubicBezTo>
                    <a:pt x="700" y="561"/>
                    <a:pt x="701" y="560"/>
                    <a:pt x="702" y="560"/>
                  </a:cubicBezTo>
                  <a:cubicBezTo>
                    <a:pt x="702" y="559"/>
                    <a:pt x="699" y="559"/>
                    <a:pt x="700" y="561"/>
                  </a:cubicBezTo>
                  <a:cubicBezTo>
                    <a:pt x="699" y="559"/>
                    <a:pt x="698" y="557"/>
                    <a:pt x="697" y="555"/>
                  </a:cubicBezTo>
                  <a:cubicBezTo>
                    <a:pt x="695" y="554"/>
                    <a:pt x="696" y="556"/>
                    <a:pt x="694" y="554"/>
                  </a:cubicBezTo>
                  <a:cubicBezTo>
                    <a:pt x="695" y="557"/>
                    <a:pt x="692" y="564"/>
                    <a:pt x="689" y="567"/>
                  </a:cubicBezTo>
                  <a:cubicBezTo>
                    <a:pt x="689" y="568"/>
                    <a:pt x="690" y="568"/>
                    <a:pt x="691" y="568"/>
                  </a:cubicBezTo>
                  <a:cubicBezTo>
                    <a:pt x="690" y="569"/>
                    <a:pt x="686" y="568"/>
                    <a:pt x="688" y="567"/>
                  </a:cubicBezTo>
                  <a:cubicBezTo>
                    <a:pt x="686" y="567"/>
                    <a:pt x="688" y="568"/>
                    <a:pt x="687" y="570"/>
                  </a:cubicBezTo>
                  <a:cubicBezTo>
                    <a:pt x="687" y="569"/>
                    <a:pt x="685" y="569"/>
                    <a:pt x="686" y="567"/>
                  </a:cubicBezTo>
                  <a:cubicBezTo>
                    <a:pt x="684" y="568"/>
                    <a:pt x="686" y="571"/>
                    <a:pt x="684" y="572"/>
                  </a:cubicBezTo>
                  <a:cubicBezTo>
                    <a:pt x="681" y="570"/>
                    <a:pt x="680" y="572"/>
                    <a:pt x="678" y="572"/>
                  </a:cubicBezTo>
                  <a:cubicBezTo>
                    <a:pt x="677" y="571"/>
                    <a:pt x="676" y="571"/>
                    <a:pt x="677" y="569"/>
                  </a:cubicBezTo>
                  <a:cubicBezTo>
                    <a:pt x="677" y="570"/>
                    <a:pt x="678" y="571"/>
                    <a:pt x="679" y="571"/>
                  </a:cubicBezTo>
                  <a:cubicBezTo>
                    <a:pt x="679" y="566"/>
                    <a:pt x="683" y="567"/>
                    <a:pt x="685" y="565"/>
                  </a:cubicBezTo>
                  <a:cubicBezTo>
                    <a:pt x="683" y="565"/>
                    <a:pt x="680" y="564"/>
                    <a:pt x="678" y="567"/>
                  </a:cubicBezTo>
                  <a:cubicBezTo>
                    <a:pt x="677" y="565"/>
                    <a:pt x="675" y="561"/>
                    <a:pt x="674" y="562"/>
                  </a:cubicBezTo>
                  <a:cubicBezTo>
                    <a:pt x="671" y="561"/>
                    <a:pt x="678" y="560"/>
                    <a:pt x="674" y="559"/>
                  </a:cubicBezTo>
                  <a:cubicBezTo>
                    <a:pt x="676" y="558"/>
                    <a:pt x="678" y="555"/>
                    <a:pt x="680" y="553"/>
                  </a:cubicBezTo>
                  <a:cubicBezTo>
                    <a:pt x="680" y="553"/>
                    <a:pt x="680" y="555"/>
                    <a:pt x="680" y="555"/>
                  </a:cubicBezTo>
                  <a:cubicBezTo>
                    <a:pt x="682" y="554"/>
                    <a:pt x="679" y="551"/>
                    <a:pt x="682" y="551"/>
                  </a:cubicBezTo>
                  <a:cubicBezTo>
                    <a:pt x="685" y="551"/>
                    <a:pt x="682" y="552"/>
                    <a:pt x="683" y="553"/>
                  </a:cubicBezTo>
                  <a:cubicBezTo>
                    <a:pt x="685" y="553"/>
                    <a:pt x="683" y="552"/>
                    <a:pt x="684" y="552"/>
                  </a:cubicBezTo>
                  <a:cubicBezTo>
                    <a:pt x="683" y="550"/>
                    <a:pt x="682" y="547"/>
                    <a:pt x="681" y="545"/>
                  </a:cubicBezTo>
                  <a:cubicBezTo>
                    <a:pt x="679" y="545"/>
                    <a:pt x="679" y="548"/>
                    <a:pt x="677" y="546"/>
                  </a:cubicBezTo>
                  <a:cubicBezTo>
                    <a:pt x="678" y="549"/>
                    <a:pt x="675" y="550"/>
                    <a:pt x="673" y="550"/>
                  </a:cubicBezTo>
                  <a:cubicBezTo>
                    <a:pt x="675" y="549"/>
                    <a:pt x="672" y="548"/>
                    <a:pt x="670" y="548"/>
                  </a:cubicBezTo>
                  <a:cubicBezTo>
                    <a:pt x="671" y="545"/>
                    <a:pt x="670" y="544"/>
                    <a:pt x="669" y="542"/>
                  </a:cubicBezTo>
                  <a:cubicBezTo>
                    <a:pt x="665" y="542"/>
                    <a:pt x="667" y="544"/>
                    <a:pt x="666" y="545"/>
                  </a:cubicBezTo>
                  <a:cubicBezTo>
                    <a:pt x="664" y="544"/>
                    <a:pt x="665" y="540"/>
                    <a:pt x="663" y="540"/>
                  </a:cubicBezTo>
                  <a:cubicBezTo>
                    <a:pt x="664" y="538"/>
                    <a:pt x="665" y="539"/>
                    <a:pt x="665" y="537"/>
                  </a:cubicBezTo>
                  <a:cubicBezTo>
                    <a:pt x="665" y="536"/>
                    <a:pt x="665" y="535"/>
                    <a:pt x="664" y="535"/>
                  </a:cubicBezTo>
                  <a:cubicBezTo>
                    <a:pt x="663" y="536"/>
                    <a:pt x="666" y="537"/>
                    <a:pt x="663" y="536"/>
                  </a:cubicBezTo>
                  <a:cubicBezTo>
                    <a:pt x="662" y="534"/>
                    <a:pt x="663" y="535"/>
                    <a:pt x="664" y="533"/>
                  </a:cubicBezTo>
                  <a:cubicBezTo>
                    <a:pt x="663" y="533"/>
                    <a:pt x="663" y="533"/>
                    <a:pt x="662" y="534"/>
                  </a:cubicBezTo>
                  <a:cubicBezTo>
                    <a:pt x="662" y="533"/>
                    <a:pt x="663" y="531"/>
                    <a:pt x="663" y="528"/>
                  </a:cubicBezTo>
                  <a:cubicBezTo>
                    <a:pt x="664" y="529"/>
                    <a:pt x="664" y="528"/>
                    <a:pt x="666" y="528"/>
                  </a:cubicBezTo>
                  <a:cubicBezTo>
                    <a:pt x="666" y="526"/>
                    <a:pt x="661" y="524"/>
                    <a:pt x="665" y="522"/>
                  </a:cubicBezTo>
                  <a:cubicBezTo>
                    <a:pt x="660" y="520"/>
                    <a:pt x="666" y="516"/>
                    <a:pt x="660" y="512"/>
                  </a:cubicBezTo>
                  <a:cubicBezTo>
                    <a:pt x="662" y="509"/>
                    <a:pt x="662" y="510"/>
                    <a:pt x="662" y="506"/>
                  </a:cubicBezTo>
                  <a:cubicBezTo>
                    <a:pt x="664" y="506"/>
                    <a:pt x="667" y="508"/>
                    <a:pt x="668" y="505"/>
                  </a:cubicBezTo>
                  <a:cubicBezTo>
                    <a:pt x="669" y="505"/>
                    <a:pt x="670" y="506"/>
                    <a:pt x="670" y="507"/>
                  </a:cubicBezTo>
                  <a:cubicBezTo>
                    <a:pt x="671" y="507"/>
                    <a:pt x="671" y="505"/>
                    <a:pt x="672" y="505"/>
                  </a:cubicBezTo>
                  <a:cubicBezTo>
                    <a:pt x="672" y="504"/>
                    <a:pt x="668" y="505"/>
                    <a:pt x="670" y="503"/>
                  </a:cubicBezTo>
                  <a:cubicBezTo>
                    <a:pt x="672" y="504"/>
                    <a:pt x="673" y="502"/>
                    <a:pt x="671" y="502"/>
                  </a:cubicBezTo>
                  <a:cubicBezTo>
                    <a:pt x="672" y="499"/>
                    <a:pt x="674" y="503"/>
                    <a:pt x="674" y="499"/>
                  </a:cubicBezTo>
                  <a:cubicBezTo>
                    <a:pt x="672" y="500"/>
                    <a:pt x="670" y="500"/>
                    <a:pt x="669" y="503"/>
                  </a:cubicBezTo>
                  <a:cubicBezTo>
                    <a:pt x="668" y="500"/>
                    <a:pt x="669" y="500"/>
                    <a:pt x="670" y="497"/>
                  </a:cubicBezTo>
                  <a:cubicBezTo>
                    <a:pt x="670" y="497"/>
                    <a:pt x="671" y="498"/>
                    <a:pt x="672" y="498"/>
                  </a:cubicBezTo>
                  <a:cubicBezTo>
                    <a:pt x="669" y="495"/>
                    <a:pt x="675" y="496"/>
                    <a:pt x="672" y="495"/>
                  </a:cubicBezTo>
                  <a:cubicBezTo>
                    <a:pt x="675" y="495"/>
                    <a:pt x="679" y="494"/>
                    <a:pt x="681" y="498"/>
                  </a:cubicBezTo>
                  <a:cubicBezTo>
                    <a:pt x="682" y="495"/>
                    <a:pt x="677" y="495"/>
                    <a:pt x="677" y="493"/>
                  </a:cubicBezTo>
                  <a:cubicBezTo>
                    <a:pt x="679" y="494"/>
                    <a:pt x="680" y="495"/>
                    <a:pt x="682" y="495"/>
                  </a:cubicBezTo>
                  <a:cubicBezTo>
                    <a:pt x="683" y="493"/>
                    <a:pt x="682" y="493"/>
                    <a:pt x="684" y="494"/>
                  </a:cubicBezTo>
                  <a:cubicBezTo>
                    <a:pt x="685" y="492"/>
                    <a:pt x="683" y="492"/>
                    <a:pt x="684" y="490"/>
                  </a:cubicBezTo>
                  <a:cubicBezTo>
                    <a:pt x="674" y="490"/>
                    <a:pt x="672" y="478"/>
                    <a:pt x="665" y="477"/>
                  </a:cubicBezTo>
                  <a:cubicBezTo>
                    <a:pt x="665" y="483"/>
                    <a:pt x="659" y="484"/>
                    <a:pt x="659" y="490"/>
                  </a:cubicBezTo>
                  <a:cubicBezTo>
                    <a:pt x="656" y="491"/>
                    <a:pt x="654" y="490"/>
                    <a:pt x="653" y="490"/>
                  </a:cubicBezTo>
                  <a:cubicBezTo>
                    <a:pt x="651" y="489"/>
                    <a:pt x="655" y="484"/>
                    <a:pt x="651" y="484"/>
                  </a:cubicBezTo>
                  <a:cubicBezTo>
                    <a:pt x="655" y="481"/>
                    <a:pt x="649" y="479"/>
                    <a:pt x="651" y="476"/>
                  </a:cubicBezTo>
                  <a:cubicBezTo>
                    <a:pt x="649" y="476"/>
                    <a:pt x="647" y="476"/>
                    <a:pt x="647" y="471"/>
                  </a:cubicBezTo>
                  <a:cubicBezTo>
                    <a:pt x="645" y="470"/>
                    <a:pt x="645" y="472"/>
                    <a:pt x="644" y="474"/>
                  </a:cubicBezTo>
                  <a:cubicBezTo>
                    <a:pt x="643" y="474"/>
                    <a:pt x="642" y="469"/>
                    <a:pt x="645" y="471"/>
                  </a:cubicBezTo>
                  <a:cubicBezTo>
                    <a:pt x="645" y="468"/>
                    <a:pt x="641" y="472"/>
                    <a:pt x="643" y="468"/>
                  </a:cubicBezTo>
                  <a:cubicBezTo>
                    <a:pt x="642" y="468"/>
                    <a:pt x="641" y="468"/>
                    <a:pt x="641" y="470"/>
                  </a:cubicBezTo>
                  <a:cubicBezTo>
                    <a:pt x="640" y="468"/>
                    <a:pt x="637" y="467"/>
                    <a:pt x="635" y="466"/>
                  </a:cubicBezTo>
                  <a:cubicBezTo>
                    <a:pt x="633" y="466"/>
                    <a:pt x="636" y="470"/>
                    <a:pt x="634" y="467"/>
                  </a:cubicBezTo>
                  <a:cubicBezTo>
                    <a:pt x="633" y="469"/>
                    <a:pt x="634" y="470"/>
                    <a:pt x="633" y="471"/>
                  </a:cubicBezTo>
                  <a:cubicBezTo>
                    <a:pt x="631" y="472"/>
                    <a:pt x="630" y="469"/>
                    <a:pt x="630" y="471"/>
                  </a:cubicBezTo>
                  <a:cubicBezTo>
                    <a:pt x="629" y="471"/>
                    <a:pt x="627" y="466"/>
                    <a:pt x="626" y="471"/>
                  </a:cubicBezTo>
                  <a:cubicBezTo>
                    <a:pt x="626" y="469"/>
                    <a:pt x="625" y="467"/>
                    <a:pt x="622" y="468"/>
                  </a:cubicBezTo>
                  <a:cubicBezTo>
                    <a:pt x="627" y="467"/>
                    <a:pt x="622" y="465"/>
                    <a:pt x="620" y="465"/>
                  </a:cubicBezTo>
                  <a:cubicBezTo>
                    <a:pt x="618" y="464"/>
                    <a:pt x="624" y="466"/>
                    <a:pt x="623" y="462"/>
                  </a:cubicBezTo>
                  <a:cubicBezTo>
                    <a:pt x="624" y="463"/>
                    <a:pt x="624" y="465"/>
                    <a:pt x="625" y="465"/>
                  </a:cubicBezTo>
                  <a:cubicBezTo>
                    <a:pt x="627" y="464"/>
                    <a:pt x="623" y="462"/>
                    <a:pt x="624" y="460"/>
                  </a:cubicBezTo>
                  <a:cubicBezTo>
                    <a:pt x="623" y="460"/>
                    <a:pt x="623" y="462"/>
                    <a:pt x="620" y="461"/>
                  </a:cubicBezTo>
                  <a:cubicBezTo>
                    <a:pt x="623" y="455"/>
                    <a:pt x="625" y="462"/>
                    <a:pt x="625" y="454"/>
                  </a:cubicBezTo>
                  <a:cubicBezTo>
                    <a:pt x="623" y="454"/>
                    <a:pt x="626" y="456"/>
                    <a:pt x="625" y="457"/>
                  </a:cubicBezTo>
                  <a:cubicBezTo>
                    <a:pt x="622" y="453"/>
                    <a:pt x="623" y="452"/>
                    <a:pt x="623" y="448"/>
                  </a:cubicBezTo>
                  <a:cubicBezTo>
                    <a:pt x="622" y="449"/>
                    <a:pt x="621" y="450"/>
                    <a:pt x="620" y="450"/>
                  </a:cubicBezTo>
                  <a:cubicBezTo>
                    <a:pt x="617" y="449"/>
                    <a:pt x="620" y="448"/>
                    <a:pt x="619" y="447"/>
                  </a:cubicBezTo>
                  <a:cubicBezTo>
                    <a:pt x="617" y="447"/>
                    <a:pt x="614" y="447"/>
                    <a:pt x="612" y="445"/>
                  </a:cubicBezTo>
                  <a:cubicBezTo>
                    <a:pt x="614" y="443"/>
                    <a:pt x="616" y="442"/>
                    <a:pt x="614" y="440"/>
                  </a:cubicBezTo>
                  <a:cubicBezTo>
                    <a:pt x="617" y="443"/>
                    <a:pt x="619" y="439"/>
                    <a:pt x="623" y="440"/>
                  </a:cubicBezTo>
                  <a:cubicBezTo>
                    <a:pt x="620" y="438"/>
                    <a:pt x="621" y="438"/>
                    <a:pt x="621" y="434"/>
                  </a:cubicBezTo>
                  <a:cubicBezTo>
                    <a:pt x="622" y="435"/>
                    <a:pt x="624" y="434"/>
                    <a:pt x="623" y="434"/>
                  </a:cubicBezTo>
                  <a:cubicBezTo>
                    <a:pt x="624" y="432"/>
                    <a:pt x="625" y="436"/>
                    <a:pt x="628" y="436"/>
                  </a:cubicBezTo>
                  <a:cubicBezTo>
                    <a:pt x="632" y="433"/>
                    <a:pt x="629" y="432"/>
                    <a:pt x="630" y="429"/>
                  </a:cubicBezTo>
                  <a:cubicBezTo>
                    <a:pt x="626" y="427"/>
                    <a:pt x="626" y="422"/>
                    <a:pt x="623" y="420"/>
                  </a:cubicBezTo>
                  <a:cubicBezTo>
                    <a:pt x="626" y="418"/>
                    <a:pt x="621" y="413"/>
                    <a:pt x="625" y="413"/>
                  </a:cubicBezTo>
                  <a:cubicBezTo>
                    <a:pt x="625" y="412"/>
                    <a:pt x="624" y="412"/>
                    <a:pt x="623" y="412"/>
                  </a:cubicBezTo>
                  <a:cubicBezTo>
                    <a:pt x="622" y="412"/>
                    <a:pt x="621" y="414"/>
                    <a:pt x="621" y="416"/>
                  </a:cubicBezTo>
                  <a:cubicBezTo>
                    <a:pt x="620" y="416"/>
                    <a:pt x="619" y="416"/>
                    <a:pt x="618" y="416"/>
                  </a:cubicBezTo>
                  <a:cubicBezTo>
                    <a:pt x="617" y="413"/>
                    <a:pt x="612" y="415"/>
                    <a:pt x="611" y="410"/>
                  </a:cubicBezTo>
                  <a:cubicBezTo>
                    <a:pt x="608" y="411"/>
                    <a:pt x="607" y="415"/>
                    <a:pt x="605" y="418"/>
                  </a:cubicBezTo>
                  <a:cubicBezTo>
                    <a:pt x="603" y="416"/>
                    <a:pt x="603" y="413"/>
                    <a:pt x="598" y="414"/>
                  </a:cubicBezTo>
                  <a:cubicBezTo>
                    <a:pt x="599" y="409"/>
                    <a:pt x="598" y="409"/>
                    <a:pt x="594" y="406"/>
                  </a:cubicBezTo>
                  <a:cubicBezTo>
                    <a:pt x="592" y="405"/>
                    <a:pt x="592" y="406"/>
                    <a:pt x="592" y="408"/>
                  </a:cubicBezTo>
                  <a:cubicBezTo>
                    <a:pt x="589" y="407"/>
                    <a:pt x="592" y="407"/>
                    <a:pt x="591" y="406"/>
                  </a:cubicBezTo>
                  <a:cubicBezTo>
                    <a:pt x="589" y="406"/>
                    <a:pt x="587" y="406"/>
                    <a:pt x="587" y="408"/>
                  </a:cubicBezTo>
                  <a:cubicBezTo>
                    <a:pt x="584" y="408"/>
                    <a:pt x="581" y="408"/>
                    <a:pt x="583" y="405"/>
                  </a:cubicBezTo>
                  <a:cubicBezTo>
                    <a:pt x="579" y="410"/>
                    <a:pt x="578" y="409"/>
                    <a:pt x="573" y="409"/>
                  </a:cubicBezTo>
                  <a:cubicBezTo>
                    <a:pt x="572" y="408"/>
                    <a:pt x="572" y="407"/>
                    <a:pt x="571" y="406"/>
                  </a:cubicBezTo>
                  <a:cubicBezTo>
                    <a:pt x="573" y="406"/>
                    <a:pt x="572" y="404"/>
                    <a:pt x="569" y="404"/>
                  </a:cubicBezTo>
                  <a:cubicBezTo>
                    <a:pt x="569" y="402"/>
                    <a:pt x="571" y="402"/>
                    <a:pt x="572" y="400"/>
                  </a:cubicBezTo>
                  <a:cubicBezTo>
                    <a:pt x="570" y="399"/>
                    <a:pt x="569" y="400"/>
                    <a:pt x="569" y="401"/>
                  </a:cubicBezTo>
                  <a:cubicBezTo>
                    <a:pt x="568" y="401"/>
                    <a:pt x="569" y="399"/>
                    <a:pt x="566" y="399"/>
                  </a:cubicBezTo>
                  <a:cubicBezTo>
                    <a:pt x="570" y="397"/>
                    <a:pt x="566" y="394"/>
                    <a:pt x="568" y="392"/>
                  </a:cubicBezTo>
                  <a:cubicBezTo>
                    <a:pt x="568" y="390"/>
                    <a:pt x="565" y="390"/>
                    <a:pt x="564" y="389"/>
                  </a:cubicBezTo>
                  <a:cubicBezTo>
                    <a:pt x="570" y="382"/>
                    <a:pt x="559" y="380"/>
                    <a:pt x="554" y="377"/>
                  </a:cubicBezTo>
                  <a:cubicBezTo>
                    <a:pt x="554" y="377"/>
                    <a:pt x="555" y="377"/>
                    <a:pt x="556" y="378"/>
                  </a:cubicBezTo>
                  <a:cubicBezTo>
                    <a:pt x="556" y="379"/>
                    <a:pt x="555" y="378"/>
                    <a:pt x="554" y="378"/>
                  </a:cubicBezTo>
                  <a:cubicBezTo>
                    <a:pt x="554" y="380"/>
                    <a:pt x="557" y="379"/>
                    <a:pt x="559" y="380"/>
                  </a:cubicBezTo>
                  <a:cubicBezTo>
                    <a:pt x="553" y="381"/>
                    <a:pt x="559" y="395"/>
                    <a:pt x="554" y="395"/>
                  </a:cubicBezTo>
                  <a:cubicBezTo>
                    <a:pt x="557" y="392"/>
                    <a:pt x="553" y="391"/>
                    <a:pt x="555" y="387"/>
                  </a:cubicBezTo>
                  <a:cubicBezTo>
                    <a:pt x="551" y="387"/>
                    <a:pt x="552" y="388"/>
                    <a:pt x="548" y="389"/>
                  </a:cubicBezTo>
                  <a:cubicBezTo>
                    <a:pt x="548" y="387"/>
                    <a:pt x="549" y="385"/>
                    <a:pt x="550" y="384"/>
                  </a:cubicBezTo>
                  <a:cubicBezTo>
                    <a:pt x="549" y="383"/>
                    <a:pt x="549" y="382"/>
                    <a:pt x="548" y="382"/>
                  </a:cubicBezTo>
                  <a:cubicBezTo>
                    <a:pt x="547" y="382"/>
                    <a:pt x="547" y="383"/>
                    <a:pt x="545" y="383"/>
                  </a:cubicBezTo>
                  <a:cubicBezTo>
                    <a:pt x="545" y="383"/>
                    <a:pt x="546" y="384"/>
                    <a:pt x="546" y="384"/>
                  </a:cubicBezTo>
                  <a:cubicBezTo>
                    <a:pt x="545" y="385"/>
                    <a:pt x="544" y="386"/>
                    <a:pt x="542" y="385"/>
                  </a:cubicBezTo>
                  <a:cubicBezTo>
                    <a:pt x="543" y="385"/>
                    <a:pt x="547" y="381"/>
                    <a:pt x="542" y="380"/>
                  </a:cubicBezTo>
                  <a:cubicBezTo>
                    <a:pt x="545" y="379"/>
                    <a:pt x="547" y="374"/>
                    <a:pt x="543" y="374"/>
                  </a:cubicBezTo>
                  <a:cubicBezTo>
                    <a:pt x="545" y="373"/>
                    <a:pt x="546" y="370"/>
                    <a:pt x="546" y="368"/>
                  </a:cubicBezTo>
                  <a:cubicBezTo>
                    <a:pt x="548" y="369"/>
                    <a:pt x="548" y="368"/>
                    <a:pt x="549" y="369"/>
                  </a:cubicBezTo>
                  <a:cubicBezTo>
                    <a:pt x="549" y="368"/>
                    <a:pt x="546" y="367"/>
                    <a:pt x="548" y="366"/>
                  </a:cubicBezTo>
                  <a:cubicBezTo>
                    <a:pt x="546" y="365"/>
                    <a:pt x="545" y="368"/>
                    <a:pt x="543" y="365"/>
                  </a:cubicBezTo>
                  <a:cubicBezTo>
                    <a:pt x="545" y="362"/>
                    <a:pt x="547" y="359"/>
                    <a:pt x="546" y="357"/>
                  </a:cubicBezTo>
                  <a:cubicBezTo>
                    <a:pt x="546" y="355"/>
                    <a:pt x="549" y="357"/>
                    <a:pt x="550" y="357"/>
                  </a:cubicBezTo>
                  <a:cubicBezTo>
                    <a:pt x="547" y="355"/>
                    <a:pt x="542" y="354"/>
                    <a:pt x="541" y="357"/>
                  </a:cubicBezTo>
                  <a:cubicBezTo>
                    <a:pt x="540" y="356"/>
                    <a:pt x="541" y="355"/>
                    <a:pt x="540" y="352"/>
                  </a:cubicBezTo>
                  <a:cubicBezTo>
                    <a:pt x="543" y="351"/>
                    <a:pt x="543" y="345"/>
                    <a:pt x="543" y="342"/>
                  </a:cubicBezTo>
                  <a:cubicBezTo>
                    <a:pt x="542" y="342"/>
                    <a:pt x="541" y="343"/>
                    <a:pt x="542" y="343"/>
                  </a:cubicBezTo>
                  <a:cubicBezTo>
                    <a:pt x="535" y="345"/>
                    <a:pt x="537" y="343"/>
                    <a:pt x="532" y="342"/>
                  </a:cubicBezTo>
                  <a:cubicBezTo>
                    <a:pt x="532" y="339"/>
                    <a:pt x="534" y="341"/>
                    <a:pt x="536" y="341"/>
                  </a:cubicBezTo>
                  <a:cubicBezTo>
                    <a:pt x="535" y="340"/>
                    <a:pt x="533" y="338"/>
                    <a:pt x="532" y="340"/>
                  </a:cubicBezTo>
                  <a:cubicBezTo>
                    <a:pt x="531" y="340"/>
                    <a:pt x="532" y="337"/>
                    <a:pt x="534" y="339"/>
                  </a:cubicBezTo>
                  <a:cubicBezTo>
                    <a:pt x="533" y="338"/>
                    <a:pt x="532" y="337"/>
                    <a:pt x="532" y="336"/>
                  </a:cubicBezTo>
                  <a:cubicBezTo>
                    <a:pt x="531" y="336"/>
                    <a:pt x="531" y="338"/>
                    <a:pt x="530" y="339"/>
                  </a:cubicBezTo>
                  <a:cubicBezTo>
                    <a:pt x="530" y="338"/>
                    <a:pt x="530" y="336"/>
                    <a:pt x="529" y="338"/>
                  </a:cubicBezTo>
                  <a:cubicBezTo>
                    <a:pt x="528" y="337"/>
                    <a:pt x="532" y="334"/>
                    <a:pt x="529" y="333"/>
                  </a:cubicBezTo>
                  <a:cubicBezTo>
                    <a:pt x="530" y="331"/>
                    <a:pt x="531" y="330"/>
                    <a:pt x="532" y="328"/>
                  </a:cubicBezTo>
                  <a:cubicBezTo>
                    <a:pt x="534" y="327"/>
                    <a:pt x="533" y="329"/>
                    <a:pt x="535" y="328"/>
                  </a:cubicBezTo>
                  <a:cubicBezTo>
                    <a:pt x="535" y="327"/>
                    <a:pt x="535" y="327"/>
                    <a:pt x="534" y="328"/>
                  </a:cubicBezTo>
                  <a:cubicBezTo>
                    <a:pt x="534" y="327"/>
                    <a:pt x="535" y="326"/>
                    <a:pt x="534" y="325"/>
                  </a:cubicBezTo>
                  <a:cubicBezTo>
                    <a:pt x="535" y="324"/>
                    <a:pt x="538" y="326"/>
                    <a:pt x="537" y="328"/>
                  </a:cubicBezTo>
                  <a:cubicBezTo>
                    <a:pt x="537" y="328"/>
                    <a:pt x="538" y="328"/>
                    <a:pt x="539" y="328"/>
                  </a:cubicBezTo>
                  <a:cubicBezTo>
                    <a:pt x="538" y="327"/>
                    <a:pt x="538" y="326"/>
                    <a:pt x="537" y="325"/>
                  </a:cubicBezTo>
                  <a:cubicBezTo>
                    <a:pt x="539" y="325"/>
                    <a:pt x="542" y="326"/>
                    <a:pt x="544" y="328"/>
                  </a:cubicBezTo>
                  <a:cubicBezTo>
                    <a:pt x="543" y="324"/>
                    <a:pt x="539" y="325"/>
                    <a:pt x="540" y="320"/>
                  </a:cubicBezTo>
                  <a:cubicBezTo>
                    <a:pt x="539" y="320"/>
                    <a:pt x="539" y="321"/>
                    <a:pt x="539" y="322"/>
                  </a:cubicBezTo>
                  <a:cubicBezTo>
                    <a:pt x="536" y="323"/>
                    <a:pt x="542" y="317"/>
                    <a:pt x="538" y="317"/>
                  </a:cubicBezTo>
                  <a:cubicBezTo>
                    <a:pt x="539" y="317"/>
                    <a:pt x="540" y="316"/>
                    <a:pt x="540" y="315"/>
                  </a:cubicBezTo>
                  <a:cubicBezTo>
                    <a:pt x="541" y="313"/>
                    <a:pt x="539" y="313"/>
                    <a:pt x="540" y="312"/>
                  </a:cubicBezTo>
                  <a:cubicBezTo>
                    <a:pt x="538" y="312"/>
                    <a:pt x="536" y="313"/>
                    <a:pt x="535" y="311"/>
                  </a:cubicBezTo>
                  <a:cubicBezTo>
                    <a:pt x="537" y="309"/>
                    <a:pt x="540" y="307"/>
                    <a:pt x="544" y="308"/>
                  </a:cubicBezTo>
                  <a:cubicBezTo>
                    <a:pt x="541" y="306"/>
                    <a:pt x="545" y="308"/>
                    <a:pt x="546" y="306"/>
                  </a:cubicBezTo>
                  <a:cubicBezTo>
                    <a:pt x="546" y="305"/>
                    <a:pt x="543" y="306"/>
                    <a:pt x="542" y="307"/>
                  </a:cubicBezTo>
                  <a:cubicBezTo>
                    <a:pt x="540" y="306"/>
                    <a:pt x="544" y="305"/>
                    <a:pt x="542" y="304"/>
                  </a:cubicBezTo>
                  <a:cubicBezTo>
                    <a:pt x="543" y="303"/>
                    <a:pt x="544" y="304"/>
                    <a:pt x="545" y="304"/>
                  </a:cubicBezTo>
                  <a:cubicBezTo>
                    <a:pt x="543" y="301"/>
                    <a:pt x="539" y="305"/>
                    <a:pt x="537" y="305"/>
                  </a:cubicBezTo>
                  <a:cubicBezTo>
                    <a:pt x="537" y="309"/>
                    <a:pt x="533" y="307"/>
                    <a:pt x="532" y="310"/>
                  </a:cubicBezTo>
                  <a:cubicBezTo>
                    <a:pt x="532" y="311"/>
                    <a:pt x="533" y="311"/>
                    <a:pt x="534" y="311"/>
                  </a:cubicBezTo>
                  <a:cubicBezTo>
                    <a:pt x="531" y="312"/>
                    <a:pt x="530" y="314"/>
                    <a:pt x="529" y="316"/>
                  </a:cubicBezTo>
                  <a:cubicBezTo>
                    <a:pt x="530" y="319"/>
                    <a:pt x="531" y="322"/>
                    <a:pt x="531" y="325"/>
                  </a:cubicBezTo>
                  <a:cubicBezTo>
                    <a:pt x="530" y="324"/>
                    <a:pt x="529" y="324"/>
                    <a:pt x="529" y="326"/>
                  </a:cubicBezTo>
                  <a:cubicBezTo>
                    <a:pt x="527" y="325"/>
                    <a:pt x="525" y="325"/>
                    <a:pt x="525" y="323"/>
                  </a:cubicBezTo>
                  <a:cubicBezTo>
                    <a:pt x="521" y="328"/>
                    <a:pt x="528" y="330"/>
                    <a:pt x="528" y="332"/>
                  </a:cubicBezTo>
                  <a:cubicBezTo>
                    <a:pt x="527" y="331"/>
                    <a:pt x="525" y="331"/>
                    <a:pt x="525" y="330"/>
                  </a:cubicBezTo>
                  <a:cubicBezTo>
                    <a:pt x="523" y="329"/>
                    <a:pt x="524" y="332"/>
                    <a:pt x="522" y="332"/>
                  </a:cubicBezTo>
                  <a:cubicBezTo>
                    <a:pt x="522" y="333"/>
                    <a:pt x="524" y="331"/>
                    <a:pt x="525" y="333"/>
                  </a:cubicBezTo>
                  <a:cubicBezTo>
                    <a:pt x="525" y="334"/>
                    <a:pt x="522" y="333"/>
                    <a:pt x="522" y="334"/>
                  </a:cubicBezTo>
                  <a:cubicBezTo>
                    <a:pt x="523" y="336"/>
                    <a:pt x="525" y="340"/>
                    <a:pt x="522" y="343"/>
                  </a:cubicBezTo>
                  <a:cubicBezTo>
                    <a:pt x="521" y="342"/>
                    <a:pt x="520" y="340"/>
                    <a:pt x="523" y="340"/>
                  </a:cubicBezTo>
                  <a:cubicBezTo>
                    <a:pt x="523" y="340"/>
                    <a:pt x="521" y="340"/>
                    <a:pt x="521" y="339"/>
                  </a:cubicBezTo>
                  <a:cubicBezTo>
                    <a:pt x="521" y="338"/>
                    <a:pt x="521" y="338"/>
                    <a:pt x="522" y="337"/>
                  </a:cubicBezTo>
                  <a:cubicBezTo>
                    <a:pt x="521" y="336"/>
                    <a:pt x="519" y="333"/>
                    <a:pt x="518" y="331"/>
                  </a:cubicBezTo>
                  <a:cubicBezTo>
                    <a:pt x="517" y="331"/>
                    <a:pt x="517" y="333"/>
                    <a:pt x="516" y="334"/>
                  </a:cubicBezTo>
                  <a:cubicBezTo>
                    <a:pt x="515" y="331"/>
                    <a:pt x="513" y="334"/>
                    <a:pt x="509" y="332"/>
                  </a:cubicBezTo>
                  <a:cubicBezTo>
                    <a:pt x="509" y="332"/>
                    <a:pt x="508" y="335"/>
                    <a:pt x="510" y="335"/>
                  </a:cubicBezTo>
                  <a:cubicBezTo>
                    <a:pt x="509" y="338"/>
                    <a:pt x="506" y="339"/>
                    <a:pt x="503" y="338"/>
                  </a:cubicBezTo>
                  <a:cubicBezTo>
                    <a:pt x="506" y="339"/>
                    <a:pt x="505" y="342"/>
                    <a:pt x="508" y="343"/>
                  </a:cubicBezTo>
                  <a:cubicBezTo>
                    <a:pt x="507" y="345"/>
                    <a:pt x="509" y="346"/>
                    <a:pt x="508" y="348"/>
                  </a:cubicBezTo>
                  <a:cubicBezTo>
                    <a:pt x="512" y="348"/>
                    <a:pt x="507" y="350"/>
                    <a:pt x="512" y="350"/>
                  </a:cubicBezTo>
                  <a:cubicBezTo>
                    <a:pt x="511" y="351"/>
                    <a:pt x="510" y="351"/>
                    <a:pt x="509" y="351"/>
                  </a:cubicBezTo>
                  <a:cubicBezTo>
                    <a:pt x="513" y="353"/>
                    <a:pt x="508" y="355"/>
                    <a:pt x="514" y="353"/>
                  </a:cubicBezTo>
                  <a:cubicBezTo>
                    <a:pt x="513" y="354"/>
                    <a:pt x="510" y="358"/>
                    <a:pt x="510" y="354"/>
                  </a:cubicBezTo>
                  <a:cubicBezTo>
                    <a:pt x="508" y="355"/>
                    <a:pt x="506" y="356"/>
                    <a:pt x="506" y="359"/>
                  </a:cubicBezTo>
                  <a:cubicBezTo>
                    <a:pt x="504" y="356"/>
                    <a:pt x="504" y="361"/>
                    <a:pt x="500" y="359"/>
                  </a:cubicBezTo>
                  <a:cubicBezTo>
                    <a:pt x="504" y="358"/>
                    <a:pt x="499" y="356"/>
                    <a:pt x="496" y="356"/>
                  </a:cubicBezTo>
                  <a:cubicBezTo>
                    <a:pt x="497" y="359"/>
                    <a:pt x="495" y="357"/>
                    <a:pt x="493" y="357"/>
                  </a:cubicBezTo>
                  <a:cubicBezTo>
                    <a:pt x="494" y="358"/>
                    <a:pt x="493" y="358"/>
                    <a:pt x="492" y="358"/>
                  </a:cubicBezTo>
                  <a:cubicBezTo>
                    <a:pt x="492" y="359"/>
                    <a:pt x="494" y="359"/>
                    <a:pt x="495" y="359"/>
                  </a:cubicBezTo>
                  <a:cubicBezTo>
                    <a:pt x="494" y="362"/>
                    <a:pt x="493" y="358"/>
                    <a:pt x="492" y="361"/>
                  </a:cubicBezTo>
                  <a:cubicBezTo>
                    <a:pt x="489" y="361"/>
                    <a:pt x="490" y="359"/>
                    <a:pt x="489" y="359"/>
                  </a:cubicBezTo>
                  <a:cubicBezTo>
                    <a:pt x="490" y="364"/>
                    <a:pt x="478" y="368"/>
                    <a:pt x="477" y="372"/>
                  </a:cubicBezTo>
                  <a:cubicBezTo>
                    <a:pt x="473" y="374"/>
                    <a:pt x="471" y="368"/>
                    <a:pt x="474" y="368"/>
                  </a:cubicBezTo>
                  <a:cubicBezTo>
                    <a:pt x="474" y="365"/>
                    <a:pt x="471" y="368"/>
                    <a:pt x="470" y="367"/>
                  </a:cubicBezTo>
                  <a:cubicBezTo>
                    <a:pt x="470" y="364"/>
                    <a:pt x="469" y="365"/>
                    <a:pt x="468" y="363"/>
                  </a:cubicBezTo>
                  <a:cubicBezTo>
                    <a:pt x="466" y="363"/>
                    <a:pt x="463" y="364"/>
                    <a:pt x="461" y="366"/>
                  </a:cubicBezTo>
                  <a:cubicBezTo>
                    <a:pt x="461" y="365"/>
                    <a:pt x="460" y="365"/>
                    <a:pt x="459" y="364"/>
                  </a:cubicBezTo>
                  <a:cubicBezTo>
                    <a:pt x="462" y="361"/>
                    <a:pt x="456" y="360"/>
                    <a:pt x="456" y="357"/>
                  </a:cubicBezTo>
                  <a:cubicBezTo>
                    <a:pt x="454" y="356"/>
                    <a:pt x="454" y="358"/>
                    <a:pt x="453" y="356"/>
                  </a:cubicBezTo>
                  <a:cubicBezTo>
                    <a:pt x="454" y="360"/>
                    <a:pt x="445" y="355"/>
                    <a:pt x="444" y="359"/>
                  </a:cubicBezTo>
                  <a:cubicBezTo>
                    <a:pt x="444" y="356"/>
                    <a:pt x="443" y="355"/>
                    <a:pt x="441" y="356"/>
                  </a:cubicBezTo>
                  <a:cubicBezTo>
                    <a:pt x="440" y="354"/>
                    <a:pt x="441" y="353"/>
                    <a:pt x="442" y="352"/>
                  </a:cubicBezTo>
                  <a:cubicBezTo>
                    <a:pt x="441" y="353"/>
                    <a:pt x="440" y="353"/>
                    <a:pt x="438" y="351"/>
                  </a:cubicBezTo>
                  <a:cubicBezTo>
                    <a:pt x="438" y="353"/>
                    <a:pt x="438" y="354"/>
                    <a:pt x="439" y="355"/>
                  </a:cubicBezTo>
                  <a:cubicBezTo>
                    <a:pt x="438" y="355"/>
                    <a:pt x="436" y="355"/>
                    <a:pt x="436" y="358"/>
                  </a:cubicBezTo>
                  <a:cubicBezTo>
                    <a:pt x="433" y="358"/>
                    <a:pt x="437" y="355"/>
                    <a:pt x="434" y="355"/>
                  </a:cubicBezTo>
                  <a:cubicBezTo>
                    <a:pt x="435" y="354"/>
                    <a:pt x="435" y="352"/>
                    <a:pt x="437" y="354"/>
                  </a:cubicBezTo>
                  <a:cubicBezTo>
                    <a:pt x="436" y="353"/>
                    <a:pt x="435" y="353"/>
                    <a:pt x="436" y="352"/>
                  </a:cubicBezTo>
                  <a:cubicBezTo>
                    <a:pt x="434" y="351"/>
                    <a:pt x="435" y="356"/>
                    <a:pt x="433" y="354"/>
                  </a:cubicBezTo>
                  <a:cubicBezTo>
                    <a:pt x="435" y="351"/>
                    <a:pt x="430" y="348"/>
                    <a:pt x="431" y="344"/>
                  </a:cubicBezTo>
                  <a:cubicBezTo>
                    <a:pt x="430" y="346"/>
                    <a:pt x="428" y="346"/>
                    <a:pt x="428" y="345"/>
                  </a:cubicBezTo>
                  <a:cubicBezTo>
                    <a:pt x="426" y="345"/>
                    <a:pt x="427" y="349"/>
                    <a:pt x="426" y="350"/>
                  </a:cubicBezTo>
                  <a:cubicBezTo>
                    <a:pt x="426" y="350"/>
                    <a:pt x="425" y="350"/>
                    <a:pt x="425" y="350"/>
                  </a:cubicBezTo>
                  <a:cubicBezTo>
                    <a:pt x="424" y="349"/>
                    <a:pt x="424" y="349"/>
                    <a:pt x="424" y="348"/>
                  </a:cubicBezTo>
                  <a:cubicBezTo>
                    <a:pt x="427" y="350"/>
                    <a:pt x="425" y="347"/>
                    <a:pt x="426" y="345"/>
                  </a:cubicBezTo>
                  <a:cubicBezTo>
                    <a:pt x="424" y="347"/>
                    <a:pt x="423" y="346"/>
                    <a:pt x="425" y="344"/>
                  </a:cubicBezTo>
                  <a:cubicBezTo>
                    <a:pt x="423" y="341"/>
                    <a:pt x="421" y="345"/>
                    <a:pt x="420" y="346"/>
                  </a:cubicBezTo>
                  <a:cubicBezTo>
                    <a:pt x="420" y="347"/>
                    <a:pt x="421" y="348"/>
                    <a:pt x="422" y="349"/>
                  </a:cubicBezTo>
                  <a:cubicBezTo>
                    <a:pt x="421" y="349"/>
                    <a:pt x="420" y="349"/>
                    <a:pt x="421" y="350"/>
                  </a:cubicBezTo>
                  <a:cubicBezTo>
                    <a:pt x="420" y="350"/>
                    <a:pt x="420" y="350"/>
                    <a:pt x="417" y="350"/>
                  </a:cubicBezTo>
                  <a:cubicBezTo>
                    <a:pt x="418" y="349"/>
                    <a:pt x="417" y="348"/>
                    <a:pt x="417" y="347"/>
                  </a:cubicBezTo>
                  <a:cubicBezTo>
                    <a:pt x="412" y="347"/>
                    <a:pt x="410" y="346"/>
                    <a:pt x="406" y="349"/>
                  </a:cubicBezTo>
                  <a:cubicBezTo>
                    <a:pt x="406" y="350"/>
                    <a:pt x="409" y="350"/>
                    <a:pt x="407" y="353"/>
                  </a:cubicBezTo>
                  <a:cubicBezTo>
                    <a:pt x="411" y="352"/>
                    <a:pt x="407" y="352"/>
                    <a:pt x="413" y="354"/>
                  </a:cubicBezTo>
                  <a:cubicBezTo>
                    <a:pt x="412" y="352"/>
                    <a:pt x="412" y="351"/>
                    <a:pt x="414" y="353"/>
                  </a:cubicBezTo>
                  <a:cubicBezTo>
                    <a:pt x="415" y="351"/>
                    <a:pt x="412" y="350"/>
                    <a:pt x="411" y="352"/>
                  </a:cubicBezTo>
                  <a:cubicBezTo>
                    <a:pt x="410" y="352"/>
                    <a:pt x="412" y="349"/>
                    <a:pt x="411" y="348"/>
                  </a:cubicBezTo>
                  <a:cubicBezTo>
                    <a:pt x="412" y="349"/>
                    <a:pt x="412" y="350"/>
                    <a:pt x="412" y="351"/>
                  </a:cubicBezTo>
                  <a:cubicBezTo>
                    <a:pt x="419" y="347"/>
                    <a:pt x="422" y="357"/>
                    <a:pt x="417" y="358"/>
                  </a:cubicBezTo>
                  <a:cubicBezTo>
                    <a:pt x="417" y="358"/>
                    <a:pt x="417" y="359"/>
                    <a:pt x="417" y="359"/>
                  </a:cubicBezTo>
                  <a:cubicBezTo>
                    <a:pt x="418" y="359"/>
                    <a:pt x="418" y="359"/>
                    <a:pt x="417" y="359"/>
                  </a:cubicBezTo>
                  <a:cubicBezTo>
                    <a:pt x="421" y="357"/>
                    <a:pt x="419" y="361"/>
                    <a:pt x="422" y="361"/>
                  </a:cubicBezTo>
                  <a:cubicBezTo>
                    <a:pt x="421" y="362"/>
                    <a:pt x="420" y="362"/>
                    <a:pt x="419" y="361"/>
                  </a:cubicBezTo>
                  <a:cubicBezTo>
                    <a:pt x="418" y="363"/>
                    <a:pt x="421" y="363"/>
                    <a:pt x="419" y="364"/>
                  </a:cubicBezTo>
                  <a:cubicBezTo>
                    <a:pt x="418" y="363"/>
                    <a:pt x="417" y="362"/>
                    <a:pt x="416" y="360"/>
                  </a:cubicBezTo>
                  <a:cubicBezTo>
                    <a:pt x="418" y="363"/>
                    <a:pt x="410" y="363"/>
                    <a:pt x="409" y="360"/>
                  </a:cubicBezTo>
                  <a:cubicBezTo>
                    <a:pt x="407" y="362"/>
                    <a:pt x="405" y="362"/>
                    <a:pt x="403" y="364"/>
                  </a:cubicBezTo>
                  <a:cubicBezTo>
                    <a:pt x="404" y="363"/>
                    <a:pt x="402" y="360"/>
                    <a:pt x="403" y="357"/>
                  </a:cubicBezTo>
                  <a:cubicBezTo>
                    <a:pt x="401" y="358"/>
                    <a:pt x="400" y="360"/>
                    <a:pt x="396" y="359"/>
                  </a:cubicBezTo>
                  <a:cubicBezTo>
                    <a:pt x="396" y="360"/>
                    <a:pt x="396" y="360"/>
                    <a:pt x="397" y="361"/>
                  </a:cubicBezTo>
                  <a:cubicBezTo>
                    <a:pt x="390" y="361"/>
                    <a:pt x="396" y="370"/>
                    <a:pt x="390" y="371"/>
                  </a:cubicBezTo>
                  <a:cubicBezTo>
                    <a:pt x="388" y="375"/>
                    <a:pt x="392" y="375"/>
                    <a:pt x="392" y="377"/>
                  </a:cubicBezTo>
                  <a:cubicBezTo>
                    <a:pt x="393" y="376"/>
                    <a:pt x="396" y="376"/>
                    <a:pt x="397" y="375"/>
                  </a:cubicBezTo>
                  <a:cubicBezTo>
                    <a:pt x="397" y="377"/>
                    <a:pt x="396" y="378"/>
                    <a:pt x="394" y="378"/>
                  </a:cubicBezTo>
                  <a:cubicBezTo>
                    <a:pt x="395" y="380"/>
                    <a:pt x="399" y="380"/>
                    <a:pt x="396" y="383"/>
                  </a:cubicBezTo>
                  <a:cubicBezTo>
                    <a:pt x="398" y="382"/>
                    <a:pt x="399" y="381"/>
                    <a:pt x="401" y="381"/>
                  </a:cubicBezTo>
                  <a:cubicBezTo>
                    <a:pt x="403" y="382"/>
                    <a:pt x="400" y="383"/>
                    <a:pt x="398" y="382"/>
                  </a:cubicBezTo>
                  <a:cubicBezTo>
                    <a:pt x="399" y="384"/>
                    <a:pt x="398" y="384"/>
                    <a:pt x="396" y="384"/>
                  </a:cubicBezTo>
                  <a:cubicBezTo>
                    <a:pt x="396" y="385"/>
                    <a:pt x="400" y="383"/>
                    <a:pt x="398" y="387"/>
                  </a:cubicBezTo>
                  <a:cubicBezTo>
                    <a:pt x="399" y="386"/>
                    <a:pt x="399" y="385"/>
                    <a:pt x="401" y="386"/>
                  </a:cubicBezTo>
                  <a:cubicBezTo>
                    <a:pt x="401" y="385"/>
                    <a:pt x="400" y="385"/>
                    <a:pt x="399" y="385"/>
                  </a:cubicBezTo>
                  <a:cubicBezTo>
                    <a:pt x="404" y="384"/>
                    <a:pt x="413" y="385"/>
                    <a:pt x="413" y="392"/>
                  </a:cubicBezTo>
                  <a:cubicBezTo>
                    <a:pt x="414" y="389"/>
                    <a:pt x="415" y="391"/>
                    <a:pt x="417" y="389"/>
                  </a:cubicBezTo>
                  <a:cubicBezTo>
                    <a:pt x="418" y="389"/>
                    <a:pt x="419" y="391"/>
                    <a:pt x="418" y="389"/>
                  </a:cubicBezTo>
                  <a:cubicBezTo>
                    <a:pt x="421" y="388"/>
                    <a:pt x="418" y="392"/>
                    <a:pt x="421" y="393"/>
                  </a:cubicBezTo>
                  <a:cubicBezTo>
                    <a:pt x="421" y="393"/>
                    <a:pt x="421" y="393"/>
                    <a:pt x="422" y="392"/>
                  </a:cubicBezTo>
                  <a:cubicBezTo>
                    <a:pt x="422" y="391"/>
                    <a:pt x="421" y="392"/>
                    <a:pt x="421" y="392"/>
                  </a:cubicBezTo>
                  <a:cubicBezTo>
                    <a:pt x="421" y="389"/>
                    <a:pt x="424" y="382"/>
                    <a:pt x="419" y="385"/>
                  </a:cubicBezTo>
                  <a:cubicBezTo>
                    <a:pt x="418" y="382"/>
                    <a:pt x="415" y="385"/>
                    <a:pt x="414" y="384"/>
                  </a:cubicBezTo>
                  <a:cubicBezTo>
                    <a:pt x="414" y="383"/>
                    <a:pt x="418" y="384"/>
                    <a:pt x="416" y="382"/>
                  </a:cubicBezTo>
                  <a:cubicBezTo>
                    <a:pt x="418" y="382"/>
                    <a:pt x="419" y="383"/>
                    <a:pt x="421" y="383"/>
                  </a:cubicBezTo>
                  <a:cubicBezTo>
                    <a:pt x="422" y="381"/>
                    <a:pt x="417" y="382"/>
                    <a:pt x="419" y="379"/>
                  </a:cubicBezTo>
                  <a:cubicBezTo>
                    <a:pt x="417" y="381"/>
                    <a:pt x="416" y="379"/>
                    <a:pt x="415" y="382"/>
                  </a:cubicBezTo>
                  <a:cubicBezTo>
                    <a:pt x="414" y="379"/>
                    <a:pt x="412" y="381"/>
                    <a:pt x="411" y="379"/>
                  </a:cubicBezTo>
                  <a:cubicBezTo>
                    <a:pt x="410" y="379"/>
                    <a:pt x="409" y="381"/>
                    <a:pt x="409" y="382"/>
                  </a:cubicBezTo>
                  <a:cubicBezTo>
                    <a:pt x="408" y="382"/>
                    <a:pt x="407" y="380"/>
                    <a:pt x="406" y="380"/>
                  </a:cubicBezTo>
                  <a:cubicBezTo>
                    <a:pt x="407" y="377"/>
                    <a:pt x="408" y="379"/>
                    <a:pt x="410" y="380"/>
                  </a:cubicBezTo>
                  <a:cubicBezTo>
                    <a:pt x="409" y="378"/>
                    <a:pt x="411" y="377"/>
                    <a:pt x="409" y="377"/>
                  </a:cubicBezTo>
                  <a:cubicBezTo>
                    <a:pt x="410" y="375"/>
                    <a:pt x="413" y="378"/>
                    <a:pt x="411" y="378"/>
                  </a:cubicBezTo>
                  <a:cubicBezTo>
                    <a:pt x="413" y="378"/>
                    <a:pt x="413" y="380"/>
                    <a:pt x="415" y="380"/>
                  </a:cubicBezTo>
                  <a:cubicBezTo>
                    <a:pt x="418" y="379"/>
                    <a:pt x="415" y="376"/>
                    <a:pt x="412" y="375"/>
                  </a:cubicBezTo>
                  <a:cubicBezTo>
                    <a:pt x="411" y="374"/>
                    <a:pt x="413" y="374"/>
                    <a:pt x="414" y="375"/>
                  </a:cubicBezTo>
                  <a:cubicBezTo>
                    <a:pt x="415" y="374"/>
                    <a:pt x="415" y="373"/>
                    <a:pt x="416" y="372"/>
                  </a:cubicBezTo>
                  <a:cubicBezTo>
                    <a:pt x="421" y="372"/>
                    <a:pt x="428" y="378"/>
                    <a:pt x="423" y="383"/>
                  </a:cubicBezTo>
                  <a:cubicBezTo>
                    <a:pt x="423" y="385"/>
                    <a:pt x="424" y="386"/>
                    <a:pt x="423" y="388"/>
                  </a:cubicBezTo>
                  <a:cubicBezTo>
                    <a:pt x="423" y="388"/>
                    <a:pt x="424" y="387"/>
                    <a:pt x="425" y="388"/>
                  </a:cubicBezTo>
                  <a:cubicBezTo>
                    <a:pt x="421" y="389"/>
                    <a:pt x="427" y="392"/>
                    <a:pt x="423" y="392"/>
                  </a:cubicBezTo>
                  <a:cubicBezTo>
                    <a:pt x="423" y="394"/>
                    <a:pt x="427" y="393"/>
                    <a:pt x="424" y="395"/>
                  </a:cubicBezTo>
                  <a:cubicBezTo>
                    <a:pt x="425" y="395"/>
                    <a:pt x="426" y="395"/>
                    <a:pt x="427" y="396"/>
                  </a:cubicBezTo>
                  <a:cubicBezTo>
                    <a:pt x="426" y="394"/>
                    <a:pt x="427" y="394"/>
                    <a:pt x="428" y="394"/>
                  </a:cubicBezTo>
                  <a:cubicBezTo>
                    <a:pt x="428" y="393"/>
                    <a:pt x="427" y="393"/>
                    <a:pt x="426" y="392"/>
                  </a:cubicBezTo>
                  <a:cubicBezTo>
                    <a:pt x="428" y="391"/>
                    <a:pt x="430" y="392"/>
                    <a:pt x="431" y="393"/>
                  </a:cubicBezTo>
                  <a:cubicBezTo>
                    <a:pt x="432" y="393"/>
                    <a:pt x="433" y="393"/>
                    <a:pt x="433" y="390"/>
                  </a:cubicBezTo>
                  <a:cubicBezTo>
                    <a:pt x="436" y="390"/>
                    <a:pt x="439" y="394"/>
                    <a:pt x="438" y="392"/>
                  </a:cubicBezTo>
                  <a:cubicBezTo>
                    <a:pt x="441" y="390"/>
                    <a:pt x="439" y="398"/>
                    <a:pt x="441" y="396"/>
                  </a:cubicBezTo>
                  <a:cubicBezTo>
                    <a:pt x="444" y="397"/>
                    <a:pt x="438" y="399"/>
                    <a:pt x="442" y="399"/>
                  </a:cubicBezTo>
                  <a:cubicBezTo>
                    <a:pt x="441" y="400"/>
                    <a:pt x="441" y="400"/>
                    <a:pt x="439" y="401"/>
                  </a:cubicBezTo>
                  <a:cubicBezTo>
                    <a:pt x="439" y="402"/>
                    <a:pt x="441" y="400"/>
                    <a:pt x="443" y="401"/>
                  </a:cubicBezTo>
                  <a:cubicBezTo>
                    <a:pt x="443" y="403"/>
                    <a:pt x="442" y="405"/>
                    <a:pt x="444" y="405"/>
                  </a:cubicBezTo>
                  <a:cubicBezTo>
                    <a:pt x="443" y="406"/>
                    <a:pt x="442" y="406"/>
                    <a:pt x="441" y="405"/>
                  </a:cubicBezTo>
                  <a:cubicBezTo>
                    <a:pt x="442" y="408"/>
                    <a:pt x="444" y="405"/>
                    <a:pt x="445" y="407"/>
                  </a:cubicBezTo>
                  <a:cubicBezTo>
                    <a:pt x="444" y="405"/>
                    <a:pt x="445" y="404"/>
                    <a:pt x="446" y="402"/>
                  </a:cubicBezTo>
                  <a:cubicBezTo>
                    <a:pt x="448" y="402"/>
                    <a:pt x="445" y="405"/>
                    <a:pt x="448" y="405"/>
                  </a:cubicBezTo>
                  <a:cubicBezTo>
                    <a:pt x="446" y="406"/>
                    <a:pt x="442" y="411"/>
                    <a:pt x="444" y="412"/>
                  </a:cubicBezTo>
                  <a:cubicBezTo>
                    <a:pt x="442" y="413"/>
                    <a:pt x="441" y="414"/>
                    <a:pt x="438" y="413"/>
                  </a:cubicBezTo>
                  <a:cubicBezTo>
                    <a:pt x="437" y="418"/>
                    <a:pt x="438" y="422"/>
                    <a:pt x="434" y="424"/>
                  </a:cubicBezTo>
                  <a:cubicBezTo>
                    <a:pt x="436" y="426"/>
                    <a:pt x="434" y="426"/>
                    <a:pt x="433" y="429"/>
                  </a:cubicBezTo>
                  <a:cubicBezTo>
                    <a:pt x="432" y="431"/>
                    <a:pt x="432" y="425"/>
                    <a:pt x="433" y="425"/>
                  </a:cubicBezTo>
                  <a:cubicBezTo>
                    <a:pt x="430" y="425"/>
                    <a:pt x="431" y="429"/>
                    <a:pt x="430" y="429"/>
                  </a:cubicBezTo>
                  <a:cubicBezTo>
                    <a:pt x="429" y="429"/>
                    <a:pt x="430" y="428"/>
                    <a:pt x="429" y="428"/>
                  </a:cubicBezTo>
                  <a:cubicBezTo>
                    <a:pt x="426" y="428"/>
                    <a:pt x="430" y="430"/>
                    <a:pt x="428" y="432"/>
                  </a:cubicBezTo>
                  <a:cubicBezTo>
                    <a:pt x="428" y="429"/>
                    <a:pt x="424" y="437"/>
                    <a:pt x="424" y="438"/>
                  </a:cubicBezTo>
                  <a:cubicBezTo>
                    <a:pt x="421" y="435"/>
                    <a:pt x="417" y="437"/>
                    <a:pt x="417" y="435"/>
                  </a:cubicBezTo>
                  <a:cubicBezTo>
                    <a:pt x="415" y="435"/>
                    <a:pt x="415" y="437"/>
                    <a:pt x="413" y="436"/>
                  </a:cubicBezTo>
                  <a:cubicBezTo>
                    <a:pt x="414" y="433"/>
                    <a:pt x="411" y="432"/>
                    <a:pt x="410" y="430"/>
                  </a:cubicBezTo>
                  <a:cubicBezTo>
                    <a:pt x="409" y="430"/>
                    <a:pt x="410" y="431"/>
                    <a:pt x="410" y="431"/>
                  </a:cubicBezTo>
                  <a:cubicBezTo>
                    <a:pt x="408" y="432"/>
                    <a:pt x="405" y="428"/>
                    <a:pt x="404" y="432"/>
                  </a:cubicBezTo>
                  <a:cubicBezTo>
                    <a:pt x="402" y="431"/>
                    <a:pt x="405" y="430"/>
                    <a:pt x="403" y="428"/>
                  </a:cubicBezTo>
                  <a:cubicBezTo>
                    <a:pt x="402" y="428"/>
                    <a:pt x="403" y="429"/>
                    <a:pt x="402" y="431"/>
                  </a:cubicBezTo>
                  <a:cubicBezTo>
                    <a:pt x="402" y="430"/>
                    <a:pt x="400" y="429"/>
                    <a:pt x="401" y="427"/>
                  </a:cubicBezTo>
                  <a:cubicBezTo>
                    <a:pt x="397" y="428"/>
                    <a:pt x="398" y="424"/>
                    <a:pt x="394" y="423"/>
                  </a:cubicBezTo>
                  <a:cubicBezTo>
                    <a:pt x="390" y="426"/>
                    <a:pt x="393" y="428"/>
                    <a:pt x="393" y="431"/>
                  </a:cubicBezTo>
                  <a:cubicBezTo>
                    <a:pt x="392" y="433"/>
                    <a:pt x="391" y="429"/>
                    <a:pt x="389" y="430"/>
                  </a:cubicBezTo>
                  <a:cubicBezTo>
                    <a:pt x="390" y="429"/>
                    <a:pt x="390" y="428"/>
                    <a:pt x="389" y="428"/>
                  </a:cubicBezTo>
                  <a:cubicBezTo>
                    <a:pt x="392" y="427"/>
                    <a:pt x="389" y="426"/>
                    <a:pt x="390" y="423"/>
                  </a:cubicBezTo>
                  <a:cubicBezTo>
                    <a:pt x="388" y="426"/>
                    <a:pt x="388" y="424"/>
                    <a:pt x="386" y="423"/>
                  </a:cubicBezTo>
                  <a:cubicBezTo>
                    <a:pt x="385" y="423"/>
                    <a:pt x="385" y="424"/>
                    <a:pt x="385" y="425"/>
                  </a:cubicBezTo>
                  <a:cubicBezTo>
                    <a:pt x="382" y="423"/>
                    <a:pt x="380" y="427"/>
                    <a:pt x="379" y="423"/>
                  </a:cubicBezTo>
                  <a:cubicBezTo>
                    <a:pt x="375" y="424"/>
                    <a:pt x="372" y="423"/>
                    <a:pt x="368" y="423"/>
                  </a:cubicBezTo>
                  <a:cubicBezTo>
                    <a:pt x="368" y="425"/>
                    <a:pt x="366" y="428"/>
                    <a:pt x="364" y="426"/>
                  </a:cubicBezTo>
                  <a:cubicBezTo>
                    <a:pt x="365" y="429"/>
                    <a:pt x="368" y="432"/>
                    <a:pt x="368" y="435"/>
                  </a:cubicBezTo>
                  <a:cubicBezTo>
                    <a:pt x="370" y="436"/>
                    <a:pt x="373" y="434"/>
                    <a:pt x="371" y="437"/>
                  </a:cubicBezTo>
                  <a:cubicBezTo>
                    <a:pt x="374" y="435"/>
                    <a:pt x="377" y="439"/>
                    <a:pt x="380" y="438"/>
                  </a:cubicBezTo>
                  <a:cubicBezTo>
                    <a:pt x="380" y="441"/>
                    <a:pt x="378" y="444"/>
                    <a:pt x="375" y="447"/>
                  </a:cubicBezTo>
                  <a:cubicBezTo>
                    <a:pt x="375" y="445"/>
                    <a:pt x="374" y="444"/>
                    <a:pt x="374" y="447"/>
                  </a:cubicBezTo>
                  <a:cubicBezTo>
                    <a:pt x="371" y="446"/>
                    <a:pt x="370" y="444"/>
                    <a:pt x="367" y="445"/>
                  </a:cubicBezTo>
                  <a:cubicBezTo>
                    <a:pt x="367" y="445"/>
                    <a:pt x="367" y="446"/>
                    <a:pt x="367" y="447"/>
                  </a:cubicBezTo>
                  <a:cubicBezTo>
                    <a:pt x="366" y="445"/>
                    <a:pt x="364" y="446"/>
                    <a:pt x="363" y="447"/>
                  </a:cubicBezTo>
                  <a:cubicBezTo>
                    <a:pt x="362" y="446"/>
                    <a:pt x="363" y="444"/>
                    <a:pt x="363" y="444"/>
                  </a:cubicBezTo>
                  <a:cubicBezTo>
                    <a:pt x="362" y="444"/>
                    <a:pt x="361" y="445"/>
                    <a:pt x="361" y="445"/>
                  </a:cubicBezTo>
                  <a:cubicBezTo>
                    <a:pt x="359" y="443"/>
                    <a:pt x="356" y="442"/>
                    <a:pt x="355" y="445"/>
                  </a:cubicBezTo>
                  <a:cubicBezTo>
                    <a:pt x="355" y="444"/>
                    <a:pt x="354" y="443"/>
                    <a:pt x="355" y="442"/>
                  </a:cubicBezTo>
                  <a:cubicBezTo>
                    <a:pt x="353" y="444"/>
                    <a:pt x="352" y="441"/>
                    <a:pt x="349" y="442"/>
                  </a:cubicBezTo>
                  <a:cubicBezTo>
                    <a:pt x="354" y="444"/>
                    <a:pt x="353" y="446"/>
                    <a:pt x="354" y="449"/>
                  </a:cubicBezTo>
                  <a:cubicBezTo>
                    <a:pt x="353" y="450"/>
                    <a:pt x="350" y="449"/>
                    <a:pt x="350" y="451"/>
                  </a:cubicBezTo>
                  <a:cubicBezTo>
                    <a:pt x="350" y="451"/>
                    <a:pt x="350" y="451"/>
                    <a:pt x="351" y="451"/>
                  </a:cubicBezTo>
                  <a:cubicBezTo>
                    <a:pt x="349" y="453"/>
                    <a:pt x="349" y="449"/>
                    <a:pt x="348" y="449"/>
                  </a:cubicBezTo>
                  <a:cubicBezTo>
                    <a:pt x="347" y="450"/>
                    <a:pt x="348" y="450"/>
                    <a:pt x="348" y="450"/>
                  </a:cubicBezTo>
                  <a:cubicBezTo>
                    <a:pt x="348" y="451"/>
                    <a:pt x="347" y="450"/>
                    <a:pt x="347" y="450"/>
                  </a:cubicBezTo>
                  <a:cubicBezTo>
                    <a:pt x="347" y="452"/>
                    <a:pt x="340" y="452"/>
                    <a:pt x="341" y="455"/>
                  </a:cubicBezTo>
                  <a:cubicBezTo>
                    <a:pt x="338" y="457"/>
                    <a:pt x="339" y="450"/>
                    <a:pt x="336" y="452"/>
                  </a:cubicBezTo>
                  <a:cubicBezTo>
                    <a:pt x="336" y="451"/>
                    <a:pt x="336" y="450"/>
                    <a:pt x="338" y="450"/>
                  </a:cubicBezTo>
                  <a:cubicBezTo>
                    <a:pt x="336" y="449"/>
                    <a:pt x="332" y="450"/>
                    <a:pt x="331" y="447"/>
                  </a:cubicBezTo>
                  <a:cubicBezTo>
                    <a:pt x="330" y="448"/>
                    <a:pt x="329" y="449"/>
                    <a:pt x="328" y="451"/>
                  </a:cubicBezTo>
                  <a:cubicBezTo>
                    <a:pt x="330" y="450"/>
                    <a:pt x="333" y="449"/>
                    <a:pt x="335" y="451"/>
                  </a:cubicBezTo>
                  <a:cubicBezTo>
                    <a:pt x="335" y="452"/>
                    <a:pt x="333" y="451"/>
                    <a:pt x="332" y="451"/>
                  </a:cubicBezTo>
                  <a:cubicBezTo>
                    <a:pt x="332" y="452"/>
                    <a:pt x="334" y="454"/>
                    <a:pt x="331" y="454"/>
                  </a:cubicBezTo>
                  <a:cubicBezTo>
                    <a:pt x="331" y="457"/>
                    <a:pt x="335" y="454"/>
                    <a:pt x="333" y="458"/>
                  </a:cubicBezTo>
                  <a:cubicBezTo>
                    <a:pt x="335" y="458"/>
                    <a:pt x="336" y="458"/>
                    <a:pt x="338" y="458"/>
                  </a:cubicBezTo>
                  <a:cubicBezTo>
                    <a:pt x="338" y="460"/>
                    <a:pt x="336" y="459"/>
                    <a:pt x="336" y="460"/>
                  </a:cubicBezTo>
                  <a:cubicBezTo>
                    <a:pt x="340" y="461"/>
                    <a:pt x="341" y="461"/>
                    <a:pt x="345" y="462"/>
                  </a:cubicBezTo>
                  <a:cubicBezTo>
                    <a:pt x="343" y="462"/>
                    <a:pt x="344" y="467"/>
                    <a:pt x="342" y="465"/>
                  </a:cubicBezTo>
                  <a:cubicBezTo>
                    <a:pt x="344" y="466"/>
                    <a:pt x="344" y="468"/>
                    <a:pt x="344" y="470"/>
                  </a:cubicBezTo>
                  <a:cubicBezTo>
                    <a:pt x="349" y="467"/>
                    <a:pt x="352" y="474"/>
                    <a:pt x="348" y="478"/>
                  </a:cubicBezTo>
                  <a:cubicBezTo>
                    <a:pt x="351" y="475"/>
                    <a:pt x="352" y="481"/>
                    <a:pt x="353" y="484"/>
                  </a:cubicBezTo>
                  <a:cubicBezTo>
                    <a:pt x="353" y="484"/>
                    <a:pt x="352" y="484"/>
                    <a:pt x="351" y="484"/>
                  </a:cubicBezTo>
                  <a:cubicBezTo>
                    <a:pt x="353" y="487"/>
                    <a:pt x="358" y="484"/>
                    <a:pt x="361" y="482"/>
                  </a:cubicBezTo>
                  <a:cubicBezTo>
                    <a:pt x="363" y="483"/>
                    <a:pt x="360" y="484"/>
                    <a:pt x="364" y="484"/>
                  </a:cubicBezTo>
                  <a:cubicBezTo>
                    <a:pt x="364" y="484"/>
                    <a:pt x="364" y="483"/>
                    <a:pt x="363" y="483"/>
                  </a:cubicBezTo>
                  <a:cubicBezTo>
                    <a:pt x="367" y="482"/>
                    <a:pt x="362" y="488"/>
                    <a:pt x="367" y="489"/>
                  </a:cubicBezTo>
                  <a:cubicBezTo>
                    <a:pt x="367" y="488"/>
                    <a:pt x="366" y="488"/>
                    <a:pt x="366" y="488"/>
                  </a:cubicBezTo>
                  <a:cubicBezTo>
                    <a:pt x="369" y="485"/>
                    <a:pt x="368" y="493"/>
                    <a:pt x="366" y="492"/>
                  </a:cubicBezTo>
                  <a:cubicBezTo>
                    <a:pt x="369" y="493"/>
                    <a:pt x="377" y="498"/>
                    <a:pt x="371" y="504"/>
                  </a:cubicBezTo>
                  <a:cubicBezTo>
                    <a:pt x="370" y="504"/>
                    <a:pt x="370" y="503"/>
                    <a:pt x="369" y="503"/>
                  </a:cubicBezTo>
                  <a:cubicBezTo>
                    <a:pt x="369" y="510"/>
                    <a:pt x="361" y="513"/>
                    <a:pt x="369" y="515"/>
                  </a:cubicBezTo>
                  <a:cubicBezTo>
                    <a:pt x="367" y="519"/>
                    <a:pt x="370" y="524"/>
                    <a:pt x="376" y="523"/>
                  </a:cubicBezTo>
                  <a:cubicBezTo>
                    <a:pt x="375" y="524"/>
                    <a:pt x="377" y="524"/>
                    <a:pt x="378" y="525"/>
                  </a:cubicBezTo>
                  <a:cubicBezTo>
                    <a:pt x="374" y="526"/>
                    <a:pt x="380" y="526"/>
                    <a:pt x="377" y="528"/>
                  </a:cubicBezTo>
                  <a:cubicBezTo>
                    <a:pt x="378" y="527"/>
                    <a:pt x="380" y="528"/>
                    <a:pt x="380" y="525"/>
                  </a:cubicBezTo>
                  <a:cubicBezTo>
                    <a:pt x="381" y="526"/>
                    <a:pt x="380" y="527"/>
                    <a:pt x="383" y="527"/>
                  </a:cubicBezTo>
                  <a:cubicBezTo>
                    <a:pt x="385" y="524"/>
                    <a:pt x="389" y="524"/>
                    <a:pt x="390" y="519"/>
                  </a:cubicBezTo>
                  <a:cubicBezTo>
                    <a:pt x="391" y="520"/>
                    <a:pt x="392" y="520"/>
                    <a:pt x="391" y="520"/>
                  </a:cubicBezTo>
                  <a:cubicBezTo>
                    <a:pt x="397" y="518"/>
                    <a:pt x="395" y="527"/>
                    <a:pt x="396" y="528"/>
                  </a:cubicBezTo>
                  <a:cubicBezTo>
                    <a:pt x="398" y="529"/>
                    <a:pt x="401" y="535"/>
                    <a:pt x="397" y="538"/>
                  </a:cubicBezTo>
                  <a:cubicBezTo>
                    <a:pt x="397" y="538"/>
                    <a:pt x="398" y="537"/>
                    <a:pt x="399" y="536"/>
                  </a:cubicBezTo>
                  <a:cubicBezTo>
                    <a:pt x="399" y="540"/>
                    <a:pt x="402" y="538"/>
                    <a:pt x="397" y="540"/>
                  </a:cubicBezTo>
                  <a:cubicBezTo>
                    <a:pt x="397" y="541"/>
                    <a:pt x="399" y="541"/>
                    <a:pt x="400" y="542"/>
                  </a:cubicBezTo>
                  <a:cubicBezTo>
                    <a:pt x="397" y="543"/>
                    <a:pt x="397" y="546"/>
                    <a:pt x="397" y="549"/>
                  </a:cubicBezTo>
                  <a:cubicBezTo>
                    <a:pt x="396" y="549"/>
                    <a:pt x="395" y="549"/>
                    <a:pt x="394" y="548"/>
                  </a:cubicBezTo>
                  <a:cubicBezTo>
                    <a:pt x="399" y="552"/>
                    <a:pt x="390" y="558"/>
                    <a:pt x="390" y="561"/>
                  </a:cubicBezTo>
                  <a:cubicBezTo>
                    <a:pt x="389" y="560"/>
                    <a:pt x="386" y="564"/>
                    <a:pt x="387" y="561"/>
                  </a:cubicBezTo>
                  <a:cubicBezTo>
                    <a:pt x="385" y="565"/>
                    <a:pt x="385" y="567"/>
                    <a:pt x="382" y="571"/>
                  </a:cubicBezTo>
                  <a:cubicBezTo>
                    <a:pt x="384" y="572"/>
                    <a:pt x="382" y="580"/>
                    <a:pt x="382" y="581"/>
                  </a:cubicBezTo>
                  <a:cubicBezTo>
                    <a:pt x="384" y="585"/>
                    <a:pt x="384" y="578"/>
                    <a:pt x="385" y="577"/>
                  </a:cubicBezTo>
                  <a:cubicBezTo>
                    <a:pt x="385" y="576"/>
                    <a:pt x="386" y="583"/>
                    <a:pt x="386" y="584"/>
                  </a:cubicBezTo>
                  <a:cubicBezTo>
                    <a:pt x="387" y="584"/>
                    <a:pt x="388" y="584"/>
                    <a:pt x="389" y="586"/>
                  </a:cubicBezTo>
                  <a:cubicBezTo>
                    <a:pt x="389" y="587"/>
                    <a:pt x="388" y="587"/>
                    <a:pt x="388" y="588"/>
                  </a:cubicBezTo>
                  <a:cubicBezTo>
                    <a:pt x="389" y="588"/>
                    <a:pt x="390" y="588"/>
                    <a:pt x="390" y="588"/>
                  </a:cubicBezTo>
                  <a:cubicBezTo>
                    <a:pt x="388" y="588"/>
                    <a:pt x="390" y="594"/>
                    <a:pt x="388" y="591"/>
                  </a:cubicBezTo>
                  <a:cubicBezTo>
                    <a:pt x="387" y="594"/>
                    <a:pt x="392" y="591"/>
                    <a:pt x="391" y="594"/>
                  </a:cubicBezTo>
                  <a:cubicBezTo>
                    <a:pt x="387" y="592"/>
                    <a:pt x="387" y="597"/>
                    <a:pt x="383" y="595"/>
                  </a:cubicBezTo>
                  <a:cubicBezTo>
                    <a:pt x="382" y="597"/>
                    <a:pt x="382" y="599"/>
                    <a:pt x="382" y="600"/>
                  </a:cubicBezTo>
                  <a:cubicBezTo>
                    <a:pt x="382" y="602"/>
                    <a:pt x="385" y="602"/>
                    <a:pt x="387" y="603"/>
                  </a:cubicBezTo>
                  <a:cubicBezTo>
                    <a:pt x="384" y="601"/>
                    <a:pt x="389" y="602"/>
                    <a:pt x="389" y="598"/>
                  </a:cubicBezTo>
                  <a:cubicBezTo>
                    <a:pt x="391" y="600"/>
                    <a:pt x="392" y="600"/>
                    <a:pt x="394" y="599"/>
                  </a:cubicBezTo>
                  <a:cubicBezTo>
                    <a:pt x="397" y="599"/>
                    <a:pt x="395" y="602"/>
                    <a:pt x="398" y="602"/>
                  </a:cubicBezTo>
                  <a:cubicBezTo>
                    <a:pt x="396" y="603"/>
                    <a:pt x="397" y="605"/>
                    <a:pt x="398" y="606"/>
                  </a:cubicBezTo>
                  <a:cubicBezTo>
                    <a:pt x="399" y="606"/>
                    <a:pt x="402" y="605"/>
                    <a:pt x="400" y="604"/>
                  </a:cubicBezTo>
                  <a:cubicBezTo>
                    <a:pt x="402" y="603"/>
                    <a:pt x="402" y="608"/>
                    <a:pt x="403" y="610"/>
                  </a:cubicBezTo>
                  <a:cubicBezTo>
                    <a:pt x="404" y="610"/>
                    <a:pt x="404" y="609"/>
                    <a:pt x="405" y="608"/>
                  </a:cubicBezTo>
                  <a:cubicBezTo>
                    <a:pt x="404" y="608"/>
                    <a:pt x="403" y="607"/>
                    <a:pt x="404" y="606"/>
                  </a:cubicBezTo>
                  <a:cubicBezTo>
                    <a:pt x="407" y="607"/>
                    <a:pt x="404" y="609"/>
                    <a:pt x="408" y="610"/>
                  </a:cubicBezTo>
                  <a:cubicBezTo>
                    <a:pt x="406" y="613"/>
                    <a:pt x="409" y="611"/>
                    <a:pt x="408" y="615"/>
                  </a:cubicBezTo>
                  <a:cubicBezTo>
                    <a:pt x="406" y="615"/>
                    <a:pt x="404" y="616"/>
                    <a:pt x="401" y="615"/>
                  </a:cubicBezTo>
                  <a:cubicBezTo>
                    <a:pt x="402" y="612"/>
                    <a:pt x="399" y="611"/>
                    <a:pt x="397" y="609"/>
                  </a:cubicBezTo>
                  <a:cubicBezTo>
                    <a:pt x="396" y="611"/>
                    <a:pt x="399" y="612"/>
                    <a:pt x="397" y="613"/>
                  </a:cubicBezTo>
                  <a:cubicBezTo>
                    <a:pt x="398" y="614"/>
                    <a:pt x="398" y="612"/>
                    <a:pt x="400" y="613"/>
                  </a:cubicBezTo>
                  <a:cubicBezTo>
                    <a:pt x="397" y="615"/>
                    <a:pt x="401" y="618"/>
                    <a:pt x="398" y="619"/>
                  </a:cubicBezTo>
                  <a:cubicBezTo>
                    <a:pt x="400" y="618"/>
                    <a:pt x="401" y="618"/>
                    <a:pt x="401" y="616"/>
                  </a:cubicBezTo>
                  <a:cubicBezTo>
                    <a:pt x="405" y="617"/>
                    <a:pt x="398" y="621"/>
                    <a:pt x="403" y="623"/>
                  </a:cubicBezTo>
                  <a:cubicBezTo>
                    <a:pt x="403" y="625"/>
                    <a:pt x="401" y="625"/>
                    <a:pt x="401" y="626"/>
                  </a:cubicBezTo>
                  <a:cubicBezTo>
                    <a:pt x="401" y="624"/>
                    <a:pt x="398" y="623"/>
                    <a:pt x="400" y="622"/>
                  </a:cubicBezTo>
                  <a:cubicBezTo>
                    <a:pt x="399" y="622"/>
                    <a:pt x="399" y="622"/>
                    <a:pt x="398" y="622"/>
                  </a:cubicBezTo>
                  <a:cubicBezTo>
                    <a:pt x="398" y="626"/>
                    <a:pt x="403" y="627"/>
                    <a:pt x="402" y="632"/>
                  </a:cubicBezTo>
                  <a:cubicBezTo>
                    <a:pt x="399" y="631"/>
                    <a:pt x="400" y="635"/>
                    <a:pt x="397" y="633"/>
                  </a:cubicBezTo>
                  <a:cubicBezTo>
                    <a:pt x="398" y="635"/>
                    <a:pt x="401" y="636"/>
                    <a:pt x="399" y="639"/>
                  </a:cubicBezTo>
                  <a:cubicBezTo>
                    <a:pt x="397" y="639"/>
                    <a:pt x="394" y="642"/>
                    <a:pt x="394" y="642"/>
                  </a:cubicBezTo>
                  <a:cubicBezTo>
                    <a:pt x="393" y="644"/>
                    <a:pt x="392" y="641"/>
                    <a:pt x="391" y="641"/>
                  </a:cubicBezTo>
                  <a:cubicBezTo>
                    <a:pt x="391" y="640"/>
                    <a:pt x="391" y="640"/>
                    <a:pt x="391" y="641"/>
                  </a:cubicBezTo>
                  <a:cubicBezTo>
                    <a:pt x="393" y="640"/>
                    <a:pt x="390" y="637"/>
                    <a:pt x="390" y="635"/>
                  </a:cubicBezTo>
                  <a:cubicBezTo>
                    <a:pt x="388" y="633"/>
                    <a:pt x="388" y="636"/>
                    <a:pt x="385" y="635"/>
                  </a:cubicBezTo>
                  <a:cubicBezTo>
                    <a:pt x="385" y="637"/>
                    <a:pt x="386" y="638"/>
                    <a:pt x="385" y="640"/>
                  </a:cubicBezTo>
                  <a:cubicBezTo>
                    <a:pt x="383" y="640"/>
                    <a:pt x="386" y="638"/>
                    <a:pt x="384" y="636"/>
                  </a:cubicBezTo>
                  <a:cubicBezTo>
                    <a:pt x="381" y="639"/>
                    <a:pt x="384" y="647"/>
                    <a:pt x="378" y="646"/>
                  </a:cubicBezTo>
                  <a:cubicBezTo>
                    <a:pt x="378" y="641"/>
                    <a:pt x="373" y="643"/>
                    <a:pt x="372" y="639"/>
                  </a:cubicBezTo>
                  <a:cubicBezTo>
                    <a:pt x="371" y="640"/>
                    <a:pt x="371" y="641"/>
                    <a:pt x="371" y="643"/>
                  </a:cubicBezTo>
                  <a:cubicBezTo>
                    <a:pt x="367" y="643"/>
                    <a:pt x="362" y="643"/>
                    <a:pt x="361" y="647"/>
                  </a:cubicBezTo>
                  <a:cubicBezTo>
                    <a:pt x="368" y="643"/>
                    <a:pt x="368" y="654"/>
                    <a:pt x="373" y="656"/>
                  </a:cubicBezTo>
                  <a:cubicBezTo>
                    <a:pt x="371" y="657"/>
                    <a:pt x="368" y="656"/>
                    <a:pt x="372" y="659"/>
                  </a:cubicBezTo>
                  <a:cubicBezTo>
                    <a:pt x="372" y="660"/>
                    <a:pt x="370" y="660"/>
                    <a:pt x="369" y="659"/>
                  </a:cubicBezTo>
                  <a:cubicBezTo>
                    <a:pt x="370" y="661"/>
                    <a:pt x="366" y="662"/>
                    <a:pt x="367" y="663"/>
                  </a:cubicBezTo>
                  <a:cubicBezTo>
                    <a:pt x="364" y="664"/>
                    <a:pt x="361" y="665"/>
                    <a:pt x="357" y="664"/>
                  </a:cubicBezTo>
                  <a:cubicBezTo>
                    <a:pt x="358" y="662"/>
                    <a:pt x="355" y="662"/>
                    <a:pt x="354" y="662"/>
                  </a:cubicBezTo>
                  <a:cubicBezTo>
                    <a:pt x="355" y="658"/>
                    <a:pt x="351" y="657"/>
                    <a:pt x="348" y="658"/>
                  </a:cubicBezTo>
                  <a:cubicBezTo>
                    <a:pt x="347" y="656"/>
                    <a:pt x="349" y="650"/>
                    <a:pt x="344" y="651"/>
                  </a:cubicBezTo>
                  <a:cubicBezTo>
                    <a:pt x="345" y="652"/>
                    <a:pt x="345" y="653"/>
                    <a:pt x="347" y="654"/>
                  </a:cubicBezTo>
                  <a:cubicBezTo>
                    <a:pt x="345" y="657"/>
                    <a:pt x="342" y="657"/>
                    <a:pt x="338" y="658"/>
                  </a:cubicBezTo>
                  <a:cubicBezTo>
                    <a:pt x="339" y="657"/>
                    <a:pt x="339" y="657"/>
                    <a:pt x="340" y="657"/>
                  </a:cubicBezTo>
                  <a:cubicBezTo>
                    <a:pt x="340" y="656"/>
                    <a:pt x="336" y="655"/>
                    <a:pt x="339" y="654"/>
                  </a:cubicBezTo>
                  <a:cubicBezTo>
                    <a:pt x="337" y="653"/>
                    <a:pt x="337" y="651"/>
                    <a:pt x="334" y="651"/>
                  </a:cubicBezTo>
                  <a:cubicBezTo>
                    <a:pt x="335" y="653"/>
                    <a:pt x="335" y="655"/>
                    <a:pt x="336" y="656"/>
                  </a:cubicBezTo>
                  <a:cubicBezTo>
                    <a:pt x="336" y="657"/>
                    <a:pt x="334" y="657"/>
                    <a:pt x="335" y="658"/>
                  </a:cubicBezTo>
                  <a:cubicBezTo>
                    <a:pt x="335" y="659"/>
                    <a:pt x="334" y="657"/>
                    <a:pt x="334" y="657"/>
                  </a:cubicBezTo>
                  <a:cubicBezTo>
                    <a:pt x="333" y="657"/>
                    <a:pt x="332" y="658"/>
                    <a:pt x="332" y="660"/>
                  </a:cubicBezTo>
                  <a:cubicBezTo>
                    <a:pt x="331" y="658"/>
                    <a:pt x="330" y="657"/>
                    <a:pt x="329" y="659"/>
                  </a:cubicBezTo>
                  <a:cubicBezTo>
                    <a:pt x="328" y="659"/>
                    <a:pt x="329" y="658"/>
                    <a:pt x="328" y="657"/>
                  </a:cubicBezTo>
                  <a:cubicBezTo>
                    <a:pt x="325" y="660"/>
                    <a:pt x="321" y="659"/>
                    <a:pt x="319" y="663"/>
                  </a:cubicBezTo>
                  <a:cubicBezTo>
                    <a:pt x="316" y="656"/>
                    <a:pt x="304" y="654"/>
                    <a:pt x="302" y="647"/>
                  </a:cubicBezTo>
                  <a:cubicBezTo>
                    <a:pt x="301" y="650"/>
                    <a:pt x="300" y="645"/>
                    <a:pt x="299" y="646"/>
                  </a:cubicBezTo>
                  <a:cubicBezTo>
                    <a:pt x="299" y="645"/>
                    <a:pt x="300" y="642"/>
                    <a:pt x="296" y="641"/>
                  </a:cubicBezTo>
                  <a:cubicBezTo>
                    <a:pt x="297" y="642"/>
                    <a:pt x="297" y="644"/>
                    <a:pt x="299" y="644"/>
                  </a:cubicBezTo>
                  <a:cubicBezTo>
                    <a:pt x="295" y="645"/>
                    <a:pt x="294" y="639"/>
                    <a:pt x="290" y="638"/>
                  </a:cubicBezTo>
                  <a:cubicBezTo>
                    <a:pt x="293" y="635"/>
                    <a:pt x="289" y="633"/>
                    <a:pt x="287" y="631"/>
                  </a:cubicBezTo>
                  <a:cubicBezTo>
                    <a:pt x="287" y="631"/>
                    <a:pt x="286" y="632"/>
                    <a:pt x="286" y="631"/>
                  </a:cubicBezTo>
                  <a:cubicBezTo>
                    <a:pt x="286" y="634"/>
                    <a:pt x="289" y="634"/>
                    <a:pt x="290" y="637"/>
                  </a:cubicBezTo>
                  <a:cubicBezTo>
                    <a:pt x="289" y="637"/>
                    <a:pt x="289" y="636"/>
                    <a:pt x="288" y="636"/>
                  </a:cubicBezTo>
                  <a:cubicBezTo>
                    <a:pt x="287" y="638"/>
                    <a:pt x="289" y="639"/>
                    <a:pt x="288" y="641"/>
                  </a:cubicBezTo>
                  <a:cubicBezTo>
                    <a:pt x="298" y="643"/>
                    <a:pt x="292" y="659"/>
                    <a:pt x="300" y="661"/>
                  </a:cubicBezTo>
                  <a:cubicBezTo>
                    <a:pt x="301" y="661"/>
                    <a:pt x="300" y="663"/>
                    <a:pt x="300" y="664"/>
                  </a:cubicBezTo>
                  <a:cubicBezTo>
                    <a:pt x="299" y="663"/>
                    <a:pt x="298" y="660"/>
                    <a:pt x="297" y="663"/>
                  </a:cubicBezTo>
                  <a:cubicBezTo>
                    <a:pt x="296" y="662"/>
                    <a:pt x="295" y="661"/>
                    <a:pt x="295" y="660"/>
                  </a:cubicBezTo>
                  <a:cubicBezTo>
                    <a:pt x="295" y="662"/>
                    <a:pt x="291" y="661"/>
                    <a:pt x="288" y="660"/>
                  </a:cubicBezTo>
                  <a:cubicBezTo>
                    <a:pt x="287" y="659"/>
                    <a:pt x="288" y="659"/>
                    <a:pt x="289" y="658"/>
                  </a:cubicBezTo>
                  <a:cubicBezTo>
                    <a:pt x="287" y="658"/>
                    <a:pt x="285" y="660"/>
                    <a:pt x="284" y="658"/>
                  </a:cubicBezTo>
                  <a:cubicBezTo>
                    <a:pt x="283" y="658"/>
                    <a:pt x="282" y="663"/>
                    <a:pt x="284" y="663"/>
                  </a:cubicBezTo>
                  <a:cubicBezTo>
                    <a:pt x="285" y="665"/>
                    <a:pt x="280" y="663"/>
                    <a:pt x="282" y="665"/>
                  </a:cubicBezTo>
                  <a:cubicBezTo>
                    <a:pt x="280" y="666"/>
                    <a:pt x="276" y="663"/>
                    <a:pt x="275" y="662"/>
                  </a:cubicBezTo>
                  <a:cubicBezTo>
                    <a:pt x="273" y="662"/>
                    <a:pt x="277" y="664"/>
                    <a:pt x="275" y="666"/>
                  </a:cubicBezTo>
                  <a:cubicBezTo>
                    <a:pt x="274" y="666"/>
                    <a:pt x="274" y="667"/>
                    <a:pt x="274" y="667"/>
                  </a:cubicBezTo>
                  <a:cubicBezTo>
                    <a:pt x="272" y="667"/>
                    <a:pt x="271" y="666"/>
                    <a:pt x="270" y="666"/>
                  </a:cubicBezTo>
                  <a:cubicBezTo>
                    <a:pt x="270" y="668"/>
                    <a:pt x="271" y="668"/>
                    <a:pt x="272" y="670"/>
                  </a:cubicBezTo>
                  <a:cubicBezTo>
                    <a:pt x="272" y="669"/>
                    <a:pt x="273" y="668"/>
                    <a:pt x="275" y="670"/>
                  </a:cubicBezTo>
                  <a:cubicBezTo>
                    <a:pt x="273" y="671"/>
                    <a:pt x="270" y="670"/>
                    <a:pt x="269" y="672"/>
                  </a:cubicBezTo>
                  <a:cubicBezTo>
                    <a:pt x="269" y="673"/>
                    <a:pt x="270" y="673"/>
                    <a:pt x="270" y="674"/>
                  </a:cubicBezTo>
                  <a:cubicBezTo>
                    <a:pt x="272" y="673"/>
                    <a:pt x="279" y="678"/>
                    <a:pt x="280" y="674"/>
                  </a:cubicBezTo>
                  <a:cubicBezTo>
                    <a:pt x="283" y="677"/>
                    <a:pt x="285" y="677"/>
                    <a:pt x="288" y="679"/>
                  </a:cubicBezTo>
                  <a:cubicBezTo>
                    <a:pt x="288" y="678"/>
                    <a:pt x="287" y="678"/>
                    <a:pt x="287" y="676"/>
                  </a:cubicBezTo>
                  <a:cubicBezTo>
                    <a:pt x="289" y="677"/>
                    <a:pt x="290" y="677"/>
                    <a:pt x="290" y="675"/>
                  </a:cubicBezTo>
                  <a:cubicBezTo>
                    <a:pt x="292" y="676"/>
                    <a:pt x="290" y="679"/>
                    <a:pt x="294" y="679"/>
                  </a:cubicBezTo>
                  <a:cubicBezTo>
                    <a:pt x="293" y="678"/>
                    <a:pt x="296" y="677"/>
                    <a:pt x="293" y="676"/>
                  </a:cubicBezTo>
                  <a:cubicBezTo>
                    <a:pt x="293" y="674"/>
                    <a:pt x="294" y="674"/>
                    <a:pt x="294" y="673"/>
                  </a:cubicBezTo>
                  <a:cubicBezTo>
                    <a:pt x="299" y="675"/>
                    <a:pt x="301" y="674"/>
                    <a:pt x="306" y="678"/>
                  </a:cubicBezTo>
                  <a:cubicBezTo>
                    <a:pt x="305" y="679"/>
                    <a:pt x="303" y="679"/>
                    <a:pt x="302" y="677"/>
                  </a:cubicBezTo>
                  <a:cubicBezTo>
                    <a:pt x="301" y="677"/>
                    <a:pt x="303" y="679"/>
                    <a:pt x="301" y="679"/>
                  </a:cubicBezTo>
                  <a:cubicBezTo>
                    <a:pt x="302" y="680"/>
                    <a:pt x="302" y="679"/>
                    <a:pt x="302" y="679"/>
                  </a:cubicBezTo>
                  <a:cubicBezTo>
                    <a:pt x="303" y="680"/>
                    <a:pt x="302" y="681"/>
                    <a:pt x="301" y="680"/>
                  </a:cubicBezTo>
                  <a:cubicBezTo>
                    <a:pt x="302" y="681"/>
                    <a:pt x="302" y="683"/>
                    <a:pt x="305" y="683"/>
                  </a:cubicBezTo>
                  <a:cubicBezTo>
                    <a:pt x="303" y="684"/>
                    <a:pt x="304" y="685"/>
                    <a:pt x="304" y="687"/>
                  </a:cubicBezTo>
                  <a:cubicBezTo>
                    <a:pt x="302" y="686"/>
                    <a:pt x="299" y="690"/>
                    <a:pt x="301" y="691"/>
                  </a:cubicBezTo>
                  <a:cubicBezTo>
                    <a:pt x="301" y="692"/>
                    <a:pt x="300" y="692"/>
                    <a:pt x="300" y="692"/>
                  </a:cubicBezTo>
                  <a:cubicBezTo>
                    <a:pt x="300" y="692"/>
                    <a:pt x="300" y="693"/>
                    <a:pt x="299" y="693"/>
                  </a:cubicBezTo>
                  <a:cubicBezTo>
                    <a:pt x="297" y="693"/>
                    <a:pt x="298" y="691"/>
                    <a:pt x="297" y="691"/>
                  </a:cubicBezTo>
                  <a:cubicBezTo>
                    <a:pt x="296" y="692"/>
                    <a:pt x="295" y="696"/>
                    <a:pt x="293" y="698"/>
                  </a:cubicBezTo>
                  <a:cubicBezTo>
                    <a:pt x="288" y="698"/>
                    <a:pt x="288" y="695"/>
                    <a:pt x="283" y="694"/>
                  </a:cubicBezTo>
                  <a:cubicBezTo>
                    <a:pt x="283" y="691"/>
                    <a:pt x="284" y="692"/>
                    <a:pt x="284" y="689"/>
                  </a:cubicBezTo>
                  <a:cubicBezTo>
                    <a:pt x="288" y="691"/>
                    <a:pt x="290" y="686"/>
                    <a:pt x="293" y="689"/>
                  </a:cubicBezTo>
                  <a:cubicBezTo>
                    <a:pt x="292" y="687"/>
                    <a:pt x="290" y="688"/>
                    <a:pt x="288" y="685"/>
                  </a:cubicBezTo>
                  <a:cubicBezTo>
                    <a:pt x="287" y="685"/>
                    <a:pt x="289" y="687"/>
                    <a:pt x="287" y="687"/>
                  </a:cubicBezTo>
                  <a:cubicBezTo>
                    <a:pt x="285" y="685"/>
                    <a:pt x="282" y="688"/>
                    <a:pt x="282" y="685"/>
                  </a:cubicBezTo>
                  <a:cubicBezTo>
                    <a:pt x="281" y="685"/>
                    <a:pt x="281" y="686"/>
                    <a:pt x="280" y="687"/>
                  </a:cubicBezTo>
                  <a:cubicBezTo>
                    <a:pt x="277" y="686"/>
                    <a:pt x="275" y="685"/>
                    <a:pt x="273" y="684"/>
                  </a:cubicBezTo>
                  <a:cubicBezTo>
                    <a:pt x="272" y="687"/>
                    <a:pt x="273" y="686"/>
                    <a:pt x="275" y="686"/>
                  </a:cubicBezTo>
                  <a:cubicBezTo>
                    <a:pt x="276" y="689"/>
                    <a:pt x="273" y="687"/>
                    <a:pt x="272" y="688"/>
                  </a:cubicBezTo>
                  <a:cubicBezTo>
                    <a:pt x="273" y="691"/>
                    <a:pt x="275" y="692"/>
                    <a:pt x="278" y="692"/>
                  </a:cubicBezTo>
                  <a:cubicBezTo>
                    <a:pt x="277" y="692"/>
                    <a:pt x="276" y="692"/>
                    <a:pt x="277" y="693"/>
                  </a:cubicBezTo>
                  <a:cubicBezTo>
                    <a:pt x="275" y="694"/>
                    <a:pt x="274" y="694"/>
                    <a:pt x="273" y="695"/>
                  </a:cubicBezTo>
                  <a:cubicBezTo>
                    <a:pt x="273" y="697"/>
                    <a:pt x="275" y="698"/>
                    <a:pt x="275" y="701"/>
                  </a:cubicBezTo>
                  <a:cubicBezTo>
                    <a:pt x="270" y="703"/>
                    <a:pt x="265" y="703"/>
                    <a:pt x="262" y="704"/>
                  </a:cubicBezTo>
                  <a:cubicBezTo>
                    <a:pt x="260" y="705"/>
                    <a:pt x="260" y="700"/>
                    <a:pt x="259" y="702"/>
                  </a:cubicBezTo>
                  <a:cubicBezTo>
                    <a:pt x="260" y="699"/>
                    <a:pt x="250" y="694"/>
                    <a:pt x="247" y="688"/>
                  </a:cubicBezTo>
                  <a:cubicBezTo>
                    <a:pt x="248" y="688"/>
                    <a:pt x="248" y="686"/>
                    <a:pt x="249" y="685"/>
                  </a:cubicBezTo>
                  <a:cubicBezTo>
                    <a:pt x="248" y="683"/>
                    <a:pt x="243" y="682"/>
                    <a:pt x="244" y="678"/>
                  </a:cubicBezTo>
                  <a:cubicBezTo>
                    <a:pt x="247" y="680"/>
                    <a:pt x="251" y="681"/>
                    <a:pt x="252" y="684"/>
                  </a:cubicBezTo>
                  <a:cubicBezTo>
                    <a:pt x="254" y="684"/>
                    <a:pt x="253" y="680"/>
                    <a:pt x="255" y="681"/>
                  </a:cubicBezTo>
                  <a:cubicBezTo>
                    <a:pt x="255" y="680"/>
                    <a:pt x="255" y="679"/>
                    <a:pt x="252" y="679"/>
                  </a:cubicBezTo>
                  <a:cubicBezTo>
                    <a:pt x="254" y="674"/>
                    <a:pt x="255" y="668"/>
                    <a:pt x="254" y="662"/>
                  </a:cubicBezTo>
                  <a:cubicBezTo>
                    <a:pt x="254" y="662"/>
                    <a:pt x="255" y="661"/>
                    <a:pt x="256" y="662"/>
                  </a:cubicBezTo>
                  <a:cubicBezTo>
                    <a:pt x="256" y="656"/>
                    <a:pt x="252" y="656"/>
                    <a:pt x="251" y="652"/>
                  </a:cubicBezTo>
                  <a:cubicBezTo>
                    <a:pt x="250" y="652"/>
                    <a:pt x="250" y="653"/>
                    <a:pt x="248" y="652"/>
                  </a:cubicBezTo>
                  <a:cubicBezTo>
                    <a:pt x="247" y="655"/>
                    <a:pt x="248" y="657"/>
                    <a:pt x="247" y="660"/>
                  </a:cubicBezTo>
                  <a:cubicBezTo>
                    <a:pt x="245" y="659"/>
                    <a:pt x="244" y="655"/>
                    <a:pt x="245" y="654"/>
                  </a:cubicBezTo>
                  <a:cubicBezTo>
                    <a:pt x="244" y="654"/>
                    <a:pt x="242" y="651"/>
                    <a:pt x="238" y="650"/>
                  </a:cubicBezTo>
                  <a:cubicBezTo>
                    <a:pt x="239" y="649"/>
                    <a:pt x="240" y="648"/>
                    <a:pt x="240" y="646"/>
                  </a:cubicBezTo>
                  <a:cubicBezTo>
                    <a:pt x="238" y="647"/>
                    <a:pt x="237" y="651"/>
                    <a:pt x="238" y="653"/>
                  </a:cubicBezTo>
                  <a:cubicBezTo>
                    <a:pt x="235" y="651"/>
                    <a:pt x="232" y="654"/>
                    <a:pt x="229" y="653"/>
                  </a:cubicBezTo>
                  <a:cubicBezTo>
                    <a:pt x="230" y="654"/>
                    <a:pt x="230" y="654"/>
                    <a:pt x="229" y="655"/>
                  </a:cubicBezTo>
                  <a:cubicBezTo>
                    <a:pt x="232" y="655"/>
                    <a:pt x="232" y="653"/>
                    <a:pt x="235" y="653"/>
                  </a:cubicBezTo>
                  <a:cubicBezTo>
                    <a:pt x="233" y="656"/>
                    <a:pt x="237" y="660"/>
                    <a:pt x="239" y="662"/>
                  </a:cubicBezTo>
                  <a:cubicBezTo>
                    <a:pt x="239" y="664"/>
                    <a:pt x="236" y="664"/>
                    <a:pt x="238" y="665"/>
                  </a:cubicBezTo>
                  <a:cubicBezTo>
                    <a:pt x="238" y="666"/>
                    <a:pt x="234" y="666"/>
                    <a:pt x="234" y="665"/>
                  </a:cubicBezTo>
                  <a:cubicBezTo>
                    <a:pt x="232" y="666"/>
                    <a:pt x="231" y="668"/>
                    <a:pt x="229" y="670"/>
                  </a:cubicBezTo>
                  <a:cubicBezTo>
                    <a:pt x="230" y="672"/>
                    <a:pt x="232" y="676"/>
                    <a:pt x="228" y="677"/>
                  </a:cubicBezTo>
                  <a:cubicBezTo>
                    <a:pt x="230" y="678"/>
                    <a:pt x="229" y="681"/>
                    <a:pt x="231" y="683"/>
                  </a:cubicBezTo>
                  <a:cubicBezTo>
                    <a:pt x="230" y="684"/>
                    <a:pt x="229" y="685"/>
                    <a:pt x="227" y="684"/>
                  </a:cubicBezTo>
                  <a:cubicBezTo>
                    <a:pt x="227" y="685"/>
                    <a:pt x="226" y="686"/>
                    <a:pt x="226" y="687"/>
                  </a:cubicBezTo>
                  <a:cubicBezTo>
                    <a:pt x="226" y="688"/>
                    <a:pt x="228" y="686"/>
                    <a:pt x="230" y="687"/>
                  </a:cubicBezTo>
                  <a:cubicBezTo>
                    <a:pt x="225" y="689"/>
                    <a:pt x="231" y="692"/>
                    <a:pt x="229" y="695"/>
                  </a:cubicBezTo>
                  <a:cubicBezTo>
                    <a:pt x="230" y="693"/>
                    <a:pt x="232" y="696"/>
                    <a:pt x="233" y="695"/>
                  </a:cubicBezTo>
                  <a:cubicBezTo>
                    <a:pt x="235" y="695"/>
                    <a:pt x="232" y="698"/>
                    <a:pt x="234" y="699"/>
                  </a:cubicBezTo>
                  <a:cubicBezTo>
                    <a:pt x="233" y="700"/>
                    <a:pt x="230" y="694"/>
                    <a:pt x="228" y="697"/>
                  </a:cubicBezTo>
                  <a:cubicBezTo>
                    <a:pt x="230" y="695"/>
                    <a:pt x="225" y="694"/>
                    <a:pt x="222" y="693"/>
                  </a:cubicBezTo>
                  <a:cubicBezTo>
                    <a:pt x="224" y="692"/>
                    <a:pt x="225" y="691"/>
                    <a:pt x="225" y="688"/>
                  </a:cubicBezTo>
                  <a:cubicBezTo>
                    <a:pt x="225" y="687"/>
                    <a:pt x="223" y="686"/>
                    <a:pt x="223" y="684"/>
                  </a:cubicBezTo>
                  <a:cubicBezTo>
                    <a:pt x="221" y="684"/>
                    <a:pt x="221" y="685"/>
                    <a:pt x="220" y="684"/>
                  </a:cubicBezTo>
                  <a:cubicBezTo>
                    <a:pt x="221" y="686"/>
                    <a:pt x="221" y="687"/>
                    <a:pt x="222" y="688"/>
                  </a:cubicBezTo>
                  <a:cubicBezTo>
                    <a:pt x="220" y="688"/>
                    <a:pt x="216" y="689"/>
                    <a:pt x="212" y="688"/>
                  </a:cubicBezTo>
                  <a:cubicBezTo>
                    <a:pt x="211" y="687"/>
                    <a:pt x="211" y="686"/>
                    <a:pt x="211" y="685"/>
                  </a:cubicBezTo>
                  <a:cubicBezTo>
                    <a:pt x="210" y="686"/>
                    <a:pt x="210" y="686"/>
                    <a:pt x="210" y="687"/>
                  </a:cubicBezTo>
                  <a:cubicBezTo>
                    <a:pt x="209" y="686"/>
                    <a:pt x="206" y="685"/>
                    <a:pt x="208" y="683"/>
                  </a:cubicBezTo>
                  <a:cubicBezTo>
                    <a:pt x="206" y="684"/>
                    <a:pt x="201" y="684"/>
                    <a:pt x="200" y="681"/>
                  </a:cubicBezTo>
                  <a:cubicBezTo>
                    <a:pt x="201" y="677"/>
                    <a:pt x="196" y="677"/>
                    <a:pt x="196" y="673"/>
                  </a:cubicBezTo>
                  <a:cubicBezTo>
                    <a:pt x="194" y="673"/>
                    <a:pt x="193" y="674"/>
                    <a:pt x="191" y="673"/>
                  </a:cubicBezTo>
                  <a:cubicBezTo>
                    <a:pt x="191" y="673"/>
                    <a:pt x="191" y="672"/>
                    <a:pt x="190" y="672"/>
                  </a:cubicBezTo>
                  <a:cubicBezTo>
                    <a:pt x="192" y="670"/>
                    <a:pt x="192" y="673"/>
                    <a:pt x="194" y="673"/>
                  </a:cubicBezTo>
                  <a:cubicBezTo>
                    <a:pt x="194" y="672"/>
                    <a:pt x="194" y="672"/>
                    <a:pt x="194" y="671"/>
                  </a:cubicBezTo>
                  <a:cubicBezTo>
                    <a:pt x="190" y="669"/>
                    <a:pt x="187" y="664"/>
                    <a:pt x="181" y="664"/>
                  </a:cubicBezTo>
                  <a:cubicBezTo>
                    <a:pt x="181" y="667"/>
                    <a:pt x="182" y="667"/>
                    <a:pt x="180" y="666"/>
                  </a:cubicBezTo>
                  <a:cubicBezTo>
                    <a:pt x="179" y="668"/>
                    <a:pt x="182" y="668"/>
                    <a:pt x="183" y="669"/>
                  </a:cubicBezTo>
                  <a:cubicBezTo>
                    <a:pt x="182" y="670"/>
                    <a:pt x="181" y="672"/>
                    <a:pt x="183" y="672"/>
                  </a:cubicBezTo>
                  <a:cubicBezTo>
                    <a:pt x="182" y="673"/>
                    <a:pt x="182" y="671"/>
                    <a:pt x="181" y="673"/>
                  </a:cubicBezTo>
                  <a:cubicBezTo>
                    <a:pt x="181" y="671"/>
                    <a:pt x="177" y="668"/>
                    <a:pt x="175" y="669"/>
                  </a:cubicBezTo>
                  <a:cubicBezTo>
                    <a:pt x="173" y="668"/>
                    <a:pt x="173" y="667"/>
                    <a:pt x="174" y="665"/>
                  </a:cubicBezTo>
                  <a:cubicBezTo>
                    <a:pt x="173" y="666"/>
                    <a:pt x="171" y="665"/>
                    <a:pt x="171" y="666"/>
                  </a:cubicBezTo>
                  <a:cubicBezTo>
                    <a:pt x="169" y="665"/>
                    <a:pt x="170" y="662"/>
                    <a:pt x="166" y="662"/>
                  </a:cubicBezTo>
                  <a:cubicBezTo>
                    <a:pt x="167" y="659"/>
                    <a:pt x="164" y="658"/>
                    <a:pt x="165" y="655"/>
                  </a:cubicBezTo>
                  <a:cubicBezTo>
                    <a:pt x="164" y="655"/>
                    <a:pt x="163" y="655"/>
                    <a:pt x="162" y="656"/>
                  </a:cubicBezTo>
                  <a:cubicBezTo>
                    <a:pt x="162" y="655"/>
                    <a:pt x="162" y="653"/>
                    <a:pt x="159" y="653"/>
                  </a:cubicBezTo>
                  <a:cubicBezTo>
                    <a:pt x="160" y="652"/>
                    <a:pt x="159" y="648"/>
                    <a:pt x="159" y="646"/>
                  </a:cubicBezTo>
                  <a:cubicBezTo>
                    <a:pt x="160" y="644"/>
                    <a:pt x="160" y="645"/>
                    <a:pt x="162" y="646"/>
                  </a:cubicBezTo>
                  <a:cubicBezTo>
                    <a:pt x="163" y="646"/>
                    <a:pt x="163" y="644"/>
                    <a:pt x="163" y="643"/>
                  </a:cubicBezTo>
                  <a:cubicBezTo>
                    <a:pt x="159" y="643"/>
                    <a:pt x="160" y="643"/>
                    <a:pt x="156" y="642"/>
                  </a:cubicBezTo>
                  <a:cubicBezTo>
                    <a:pt x="157" y="639"/>
                    <a:pt x="154" y="639"/>
                    <a:pt x="153" y="638"/>
                  </a:cubicBezTo>
                  <a:cubicBezTo>
                    <a:pt x="154" y="637"/>
                    <a:pt x="154" y="637"/>
                    <a:pt x="155" y="638"/>
                  </a:cubicBezTo>
                  <a:cubicBezTo>
                    <a:pt x="153" y="637"/>
                    <a:pt x="154" y="636"/>
                    <a:pt x="149" y="634"/>
                  </a:cubicBezTo>
                  <a:cubicBezTo>
                    <a:pt x="151" y="633"/>
                    <a:pt x="150" y="632"/>
                    <a:pt x="148" y="632"/>
                  </a:cubicBezTo>
                  <a:cubicBezTo>
                    <a:pt x="151" y="631"/>
                    <a:pt x="149" y="629"/>
                    <a:pt x="151" y="627"/>
                  </a:cubicBezTo>
                  <a:cubicBezTo>
                    <a:pt x="148" y="626"/>
                    <a:pt x="148" y="628"/>
                    <a:pt x="146" y="628"/>
                  </a:cubicBezTo>
                  <a:cubicBezTo>
                    <a:pt x="146" y="628"/>
                    <a:pt x="148" y="625"/>
                    <a:pt x="145" y="624"/>
                  </a:cubicBezTo>
                  <a:cubicBezTo>
                    <a:pt x="149" y="624"/>
                    <a:pt x="151" y="620"/>
                    <a:pt x="154" y="619"/>
                  </a:cubicBezTo>
                  <a:cubicBezTo>
                    <a:pt x="153" y="616"/>
                    <a:pt x="149" y="614"/>
                    <a:pt x="147" y="613"/>
                  </a:cubicBezTo>
                  <a:cubicBezTo>
                    <a:pt x="149" y="612"/>
                    <a:pt x="151" y="613"/>
                    <a:pt x="152" y="614"/>
                  </a:cubicBezTo>
                  <a:cubicBezTo>
                    <a:pt x="153" y="612"/>
                    <a:pt x="150" y="612"/>
                    <a:pt x="150" y="610"/>
                  </a:cubicBezTo>
                  <a:cubicBezTo>
                    <a:pt x="154" y="611"/>
                    <a:pt x="153" y="606"/>
                    <a:pt x="151" y="606"/>
                  </a:cubicBezTo>
                  <a:cubicBezTo>
                    <a:pt x="156" y="606"/>
                    <a:pt x="154" y="600"/>
                    <a:pt x="157" y="597"/>
                  </a:cubicBezTo>
                  <a:cubicBezTo>
                    <a:pt x="159" y="598"/>
                    <a:pt x="162" y="600"/>
                    <a:pt x="165" y="600"/>
                  </a:cubicBezTo>
                  <a:cubicBezTo>
                    <a:pt x="165" y="599"/>
                    <a:pt x="164" y="599"/>
                    <a:pt x="163" y="599"/>
                  </a:cubicBezTo>
                  <a:cubicBezTo>
                    <a:pt x="166" y="597"/>
                    <a:pt x="170" y="600"/>
                    <a:pt x="171" y="594"/>
                  </a:cubicBezTo>
                  <a:cubicBezTo>
                    <a:pt x="172" y="595"/>
                    <a:pt x="172" y="596"/>
                    <a:pt x="174" y="597"/>
                  </a:cubicBezTo>
                  <a:cubicBezTo>
                    <a:pt x="174" y="597"/>
                    <a:pt x="175" y="597"/>
                    <a:pt x="175" y="596"/>
                  </a:cubicBezTo>
                  <a:cubicBezTo>
                    <a:pt x="175" y="594"/>
                    <a:pt x="175" y="593"/>
                    <a:pt x="175" y="592"/>
                  </a:cubicBezTo>
                  <a:cubicBezTo>
                    <a:pt x="175" y="591"/>
                    <a:pt x="176" y="592"/>
                    <a:pt x="177" y="591"/>
                  </a:cubicBezTo>
                  <a:cubicBezTo>
                    <a:pt x="179" y="593"/>
                    <a:pt x="175" y="597"/>
                    <a:pt x="174" y="601"/>
                  </a:cubicBezTo>
                  <a:cubicBezTo>
                    <a:pt x="176" y="601"/>
                    <a:pt x="176" y="599"/>
                    <a:pt x="178" y="598"/>
                  </a:cubicBezTo>
                  <a:cubicBezTo>
                    <a:pt x="177" y="593"/>
                    <a:pt x="179" y="593"/>
                    <a:pt x="180" y="590"/>
                  </a:cubicBezTo>
                  <a:cubicBezTo>
                    <a:pt x="180" y="589"/>
                    <a:pt x="179" y="588"/>
                    <a:pt x="177" y="587"/>
                  </a:cubicBezTo>
                  <a:cubicBezTo>
                    <a:pt x="180" y="584"/>
                    <a:pt x="176" y="584"/>
                    <a:pt x="177" y="581"/>
                  </a:cubicBezTo>
                  <a:cubicBezTo>
                    <a:pt x="174" y="581"/>
                    <a:pt x="173" y="577"/>
                    <a:pt x="171" y="579"/>
                  </a:cubicBezTo>
                  <a:cubicBezTo>
                    <a:pt x="170" y="577"/>
                    <a:pt x="171" y="573"/>
                    <a:pt x="173" y="571"/>
                  </a:cubicBezTo>
                  <a:cubicBezTo>
                    <a:pt x="169" y="564"/>
                    <a:pt x="168" y="563"/>
                    <a:pt x="167" y="555"/>
                  </a:cubicBezTo>
                  <a:cubicBezTo>
                    <a:pt x="162" y="555"/>
                    <a:pt x="161" y="554"/>
                    <a:pt x="159" y="557"/>
                  </a:cubicBezTo>
                  <a:cubicBezTo>
                    <a:pt x="157" y="556"/>
                    <a:pt x="163" y="553"/>
                    <a:pt x="159" y="553"/>
                  </a:cubicBezTo>
                  <a:cubicBezTo>
                    <a:pt x="166" y="546"/>
                    <a:pt x="156" y="544"/>
                    <a:pt x="153" y="541"/>
                  </a:cubicBezTo>
                  <a:cubicBezTo>
                    <a:pt x="153" y="541"/>
                    <a:pt x="154" y="541"/>
                    <a:pt x="155" y="542"/>
                  </a:cubicBezTo>
                  <a:cubicBezTo>
                    <a:pt x="154" y="542"/>
                    <a:pt x="153" y="542"/>
                    <a:pt x="152" y="542"/>
                  </a:cubicBezTo>
                  <a:cubicBezTo>
                    <a:pt x="152" y="543"/>
                    <a:pt x="153" y="543"/>
                    <a:pt x="154" y="543"/>
                  </a:cubicBezTo>
                  <a:cubicBezTo>
                    <a:pt x="154" y="544"/>
                    <a:pt x="153" y="544"/>
                    <a:pt x="152" y="545"/>
                  </a:cubicBezTo>
                  <a:cubicBezTo>
                    <a:pt x="153" y="547"/>
                    <a:pt x="152" y="559"/>
                    <a:pt x="155" y="564"/>
                  </a:cubicBezTo>
                  <a:cubicBezTo>
                    <a:pt x="152" y="563"/>
                    <a:pt x="155" y="563"/>
                    <a:pt x="153" y="561"/>
                  </a:cubicBezTo>
                  <a:cubicBezTo>
                    <a:pt x="152" y="563"/>
                    <a:pt x="150" y="564"/>
                    <a:pt x="150" y="560"/>
                  </a:cubicBezTo>
                  <a:cubicBezTo>
                    <a:pt x="147" y="560"/>
                    <a:pt x="150" y="562"/>
                    <a:pt x="148" y="563"/>
                  </a:cubicBezTo>
                  <a:cubicBezTo>
                    <a:pt x="148" y="563"/>
                    <a:pt x="149" y="562"/>
                    <a:pt x="150" y="563"/>
                  </a:cubicBezTo>
                  <a:cubicBezTo>
                    <a:pt x="149" y="564"/>
                    <a:pt x="148" y="566"/>
                    <a:pt x="147" y="566"/>
                  </a:cubicBezTo>
                  <a:cubicBezTo>
                    <a:pt x="148" y="569"/>
                    <a:pt x="149" y="567"/>
                    <a:pt x="149" y="571"/>
                  </a:cubicBezTo>
                  <a:cubicBezTo>
                    <a:pt x="148" y="569"/>
                    <a:pt x="148" y="570"/>
                    <a:pt x="148" y="572"/>
                  </a:cubicBezTo>
                  <a:cubicBezTo>
                    <a:pt x="145" y="571"/>
                    <a:pt x="144" y="570"/>
                    <a:pt x="144" y="568"/>
                  </a:cubicBezTo>
                  <a:cubicBezTo>
                    <a:pt x="141" y="570"/>
                    <a:pt x="137" y="571"/>
                    <a:pt x="136" y="573"/>
                  </a:cubicBezTo>
                  <a:cubicBezTo>
                    <a:pt x="137" y="574"/>
                    <a:pt x="140" y="572"/>
                    <a:pt x="137" y="575"/>
                  </a:cubicBezTo>
                  <a:cubicBezTo>
                    <a:pt x="138" y="576"/>
                    <a:pt x="139" y="575"/>
                    <a:pt x="139" y="576"/>
                  </a:cubicBezTo>
                  <a:cubicBezTo>
                    <a:pt x="139" y="574"/>
                    <a:pt x="143" y="576"/>
                    <a:pt x="143" y="572"/>
                  </a:cubicBezTo>
                  <a:cubicBezTo>
                    <a:pt x="141" y="574"/>
                    <a:pt x="141" y="573"/>
                    <a:pt x="142" y="571"/>
                  </a:cubicBezTo>
                  <a:cubicBezTo>
                    <a:pt x="143" y="571"/>
                    <a:pt x="144" y="572"/>
                    <a:pt x="145" y="573"/>
                  </a:cubicBezTo>
                  <a:cubicBezTo>
                    <a:pt x="143" y="580"/>
                    <a:pt x="146" y="578"/>
                    <a:pt x="141" y="581"/>
                  </a:cubicBezTo>
                  <a:cubicBezTo>
                    <a:pt x="141" y="581"/>
                    <a:pt x="140" y="576"/>
                    <a:pt x="143" y="578"/>
                  </a:cubicBezTo>
                  <a:cubicBezTo>
                    <a:pt x="142" y="574"/>
                    <a:pt x="139" y="579"/>
                    <a:pt x="139" y="577"/>
                  </a:cubicBezTo>
                  <a:cubicBezTo>
                    <a:pt x="137" y="577"/>
                    <a:pt x="140" y="580"/>
                    <a:pt x="137" y="581"/>
                  </a:cubicBezTo>
                  <a:cubicBezTo>
                    <a:pt x="137" y="582"/>
                    <a:pt x="140" y="582"/>
                    <a:pt x="140" y="583"/>
                  </a:cubicBezTo>
                  <a:cubicBezTo>
                    <a:pt x="138" y="583"/>
                    <a:pt x="139" y="583"/>
                    <a:pt x="139" y="585"/>
                  </a:cubicBezTo>
                  <a:cubicBezTo>
                    <a:pt x="137" y="585"/>
                    <a:pt x="137" y="583"/>
                    <a:pt x="137" y="581"/>
                  </a:cubicBezTo>
                  <a:cubicBezTo>
                    <a:pt x="134" y="581"/>
                    <a:pt x="133" y="580"/>
                    <a:pt x="133" y="579"/>
                  </a:cubicBezTo>
                  <a:cubicBezTo>
                    <a:pt x="132" y="581"/>
                    <a:pt x="130" y="580"/>
                    <a:pt x="128" y="581"/>
                  </a:cubicBezTo>
                  <a:cubicBezTo>
                    <a:pt x="129" y="583"/>
                    <a:pt x="131" y="580"/>
                    <a:pt x="134" y="581"/>
                  </a:cubicBezTo>
                  <a:cubicBezTo>
                    <a:pt x="133" y="583"/>
                    <a:pt x="134" y="583"/>
                    <a:pt x="133" y="586"/>
                  </a:cubicBezTo>
                  <a:cubicBezTo>
                    <a:pt x="132" y="585"/>
                    <a:pt x="132" y="585"/>
                    <a:pt x="132" y="586"/>
                  </a:cubicBezTo>
                  <a:cubicBezTo>
                    <a:pt x="130" y="585"/>
                    <a:pt x="133" y="584"/>
                    <a:pt x="132" y="582"/>
                  </a:cubicBezTo>
                  <a:cubicBezTo>
                    <a:pt x="130" y="582"/>
                    <a:pt x="131" y="584"/>
                    <a:pt x="129" y="582"/>
                  </a:cubicBezTo>
                  <a:cubicBezTo>
                    <a:pt x="129" y="585"/>
                    <a:pt x="131" y="589"/>
                    <a:pt x="128" y="588"/>
                  </a:cubicBezTo>
                  <a:cubicBezTo>
                    <a:pt x="129" y="590"/>
                    <a:pt x="129" y="593"/>
                    <a:pt x="126" y="594"/>
                  </a:cubicBezTo>
                  <a:cubicBezTo>
                    <a:pt x="129" y="598"/>
                    <a:pt x="126" y="596"/>
                    <a:pt x="124" y="601"/>
                  </a:cubicBezTo>
                  <a:cubicBezTo>
                    <a:pt x="122" y="603"/>
                    <a:pt x="124" y="598"/>
                    <a:pt x="124" y="597"/>
                  </a:cubicBezTo>
                  <a:cubicBezTo>
                    <a:pt x="122" y="596"/>
                    <a:pt x="121" y="596"/>
                    <a:pt x="120" y="597"/>
                  </a:cubicBezTo>
                  <a:cubicBezTo>
                    <a:pt x="118" y="595"/>
                    <a:pt x="123" y="595"/>
                    <a:pt x="124" y="595"/>
                  </a:cubicBezTo>
                  <a:cubicBezTo>
                    <a:pt x="124" y="594"/>
                    <a:pt x="119" y="594"/>
                    <a:pt x="119" y="596"/>
                  </a:cubicBezTo>
                  <a:cubicBezTo>
                    <a:pt x="118" y="594"/>
                    <a:pt x="117" y="593"/>
                    <a:pt x="117" y="591"/>
                  </a:cubicBezTo>
                  <a:cubicBezTo>
                    <a:pt x="120" y="593"/>
                    <a:pt x="120" y="594"/>
                    <a:pt x="125" y="594"/>
                  </a:cubicBezTo>
                  <a:cubicBezTo>
                    <a:pt x="125" y="592"/>
                    <a:pt x="124" y="591"/>
                    <a:pt x="124" y="588"/>
                  </a:cubicBezTo>
                  <a:cubicBezTo>
                    <a:pt x="121" y="587"/>
                    <a:pt x="121" y="589"/>
                    <a:pt x="119" y="588"/>
                  </a:cubicBezTo>
                  <a:cubicBezTo>
                    <a:pt x="119" y="589"/>
                    <a:pt x="119" y="589"/>
                    <a:pt x="119" y="590"/>
                  </a:cubicBezTo>
                  <a:cubicBezTo>
                    <a:pt x="118" y="591"/>
                    <a:pt x="116" y="588"/>
                    <a:pt x="117" y="586"/>
                  </a:cubicBezTo>
                  <a:cubicBezTo>
                    <a:pt x="115" y="587"/>
                    <a:pt x="116" y="591"/>
                    <a:pt x="115" y="591"/>
                  </a:cubicBezTo>
                  <a:cubicBezTo>
                    <a:pt x="115" y="592"/>
                    <a:pt x="118" y="592"/>
                    <a:pt x="116" y="595"/>
                  </a:cubicBezTo>
                  <a:cubicBezTo>
                    <a:pt x="115" y="594"/>
                    <a:pt x="116" y="592"/>
                    <a:pt x="114" y="592"/>
                  </a:cubicBezTo>
                  <a:cubicBezTo>
                    <a:pt x="116" y="593"/>
                    <a:pt x="114" y="595"/>
                    <a:pt x="114" y="595"/>
                  </a:cubicBezTo>
                  <a:cubicBezTo>
                    <a:pt x="114" y="597"/>
                    <a:pt x="113" y="593"/>
                    <a:pt x="113" y="596"/>
                  </a:cubicBezTo>
                  <a:cubicBezTo>
                    <a:pt x="111" y="596"/>
                    <a:pt x="113" y="593"/>
                    <a:pt x="110" y="593"/>
                  </a:cubicBezTo>
                  <a:cubicBezTo>
                    <a:pt x="109" y="593"/>
                    <a:pt x="111" y="594"/>
                    <a:pt x="109" y="595"/>
                  </a:cubicBezTo>
                  <a:cubicBezTo>
                    <a:pt x="108" y="594"/>
                    <a:pt x="109" y="593"/>
                    <a:pt x="109" y="592"/>
                  </a:cubicBezTo>
                  <a:cubicBezTo>
                    <a:pt x="108" y="592"/>
                    <a:pt x="106" y="593"/>
                    <a:pt x="107" y="589"/>
                  </a:cubicBezTo>
                  <a:cubicBezTo>
                    <a:pt x="103" y="591"/>
                    <a:pt x="110" y="597"/>
                    <a:pt x="107" y="600"/>
                  </a:cubicBezTo>
                  <a:cubicBezTo>
                    <a:pt x="103" y="600"/>
                    <a:pt x="106" y="598"/>
                    <a:pt x="102" y="598"/>
                  </a:cubicBezTo>
                  <a:cubicBezTo>
                    <a:pt x="102" y="595"/>
                    <a:pt x="102" y="591"/>
                    <a:pt x="102" y="589"/>
                  </a:cubicBezTo>
                  <a:cubicBezTo>
                    <a:pt x="101" y="587"/>
                    <a:pt x="99" y="586"/>
                    <a:pt x="98" y="584"/>
                  </a:cubicBezTo>
                  <a:cubicBezTo>
                    <a:pt x="103" y="585"/>
                    <a:pt x="100" y="578"/>
                    <a:pt x="99" y="575"/>
                  </a:cubicBezTo>
                  <a:cubicBezTo>
                    <a:pt x="96" y="578"/>
                    <a:pt x="96" y="572"/>
                    <a:pt x="94" y="571"/>
                  </a:cubicBezTo>
                  <a:cubicBezTo>
                    <a:pt x="96" y="569"/>
                    <a:pt x="96" y="567"/>
                    <a:pt x="98" y="567"/>
                  </a:cubicBezTo>
                  <a:cubicBezTo>
                    <a:pt x="98" y="565"/>
                    <a:pt x="96" y="565"/>
                    <a:pt x="97" y="563"/>
                  </a:cubicBezTo>
                  <a:cubicBezTo>
                    <a:pt x="96" y="563"/>
                    <a:pt x="96" y="564"/>
                    <a:pt x="95" y="563"/>
                  </a:cubicBezTo>
                  <a:cubicBezTo>
                    <a:pt x="95" y="559"/>
                    <a:pt x="97" y="548"/>
                    <a:pt x="94" y="548"/>
                  </a:cubicBezTo>
                  <a:cubicBezTo>
                    <a:pt x="93" y="548"/>
                    <a:pt x="95" y="551"/>
                    <a:pt x="94" y="553"/>
                  </a:cubicBezTo>
                  <a:cubicBezTo>
                    <a:pt x="92" y="551"/>
                    <a:pt x="88" y="549"/>
                    <a:pt x="90" y="547"/>
                  </a:cubicBezTo>
                  <a:cubicBezTo>
                    <a:pt x="84" y="553"/>
                    <a:pt x="94" y="559"/>
                    <a:pt x="93" y="566"/>
                  </a:cubicBezTo>
                  <a:cubicBezTo>
                    <a:pt x="92" y="563"/>
                    <a:pt x="90" y="569"/>
                    <a:pt x="90" y="568"/>
                  </a:cubicBezTo>
                  <a:cubicBezTo>
                    <a:pt x="89" y="569"/>
                    <a:pt x="81" y="569"/>
                    <a:pt x="83" y="567"/>
                  </a:cubicBezTo>
                  <a:cubicBezTo>
                    <a:pt x="82" y="567"/>
                    <a:pt x="80" y="567"/>
                    <a:pt x="79" y="567"/>
                  </a:cubicBezTo>
                  <a:cubicBezTo>
                    <a:pt x="77" y="563"/>
                    <a:pt x="71" y="562"/>
                    <a:pt x="71" y="557"/>
                  </a:cubicBezTo>
                  <a:cubicBezTo>
                    <a:pt x="70" y="557"/>
                    <a:pt x="69" y="558"/>
                    <a:pt x="67" y="557"/>
                  </a:cubicBezTo>
                  <a:cubicBezTo>
                    <a:pt x="67" y="556"/>
                    <a:pt x="68" y="556"/>
                    <a:pt x="68" y="557"/>
                  </a:cubicBezTo>
                  <a:cubicBezTo>
                    <a:pt x="71" y="557"/>
                    <a:pt x="67" y="553"/>
                    <a:pt x="70" y="555"/>
                  </a:cubicBezTo>
                  <a:cubicBezTo>
                    <a:pt x="69" y="552"/>
                    <a:pt x="68" y="556"/>
                    <a:pt x="66" y="555"/>
                  </a:cubicBezTo>
                  <a:cubicBezTo>
                    <a:pt x="67" y="555"/>
                    <a:pt x="69" y="552"/>
                    <a:pt x="67" y="553"/>
                  </a:cubicBezTo>
                  <a:cubicBezTo>
                    <a:pt x="66" y="553"/>
                    <a:pt x="67" y="551"/>
                    <a:pt x="68" y="551"/>
                  </a:cubicBezTo>
                  <a:cubicBezTo>
                    <a:pt x="67" y="548"/>
                    <a:pt x="63" y="548"/>
                    <a:pt x="59" y="546"/>
                  </a:cubicBezTo>
                  <a:cubicBezTo>
                    <a:pt x="60" y="546"/>
                    <a:pt x="61" y="545"/>
                    <a:pt x="61" y="543"/>
                  </a:cubicBezTo>
                  <a:cubicBezTo>
                    <a:pt x="60" y="543"/>
                    <a:pt x="59" y="543"/>
                    <a:pt x="59" y="544"/>
                  </a:cubicBezTo>
                  <a:cubicBezTo>
                    <a:pt x="58" y="542"/>
                    <a:pt x="62" y="542"/>
                    <a:pt x="63" y="541"/>
                  </a:cubicBezTo>
                  <a:cubicBezTo>
                    <a:pt x="63" y="538"/>
                    <a:pt x="61" y="542"/>
                    <a:pt x="60" y="541"/>
                  </a:cubicBezTo>
                  <a:cubicBezTo>
                    <a:pt x="59" y="539"/>
                    <a:pt x="60" y="540"/>
                    <a:pt x="61" y="538"/>
                  </a:cubicBezTo>
                  <a:cubicBezTo>
                    <a:pt x="61" y="536"/>
                    <a:pt x="58" y="539"/>
                    <a:pt x="59" y="536"/>
                  </a:cubicBezTo>
                  <a:cubicBezTo>
                    <a:pt x="58" y="536"/>
                    <a:pt x="57" y="536"/>
                    <a:pt x="57" y="537"/>
                  </a:cubicBezTo>
                  <a:cubicBezTo>
                    <a:pt x="55" y="536"/>
                    <a:pt x="58" y="536"/>
                    <a:pt x="58" y="534"/>
                  </a:cubicBezTo>
                  <a:cubicBezTo>
                    <a:pt x="55" y="534"/>
                    <a:pt x="53" y="534"/>
                    <a:pt x="50" y="532"/>
                  </a:cubicBezTo>
                  <a:cubicBezTo>
                    <a:pt x="51" y="532"/>
                    <a:pt x="52" y="532"/>
                    <a:pt x="52" y="529"/>
                  </a:cubicBezTo>
                  <a:cubicBezTo>
                    <a:pt x="51" y="529"/>
                    <a:pt x="49" y="528"/>
                    <a:pt x="49" y="529"/>
                  </a:cubicBezTo>
                  <a:cubicBezTo>
                    <a:pt x="48" y="527"/>
                    <a:pt x="49" y="522"/>
                    <a:pt x="45" y="520"/>
                  </a:cubicBezTo>
                  <a:cubicBezTo>
                    <a:pt x="47" y="517"/>
                    <a:pt x="45" y="516"/>
                    <a:pt x="43" y="514"/>
                  </a:cubicBezTo>
                  <a:cubicBezTo>
                    <a:pt x="44" y="512"/>
                    <a:pt x="44" y="509"/>
                    <a:pt x="46" y="508"/>
                  </a:cubicBezTo>
                  <a:cubicBezTo>
                    <a:pt x="45" y="508"/>
                    <a:pt x="42" y="505"/>
                    <a:pt x="44" y="504"/>
                  </a:cubicBezTo>
                  <a:cubicBezTo>
                    <a:pt x="44" y="501"/>
                    <a:pt x="37" y="503"/>
                    <a:pt x="41" y="500"/>
                  </a:cubicBezTo>
                  <a:cubicBezTo>
                    <a:pt x="40" y="500"/>
                    <a:pt x="39" y="501"/>
                    <a:pt x="39" y="500"/>
                  </a:cubicBezTo>
                  <a:cubicBezTo>
                    <a:pt x="38" y="500"/>
                    <a:pt x="38" y="501"/>
                    <a:pt x="38" y="502"/>
                  </a:cubicBezTo>
                  <a:cubicBezTo>
                    <a:pt x="35" y="501"/>
                    <a:pt x="36" y="498"/>
                    <a:pt x="36" y="495"/>
                  </a:cubicBezTo>
                  <a:cubicBezTo>
                    <a:pt x="34" y="496"/>
                    <a:pt x="34" y="495"/>
                    <a:pt x="35" y="493"/>
                  </a:cubicBezTo>
                  <a:cubicBezTo>
                    <a:pt x="34" y="493"/>
                    <a:pt x="33" y="494"/>
                    <a:pt x="33" y="495"/>
                  </a:cubicBezTo>
                  <a:cubicBezTo>
                    <a:pt x="32" y="488"/>
                    <a:pt x="26" y="488"/>
                    <a:pt x="24" y="482"/>
                  </a:cubicBezTo>
                  <a:cubicBezTo>
                    <a:pt x="24" y="481"/>
                    <a:pt x="24" y="482"/>
                    <a:pt x="23" y="483"/>
                  </a:cubicBezTo>
                  <a:cubicBezTo>
                    <a:pt x="22" y="482"/>
                    <a:pt x="25" y="481"/>
                    <a:pt x="24" y="479"/>
                  </a:cubicBezTo>
                  <a:cubicBezTo>
                    <a:pt x="22" y="482"/>
                    <a:pt x="23" y="473"/>
                    <a:pt x="25" y="474"/>
                  </a:cubicBezTo>
                  <a:cubicBezTo>
                    <a:pt x="21" y="465"/>
                    <a:pt x="28" y="450"/>
                    <a:pt x="22" y="443"/>
                  </a:cubicBezTo>
                  <a:cubicBezTo>
                    <a:pt x="25" y="442"/>
                    <a:pt x="24" y="437"/>
                    <a:pt x="24" y="435"/>
                  </a:cubicBezTo>
                  <a:cubicBezTo>
                    <a:pt x="23" y="435"/>
                    <a:pt x="22" y="435"/>
                    <a:pt x="22" y="436"/>
                  </a:cubicBezTo>
                  <a:cubicBezTo>
                    <a:pt x="20" y="435"/>
                    <a:pt x="24" y="435"/>
                    <a:pt x="23" y="433"/>
                  </a:cubicBezTo>
                  <a:cubicBezTo>
                    <a:pt x="24" y="432"/>
                    <a:pt x="22" y="431"/>
                    <a:pt x="22" y="433"/>
                  </a:cubicBezTo>
                  <a:cubicBezTo>
                    <a:pt x="22" y="429"/>
                    <a:pt x="19" y="424"/>
                    <a:pt x="15" y="420"/>
                  </a:cubicBezTo>
                  <a:cubicBezTo>
                    <a:pt x="17" y="418"/>
                    <a:pt x="15" y="415"/>
                    <a:pt x="15" y="413"/>
                  </a:cubicBezTo>
                  <a:cubicBezTo>
                    <a:pt x="13" y="412"/>
                    <a:pt x="12" y="414"/>
                    <a:pt x="12" y="415"/>
                  </a:cubicBezTo>
                  <a:cubicBezTo>
                    <a:pt x="11" y="414"/>
                    <a:pt x="11" y="413"/>
                    <a:pt x="11" y="411"/>
                  </a:cubicBezTo>
                  <a:cubicBezTo>
                    <a:pt x="13" y="412"/>
                    <a:pt x="13" y="409"/>
                    <a:pt x="16" y="411"/>
                  </a:cubicBezTo>
                  <a:cubicBezTo>
                    <a:pt x="15" y="407"/>
                    <a:pt x="16" y="403"/>
                    <a:pt x="12" y="404"/>
                  </a:cubicBezTo>
                  <a:cubicBezTo>
                    <a:pt x="12" y="401"/>
                    <a:pt x="15" y="400"/>
                    <a:pt x="13" y="398"/>
                  </a:cubicBezTo>
                  <a:cubicBezTo>
                    <a:pt x="14" y="398"/>
                    <a:pt x="16" y="397"/>
                    <a:pt x="17" y="396"/>
                  </a:cubicBezTo>
                  <a:cubicBezTo>
                    <a:pt x="15" y="395"/>
                    <a:pt x="16" y="397"/>
                    <a:pt x="17" y="393"/>
                  </a:cubicBezTo>
                  <a:cubicBezTo>
                    <a:pt x="17" y="392"/>
                    <a:pt x="15" y="392"/>
                    <a:pt x="14" y="392"/>
                  </a:cubicBezTo>
                  <a:cubicBezTo>
                    <a:pt x="13" y="394"/>
                    <a:pt x="14" y="395"/>
                    <a:pt x="14" y="397"/>
                  </a:cubicBezTo>
                  <a:cubicBezTo>
                    <a:pt x="12" y="397"/>
                    <a:pt x="12" y="399"/>
                    <a:pt x="10" y="398"/>
                  </a:cubicBezTo>
                  <a:cubicBezTo>
                    <a:pt x="11" y="396"/>
                    <a:pt x="9" y="394"/>
                    <a:pt x="9" y="396"/>
                  </a:cubicBezTo>
                  <a:cubicBezTo>
                    <a:pt x="6" y="395"/>
                    <a:pt x="11" y="394"/>
                    <a:pt x="8" y="393"/>
                  </a:cubicBezTo>
                  <a:cubicBezTo>
                    <a:pt x="8" y="392"/>
                    <a:pt x="9" y="392"/>
                    <a:pt x="9" y="390"/>
                  </a:cubicBezTo>
                  <a:cubicBezTo>
                    <a:pt x="8" y="390"/>
                    <a:pt x="7" y="387"/>
                    <a:pt x="7" y="385"/>
                  </a:cubicBezTo>
                  <a:cubicBezTo>
                    <a:pt x="6" y="387"/>
                    <a:pt x="5" y="390"/>
                    <a:pt x="4" y="395"/>
                  </a:cubicBezTo>
                  <a:cubicBezTo>
                    <a:pt x="3" y="395"/>
                    <a:pt x="2" y="394"/>
                    <a:pt x="1" y="394"/>
                  </a:cubicBezTo>
                  <a:cubicBezTo>
                    <a:pt x="5" y="385"/>
                    <a:pt x="2" y="379"/>
                    <a:pt x="0" y="373"/>
                  </a:cubicBezTo>
                  <a:cubicBezTo>
                    <a:pt x="1" y="371"/>
                    <a:pt x="1" y="373"/>
                    <a:pt x="2" y="373"/>
                  </a:cubicBezTo>
                  <a:cubicBezTo>
                    <a:pt x="4" y="369"/>
                    <a:pt x="1" y="363"/>
                    <a:pt x="2" y="360"/>
                  </a:cubicBezTo>
                  <a:cubicBezTo>
                    <a:pt x="2" y="359"/>
                    <a:pt x="4" y="358"/>
                    <a:pt x="4" y="357"/>
                  </a:cubicBezTo>
                  <a:cubicBezTo>
                    <a:pt x="4" y="356"/>
                    <a:pt x="2" y="355"/>
                    <a:pt x="2" y="354"/>
                  </a:cubicBezTo>
                  <a:cubicBezTo>
                    <a:pt x="2" y="353"/>
                    <a:pt x="4" y="353"/>
                    <a:pt x="4" y="353"/>
                  </a:cubicBezTo>
                  <a:cubicBezTo>
                    <a:pt x="6" y="335"/>
                    <a:pt x="7" y="314"/>
                    <a:pt x="14" y="300"/>
                  </a:cubicBezTo>
                  <a:cubicBezTo>
                    <a:pt x="14" y="299"/>
                    <a:pt x="13" y="300"/>
                    <a:pt x="12" y="300"/>
                  </a:cubicBezTo>
                  <a:cubicBezTo>
                    <a:pt x="11" y="302"/>
                    <a:pt x="12" y="304"/>
                    <a:pt x="10" y="305"/>
                  </a:cubicBezTo>
                  <a:cubicBezTo>
                    <a:pt x="32" y="237"/>
                    <a:pt x="64" y="181"/>
                    <a:pt x="104" y="138"/>
                  </a:cubicBezTo>
                  <a:cubicBezTo>
                    <a:pt x="112" y="135"/>
                    <a:pt x="115" y="126"/>
                    <a:pt x="122" y="122"/>
                  </a:cubicBezTo>
                  <a:cubicBezTo>
                    <a:pt x="117" y="122"/>
                    <a:pt x="113" y="131"/>
                    <a:pt x="108" y="134"/>
                  </a:cubicBezTo>
                  <a:cubicBezTo>
                    <a:pt x="115" y="126"/>
                    <a:pt x="122" y="118"/>
                    <a:pt x="129" y="112"/>
                  </a:cubicBezTo>
                  <a:cubicBezTo>
                    <a:pt x="127" y="114"/>
                    <a:pt x="125" y="118"/>
                    <a:pt x="122" y="119"/>
                  </a:cubicBezTo>
                  <a:cubicBezTo>
                    <a:pt x="124" y="122"/>
                    <a:pt x="127" y="116"/>
                    <a:pt x="128" y="114"/>
                  </a:cubicBezTo>
                  <a:cubicBezTo>
                    <a:pt x="129" y="118"/>
                    <a:pt x="130" y="114"/>
                    <a:pt x="131" y="113"/>
                  </a:cubicBezTo>
                  <a:cubicBezTo>
                    <a:pt x="132" y="112"/>
                    <a:pt x="133" y="113"/>
                    <a:pt x="133" y="113"/>
                  </a:cubicBezTo>
                  <a:cubicBezTo>
                    <a:pt x="134" y="112"/>
                    <a:pt x="133" y="111"/>
                    <a:pt x="135" y="109"/>
                  </a:cubicBezTo>
                  <a:cubicBezTo>
                    <a:pt x="135" y="109"/>
                    <a:pt x="136" y="110"/>
                    <a:pt x="137" y="110"/>
                  </a:cubicBezTo>
                  <a:cubicBezTo>
                    <a:pt x="139" y="107"/>
                    <a:pt x="142" y="101"/>
                    <a:pt x="144" y="99"/>
                  </a:cubicBezTo>
                  <a:cubicBezTo>
                    <a:pt x="139" y="103"/>
                    <a:pt x="135" y="106"/>
                    <a:pt x="132" y="111"/>
                  </a:cubicBezTo>
                  <a:cubicBezTo>
                    <a:pt x="131" y="110"/>
                    <a:pt x="131" y="111"/>
                    <a:pt x="130" y="111"/>
                  </a:cubicBezTo>
                  <a:close/>
                  <a:moveTo>
                    <a:pt x="879" y="321"/>
                  </a:moveTo>
                  <a:cubicBezTo>
                    <a:pt x="879" y="318"/>
                    <a:pt x="877" y="316"/>
                    <a:pt x="875" y="313"/>
                  </a:cubicBezTo>
                  <a:cubicBezTo>
                    <a:pt x="876" y="317"/>
                    <a:pt x="877" y="319"/>
                    <a:pt x="879" y="321"/>
                  </a:cubicBezTo>
                  <a:close/>
                  <a:moveTo>
                    <a:pt x="890" y="380"/>
                  </a:moveTo>
                  <a:cubicBezTo>
                    <a:pt x="888" y="383"/>
                    <a:pt x="888" y="391"/>
                    <a:pt x="891" y="391"/>
                  </a:cubicBezTo>
                  <a:cubicBezTo>
                    <a:pt x="890" y="389"/>
                    <a:pt x="891" y="386"/>
                    <a:pt x="890" y="384"/>
                  </a:cubicBezTo>
                  <a:cubicBezTo>
                    <a:pt x="891" y="384"/>
                    <a:pt x="891" y="387"/>
                    <a:pt x="892" y="385"/>
                  </a:cubicBezTo>
                  <a:cubicBezTo>
                    <a:pt x="891" y="384"/>
                    <a:pt x="893" y="380"/>
                    <a:pt x="890" y="380"/>
                  </a:cubicBezTo>
                  <a:close/>
                  <a:moveTo>
                    <a:pt x="825" y="588"/>
                  </a:moveTo>
                  <a:cubicBezTo>
                    <a:pt x="826" y="586"/>
                    <a:pt x="827" y="585"/>
                    <a:pt x="824" y="584"/>
                  </a:cubicBezTo>
                  <a:cubicBezTo>
                    <a:pt x="824" y="586"/>
                    <a:pt x="823" y="587"/>
                    <a:pt x="825" y="588"/>
                  </a:cubicBezTo>
                  <a:close/>
                  <a:moveTo>
                    <a:pt x="370" y="421"/>
                  </a:moveTo>
                  <a:cubicBezTo>
                    <a:pt x="367" y="421"/>
                    <a:pt x="370" y="418"/>
                    <a:pt x="367" y="419"/>
                  </a:cubicBezTo>
                  <a:cubicBezTo>
                    <a:pt x="367" y="420"/>
                    <a:pt x="366" y="420"/>
                    <a:pt x="367" y="421"/>
                  </a:cubicBezTo>
                  <a:cubicBezTo>
                    <a:pt x="367" y="421"/>
                    <a:pt x="367" y="420"/>
                    <a:pt x="368" y="420"/>
                  </a:cubicBezTo>
                  <a:cubicBezTo>
                    <a:pt x="368" y="421"/>
                    <a:pt x="367" y="422"/>
                    <a:pt x="368" y="423"/>
                  </a:cubicBezTo>
                  <a:cubicBezTo>
                    <a:pt x="368" y="422"/>
                    <a:pt x="370" y="423"/>
                    <a:pt x="370" y="421"/>
                  </a:cubicBezTo>
                  <a:close/>
                  <a:moveTo>
                    <a:pt x="360" y="432"/>
                  </a:moveTo>
                  <a:cubicBezTo>
                    <a:pt x="361" y="432"/>
                    <a:pt x="359" y="433"/>
                    <a:pt x="360" y="433"/>
                  </a:cubicBezTo>
                  <a:cubicBezTo>
                    <a:pt x="361" y="432"/>
                    <a:pt x="363" y="435"/>
                    <a:pt x="361" y="435"/>
                  </a:cubicBezTo>
                  <a:cubicBezTo>
                    <a:pt x="363" y="435"/>
                    <a:pt x="363" y="436"/>
                    <a:pt x="364" y="437"/>
                  </a:cubicBezTo>
                  <a:cubicBezTo>
                    <a:pt x="364" y="435"/>
                    <a:pt x="365" y="435"/>
                    <a:pt x="366" y="435"/>
                  </a:cubicBezTo>
                  <a:cubicBezTo>
                    <a:pt x="366" y="436"/>
                    <a:pt x="365" y="436"/>
                    <a:pt x="365" y="437"/>
                  </a:cubicBezTo>
                  <a:cubicBezTo>
                    <a:pt x="367" y="438"/>
                    <a:pt x="368" y="435"/>
                    <a:pt x="367" y="434"/>
                  </a:cubicBezTo>
                  <a:cubicBezTo>
                    <a:pt x="365" y="433"/>
                    <a:pt x="364" y="434"/>
                    <a:pt x="364" y="432"/>
                  </a:cubicBezTo>
                  <a:cubicBezTo>
                    <a:pt x="364" y="432"/>
                    <a:pt x="365" y="432"/>
                    <a:pt x="364" y="431"/>
                  </a:cubicBezTo>
                  <a:cubicBezTo>
                    <a:pt x="363" y="434"/>
                    <a:pt x="361" y="430"/>
                    <a:pt x="360" y="432"/>
                  </a:cubicBezTo>
                  <a:close/>
                  <a:moveTo>
                    <a:pt x="287" y="630"/>
                  </a:moveTo>
                  <a:cubicBezTo>
                    <a:pt x="285" y="626"/>
                    <a:pt x="281" y="624"/>
                    <a:pt x="280" y="621"/>
                  </a:cubicBezTo>
                  <a:cubicBezTo>
                    <a:pt x="276" y="620"/>
                    <a:pt x="276" y="620"/>
                    <a:pt x="274" y="617"/>
                  </a:cubicBezTo>
                  <a:cubicBezTo>
                    <a:pt x="273" y="620"/>
                    <a:pt x="274" y="619"/>
                    <a:pt x="273" y="621"/>
                  </a:cubicBezTo>
                  <a:cubicBezTo>
                    <a:pt x="276" y="623"/>
                    <a:pt x="273" y="626"/>
                    <a:pt x="274" y="627"/>
                  </a:cubicBezTo>
                  <a:cubicBezTo>
                    <a:pt x="275" y="627"/>
                    <a:pt x="277" y="626"/>
                    <a:pt x="278" y="626"/>
                  </a:cubicBezTo>
                  <a:cubicBezTo>
                    <a:pt x="277" y="630"/>
                    <a:pt x="284" y="628"/>
                    <a:pt x="284" y="632"/>
                  </a:cubicBezTo>
                  <a:cubicBezTo>
                    <a:pt x="285" y="631"/>
                    <a:pt x="287" y="632"/>
                    <a:pt x="287" y="630"/>
                  </a:cubicBezTo>
                  <a:close/>
                  <a:moveTo>
                    <a:pt x="302" y="683"/>
                  </a:moveTo>
                  <a:cubicBezTo>
                    <a:pt x="302" y="686"/>
                    <a:pt x="299" y="683"/>
                    <a:pt x="299" y="685"/>
                  </a:cubicBezTo>
                  <a:cubicBezTo>
                    <a:pt x="300" y="685"/>
                    <a:pt x="300" y="686"/>
                    <a:pt x="302" y="686"/>
                  </a:cubicBezTo>
                  <a:cubicBezTo>
                    <a:pt x="303" y="685"/>
                    <a:pt x="303" y="684"/>
                    <a:pt x="302" y="683"/>
                  </a:cubicBezTo>
                  <a:close/>
                  <a:moveTo>
                    <a:pt x="141" y="569"/>
                  </a:moveTo>
                  <a:cubicBezTo>
                    <a:pt x="140" y="567"/>
                    <a:pt x="141" y="567"/>
                    <a:pt x="142" y="565"/>
                  </a:cubicBezTo>
                  <a:cubicBezTo>
                    <a:pt x="140" y="565"/>
                    <a:pt x="140" y="563"/>
                    <a:pt x="138" y="563"/>
                  </a:cubicBezTo>
                  <a:cubicBezTo>
                    <a:pt x="138" y="565"/>
                    <a:pt x="139" y="566"/>
                    <a:pt x="137" y="567"/>
                  </a:cubicBezTo>
                  <a:cubicBezTo>
                    <a:pt x="139" y="567"/>
                    <a:pt x="139" y="569"/>
                    <a:pt x="139" y="569"/>
                  </a:cubicBezTo>
                  <a:cubicBezTo>
                    <a:pt x="140" y="569"/>
                    <a:pt x="140" y="568"/>
                    <a:pt x="140" y="568"/>
                  </a:cubicBezTo>
                  <a:cubicBezTo>
                    <a:pt x="140" y="569"/>
                    <a:pt x="140" y="570"/>
                    <a:pt x="141" y="569"/>
                  </a:cubicBezTo>
                  <a:close/>
                  <a:moveTo>
                    <a:pt x="73" y="181"/>
                  </a:moveTo>
                  <a:cubicBezTo>
                    <a:pt x="74" y="181"/>
                    <a:pt x="74" y="181"/>
                    <a:pt x="75" y="182"/>
                  </a:cubicBezTo>
                  <a:cubicBezTo>
                    <a:pt x="76" y="178"/>
                    <a:pt x="81" y="174"/>
                    <a:pt x="80" y="171"/>
                  </a:cubicBezTo>
                  <a:cubicBezTo>
                    <a:pt x="79" y="172"/>
                    <a:pt x="79" y="173"/>
                    <a:pt x="78" y="172"/>
                  </a:cubicBezTo>
                  <a:cubicBezTo>
                    <a:pt x="78" y="174"/>
                    <a:pt x="77" y="177"/>
                    <a:pt x="74" y="176"/>
                  </a:cubicBezTo>
                  <a:cubicBezTo>
                    <a:pt x="74" y="178"/>
                    <a:pt x="74" y="179"/>
                    <a:pt x="73" y="181"/>
                  </a:cubicBezTo>
                  <a:close/>
                  <a:moveTo>
                    <a:pt x="149" y="96"/>
                  </a:moveTo>
                  <a:cubicBezTo>
                    <a:pt x="146" y="96"/>
                    <a:pt x="143" y="99"/>
                    <a:pt x="145" y="101"/>
                  </a:cubicBezTo>
                  <a:cubicBezTo>
                    <a:pt x="147" y="96"/>
                    <a:pt x="157" y="91"/>
                    <a:pt x="157" y="88"/>
                  </a:cubicBezTo>
                  <a:cubicBezTo>
                    <a:pt x="154" y="90"/>
                    <a:pt x="149" y="93"/>
                    <a:pt x="149" y="96"/>
                  </a:cubicBezTo>
                  <a:close/>
                  <a:moveTo>
                    <a:pt x="162" y="89"/>
                  </a:moveTo>
                  <a:cubicBezTo>
                    <a:pt x="163" y="87"/>
                    <a:pt x="165" y="88"/>
                    <a:pt x="165" y="86"/>
                  </a:cubicBezTo>
                  <a:cubicBezTo>
                    <a:pt x="163" y="85"/>
                    <a:pt x="160" y="88"/>
                    <a:pt x="162" y="89"/>
                  </a:cubicBezTo>
                  <a:close/>
                  <a:moveTo>
                    <a:pt x="184" y="173"/>
                  </a:moveTo>
                  <a:cubicBezTo>
                    <a:pt x="186" y="173"/>
                    <a:pt x="188" y="174"/>
                    <a:pt x="187" y="171"/>
                  </a:cubicBezTo>
                  <a:cubicBezTo>
                    <a:pt x="186" y="171"/>
                    <a:pt x="184" y="171"/>
                    <a:pt x="184" y="173"/>
                  </a:cubicBezTo>
                  <a:close/>
                  <a:moveTo>
                    <a:pt x="609" y="93"/>
                  </a:moveTo>
                  <a:cubicBezTo>
                    <a:pt x="610" y="90"/>
                    <a:pt x="614" y="91"/>
                    <a:pt x="613" y="88"/>
                  </a:cubicBezTo>
                  <a:cubicBezTo>
                    <a:pt x="609" y="87"/>
                    <a:pt x="607" y="91"/>
                    <a:pt x="609" y="93"/>
                  </a:cubicBezTo>
                  <a:close/>
                  <a:moveTo>
                    <a:pt x="719" y="270"/>
                  </a:moveTo>
                  <a:cubicBezTo>
                    <a:pt x="719" y="269"/>
                    <a:pt x="720" y="269"/>
                    <a:pt x="721" y="269"/>
                  </a:cubicBezTo>
                  <a:cubicBezTo>
                    <a:pt x="722" y="271"/>
                    <a:pt x="720" y="272"/>
                    <a:pt x="722" y="274"/>
                  </a:cubicBezTo>
                  <a:cubicBezTo>
                    <a:pt x="722" y="276"/>
                    <a:pt x="719" y="274"/>
                    <a:pt x="719" y="276"/>
                  </a:cubicBezTo>
                  <a:cubicBezTo>
                    <a:pt x="720" y="276"/>
                    <a:pt x="720" y="277"/>
                    <a:pt x="720" y="276"/>
                  </a:cubicBezTo>
                  <a:cubicBezTo>
                    <a:pt x="722" y="273"/>
                    <a:pt x="725" y="279"/>
                    <a:pt x="727" y="275"/>
                  </a:cubicBezTo>
                  <a:cubicBezTo>
                    <a:pt x="724" y="274"/>
                    <a:pt x="727" y="277"/>
                    <a:pt x="724" y="276"/>
                  </a:cubicBezTo>
                  <a:cubicBezTo>
                    <a:pt x="725" y="273"/>
                    <a:pt x="726" y="271"/>
                    <a:pt x="727" y="269"/>
                  </a:cubicBezTo>
                  <a:cubicBezTo>
                    <a:pt x="726" y="267"/>
                    <a:pt x="723" y="271"/>
                    <a:pt x="722" y="268"/>
                  </a:cubicBezTo>
                  <a:cubicBezTo>
                    <a:pt x="722" y="268"/>
                    <a:pt x="724" y="268"/>
                    <a:pt x="724" y="268"/>
                  </a:cubicBezTo>
                  <a:cubicBezTo>
                    <a:pt x="723" y="267"/>
                    <a:pt x="722" y="266"/>
                    <a:pt x="721" y="266"/>
                  </a:cubicBezTo>
                  <a:cubicBezTo>
                    <a:pt x="721" y="268"/>
                    <a:pt x="716" y="268"/>
                    <a:pt x="719" y="270"/>
                  </a:cubicBezTo>
                  <a:close/>
                  <a:moveTo>
                    <a:pt x="799" y="316"/>
                  </a:moveTo>
                  <a:cubicBezTo>
                    <a:pt x="800" y="313"/>
                    <a:pt x="796" y="310"/>
                    <a:pt x="795" y="313"/>
                  </a:cubicBezTo>
                  <a:cubicBezTo>
                    <a:pt x="797" y="313"/>
                    <a:pt x="797" y="315"/>
                    <a:pt x="799" y="316"/>
                  </a:cubicBezTo>
                  <a:close/>
                  <a:moveTo>
                    <a:pt x="749" y="202"/>
                  </a:moveTo>
                  <a:cubicBezTo>
                    <a:pt x="750" y="204"/>
                    <a:pt x="753" y="206"/>
                    <a:pt x="754" y="203"/>
                  </a:cubicBezTo>
                  <a:cubicBezTo>
                    <a:pt x="752" y="203"/>
                    <a:pt x="753" y="201"/>
                    <a:pt x="752" y="201"/>
                  </a:cubicBezTo>
                  <a:cubicBezTo>
                    <a:pt x="752" y="202"/>
                    <a:pt x="750" y="201"/>
                    <a:pt x="749" y="202"/>
                  </a:cubicBezTo>
                  <a:close/>
                  <a:moveTo>
                    <a:pt x="763" y="206"/>
                  </a:moveTo>
                  <a:cubicBezTo>
                    <a:pt x="764" y="206"/>
                    <a:pt x="765" y="207"/>
                    <a:pt x="766" y="207"/>
                  </a:cubicBezTo>
                  <a:cubicBezTo>
                    <a:pt x="766" y="206"/>
                    <a:pt x="766" y="205"/>
                    <a:pt x="766" y="203"/>
                  </a:cubicBezTo>
                  <a:cubicBezTo>
                    <a:pt x="763" y="202"/>
                    <a:pt x="763" y="204"/>
                    <a:pt x="761" y="205"/>
                  </a:cubicBezTo>
                  <a:cubicBezTo>
                    <a:pt x="759" y="204"/>
                    <a:pt x="761" y="202"/>
                    <a:pt x="759" y="202"/>
                  </a:cubicBezTo>
                  <a:cubicBezTo>
                    <a:pt x="758" y="205"/>
                    <a:pt x="756" y="205"/>
                    <a:pt x="754" y="207"/>
                  </a:cubicBezTo>
                  <a:cubicBezTo>
                    <a:pt x="754" y="206"/>
                    <a:pt x="755" y="205"/>
                    <a:pt x="755" y="204"/>
                  </a:cubicBezTo>
                  <a:cubicBezTo>
                    <a:pt x="746" y="204"/>
                    <a:pt x="754" y="220"/>
                    <a:pt x="757" y="214"/>
                  </a:cubicBezTo>
                  <a:cubicBezTo>
                    <a:pt x="758" y="216"/>
                    <a:pt x="756" y="217"/>
                    <a:pt x="757" y="219"/>
                  </a:cubicBezTo>
                  <a:cubicBezTo>
                    <a:pt x="759" y="219"/>
                    <a:pt x="760" y="218"/>
                    <a:pt x="762" y="218"/>
                  </a:cubicBezTo>
                  <a:cubicBezTo>
                    <a:pt x="762" y="220"/>
                    <a:pt x="763" y="223"/>
                    <a:pt x="765" y="221"/>
                  </a:cubicBezTo>
                  <a:cubicBezTo>
                    <a:pt x="766" y="217"/>
                    <a:pt x="764" y="215"/>
                    <a:pt x="762" y="213"/>
                  </a:cubicBezTo>
                  <a:cubicBezTo>
                    <a:pt x="766" y="211"/>
                    <a:pt x="762" y="210"/>
                    <a:pt x="763" y="206"/>
                  </a:cubicBezTo>
                  <a:close/>
                  <a:moveTo>
                    <a:pt x="624" y="28"/>
                  </a:moveTo>
                  <a:cubicBezTo>
                    <a:pt x="624" y="24"/>
                    <a:pt x="623" y="26"/>
                    <a:pt x="624" y="24"/>
                  </a:cubicBezTo>
                  <a:cubicBezTo>
                    <a:pt x="620" y="25"/>
                    <a:pt x="618" y="22"/>
                    <a:pt x="613" y="22"/>
                  </a:cubicBezTo>
                  <a:cubicBezTo>
                    <a:pt x="613" y="21"/>
                    <a:pt x="612" y="20"/>
                    <a:pt x="611" y="21"/>
                  </a:cubicBezTo>
                  <a:cubicBezTo>
                    <a:pt x="615" y="24"/>
                    <a:pt x="619" y="26"/>
                    <a:pt x="624" y="28"/>
                  </a:cubicBezTo>
                  <a:close/>
                  <a:moveTo>
                    <a:pt x="677" y="61"/>
                  </a:moveTo>
                  <a:cubicBezTo>
                    <a:pt x="677" y="59"/>
                    <a:pt x="673" y="55"/>
                    <a:pt x="670" y="56"/>
                  </a:cubicBezTo>
                  <a:cubicBezTo>
                    <a:pt x="673" y="58"/>
                    <a:pt x="674" y="60"/>
                    <a:pt x="677" y="61"/>
                  </a:cubicBezTo>
                  <a:close/>
                  <a:moveTo>
                    <a:pt x="679" y="67"/>
                  </a:moveTo>
                  <a:cubicBezTo>
                    <a:pt x="682" y="68"/>
                    <a:pt x="678" y="64"/>
                    <a:pt x="678" y="63"/>
                  </a:cubicBezTo>
                  <a:cubicBezTo>
                    <a:pt x="672" y="62"/>
                    <a:pt x="668" y="54"/>
                    <a:pt x="663" y="56"/>
                  </a:cubicBezTo>
                  <a:cubicBezTo>
                    <a:pt x="667" y="57"/>
                    <a:pt x="666" y="61"/>
                    <a:pt x="670" y="60"/>
                  </a:cubicBezTo>
                  <a:cubicBezTo>
                    <a:pt x="670" y="63"/>
                    <a:pt x="673" y="66"/>
                    <a:pt x="676" y="67"/>
                  </a:cubicBezTo>
                  <a:cubicBezTo>
                    <a:pt x="675" y="66"/>
                    <a:pt x="678" y="65"/>
                    <a:pt x="680" y="66"/>
                  </a:cubicBezTo>
                  <a:cubicBezTo>
                    <a:pt x="679" y="67"/>
                    <a:pt x="679" y="67"/>
                    <a:pt x="679" y="67"/>
                  </a:cubicBezTo>
                  <a:close/>
                  <a:moveTo>
                    <a:pt x="697" y="80"/>
                  </a:moveTo>
                  <a:cubicBezTo>
                    <a:pt x="692" y="79"/>
                    <a:pt x="689" y="76"/>
                    <a:pt x="688" y="72"/>
                  </a:cubicBezTo>
                  <a:cubicBezTo>
                    <a:pt x="687" y="74"/>
                    <a:pt x="687" y="70"/>
                    <a:pt x="686" y="70"/>
                  </a:cubicBezTo>
                  <a:cubicBezTo>
                    <a:pt x="684" y="73"/>
                    <a:pt x="689" y="77"/>
                    <a:pt x="685" y="79"/>
                  </a:cubicBezTo>
                  <a:cubicBezTo>
                    <a:pt x="686" y="79"/>
                    <a:pt x="685" y="80"/>
                    <a:pt x="686" y="81"/>
                  </a:cubicBezTo>
                  <a:cubicBezTo>
                    <a:pt x="686" y="80"/>
                    <a:pt x="686" y="80"/>
                    <a:pt x="686" y="79"/>
                  </a:cubicBezTo>
                  <a:cubicBezTo>
                    <a:pt x="689" y="78"/>
                    <a:pt x="685" y="80"/>
                    <a:pt x="686" y="78"/>
                  </a:cubicBezTo>
                  <a:cubicBezTo>
                    <a:pt x="687" y="77"/>
                    <a:pt x="687" y="78"/>
                    <a:pt x="690" y="78"/>
                  </a:cubicBezTo>
                  <a:cubicBezTo>
                    <a:pt x="690" y="80"/>
                    <a:pt x="693" y="80"/>
                    <a:pt x="693" y="82"/>
                  </a:cubicBezTo>
                  <a:cubicBezTo>
                    <a:pt x="692" y="82"/>
                    <a:pt x="692" y="82"/>
                    <a:pt x="691" y="81"/>
                  </a:cubicBezTo>
                  <a:cubicBezTo>
                    <a:pt x="691" y="82"/>
                    <a:pt x="690" y="84"/>
                    <a:pt x="691" y="84"/>
                  </a:cubicBezTo>
                  <a:cubicBezTo>
                    <a:pt x="692" y="81"/>
                    <a:pt x="693" y="85"/>
                    <a:pt x="695" y="83"/>
                  </a:cubicBezTo>
                  <a:cubicBezTo>
                    <a:pt x="695" y="84"/>
                    <a:pt x="697" y="88"/>
                    <a:pt x="700" y="86"/>
                  </a:cubicBezTo>
                  <a:cubicBezTo>
                    <a:pt x="699" y="86"/>
                    <a:pt x="699" y="86"/>
                    <a:pt x="699" y="85"/>
                  </a:cubicBezTo>
                  <a:cubicBezTo>
                    <a:pt x="700" y="85"/>
                    <a:pt x="702" y="86"/>
                    <a:pt x="702" y="84"/>
                  </a:cubicBezTo>
                  <a:cubicBezTo>
                    <a:pt x="700" y="83"/>
                    <a:pt x="699" y="85"/>
                    <a:pt x="698" y="85"/>
                  </a:cubicBezTo>
                  <a:cubicBezTo>
                    <a:pt x="699" y="84"/>
                    <a:pt x="697" y="81"/>
                    <a:pt x="697" y="83"/>
                  </a:cubicBezTo>
                  <a:cubicBezTo>
                    <a:pt x="697" y="85"/>
                    <a:pt x="696" y="82"/>
                    <a:pt x="697" y="80"/>
                  </a:cubicBezTo>
                  <a:close/>
                  <a:moveTo>
                    <a:pt x="682" y="69"/>
                  </a:moveTo>
                  <a:cubicBezTo>
                    <a:pt x="682" y="70"/>
                    <a:pt x="680" y="69"/>
                    <a:pt x="680" y="70"/>
                  </a:cubicBezTo>
                  <a:cubicBezTo>
                    <a:pt x="682" y="72"/>
                    <a:pt x="684" y="77"/>
                    <a:pt x="686" y="74"/>
                  </a:cubicBezTo>
                  <a:cubicBezTo>
                    <a:pt x="683" y="73"/>
                    <a:pt x="684" y="70"/>
                    <a:pt x="682" y="69"/>
                  </a:cubicBezTo>
                  <a:close/>
                  <a:moveTo>
                    <a:pt x="692" y="75"/>
                  </a:moveTo>
                  <a:cubicBezTo>
                    <a:pt x="700" y="74"/>
                    <a:pt x="698" y="83"/>
                    <a:pt x="704" y="82"/>
                  </a:cubicBezTo>
                  <a:cubicBezTo>
                    <a:pt x="703" y="78"/>
                    <a:pt x="696" y="74"/>
                    <a:pt x="692" y="73"/>
                  </a:cubicBezTo>
                  <a:cubicBezTo>
                    <a:pt x="693" y="74"/>
                    <a:pt x="692" y="74"/>
                    <a:pt x="692" y="75"/>
                  </a:cubicBezTo>
                  <a:close/>
                  <a:moveTo>
                    <a:pt x="713" y="80"/>
                  </a:moveTo>
                  <a:cubicBezTo>
                    <a:pt x="713" y="81"/>
                    <a:pt x="716" y="84"/>
                    <a:pt x="718" y="83"/>
                  </a:cubicBezTo>
                  <a:cubicBezTo>
                    <a:pt x="715" y="83"/>
                    <a:pt x="716" y="80"/>
                    <a:pt x="713" y="80"/>
                  </a:cubicBezTo>
                  <a:close/>
                  <a:moveTo>
                    <a:pt x="703" y="94"/>
                  </a:moveTo>
                  <a:cubicBezTo>
                    <a:pt x="703" y="93"/>
                    <a:pt x="703" y="92"/>
                    <a:pt x="704" y="91"/>
                  </a:cubicBezTo>
                  <a:cubicBezTo>
                    <a:pt x="702" y="91"/>
                    <a:pt x="699" y="87"/>
                    <a:pt x="698" y="88"/>
                  </a:cubicBezTo>
                  <a:cubicBezTo>
                    <a:pt x="700" y="90"/>
                    <a:pt x="701" y="92"/>
                    <a:pt x="703" y="94"/>
                  </a:cubicBezTo>
                  <a:close/>
                  <a:moveTo>
                    <a:pt x="495" y="47"/>
                  </a:moveTo>
                  <a:cubicBezTo>
                    <a:pt x="496" y="47"/>
                    <a:pt x="498" y="48"/>
                    <a:pt x="498" y="45"/>
                  </a:cubicBezTo>
                  <a:cubicBezTo>
                    <a:pt x="496" y="45"/>
                    <a:pt x="497" y="45"/>
                    <a:pt x="495" y="44"/>
                  </a:cubicBezTo>
                  <a:cubicBezTo>
                    <a:pt x="494" y="46"/>
                    <a:pt x="494" y="47"/>
                    <a:pt x="495" y="47"/>
                  </a:cubicBezTo>
                  <a:close/>
                  <a:moveTo>
                    <a:pt x="704" y="97"/>
                  </a:moveTo>
                  <a:cubicBezTo>
                    <a:pt x="707" y="97"/>
                    <a:pt x="706" y="101"/>
                    <a:pt x="708" y="98"/>
                  </a:cubicBezTo>
                  <a:cubicBezTo>
                    <a:pt x="707" y="97"/>
                    <a:pt x="706" y="94"/>
                    <a:pt x="704" y="97"/>
                  </a:cubicBezTo>
                  <a:close/>
                  <a:moveTo>
                    <a:pt x="557" y="67"/>
                  </a:moveTo>
                  <a:cubicBezTo>
                    <a:pt x="554" y="66"/>
                    <a:pt x="557" y="66"/>
                    <a:pt x="556" y="64"/>
                  </a:cubicBezTo>
                  <a:cubicBezTo>
                    <a:pt x="554" y="64"/>
                    <a:pt x="553" y="61"/>
                    <a:pt x="552" y="65"/>
                  </a:cubicBezTo>
                  <a:cubicBezTo>
                    <a:pt x="556" y="64"/>
                    <a:pt x="553" y="68"/>
                    <a:pt x="557" y="67"/>
                  </a:cubicBezTo>
                  <a:close/>
                  <a:moveTo>
                    <a:pt x="681" y="96"/>
                  </a:moveTo>
                  <a:cubicBezTo>
                    <a:pt x="680" y="96"/>
                    <a:pt x="680" y="95"/>
                    <a:pt x="681" y="94"/>
                  </a:cubicBezTo>
                  <a:cubicBezTo>
                    <a:pt x="683" y="95"/>
                    <a:pt x="684" y="98"/>
                    <a:pt x="687" y="97"/>
                  </a:cubicBezTo>
                  <a:cubicBezTo>
                    <a:pt x="688" y="93"/>
                    <a:pt x="682" y="94"/>
                    <a:pt x="680" y="92"/>
                  </a:cubicBezTo>
                  <a:cubicBezTo>
                    <a:pt x="680" y="94"/>
                    <a:pt x="678" y="92"/>
                    <a:pt x="678" y="95"/>
                  </a:cubicBezTo>
                  <a:cubicBezTo>
                    <a:pt x="680" y="95"/>
                    <a:pt x="680" y="98"/>
                    <a:pt x="681" y="96"/>
                  </a:cubicBezTo>
                  <a:close/>
                  <a:moveTo>
                    <a:pt x="473" y="48"/>
                  </a:moveTo>
                  <a:cubicBezTo>
                    <a:pt x="474" y="46"/>
                    <a:pt x="470" y="50"/>
                    <a:pt x="472" y="51"/>
                  </a:cubicBezTo>
                  <a:cubicBezTo>
                    <a:pt x="473" y="47"/>
                    <a:pt x="473" y="53"/>
                    <a:pt x="474" y="51"/>
                  </a:cubicBezTo>
                  <a:cubicBezTo>
                    <a:pt x="472" y="49"/>
                    <a:pt x="476" y="50"/>
                    <a:pt x="476" y="51"/>
                  </a:cubicBezTo>
                  <a:cubicBezTo>
                    <a:pt x="477" y="49"/>
                    <a:pt x="475" y="48"/>
                    <a:pt x="474" y="47"/>
                  </a:cubicBezTo>
                  <a:cubicBezTo>
                    <a:pt x="474" y="48"/>
                    <a:pt x="474" y="48"/>
                    <a:pt x="473" y="48"/>
                  </a:cubicBezTo>
                  <a:close/>
                  <a:moveTo>
                    <a:pt x="713" y="107"/>
                  </a:moveTo>
                  <a:cubicBezTo>
                    <a:pt x="714" y="104"/>
                    <a:pt x="710" y="101"/>
                    <a:pt x="708" y="102"/>
                  </a:cubicBezTo>
                  <a:cubicBezTo>
                    <a:pt x="709" y="103"/>
                    <a:pt x="709" y="107"/>
                    <a:pt x="711" y="105"/>
                  </a:cubicBezTo>
                  <a:cubicBezTo>
                    <a:pt x="710" y="104"/>
                    <a:pt x="712" y="104"/>
                    <a:pt x="713" y="105"/>
                  </a:cubicBezTo>
                  <a:cubicBezTo>
                    <a:pt x="713" y="105"/>
                    <a:pt x="712" y="107"/>
                    <a:pt x="713" y="107"/>
                  </a:cubicBezTo>
                  <a:close/>
                  <a:moveTo>
                    <a:pt x="705" y="108"/>
                  </a:moveTo>
                  <a:cubicBezTo>
                    <a:pt x="703" y="107"/>
                    <a:pt x="703" y="106"/>
                    <a:pt x="704" y="104"/>
                  </a:cubicBezTo>
                  <a:cubicBezTo>
                    <a:pt x="702" y="103"/>
                    <a:pt x="699" y="104"/>
                    <a:pt x="701" y="105"/>
                  </a:cubicBezTo>
                  <a:cubicBezTo>
                    <a:pt x="701" y="105"/>
                    <a:pt x="701" y="105"/>
                    <a:pt x="701" y="106"/>
                  </a:cubicBezTo>
                  <a:cubicBezTo>
                    <a:pt x="700" y="105"/>
                    <a:pt x="704" y="110"/>
                    <a:pt x="705" y="108"/>
                  </a:cubicBezTo>
                  <a:close/>
                  <a:moveTo>
                    <a:pt x="560" y="75"/>
                  </a:moveTo>
                  <a:cubicBezTo>
                    <a:pt x="560" y="75"/>
                    <a:pt x="560" y="74"/>
                    <a:pt x="560" y="73"/>
                  </a:cubicBezTo>
                  <a:cubicBezTo>
                    <a:pt x="559" y="72"/>
                    <a:pt x="559" y="72"/>
                    <a:pt x="558" y="72"/>
                  </a:cubicBezTo>
                  <a:cubicBezTo>
                    <a:pt x="557" y="74"/>
                    <a:pt x="557" y="75"/>
                    <a:pt x="560" y="75"/>
                  </a:cubicBezTo>
                  <a:close/>
                  <a:moveTo>
                    <a:pt x="420" y="49"/>
                  </a:moveTo>
                  <a:cubicBezTo>
                    <a:pt x="420" y="51"/>
                    <a:pt x="422" y="51"/>
                    <a:pt x="423" y="52"/>
                  </a:cubicBezTo>
                  <a:cubicBezTo>
                    <a:pt x="421" y="49"/>
                    <a:pt x="426" y="49"/>
                    <a:pt x="425" y="47"/>
                  </a:cubicBezTo>
                  <a:cubicBezTo>
                    <a:pt x="424" y="49"/>
                    <a:pt x="422" y="48"/>
                    <a:pt x="420" y="49"/>
                  </a:cubicBezTo>
                  <a:close/>
                  <a:moveTo>
                    <a:pt x="422" y="43"/>
                  </a:moveTo>
                  <a:cubicBezTo>
                    <a:pt x="422" y="45"/>
                    <a:pt x="422" y="47"/>
                    <a:pt x="423" y="48"/>
                  </a:cubicBezTo>
                  <a:cubicBezTo>
                    <a:pt x="424" y="47"/>
                    <a:pt x="425" y="44"/>
                    <a:pt x="422" y="43"/>
                  </a:cubicBezTo>
                  <a:close/>
                  <a:moveTo>
                    <a:pt x="433" y="52"/>
                  </a:moveTo>
                  <a:cubicBezTo>
                    <a:pt x="432" y="52"/>
                    <a:pt x="431" y="52"/>
                    <a:pt x="432" y="51"/>
                  </a:cubicBezTo>
                  <a:cubicBezTo>
                    <a:pt x="431" y="50"/>
                    <a:pt x="430" y="51"/>
                    <a:pt x="429" y="51"/>
                  </a:cubicBezTo>
                  <a:cubicBezTo>
                    <a:pt x="429" y="51"/>
                    <a:pt x="429" y="52"/>
                    <a:pt x="429" y="53"/>
                  </a:cubicBezTo>
                  <a:cubicBezTo>
                    <a:pt x="432" y="53"/>
                    <a:pt x="430" y="52"/>
                    <a:pt x="433" y="52"/>
                  </a:cubicBezTo>
                  <a:close/>
                  <a:moveTo>
                    <a:pt x="615" y="96"/>
                  </a:moveTo>
                  <a:cubicBezTo>
                    <a:pt x="615" y="95"/>
                    <a:pt x="616" y="95"/>
                    <a:pt x="617" y="94"/>
                  </a:cubicBezTo>
                  <a:cubicBezTo>
                    <a:pt x="615" y="94"/>
                    <a:pt x="612" y="92"/>
                    <a:pt x="611" y="94"/>
                  </a:cubicBezTo>
                  <a:cubicBezTo>
                    <a:pt x="613" y="96"/>
                    <a:pt x="613" y="95"/>
                    <a:pt x="615" y="96"/>
                  </a:cubicBezTo>
                  <a:close/>
                  <a:moveTo>
                    <a:pt x="600" y="94"/>
                  </a:moveTo>
                  <a:cubicBezTo>
                    <a:pt x="599" y="94"/>
                    <a:pt x="599" y="93"/>
                    <a:pt x="597" y="93"/>
                  </a:cubicBezTo>
                  <a:cubicBezTo>
                    <a:pt x="597" y="94"/>
                    <a:pt x="597" y="94"/>
                    <a:pt x="597" y="95"/>
                  </a:cubicBezTo>
                  <a:cubicBezTo>
                    <a:pt x="599" y="97"/>
                    <a:pt x="602" y="92"/>
                    <a:pt x="599" y="93"/>
                  </a:cubicBezTo>
                  <a:cubicBezTo>
                    <a:pt x="600" y="94"/>
                    <a:pt x="600" y="94"/>
                    <a:pt x="600" y="94"/>
                  </a:cubicBezTo>
                  <a:close/>
                  <a:moveTo>
                    <a:pt x="606" y="99"/>
                  </a:moveTo>
                  <a:cubicBezTo>
                    <a:pt x="607" y="95"/>
                    <a:pt x="607" y="98"/>
                    <a:pt x="608" y="99"/>
                  </a:cubicBezTo>
                  <a:cubicBezTo>
                    <a:pt x="608" y="98"/>
                    <a:pt x="609" y="98"/>
                    <a:pt x="609" y="96"/>
                  </a:cubicBezTo>
                  <a:cubicBezTo>
                    <a:pt x="607" y="96"/>
                    <a:pt x="606" y="94"/>
                    <a:pt x="604" y="94"/>
                  </a:cubicBezTo>
                  <a:cubicBezTo>
                    <a:pt x="606" y="95"/>
                    <a:pt x="604" y="98"/>
                    <a:pt x="606" y="99"/>
                  </a:cubicBezTo>
                  <a:close/>
                  <a:moveTo>
                    <a:pt x="454" y="63"/>
                  </a:moveTo>
                  <a:cubicBezTo>
                    <a:pt x="455" y="61"/>
                    <a:pt x="454" y="60"/>
                    <a:pt x="452" y="60"/>
                  </a:cubicBezTo>
                  <a:cubicBezTo>
                    <a:pt x="451" y="62"/>
                    <a:pt x="452" y="63"/>
                    <a:pt x="454" y="63"/>
                  </a:cubicBezTo>
                  <a:close/>
                  <a:moveTo>
                    <a:pt x="433" y="59"/>
                  </a:moveTo>
                  <a:cubicBezTo>
                    <a:pt x="431" y="59"/>
                    <a:pt x="433" y="56"/>
                    <a:pt x="431" y="56"/>
                  </a:cubicBezTo>
                  <a:cubicBezTo>
                    <a:pt x="430" y="57"/>
                    <a:pt x="430" y="54"/>
                    <a:pt x="428" y="55"/>
                  </a:cubicBezTo>
                  <a:cubicBezTo>
                    <a:pt x="428" y="56"/>
                    <a:pt x="427" y="56"/>
                    <a:pt x="427" y="57"/>
                  </a:cubicBezTo>
                  <a:cubicBezTo>
                    <a:pt x="428" y="57"/>
                    <a:pt x="428" y="58"/>
                    <a:pt x="428" y="59"/>
                  </a:cubicBezTo>
                  <a:cubicBezTo>
                    <a:pt x="430" y="56"/>
                    <a:pt x="433" y="61"/>
                    <a:pt x="433" y="59"/>
                  </a:cubicBezTo>
                  <a:close/>
                  <a:moveTo>
                    <a:pt x="456" y="66"/>
                  </a:moveTo>
                  <a:cubicBezTo>
                    <a:pt x="457" y="64"/>
                    <a:pt x="455" y="64"/>
                    <a:pt x="455" y="63"/>
                  </a:cubicBezTo>
                  <a:cubicBezTo>
                    <a:pt x="454" y="64"/>
                    <a:pt x="454" y="65"/>
                    <a:pt x="454" y="65"/>
                  </a:cubicBezTo>
                  <a:cubicBezTo>
                    <a:pt x="453" y="62"/>
                    <a:pt x="451" y="66"/>
                    <a:pt x="449" y="64"/>
                  </a:cubicBezTo>
                  <a:cubicBezTo>
                    <a:pt x="449" y="67"/>
                    <a:pt x="443" y="64"/>
                    <a:pt x="444" y="69"/>
                  </a:cubicBezTo>
                  <a:cubicBezTo>
                    <a:pt x="442" y="68"/>
                    <a:pt x="439" y="71"/>
                    <a:pt x="439" y="73"/>
                  </a:cubicBezTo>
                  <a:cubicBezTo>
                    <a:pt x="439" y="72"/>
                    <a:pt x="441" y="73"/>
                    <a:pt x="441" y="72"/>
                  </a:cubicBezTo>
                  <a:cubicBezTo>
                    <a:pt x="441" y="73"/>
                    <a:pt x="440" y="73"/>
                    <a:pt x="440" y="75"/>
                  </a:cubicBezTo>
                  <a:cubicBezTo>
                    <a:pt x="443" y="76"/>
                    <a:pt x="443" y="75"/>
                    <a:pt x="445" y="77"/>
                  </a:cubicBezTo>
                  <a:cubicBezTo>
                    <a:pt x="446" y="75"/>
                    <a:pt x="444" y="75"/>
                    <a:pt x="444" y="73"/>
                  </a:cubicBezTo>
                  <a:cubicBezTo>
                    <a:pt x="447" y="75"/>
                    <a:pt x="445" y="69"/>
                    <a:pt x="448" y="71"/>
                  </a:cubicBezTo>
                  <a:cubicBezTo>
                    <a:pt x="446" y="73"/>
                    <a:pt x="447" y="74"/>
                    <a:pt x="448" y="75"/>
                  </a:cubicBezTo>
                  <a:cubicBezTo>
                    <a:pt x="446" y="75"/>
                    <a:pt x="446" y="77"/>
                    <a:pt x="447" y="78"/>
                  </a:cubicBezTo>
                  <a:cubicBezTo>
                    <a:pt x="450" y="78"/>
                    <a:pt x="453" y="77"/>
                    <a:pt x="456" y="76"/>
                  </a:cubicBezTo>
                  <a:cubicBezTo>
                    <a:pt x="455" y="76"/>
                    <a:pt x="455" y="75"/>
                    <a:pt x="455" y="74"/>
                  </a:cubicBezTo>
                  <a:cubicBezTo>
                    <a:pt x="454" y="73"/>
                    <a:pt x="453" y="72"/>
                    <a:pt x="452" y="71"/>
                  </a:cubicBezTo>
                  <a:cubicBezTo>
                    <a:pt x="454" y="70"/>
                    <a:pt x="452" y="70"/>
                    <a:pt x="453" y="68"/>
                  </a:cubicBezTo>
                  <a:cubicBezTo>
                    <a:pt x="454" y="68"/>
                    <a:pt x="454" y="69"/>
                    <a:pt x="455" y="69"/>
                  </a:cubicBezTo>
                  <a:cubicBezTo>
                    <a:pt x="456" y="67"/>
                    <a:pt x="454" y="68"/>
                    <a:pt x="454" y="66"/>
                  </a:cubicBezTo>
                  <a:cubicBezTo>
                    <a:pt x="457" y="67"/>
                    <a:pt x="454" y="65"/>
                    <a:pt x="456" y="65"/>
                  </a:cubicBezTo>
                  <a:cubicBezTo>
                    <a:pt x="456" y="65"/>
                    <a:pt x="456" y="66"/>
                    <a:pt x="456" y="66"/>
                  </a:cubicBezTo>
                  <a:close/>
                  <a:moveTo>
                    <a:pt x="547" y="97"/>
                  </a:moveTo>
                  <a:cubicBezTo>
                    <a:pt x="547" y="95"/>
                    <a:pt x="550" y="94"/>
                    <a:pt x="551" y="96"/>
                  </a:cubicBezTo>
                  <a:cubicBezTo>
                    <a:pt x="551" y="95"/>
                    <a:pt x="551" y="93"/>
                    <a:pt x="552" y="93"/>
                  </a:cubicBezTo>
                  <a:cubicBezTo>
                    <a:pt x="552" y="94"/>
                    <a:pt x="553" y="96"/>
                    <a:pt x="555" y="96"/>
                  </a:cubicBezTo>
                  <a:cubicBezTo>
                    <a:pt x="557" y="95"/>
                    <a:pt x="559" y="94"/>
                    <a:pt x="560" y="92"/>
                  </a:cubicBezTo>
                  <a:cubicBezTo>
                    <a:pt x="559" y="92"/>
                    <a:pt x="559" y="90"/>
                    <a:pt x="559" y="90"/>
                  </a:cubicBezTo>
                  <a:cubicBezTo>
                    <a:pt x="558" y="91"/>
                    <a:pt x="557" y="88"/>
                    <a:pt x="555" y="88"/>
                  </a:cubicBezTo>
                  <a:cubicBezTo>
                    <a:pt x="552" y="89"/>
                    <a:pt x="548" y="88"/>
                    <a:pt x="547" y="87"/>
                  </a:cubicBezTo>
                  <a:cubicBezTo>
                    <a:pt x="547" y="90"/>
                    <a:pt x="547" y="89"/>
                    <a:pt x="545" y="91"/>
                  </a:cubicBezTo>
                  <a:cubicBezTo>
                    <a:pt x="549" y="93"/>
                    <a:pt x="546" y="95"/>
                    <a:pt x="547" y="97"/>
                  </a:cubicBezTo>
                  <a:close/>
                  <a:moveTo>
                    <a:pt x="747" y="136"/>
                  </a:moveTo>
                  <a:cubicBezTo>
                    <a:pt x="748" y="134"/>
                    <a:pt x="745" y="131"/>
                    <a:pt x="744" y="132"/>
                  </a:cubicBezTo>
                  <a:cubicBezTo>
                    <a:pt x="744" y="134"/>
                    <a:pt x="745" y="136"/>
                    <a:pt x="747" y="136"/>
                  </a:cubicBezTo>
                  <a:close/>
                  <a:moveTo>
                    <a:pt x="619" y="109"/>
                  </a:moveTo>
                  <a:cubicBezTo>
                    <a:pt x="618" y="108"/>
                    <a:pt x="620" y="108"/>
                    <a:pt x="620" y="108"/>
                  </a:cubicBezTo>
                  <a:cubicBezTo>
                    <a:pt x="618" y="108"/>
                    <a:pt x="619" y="106"/>
                    <a:pt x="618" y="106"/>
                  </a:cubicBezTo>
                  <a:cubicBezTo>
                    <a:pt x="617" y="107"/>
                    <a:pt x="616" y="107"/>
                    <a:pt x="616" y="108"/>
                  </a:cubicBezTo>
                  <a:cubicBezTo>
                    <a:pt x="617" y="108"/>
                    <a:pt x="619" y="110"/>
                    <a:pt x="619" y="109"/>
                  </a:cubicBezTo>
                  <a:close/>
                  <a:moveTo>
                    <a:pt x="334" y="47"/>
                  </a:moveTo>
                  <a:cubicBezTo>
                    <a:pt x="336" y="47"/>
                    <a:pt x="340" y="49"/>
                    <a:pt x="340" y="47"/>
                  </a:cubicBezTo>
                  <a:cubicBezTo>
                    <a:pt x="336" y="48"/>
                    <a:pt x="337" y="45"/>
                    <a:pt x="336" y="44"/>
                  </a:cubicBezTo>
                  <a:cubicBezTo>
                    <a:pt x="335" y="46"/>
                    <a:pt x="334" y="46"/>
                    <a:pt x="334" y="47"/>
                  </a:cubicBezTo>
                  <a:close/>
                  <a:moveTo>
                    <a:pt x="323" y="44"/>
                  </a:moveTo>
                  <a:cubicBezTo>
                    <a:pt x="323" y="46"/>
                    <a:pt x="323" y="46"/>
                    <a:pt x="322" y="47"/>
                  </a:cubicBezTo>
                  <a:cubicBezTo>
                    <a:pt x="325" y="48"/>
                    <a:pt x="324" y="48"/>
                    <a:pt x="322" y="49"/>
                  </a:cubicBezTo>
                  <a:cubicBezTo>
                    <a:pt x="324" y="49"/>
                    <a:pt x="324" y="50"/>
                    <a:pt x="325" y="49"/>
                  </a:cubicBezTo>
                  <a:cubicBezTo>
                    <a:pt x="323" y="47"/>
                    <a:pt x="329" y="45"/>
                    <a:pt x="327" y="44"/>
                  </a:cubicBezTo>
                  <a:cubicBezTo>
                    <a:pt x="327" y="45"/>
                    <a:pt x="325" y="45"/>
                    <a:pt x="323" y="44"/>
                  </a:cubicBezTo>
                  <a:close/>
                  <a:moveTo>
                    <a:pt x="335" y="52"/>
                  </a:moveTo>
                  <a:cubicBezTo>
                    <a:pt x="337" y="52"/>
                    <a:pt x="338" y="51"/>
                    <a:pt x="338" y="49"/>
                  </a:cubicBezTo>
                  <a:cubicBezTo>
                    <a:pt x="337" y="49"/>
                    <a:pt x="336" y="48"/>
                    <a:pt x="335" y="49"/>
                  </a:cubicBezTo>
                  <a:cubicBezTo>
                    <a:pt x="337" y="50"/>
                    <a:pt x="336" y="51"/>
                    <a:pt x="335" y="52"/>
                  </a:cubicBezTo>
                  <a:close/>
                  <a:moveTo>
                    <a:pt x="555" y="108"/>
                  </a:moveTo>
                  <a:cubicBezTo>
                    <a:pt x="556" y="108"/>
                    <a:pt x="556" y="108"/>
                    <a:pt x="557" y="108"/>
                  </a:cubicBezTo>
                  <a:cubicBezTo>
                    <a:pt x="557" y="107"/>
                    <a:pt x="557" y="106"/>
                    <a:pt x="558" y="105"/>
                  </a:cubicBezTo>
                  <a:cubicBezTo>
                    <a:pt x="557" y="104"/>
                    <a:pt x="555" y="103"/>
                    <a:pt x="554" y="103"/>
                  </a:cubicBezTo>
                  <a:cubicBezTo>
                    <a:pt x="551" y="108"/>
                    <a:pt x="552" y="106"/>
                    <a:pt x="555" y="108"/>
                  </a:cubicBezTo>
                  <a:close/>
                  <a:moveTo>
                    <a:pt x="797" y="168"/>
                  </a:moveTo>
                  <a:cubicBezTo>
                    <a:pt x="795" y="164"/>
                    <a:pt x="792" y="161"/>
                    <a:pt x="790" y="157"/>
                  </a:cubicBezTo>
                  <a:cubicBezTo>
                    <a:pt x="789" y="160"/>
                    <a:pt x="794" y="165"/>
                    <a:pt x="797" y="168"/>
                  </a:cubicBezTo>
                  <a:close/>
                  <a:moveTo>
                    <a:pt x="552" y="111"/>
                  </a:moveTo>
                  <a:cubicBezTo>
                    <a:pt x="551" y="110"/>
                    <a:pt x="555" y="112"/>
                    <a:pt x="554" y="113"/>
                  </a:cubicBezTo>
                  <a:cubicBezTo>
                    <a:pt x="555" y="110"/>
                    <a:pt x="554" y="109"/>
                    <a:pt x="552" y="109"/>
                  </a:cubicBezTo>
                  <a:cubicBezTo>
                    <a:pt x="552" y="111"/>
                    <a:pt x="550" y="110"/>
                    <a:pt x="550" y="111"/>
                  </a:cubicBezTo>
                  <a:cubicBezTo>
                    <a:pt x="551" y="111"/>
                    <a:pt x="552" y="112"/>
                    <a:pt x="552" y="111"/>
                  </a:cubicBezTo>
                  <a:close/>
                  <a:moveTo>
                    <a:pt x="587" y="125"/>
                  </a:moveTo>
                  <a:cubicBezTo>
                    <a:pt x="586" y="126"/>
                    <a:pt x="582" y="127"/>
                    <a:pt x="584" y="128"/>
                  </a:cubicBezTo>
                  <a:cubicBezTo>
                    <a:pt x="585" y="127"/>
                    <a:pt x="587" y="128"/>
                    <a:pt x="588" y="126"/>
                  </a:cubicBezTo>
                  <a:cubicBezTo>
                    <a:pt x="588" y="128"/>
                    <a:pt x="583" y="129"/>
                    <a:pt x="585" y="129"/>
                  </a:cubicBezTo>
                  <a:cubicBezTo>
                    <a:pt x="588" y="127"/>
                    <a:pt x="593" y="130"/>
                    <a:pt x="592" y="126"/>
                  </a:cubicBezTo>
                  <a:cubicBezTo>
                    <a:pt x="592" y="127"/>
                    <a:pt x="590" y="127"/>
                    <a:pt x="590" y="126"/>
                  </a:cubicBezTo>
                  <a:cubicBezTo>
                    <a:pt x="592" y="126"/>
                    <a:pt x="593" y="126"/>
                    <a:pt x="594" y="125"/>
                  </a:cubicBezTo>
                  <a:cubicBezTo>
                    <a:pt x="592" y="124"/>
                    <a:pt x="590" y="124"/>
                    <a:pt x="592" y="123"/>
                  </a:cubicBezTo>
                  <a:cubicBezTo>
                    <a:pt x="590" y="122"/>
                    <a:pt x="588" y="122"/>
                    <a:pt x="587" y="122"/>
                  </a:cubicBezTo>
                  <a:cubicBezTo>
                    <a:pt x="588" y="122"/>
                    <a:pt x="588" y="121"/>
                    <a:pt x="589" y="121"/>
                  </a:cubicBezTo>
                  <a:cubicBezTo>
                    <a:pt x="585" y="121"/>
                    <a:pt x="585" y="119"/>
                    <a:pt x="584" y="120"/>
                  </a:cubicBezTo>
                  <a:cubicBezTo>
                    <a:pt x="586" y="121"/>
                    <a:pt x="585" y="125"/>
                    <a:pt x="587" y="125"/>
                  </a:cubicBezTo>
                  <a:close/>
                  <a:moveTo>
                    <a:pt x="602" y="129"/>
                  </a:moveTo>
                  <a:cubicBezTo>
                    <a:pt x="601" y="129"/>
                    <a:pt x="601" y="129"/>
                    <a:pt x="601" y="130"/>
                  </a:cubicBezTo>
                  <a:cubicBezTo>
                    <a:pt x="602" y="130"/>
                    <a:pt x="603" y="130"/>
                    <a:pt x="603" y="128"/>
                  </a:cubicBezTo>
                  <a:cubicBezTo>
                    <a:pt x="602" y="127"/>
                    <a:pt x="600" y="126"/>
                    <a:pt x="599" y="126"/>
                  </a:cubicBezTo>
                  <a:cubicBezTo>
                    <a:pt x="599" y="129"/>
                    <a:pt x="596" y="129"/>
                    <a:pt x="595" y="129"/>
                  </a:cubicBezTo>
                  <a:cubicBezTo>
                    <a:pt x="595" y="130"/>
                    <a:pt x="596" y="130"/>
                    <a:pt x="596" y="130"/>
                  </a:cubicBezTo>
                  <a:cubicBezTo>
                    <a:pt x="598" y="131"/>
                    <a:pt x="598" y="129"/>
                    <a:pt x="600" y="130"/>
                  </a:cubicBezTo>
                  <a:cubicBezTo>
                    <a:pt x="601" y="128"/>
                    <a:pt x="599" y="128"/>
                    <a:pt x="599" y="127"/>
                  </a:cubicBezTo>
                  <a:cubicBezTo>
                    <a:pt x="600" y="128"/>
                    <a:pt x="601" y="128"/>
                    <a:pt x="602" y="129"/>
                  </a:cubicBezTo>
                  <a:close/>
                  <a:moveTo>
                    <a:pt x="771" y="168"/>
                  </a:moveTo>
                  <a:cubicBezTo>
                    <a:pt x="772" y="166"/>
                    <a:pt x="771" y="165"/>
                    <a:pt x="769" y="165"/>
                  </a:cubicBezTo>
                  <a:cubicBezTo>
                    <a:pt x="768" y="167"/>
                    <a:pt x="771" y="167"/>
                    <a:pt x="771" y="168"/>
                  </a:cubicBezTo>
                  <a:close/>
                  <a:moveTo>
                    <a:pt x="794" y="174"/>
                  </a:moveTo>
                  <a:cubicBezTo>
                    <a:pt x="796" y="173"/>
                    <a:pt x="794" y="171"/>
                    <a:pt x="793" y="170"/>
                  </a:cubicBezTo>
                  <a:cubicBezTo>
                    <a:pt x="793" y="172"/>
                    <a:pt x="793" y="173"/>
                    <a:pt x="794" y="174"/>
                  </a:cubicBezTo>
                  <a:close/>
                  <a:moveTo>
                    <a:pt x="761" y="172"/>
                  </a:moveTo>
                  <a:cubicBezTo>
                    <a:pt x="762" y="173"/>
                    <a:pt x="762" y="171"/>
                    <a:pt x="762" y="170"/>
                  </a:cubicBezTo>
                  <a:cubicBezTo>
                    <a:pt x="761" y="170"/>
                    <a:pt x="761" y="169"/>
                    <a:pt x="762" y="168"/>
                  </a:cubicBezTo>
                  <a:cubicBezTo>
                    <a:pt x="758" y="168"/>
                    <a:pt x="761" y="174"/>
                    <a:pt x="761" y="172"/>
                  </a:cubicBezTo>
                  <a:close/>
                  <a:moveTo>
                    <a:pt x="770" y="173"/>
                  </a:moveTo>
                  <a:cubicBezTo>
                    <a:pt x="770" y="176"/>
                    <a:pt x="773" y="177"/>
                    <a:pt x="772" y="180"/>
                  </a:cubicBezTo>
                  <a:cubicBezTo>
                    <a:pt x="772" y="180"/>
                    <a:pt x="771" y="179"/>
                    <a:pt x="770" y="178"/>
                  </a:cubicBezTo>
                  <a:cubicBezTo>
                    <a:pt x="769" y="181"/>
                    <a:pt x="772" y="182"/>
                    <a:pt x="772" y="184"/>
                  </a:cubicBezTo>
                  <a:cubicBezTo>
                    <a:pt x="770" y="182"/>
                    <a:pt x="772" y="185"/>
                    <a:pt x="771" y="185"/>
                  </a:cubicBezTo>
                  <a:cubicBezTo>
                    <a:pt x="768" y="185"/>
                    <a:pt x="770" y="182"/>
                    <a:pt x="768" y="181"/>
                  </a:cubicBezTo>
                  <a:cubicBezTo>
                    <a:pt x="766" y="184"/>
                    <a:pt x="769" y="188"/>
                    <a:pt x="768" y="191"/>
                  </a:cubicBezTo>
                  <a:cubicBezTo>
                    <a:pt x="770" y="190"/>
                    <a:pt x="773" y="193"/>
                    <a:pt x="774" y="195"/>
                  </a:cubicBezTo>
                  <a:cubicBezTo>
                    <a:pt x="776" y="191"/>
                    <a:pt x="777" y="196"/>
                    <a:pt x="780" y="195"/>
                  </a:cubicBezTo>
                  <a:cubicBezTo>
                    <a:pt x="781" y="191"/>
                    <a:pt x="779" y="188"/>
                    <a:pt x="780" y="184"/>
                  </a:cubicBezTo>
                  <a:cubicBezTo>
                    <a:pt x="773" y="183"/>
                    <a:pt x="775" y="176"/>
                    <a:pt x="770" y="173"/>
                  </a:cubicBezTo>
                  <a:close/>
                  <a:moveTo>
                    <a:pt x="758" y="175"/>
                  </a:moveTo>
                  <a:cubicBezTo>
                    <a:pt x="758" y="174"/>
                    <a:pt x="760" y="175"/>
                    <a:pt x="760" y="174"/>
                  </a:cubicBezTo>
                  <a:cubicBezTo>
                    <a:pt x="758" y="174"/>
                    <a:pt x="759" y="172"/>
                    <a:pt x="757" y="172"/>
                  </a:cubicBezTo>
                  <a:cubicBezTo>
                    <a:pt x="757" y="173"/>
                    <a:pt x="757" y="174"/>
                    <a:pt x="758" y="175"/>
                  </a:cubicBezTo>
                  <a:close/>
                  <a:moveTo>
                    <a:pt x="763" y="176"/>
                  </a:moveTo>
                  <a:cubicBezTo>
                    <a:pt x="765" y="177"/>
                    <a:pt x="766" y="178"/>
                    <a:pt x="768" y="179"/>
                  </a:cubicBezTo>
                  <a:cubicBezTo>
                    <a:pt x="770" y="175"/>
                    <a:pt x="767" y="177"/>
                    <a:pt x="764" y="175"/>
                  </a:cubicBezTo>
                  <a:cubicBezTo>
                    <a:pt x="765" y="174"/>
                    <a:pt x="763" y="172"/>
                    <a:pt x="763" y="174"/>
                  </a:cubicBezTo>
                  <a:cubicBezTo>
                    <a:pt x="764" y="174"/>
                    <a:pt x="763" y="175"/>
                    <a:pt x="763" y="176"/>
                  </a:cubicBezTo>
                  <a:close/>
                  <a:moveTo>
                    <a:pt x="804" y="189"/>
                  </a:moveTo>
                  <a:cubicBezTo>
                    <a:pt x="804" y="186"/>
                    <a:pt x="804" y="184"/>
                    <a:pt x="802" y="183"/>
                  </a:cubicBezTo>
                  <a:cubicBezTo>
                    <a:pt x="803" y="185"/>
                    <a:pt x="803" y="187"/>
                    <a:pt x="804" y="189"/>
                  </a:cubicBezTo>
                  <a:close/>
                  <a:moveTo>
                    <a:pt x="785" y="186"/>
                  </a:moveTo>
                  <a:cubicBezTo>
                    <a:pt x="789" y="186"/>
                    <a:pt x="787" y="193"/>
                    <a:pt x="791" y="191"/>
                  </a:cubicBezTo>
                  <a:cubicBezTo>
                    <a:pt x="789" y="189"/>
                    <a:pt x="790" y="186"/>
                    <a:pt x="790" y="184"/>
                  </a:cubicBezTo>
                  <a:cubicBezTo>
                    <a:pt x="787" y="183"/>
                    <a:pt x="787" y="185"/>
                    <a:pt x="786" y="183"/>
                  </a:cubicBezTo>
                  <a:cubicBezTo>
                    <a:pt x="786" y="185"/>
                    <a:pt x="785" y="186"/>
                    <a:pt x="785" y="186"/>
                  </a:cubicBezTo>
                  <a:close/>
                  <a:moveTo>
                    <a:pt x="596" y="143"/>
                  </a:moveTo>
                  <a:cubicBezTo>
                    <a:pt x="600" y="143"/>
                    <a:pt x="599" y="146"/>
                    <a:pt x="601" y="147"/>
                  </a:cubicBezTo>
                  <a:cubicBezTo>
                    <a:pt x="605" y="145"/>
                    <a:pt x="598" y="139"/>
                    <a:pt x="596" y="143"/>
                  </a:cubicBezTo>
                  <a:close/>
                  <a:moveTo>
                    <a:pt x="561" y="138"/>
                  </a:moveTo>
                  <a:cubicBezTo>
                    <a:pt x="562" y="135"/>
                    <a:pt x="561" y="139"/>
                    <a:pt x="564" y="139"/>
                  </a:cubicBezTo>
                  <a:cubicBezTo>
                    <a:pt x="566" y="135"/>
                    <a:pt x="559" y="136"/>
                    <a:pt x="561" y="138"/>
                  </a:cubicBezTo>
                  <a:close/>
                  <a:moveTo>
                    <a:pt x="797" y="194"/>
                  </a:moveTo>
                  <a:cubicBezTo>
                    <a:pt x="799" y="191"/>
                    <a:pt x="799" y="195"/>
                    <a:pt x="801" y="196"/>
                  </a:cubicBezTo>
                  <a:cubicBezTo>
                    <a:pt x="800" y="193"/>
                    <a:pt x="801" y="191"/>
                    <a:pt x="798" y="190"/>
                  </a:cubicBezTo>
                  <a:cubicBezTo>
                    <a:pt x="799" y="192"/>
                    <a:pt x="795" y="193"/>
                    <a:pt x="797" y="194"/>
                  </a:cubicBezTo>
                  <a:close/>
                  <a:moveTo>
                    <a:pt x="379" y="100"/>
                  </a:moveTo>
                  <a:cubicBezTo>
                    <a:pt x="380" y="100"/>
                    <a:pt x="382" y="100"/>
                    <a:pt x="382" y="98"/>
                  </a:cubicBezTo>
                  <a:cubicBezTo>
                    <a:pt x="381" y="98"/>
                    <a:pt x="381" y="97"/>
                    <a:pt x="380" y="97"/>
                  </a:cubicBezTo>
                  <a:cubicBezTo>
                    <a:pt x="380" y="99"/>
                    <a:pt x="379" y="99"/>
                    <a:pt x="379" y="100"/>
                  </a:cubicBezTo>
                  <a:close/>
                  <a:moveTo>
                    <a:pt x="593" y="151"/>
                  </a:moveTo>
                  <a:cubicBezTo>
                    <a:pt x="594" y="151"/>
                    <a:pt x="595" y="152"/>
                    <a:pt x="594" y="153"/>
                  </a:cubicBezTo>
                  <a:cubicBezTo>
                    <a:pt x="595" y="153"/>
                    <a:pt x="596" y="152"/>
                    <a:pt x="597" y="153"/>
                  </a:cubicBezTo>
                  <a:cubicBezTo>
                    <a:pt x="598" y="151"/>
                    <a:pt x="597" y="151"/>
                    <a:pt x="597" y="150"/>
                  </a:cubicBezTo>
                  <a:cubicBezTo>
                    <a:pt x="595" y="149"/>
                    <a:pt x="594" y="151"/>
                    <a:pt x="593" y="151"/>
                  </a:cubicBezTo>
                  <a:close/>
                  <a:moveTo>
                    <a:pt x="325" y="92"/>
                  </a:moveTo>
                  <a:cubicBezTo>
                    <a:pt x="325" y="91"/>
                    <a:pt x="325" y="90"/>
                    <a:pt x="325" y="89"/>
                  </a:cubicBezTo>
                  <a:cubicBezTo>
                    <a:pt x="325" y="89"/>
                    <a:pt x="324" y="89"/>
                    <a:pt x="323" y="89"/>
                  </a:cubicBezTo>
                  <a:cubicBezTo>
                    <a:pt x="322" y="90"/>
                    <a:pt x="322" y="92"/>
                    <a:pt x="325" y="92"/>
                  </a:cubicBezTo>
                  <a:close/>
                  <a:moveTo>
                    <a:pt x="552" y="144"/>
                  </a:moveTo>
                  <a:cubicBezTo>
                    <a:pt x="552" y="143"/>
                    <a:pt x="552" y="143"/>
                    <a:pt x="551" y="143"/>
                  </a:cubicBezTo>
                  <a:cubicBezTo>
                    <a:pt x="551" y="145"/>
                    <a:pt x="552" y="145"/>
                    <a:pt x="553" y="146"/>
                  </a:cubicBezTo>
                  <a:cubicBezTo>
                    <a:pt x="552" y="143"/>
                    <a:pt x="557" y="147"/>
                    <a:pt x="557" y="145"/>
                  </a:cubicBezTo>
                  <a:cubicBezTo>
                    <a:pt x="556" y="145"/>
                    <a:pt x="558" y="144"/>
                    <a:pt x="558" y="143"/>
                  </a:cubicBezTo>
                  <a:cubicBezTo>
                    <a:pt x="555" y="141"/>
                    <a:pt x="556" y="143"/>
                    <a:pt x="554" y="142"/>
                  </a:cubicBezTo>
                  <a:cubicBezTo>
                    <a:pt x="555" y="143"/>
                    <a:pt x="552" y="143"/>
                    <a:pt x="552" y="144"/>
                  </a:cubicBezTo>
                  <a:close/>
                  <a:moveTo>
                    <a:pt x="796" y="201"/>
                  </a:moveTo>
                  <a:cubicBezTo>
                    <a:pt x="798" y="200"/>
                    <a:pt x="794" y="197"/>
                    <a:pt x="793" y="196"/>
                  </a:cubicBezTo>
                  <a:cubicBezTo>
                    <a:pt x="792" y="199"/>
                    <a:pt x="795" y="199"/>
                    <a:pt x="796" y="201"/>
                  </a:cubicBezTo>
                  <a:close/>
                  <a:moveTo>
                    <a:pt x="755" y="190"/>
                  </a:moveTo>
                  <a:cubicBezTo>
                    <a:pt x="755" y="189"/>
                    <a:pt x="754" y="189"/>
                    <a:pt x="753" y="188"/>
                  </a:cubicBezTo>
                  <a:cubicBezTo>
                    <a:pt x="750" y="191"/>
                    <a:pt x="755" y="192"/>
                    <a:pt x="755" y="190"/>
                  </a:cubicBezTo>
                  <a:close/>
                  <a:moveTo>
                    <a:pt x="830" y="211"/>
                  </a:moveTo>
                  <a:cubicBezTo>
                    <a:pt x="829" y="210"/>
                    <a:pt x="827" y="204"/>
                    <a:pt x="827" y="207"/>
                  </a:cubicBezTo>
                  <a:cubicBezTo>
                    <a:pt x="829" y="207"/>
                    <a:pt x="828" y="213"/>
                    <a:pt x="830" y="211"/>
                  </a:cubicBezTo>
                  <a:close/>
                  <a:moveTo>
                    <a:pt x="338" y="98"/>
                  </a:moveTo>
                  <a:cubicBezTo>
                    <a:pt x="340" y="99"/>
                    <a:pt x="341" y="98"/>
                    <a:pt x="343" y="96"/>
                  </a:cubicBezTo>
                  <a:cubicBezTo>
                    <a:pt x="340" y="95"/>
                    <a:pt x="338" y="96"/>
                    <a:pt x="338" y="98"/>
                  </a:cubicBezTo>
                  <a:close/>
                  <a:moveTo>
                    <a:pt x="318" y="93"/>
                  </a:moveTo>
                  <a:cubicBezTo>
                    <a:pt x="317" y="95"/>
                    <a:pt x="320" y="95"/>
                    <a:pt x="319" y="97"/>
                  </a:cubicBezTo>
                  <a:cubicBezTo>
                    <a:pt x="321" y="97"/>
                    <a:pt x="324" y="97"/>
                    <a:pt x="325" y="93"/>
                  </a:cubicBezTo>
                  <a:cubicBezTo>
                    <a:pt x="323" y="92"/>
                    <a:pt x="321" y="94"/>
                    <a:pt x="318" y="93"/>
                  </a:cubicBezTo>
                  <a:close/>
                  <a:moveTo>
                    <a:pt x="543" y="144"/>
                  </a:moveTo>
                  <a:cubicBezTo>
                    <a:pt x="545" y="144"/>
                    <a:pt x="545" y="145"/>
                    <a:pt x="545" y="146"/>
                  </a:cubicBezTo>
                  <a:cubicBezTo>
                    <a:pt x="545" y="145"/>
                    <a:pt x="546" y="144"/>
                    <a:pt x="547" y="145"/>
                  </a:cubicBezTo>
                  <a:cubicBezTo>
                    <a:pt x="547" y="147"/>
                    <a:pt x="545" y="146"/>
                    <a:pt x="546" y="148"/>
                  </a:cubicBezTo>
                  <a:cubicBezTo>
                    <a:pt x="547" y="148"/>
                    <a:pt x="549" y="148"/>
                    <a:pt x="550" y="149"/>
                  </a:cubicBezTo>
                  <a:cubicBezTo>
                    <a:pt x="550" y="146"/>
                    <a:pt x="546" y="148"/>
                    <a:pt x="549" y="145"/>
                  </a:cubicBezTo>
                  <a:cubicBezTo>
                    <a:pt x="548" y="143"/>
                    <a:pt x="544" y="143"/>
                    <a:pt x="543" y="144"/>
                  </a:cubicBezTo>
                  <a:close/>
                  <a:moveTo>
                    <a:pt x="323" y="100"/>
                  </a:moveTo>
                  <a:cubicBezTo>
                    <a:pt x="327" y="100"/>
                    <a:pt x="332" y="105"/>
                    <a:pt x="337" y="102"/>
                  </a:cubicBezTo>
                  <a:cubicBezTo>
                    <a:pt x="334" y="101"/>
                    <a:pt x="333" y="100"/>
                    <a:pt x="331" y="99"/>
                  </a:cubicBezTo>
                  <a:cubicBezTo>
                    <a:pt x="332" y="98"/>
                    <a:pt x="334" y="99"/>
                    <a:pt x="335" y="97"/>
                  </a:cubicBezTo>
                  <a:cubicBezTo>
                    <a:pt x="331" y="95"/>
                    <a:pt x="327" y="100"/>
                    <a:pt x="323" y="100"/>
                  </a:cubicBezTo>
                  <a:close/>
                  <a:moveTo>
                    <a:pt x="769" y="202"/>
                  </a:moveTo>
                  <a:cubicBezTo>
                    <a:pt x="772" y="205"/>
                    <a:pt x="777" y="201"/>
                    <a:pt x="775" y="197"/>
                  </a:cubicBezTo>
                  <a:cubicBezTo>
                    <a:pt x="774" y="197"/>
                    <a:pt x="773" y="197"/>
                    <a:pt x="772" y="196"/>
                  </a:cubicBezTo>
                  <a:cubicBezTo>
                    <a:pt x="774" y="200"/>
                    <a:pt x="770" y="200"/>
                    <a:pt x="769" y="202"/>
                  </a:cubicBezTo>
                  <a:close/>
                  <a:moveTo>
                    <a:pt x="784" y="201"/>
                  </a:moveTo>
                  <a:cubicBezTo>
                    <a:pt x="787" y="201"/>
                    <a:pt x="787" y="203"/>
                    <a:pt x="788" y="203"/>
                  </a:cubicBezTo>
                  <a:cubicBezTo>
                    <a:pt x="790" y="200"/>
                    <a:pt x="785" y="200"/>
                    <a:pt x="784" y="201"/>
                  </a:cubicBezTo>
                  <a:close/>
                  <a:moveTo>
                    <a:pt x="811" y="211"/>
                  </a:moveTo>
                  <a:cubicBezTo>
                    <a:pt x="810" y="209"/>
                    <a:pt x="810" y="207"/>
                    <a:pt x="808" y="207"/>
                  </a:cubicBezTo>
                  <a:cubicBezTo>
                    <a:pt x="807" y="209"/>
                    <a:pt x="810" y="212"/>
                    <a:pt x="811" y="211"/>
                  </a:cubicBezTo>
                  <a:close/>
                  <a:moveTo>
                    <a:pt x="806" y="214"/>
                  </a:moveTo>
                  <a:cubicBezTo>
                    <a:pt x="804" y="210"/>
                    <a:pt x="803" y="207"/>
                    <a:pt x="798" y="205"/>
                  </a:cubicBezTo>
                  <a:cubicBezTo>
                    <a:pt x="798" y="209"/>
                    <a:pt x="802" y="214"/>
                    <a:pt x="806" y="214"/>
                  </a:cubicBezTo>
                  <a:close/>
                  <a:moveTo>
                    <a:pt x="782" y="206"/>
                  </a:moveTo>
                  <a:cubicBezTo>
                    <a:pt x="783" y="204"/>
                    <a:pt x="782" y="203"/>
                    <a:pt x="779" y="203"/>
                  </a:cubicBezTo>
                  <a:cubicBezTo>
                    <a:pt x="778" y="205"/>
                    <a:pt x="782" y="205"/>
                    <a:pt x="782" y="206"/>
                  </a:cubicBezTo>
                  <a:close/>
                  <a:moveTo>
                    <a:pt x="347" y="105"/>
                  </a:moveTo>
                  <a:cubicBezTo>
                    <a:pt x="347" y="106"/>
                    <a:pt x="347" y="107"/>
                    <a:pt x="347" y="108"/>
                  </a:cubicBezTo>
                  <a:cubicBezTo>
                    <a:pt x="348" y="108"/>
                    <a:pt x="350" y="109"/>
                    <a:pt x="352" y="109"/>
                  </a:cubicBezTo>
                  <a:cubicBezTo>
                    <a:pt x="353" y="107"/>
                    <a:pt x="351" y="107"/>
                    <a:pt x="352" y="105"/>
                  </a:cubicBezTo>
                  <a:cubicBezTo>
                    <a:pt x="350" y="105"/>
                    <a:pt x="348" y="105"/>
                    <a:pt x="347" y="105"/>
                  </a:cubicBezTo>
                  <a:close/>
                  <a:moveTo>
                    <a:pt x="302" y="98"/>
                  </a:moveTo>
                  <a:cubicBezTo>
                    <a:pt x="303" y="98"/>
                    <a:pt x="302" y="99"/>
                    <a:pt x="302" y="99"/>
                  </a:cubicBezTo>
                  <a:cubicBezTo>
                    <a:pt x="304" y="99"/>
                    <a:pt x="303" y="99"/>
                    <a:pt x="305" y="100"/>
                  </a:cubicBezTo>
                  <a:cubicBezTo>
                    <a:pt x="306" y="99"/>
                    <a:pt x="306" y="97"/>
                    <a:pt x="305" y="97"/>
                  </a:cubicBezTo>
                  <a:cubicBezTo>
                    <a:pt x="304" y="98"/>
                    <a:pt x="303" y="97"/>
                    <a:pt x="302" y="98"/>
                  </a:cubicBezTo>
                  <a:close/>
                  <a:moveTo>
                    <a:pt x="775" y="213"/>
                  </a:moveTo>
                  <a:cubicBezTo>
                    <a:pt x="775" y="211"/>
                    <a:pt x="776" y="211"/>
                    <a:pt x="777" y="211"/>
                  </a:cubicBezTo>
                  <a:cubicBezTo>
                    <a:pt x="774" y="211"/>
                    <a:pt x="777" y="208"/>
                    <a:pt x="775" y="208"/>
                  </a:cubicBezTo>
                  <a:cubicBezTo>
                    <a:pt x="775" y="209"/>
                    <a:pt x="775" y="209"/>
                    <a:pt x="774" y="209"/>
                  </a:cubicBezTo>
                  <a:cubicBezTo>
                    <a:pt x="774" y="209"/>
                    <a:pt x="773" y="209"/>
                    <a:pt x="773" y="209"/>
                  </a:cubicBezTo>
                  <a:cubicBezTo>
                    <a:pt x="774" y="210"/>
                    <a:pt x="775" y="211"/>
                    <a:pt x="774" y="211"/>
                  </a:cubicBezTo>
                  <a:cubicBezTo>
                    <a:pt x="771" y="211"/>
                    <a:pt x="773" y="208"/>
                    <a:pt x="770" y="208"/>
                  </a:cubicBezTo>
                  <a:cubicBezTo>
                    <a:pt x="770" y="210"/>
                    <a:pt x="773" y="211"/>
                    <a:pt x="775" y="213"/>
                  </a:cubicBezTo>
                  <a:close/>
                  <a:moveTo>
                    <a:pt x="291" y="99"/>
                  </a:moveTo>
                  <a:cubicBezTo>
                    <a:pt x="290" y="103"/>
                    <a:pt x="296" y="101"/>
                    <a:pt x="298" y="101"/>
                  </a:cubicBezTo>
                  <a:cubicBezTo>
                    <a:pt x="297" y="99"/>
                    <a:pt x="294" y="100"/>
                    <a:pt x="291" y="99"/>
                  </a:cubicBezTo>
                  <a:close/>
                  <a:moveTo>
                    <a:pt x="817" y="223"/>
                  </a:moveTo>
                  <a:cubicBezTo>
                    <a:pt x="817" y="224"/>
                    <a:pt x="817" y="224"/>
                    <a:pt x="817" y="225"/>
                  </a:cubicBezTo>
                  <a:cubicBezTo>
                    <a:pt x="817" y="219"/>
                    <a:pt x="815" y="223"/>
                    <a:pt x="815" y="219"/>
                  </a:cubicBezTo>
                  <a:cubicBezTo>
                    <a:pt x="813" y="220"/>
                    <a:pt x="816" y="226"/>
                    <a:pt x="817" y="223"/>
                  </a:cubicBezTo>
                  <a:close/>
                  <a:moveTo>
                    <a:pt x="770" y="216"/>
                  </a:moveTo>
                  <a:cubicBezTo>
                    <a:pt x="771" y="213"/>
                    <a:pt x="762" y="211"/>
                    <a:pt x="766" y="214"/>
                  </a:cubicBezTo>
                  <a:cubicBezTo>
                    <a:pt x="766" y="214"/>
                    <a:pt x="767" y="213"/>
                    <a:pt x="768" y="213"/>
                  </a:cubicBezTo>
                  <a:cubicBezTo>
                    <a:pt x="767" y="215"/>
                    <a:pt x="769" y="215"/>
                    <a:pt x="770" y="216"/>
                  </a:cubicBezTo>
                  <a:close/>
                  <a:moveTo>
                    <a:pt x="349" y="122"/>
                  </a:moveTo>
                  <a:cubicBezTo>
                    <a:pt x="351" y="122"/>
                    <a:pt x="356" y="121"/>
                    <a:pt x="354" y="119"/>
                  </a:cubicBezTo>
                  <a:cubicBezTo>
                    <a:pt x="352" y="119"/>
                    <a:pt x="350" y="120"/>
                    <a:pt x="349" y="122"/>
                  </a:cubicBezTo>
                  <a:close/>
                  <a:moveTo>
                    <a:pt x="392" y="128"/>
                  </a:moveTo>
                  <a:cubicBezTo>
                    <a:pt x="393" y="131"/>
                    <a:pt x="395" y="131"/>
                    <a:pt x="392" y="132"/>
                  </a:cubicBezTo>
                  <a:cubicBezTo>
                    <a:pt x="393" y="132"/>
                    <a:pt x="393" y="133"/>
                    <a:pt x="395" y="133"/>
                  </a:cubicBezTo>
                  <a:cubicBezTo>
                    <a:pt x="395" y="130"/>
                    <a:pt x="398" y="132"/>
                    <a:pt x="398" y="129"/>
                  </a:cubicBezTo>
                  <a:cubicBezTo>
                    <a:pt x="395" y="128"/>
                    <a:pt x="394" y="128"/>
                    <a:pt x="392" y="128"/>
                  </a:cubicBezTo>
                  <a:close/>
                  <a:moveTo>
                    <a:pt x="415" y="136"/>
                  </a:moveTo>
                  <a:cubicBezTo>
                    <a:pt x="415" y="138"/>
                    <a:pt x="414" y="141"/>
                    <a:pt x="415" y="141"/>
                  </a:cubicBezTo>
                  <a:cubicBezTo>
                    <a:pt x="417" y="140"/>
                    <a:pt x="416" y="137"/>
                    <a:pt x="415" y="136"/>
                  </a:cubicBezTo>
                  <a:close/>
                  <a:moveTo>
                    <a:pt x="418" y="140"/>
                  </a:moveTo>
                  <a:cubicBezTo>
                    <a:pt x="418" y="138"/>
                    <a:pt x="419" y="139"/>
                    <a:pt x="420" y="138"/>
                  </a:cubicBezTo>
                  <a:cubicBezTo>
                    <a:pt x="419" y="138"/>
                    <a:pt x="418" y="137"/>
                    <a:pt x="418" y="136"/>
                  </a:cubicBezTo>
                  <a:cubicBezTo>
                    <a:pt x="418" y="136"/>
                    <a:pt x="419" y="135"/>
                    <a:pt x="418" y="135"/>
                  </a:cubicBezTo>
                  <a:cubicBezTo>
                    <a:pt x="416" y="136"/>
                    <a:pt x="416" y="138"/>
                    <a:pt x="418" y="140"/>
                  </a:cubicBezTo>
                  <a:close/>
                  <a:moveTo>
                    <a:pt x="756" y="225"/>
                  </a:moveTo>
                  <a:cubicBezTo>
                    <a:pt x="754" y="222"/>
                    <a:pt x="755" y="216"/>
                    <a:pt x="750" y="214"/>
                  </a:cubicBezTo>
                  <a:cubicBezTo>
                    <a:pt x="747" y="218"/>
                    <a:pt x="752" y="227"/>
                    <a:pt x="756" y="225"/>
                  </a:cubicBezTo>
                  <a:close/>
                  <a:moveTo>
                    <a:pt x="833" y="241"/>
                  </a:moveTo>
                  <a:cubicBezTo>
                    <a:pt x="834" y="238"/>
                    <a:pt x="832" y="235"/>
                    <a:pt x="831" y="236"/>
                  </a:cubicBezTo>
                  <a:cubicBezTo>
                    <a:pt x="832" y="237"/>
                    <a:pt x="832" y="239"/>
                    <a:pt x="833" y="241"/>
                  </a:cubicBezTo>
                  <a:close/>
                  <a:moveTo>
                    <a:pt x="829" y="234"/>
                  </a:moveTo>
                  <a:cubicBezTo>
                    <a:pt x="828" y="237"/>
                    <a:pt x="830" y="239"/>
                    <a:pt x="832" y="241"/>
                  </a:cubicBezTo>
                  <a:cubicBezTo>
                    <a:pt x="832" y="238"/>
                    <a:pt x="830" y="236"/>
                    <a:pt x="829" y="234"/>
                  </a:cubicBezTo>
                  <a:close/>
                  <a:moveTo>
                    <a:pt x="848" y="241"/>
                  </a:moveTo>
                  <a:cubicBezTo>
                    <a:pt x="846" y="240"/>
                    <a:pt x="846" y="238"/>
                    <a:pt x="845" y="237"/>
                  </a:cubicBezTo>
                  <a:cubicBezTo>
                    <a:pt x="843" y="240"/>
                    <a:pt x="845" y="243"/>
                    <a:pt x="848" y="241"/>
                  </a:cubicBezTo>
                  <a:close/>
                  <a:moveTo>
                    <a:pt x="390" y="144"/>
                  </a:moveTo>
                  <a:cubicBezTo>
                    <a:pt x="386" y="143"/>
                    <a:pt x="389" y="148"/>
                    <a:pt x="389" y="149"/>
                  </a:cubicBezTo>
                  <a:cubicBezTo>
                    <a:pt x="392" y="148"/>
                    <a:pt x="394" y="146"/>
                    <a:pt x="398" y="146"/>
                  </a:cubicBezTo>
                  <a:cubicBezTo>
                    <a:pt x="398" y="143"/>
                    <a:pt x="402" y="140"/>
                    <a:pt x="400" y="136"/>
                  </a:cubicBezTo>
                  <a:cubicBezTo>
                    <a:pt x="398" y="137"/>
                    <a:pt x="398" y="140"/>
                    <a:pt x="398" y="142"/>
                  </a:cubicBezTo>
                  <a:cubicBezTo>
                    <a:pt x="396" y="142"/>
                    <a:pt x="395" y="145"/>
                    <a:pt x="392" y="144"/>
                  </a:cubicBezTo>
                  <a:cubicBezTo>
                    <a:pt x="392" y="144"/>
                    <a:pt x="393" y="144"/>
                    <a:pt x="393" y="143"/>
                  </a:cubicBezTo>
                  <a:cubicBezTo>
                    <a:pt x="391" y="142"/>
                    <a:pt x="390" y="147"/>
                    <a:pt x="389" y="144"/>
                  </a:cubicBezTo>
                  <a:cubicBezTo>
                    <a:pt x="390" y="145"/>
                    <a:pt x="390" y="145"/>
                    <a:pt x="390" y="144"/>
                  </a:cubicBezTo>
                  <a:close/>
                  <a:moveTo>
                    <a:pt x="425" y="148"/>
                  </a:moveTo>
                  <a:cubicBezTo>
                    <a:pt x="426" y="150"/>
                    <a:pt x="428" y="149"/>
                    <a:pt x="428" y="146"/>
                  </a:cubicBezTo>
                  <a:cubicBezTo>
                    <a:pt x="426" y="146"/>
                    <a:pt x="425" y="146"/>
                    <a:pt x="425" y="148"/>
                  </a:cubicBezTo>
                  <a:close/>
                  <a:moveTo>
                    <a:pt x="821" y="245"/>
                  </a:moveTo>
                  <a:cubicBezTo>
                    <a:pt x="821" y="244"/>
                    <a:pt x="820" y="243"/>
                    <a:pt x="820" y="244"/>
                  </a:cubicBezTo>
                  <a:cubicBezTo>
                    <a:pt x="821" y="244"/>
                    <a:pt x="819" y="245"/>
                    <a:pt x="819" y="246"/>
                  </a:cubicBezTo>
                  <a:cubicBezTo>
                    <a:pt x="820" y="247"/>
                    <a:pt x="822" y="247"/>
                    <a:pt x="821" y="249"/>
                  </a:cubicBezTo>
                  <a:cubicBezTo>
                    <a:pt x="824" y="248"/>
                    <a:pt x="823" y="250"/>
                    <a:pt x="825" y="251"/>
                  </a:cubicBezTo>
                  <a:cubicBezTo>
                    <a:pt x="824" y="249"/>
                    <a:pt x="825" y="246"/>
                    <a:pt x="824" y="247"/>
                  </a:cubicBezTo>
                  <a:cubicBezTo>
                    <a:pt x="824" y="248"/>
                    <a:pt x="823" y="248"/>
                    <a:pt x="822" y="248"/>
                  </a:cubicBezTo>
                  <a:cubicBezTo>
                    <a:pt x="822" y="247"/>
                    <a:pt x="821" y="247"/>
                    <a:pt x="821" y="246"/>
                  </a:cubicBezTo>
                  <a:cubicBezTo>
                    <a:pt x="823" y="244"/>
                    <a:pt x="823" y="241"/>
                    <a:pt x="820" y="240"/>
                  </a:cubicBezTo>
                  <a:cubicBezTo>
                    <a:pt x="819" y="242"/>
                    <a:pt x="824" y="243"/>
                    <a:pt x="821" y="245"/>
                  </a:cubicBezTo>
                  <a:close/>
                  <a:moveTo>
                    <a:pt x="756" y="230"/>
                  </a:moveTo>
                  <a:cubicBezTo>
                    <a:pt x="757" y="229"/>
                    <a:pt x="756" y="226"/>
                    <a:pt x="755" y="228"/>
                  </a:cubicBezTo>
                  <a:cubicBezTo>
                    <a:pt x="756" y="230"/>
                    <a:pt x="754" y="227"/>
                    <a:pt x="753" y="227"/>
                  </a:cubicBezTo>
                  <a:cubicBezTo>
                    <a:pt x="752" y="229"/>
                    <a:pt x="755" y="229"/>
                    <a:pt x="756" y="230"/>
                  </a:cubicBezTo>
                  <a:close/>
                  <a:moveTo>
                    <a:pt x="833" y="262"/>
                  </a:moveTo>
                  <a:cubicBezTo>
                    <a:pt x="834" y="261"/>
                    <a:pt x="833" y="258"/>
                    <a:pt x="834" y="259"/>
                  </a:cubicBezTo>
                  <a:cubicBezTo>
                    <a:pt x="834" y="260"/>
                    <a:pt x="834" y="261"/>
                    <a:pt x="835" y="261"/>
                  </a:cubicBezTo>
                  <a:cubicBezTo>
                    <a:pt x="834" y="258"/>
                    <a:pt x="834" y="254"/>
                    <a:pt x="832" y="252"/>
                  </a:cubicBezTo>
                  <a:cubicBezTo>
                    <a:pt x="830" y="253"/>
                    <a:pt x="832" y="253"/>
                    <a:pt x="830" y="254"/>
                  </a:cubicBezTo>
                  <a:cubicBezTo>
                    <a:pt x="832" y="255"/>
                    <a:pt x="832" y="254"/>
                    <a:pt x="833" y="253"/>
                  </a:cubicBezTo>
                  <a:cubicBezTo>
                    <a:pt x="834" y="256"/>
                    <a:pt x="831" y="261"/>
                    <a:pt x="833" y="262"/>
                  </a:cubicBezTo>
                  <a:close/>
                  <a:moveTo>
                    <a:pt x="832" y="258"/>
                  </a:moveTo>
                  <a:cubicBezTo>
                    <a:pt x="827" y="259"/>
                    <a:pt x="830" y="254"/>
                    <a:pt x="825" y="253"/>
                  </a:cubicBezTo>
                  <a:cubicBezTo>
                    <a:pt x="828" y="255"/>
                    <a:pt x="827" y="261"/>
                    <a:pt x="832" y="258"/>
                  </a:cubicBezTo>
                  <a:close/>
                  <a:moveTo>
                    <a:pt x="414" y="180"/>
                  </a:moveTo>
                  <a:cubicBezTo>
                    <a:pt x="414" y="179"/>
                    <a:pt x="417" y="177"/>
                    <a:pt x="415" y="177"/>
                  </a:cubicBezTo>
                  <a:cubicBezTo>
                    <a:pt x="415" y="179"/>
                    <a:pt x="411" y="178"/>
                    <a:pt x="411" y="177"/>
                  </a:cubicBezTo>
                  <a:cubicBezTo>
                    <a:pt x="415" y="177"/>
                    <a:pt x="419" y="174"/>
                    <a:pt x="419" y="171"/>
                  </a:cubicBezTo>
                  <a:cubicBezTo>
                    <a:pt x="420" y="171"/>
                    <a:pt x="420" y="173"/>
                    <a:pt x="421" y="172"/>
                  </a:cubicBezTo>
                  <a:cubicBezTo>
                    <a:pt x="420" y="171"/>
                    <a:pt x="421" y="171"/>
                    <a:pt x="421" y="170"/>
                  </a:cubicBezTo>
                  <a:cubicBezTo>
                    <a:pt x="417" y="170"/>
                    <a:pt x="418" y="162"/>
                    <a:pt x="414" y="163"/>
                  </a:cubicBezTo>
                  <a:cubicBezTo>
                    <a:pt x="414" y="162"/>
                    <a:pt x="413" y="161"/>
                    <a:pt x="415" y="160"/>
                  </a:cubicBezTo>
                  <a:cubicBezTo>
                    <a:pt x="411" y="158"/>
                    <a:pt x="403" y="161"/>
                    <a:pt x="406" y="166"/>
                  </a:cubicBezTo>
                  <a:cubicBezTo>
                    <a:pt x="404" y="166"/>
                    <a:pt x="402" y="168"/>
                    <a:pt x="403" y="170"/>
                  </a:cubicBezTo>
                  <a:cubicBezTo>
                    <a:pt x="405" y="168"/>
                    <a:pt x="404" y="171"/>
                    <a:pt x="403" y="171"/>
                  </a:cubicBezTo>
                  <a:cubicBezTo>
                    <a:pt x="405" y="172"/>
                    <a:pt x="406" y="171"/>
                    <a:pt x="407" y="171"/>
                  </a:cubicBezTo>
                  <a:cubicBezTo>
                    <a:pt x="408" y="172"/>
                    <a:pt x="410" y="171"/>
                    <a:pt x="410" y="174"/>
                  </a:cubicBezTo>
                  <a:cubicBezTo>
                    <a:pt x="409" y="174"/>
                    <a:pt x="408" y="174"/>
                    <a:pt x="407" y="175"/>
                  </a:cubicBezTo>
                  <a:cubicBezTo>
                    <a:pt x="410" y="176"/>
                    <a:pt x="411" y="179"/>
                    <a:pt x="414" y="180"/>
                  </a:cubicBezTo>
                  <a:close/>
                  <a:moveTo>
                    <a:pt x="631" y="213"/>
                  </a:moveTo>
                  <a:cubicBezTo>
                    <a:pt x="629" y="212"/>
                    <a:pt x="631" y="209"/>
                    <a:pt x="629" y="209"/>
                  </a:cubicBezTo>
                  <a:cubicBezTo>
                    <a:pt x="628" y="211"/>
                    <a:pt x="629" y="215"/>
                    <a:pt x="631" y="213"/>
                  </a:cubicBezTo>
                  <a:close/>
                  <a:moveTo>
                    <a:pt x="451" y="173"/>
                  </a:moveTo>
                  <a:cubicBezTo>
                    <a:pt x="453" y="176"/>
                    <a:pt x="447" y="181"/>
                    <a:pt x="452" y="184"/>
                  </a:cubicBezTo>
                  <a:cubicBezTo>
                    <a:pt x="450" y="184"/>
                    <a:pt x="450" y="185"/>
                    <a:pt x="450" y="187"/>
                  </a:cubicBezTo>
                  <a:cubicBezTo>
                    <a:pt x="453" y="188"/>
                    <a:pt x="454" y="185"/>
                    <a:pt x="455" y="183"/>
                  </a:cubicBezTo>
                  <a:cubicBezTo>
                    <a:pt x="454" y="182"/>
                    <a:pt x="452" y="182"/>
                    <a:pt x="453" y="180"/>
                  </a:cubicBezTo>
                  <a:cubicBezTo>
                    <a:pt x="455" y="181"/>
                    <a:pt x="459" y="180"/>
                    <a:pt x="459" y="176"/>
                  </a:cubicBezTo>
                  <a:cubicBezTo>
                    <a:pt x="457" y="174"/>
                    <a:pt x="456" y="172"/>
                    <a:pt x="455" y="175"/>
                  </a:cubicBezTo>
                  <a:cubicBezTo>
                    <a:pt x="454" y="175"/>
                    <a:pt x="454" y="174"/>
                    <a:pt x="454" y="173"/>
                  </a:cubicBezTo>
                  <a:cubicBezTo>
                    <a:pt x="455" y="173"/>
                    <a:pt x="456" y="172"/>
                    <a:pt x="457" y="171"/>
                  </a:cubicBezTo>
                  <a:cubicBezTo>
                    <a:pt x="452" y="169"/>
                    <a:pt x="454" y="175"/>
                    <a:pt x="451" y="173"/>
                  </a:cubicBezTo>
                  <a:close/>
                  <a:moveTo>
                    <a:pt x="852" y="271"/>
                  </a:moveTo>
                  <a:cubicBezTo>
                    <a:pt x="852" y="268"/>
                    <a:pt x="852" y="266"/>
                    <a:pt x="850" y="265"/>
                  </a:cubicBezTo>
                  <a:cubicBezTo>
                    <a:pt x="849" y="268"/>
                    <a:pt x="851" y="270"/>
                    <a:pt x="852" y="271"/>
                  </a:cubicBezTo>
                  <a:close/>
                  <a:moveTo>
                    <a:pt x="822" y="263"/>
                  </a:moveTo>
                  <a:cubicBezTo>
                    <a:pt x="821" y="263"/>
                    <a:pt x="821" y="263"/>
                    <a:pt x="821" y="263"/>
                  </a:cubicBezTo>
                  <a:cubicBezTo>
                    <a:pt x="821" y="263"/>
                    <a:pt x="821" y="262"/>
                    <a:pt x="821" y="262"/>
                  </a:cubicBezTo>
                  <a:cubicBezTo>
                    <a:pt x="819" y="261"/>
                    <a:pt x="818" y="261"/>
                    <a:pt x="817" y="262"/>
                  </a:cubicBezTo>
                  <a:cubicBezTo>
                    <a:pt x="820" y="263"/>
                    <a:pt x="823" y="265"/>
                    <a:pt x="822" y="263"/>
                  </a:cubicBezTo>
                  <a:close/>
                  <a:moveTo>
                    <a:pt x="369" y="164"/>
                  </a:moveTo>
                  <a:cubicBezTo>
                    <a:pt x="370" y="167"/>
                    <a:pt x="368" y="167"/>
                    <a:pt x="369" y="169"/>
                  </a:cubicBezTo>
                  <a:cubicBezTo>
                    <a:pt x="367" y="169"/>
                    <a:pt x="366" y="169"/>
                    <a:pt x="366" y="170"/>
                  </a:cubicBezTo>
                  <a:cubicBezTo>
                    <a:pt x="369" y="171"/>
                    <a:pt x="368" y="175"/>
                    <a:pt x="372" y="177"/>
                  </a:cubicBezTo>
                  <a:cubicBezTo>
                    <a:pt x="372" y="174"/>
                    <a:pt x="369" y="173"/>
                    <a:pt x="371" y="171"/>
                  </a:cubicBezTo>
                  <a:cubicBezTo>
                    <a:pt x="370" y="171"/>
                    <a:pt x="370" y="172"/>
                    <a:pt x="369" y="172"/>
                  </a:cubicBezTo>
                  <a:cubicBezTo>
                    <a:pt x="370" y="169"/>
                    <a:pt x="372" y="167"/>
                    <a:pt x="371" y="164"/>
                  </a:cubicBezTo>
                  <a:cubicBezTo>
                    <a:pt x="371" y="165"/>
                    <a:pt x="370" y="164"/>
                    <a:pt x="369" y="164"/>
                  </a:cubicBezTo>
                  <a:close/>
                  <a:moveTo>
                    <a:pt x="632" y="226"/>
                  </a:moveTo>
                  <a:cubicBezTo>
                    <a:pt x="630" y="229"/>
                    <a:pt x="633" y="232"/>
                    <a:pt x="631" y="234"/>
                  </a:cubicBezTo>
                  <a:cubicBezTo>
                    <a:pt x="634" y="232"/>
                    <a:pt x="636" y="234"/>
                    <a:pt x="638" y="232"/>
                  </a:cubicBezTo>
                  <a:cubicBezTo>
                    <a:pt x="636" y="229"/>
                    <a:pt x="638" y="227"/>
                    <a:pt x="640" y="228"/>
                  </a:cubicBezTo>
                  <a:cubicBezTo>
                    <a:pt x="638" y="228"/>
                    <a:pt x="638" y="226"/>
                    <a:pt x="637" y="225"/>
                  </a:cubicBezTo>
                  <a:cubicBezTo>
                    <a:pt x="636" y="229"/>
                    <a:pt x="635" y="226"/>
                    <a:pt x="632" y="226"/>
                  </a:cubicBezTo>
                  <a:close/>
                  <a:moveTo>
                    <a:pt x="860" y="281"/>
                  </a:moveTo>
                  <a:cubicBezTo>
                    <a:pt x="858" y="280"/>
                    <a:pt x="858" y="276"/>
                    <a:pt x="856" y="278"/>
                  </a:cubicBezTo>
                  <a:cubicBezTo>
                    <a:pt x="858" y="280"/>
                    <a:pt x="860" y="289"/>
                    <a:pt x="859" y="282"/>
                  </a:cubicBezTo>
                  <a:cubicBezTo>
                    <a:pt x="860" y="282"/>
                    <a:pt x="860" y="282"/>
                    <a:pt x="860" y="282"/>
                  </a:cubicBezTo>
                  <a:cubicBezTo>
                    <a:pt x="861" y="279"/>
                    <a:pt x="861" y="282"/>
                    <a:pt x="862" y="282"/>
                  </a:cubicBezTo>
                  <a:cubicBezTo>
                    <a:pt x="862" y="280"/>
                    <a:pt x="859" y="277"/>
                    <a:pt x="858" y="278"/>
                  </a:cubicBezTo>
                  <a:cubicBezTo>
                    <a:pt x="859" y="279"/>
                    <a:pt x="859" y="280"/>
                    <a:pt x="860" y="281"/>
                  </a:cubicBezTo>
                  <a:close/>
                  <a:moveTo>
                    <a:pt x="411" y="187"/>
                  </a:moveTo>
                  <a:cubicBezTo>
                    <a:pt x="411" y="187"/>
                    <a:pt x="410" y="188"/>
                    <a:pt x="410" y="188"/>
                  </a:cubicBezTo>
                  <a:cubicBezTo>
                    <a:pt x="410" y="186"/>
                    <a:pt x="410" y="184"/>
                    <a:pt x="408" y="184"/>
                  </a:cubicBezTo>
                  <a:cubicBezTo>
                    <a:pt x="406" y="187"/>
                    <a:pt x="409" y="184"/>
                    <a:pt x="408" y="188"/>
                  </a:cubicBezTo>
                  <a:cubicBezTo>
                    <a:pt x="407" y="188"/>
                    <a:pt x="406" y="187"/>
                    <a:pt x="405" y="188"/>
                  </a:cubicBezTo>
                  <a:cubicBezTo>
                    <a:pt x="407" y="190"/>
                    <a:pt x="406" y="191"/>
                    <a:pt x="408" y="192"/>
                  </a:cubicBezTo>
                  <a:cubicBezTo>
                    <a:pt x="406" y="192"/>
                    <a:pt x="406" y="195"/>
                    <a:pt x="404" y="196"/>
                  </a:cubicBezTo>
                  <a:cubicBezTo>
                    <a:pt x="401" y="195"/>
                    <a:pt x="403" y="193"/>
                    <a:pt x="402" y="192"/>
                  </a:cubicBezTo>
                  <a:cubicBezTo>
                    <a:pt x="402" y="192"/>
                    <a:pt x="402" y="193"/>
                    <a:pt x="401" y="193"/>
                  </a:cubicBezTo>
                  <a:cubicBezTo>
                    <a:pt x="401" y="192"/>
                    <a:pt x="401" y="192"/>
                    <a:pt x="401" y="191"/>
                  </a:cubicBezTo>
                  <a:cubicBezTo>
                    <a:pt x="402" y="195"/>
                    <a:pt x="402" y="198"/>
                    <a:pt x="399" y="200"/>
                  </a:cubicBezTo>
                  <a:cubicBezTo>
                    <a:pt x="402" y="201"/>
                    <a:pt x="401" y="195"/>
                    <a:pt x="404" y="197"/>
                  </a:cubicBezTo>
                  <a:cubicBezTo>
                    <a:pt x="404" y="197"/>
                    <a:pt x="403" y="197"/>
                    <a:pt x="404" y="198"/>
                  </a:cubicBezTo>
                  <a:cubicBezTo>
                    <a:pt x="405" y="196"/>
                    <a:pt x="405" y="199"/>
                    <a:pt x="406" y="199"/>
                  </a:cubicBezTo>
                  <a:cubicBezTo>
                    <a:pt x="406" y="198"/>
                    <a:pt x="406" y="194"/>
                    <a:pt x="408" y="194"/>
                  </a:cubicBezTo>
                  <a:cubicBezTo>
                    <a:pt x="409" y="196"/>
                    <a:pt x="411" y="197"/>
                    <a:pt x="411" y="195"/>
                  </a:cubicBezTo>
                  <a:cubicBezTo>
                    <a:pt x="412" y="196"/>
                    <a:pt x="414" y="196"/>
                    <a:pt x="415" y="195"/>
                  </a:cubicBezTo>
                  <a:cubicBezTo>
                    <a:pt x="415" y="196"/>
                    <a:pt x="414" y="197"/>
                    <a:pt x="414" y="198"/>
                  </a:cubicBezTo>
                  <a:cubicBezTo>
                    <a:pt x="413" y="196"/>
                    <a:pt x="410" y="200"/>
                    <a:pt x="411" y="202"/>
                  </a:cubicBezTo>
                  <a:cubicBezTo>
                    <a:pt x="407" y="202"/>
                    <a:pt x="407" y="207"/>
                    <a:pt x="403" y="205"/>
                  </a:cubicBezTo>
                  <a:cubicBezTo>
                    <a:pt x="405" y="207"/>
                    <a:pt x="406" y="209"/>
                    <a:pt x="410" y="209"/>
                  </a:cubicBezTo>
                  <a:cubicBezTo>
                    <a:pt x="411" y="206"/>
                    <a:pt x="412" y="204"/>
                    <a:pt x="412" y="204"/>
                  </a:cubicBezTo>
                  <a:cubicBezTo>
                    <a:pt x="412" y="205"/>
                    <a:pt x="413" y="205"/>
                    <a:pt x="413" y="206"/>
                  </a:cubicBezTo>
                  <a:cubicBezTo>
                    <a:pt x="410" y="205"/>
                    <a:pt x="412" y="207"/>
                    <a:pt x="412" y="209"/>
                  </a:cubicBezTo>
                  <a:cubicBezTo>
                    <a:pt x="414" y="210"/>
                    <a:pt x="415" y="209"/>
                    <a:pt x="417" y="208"/>
                  </a:cubicBezTo>
                  <a:cubicBezTo>
                    <a:pt x="417" y="211"/>
                    <a:pt x="423" y="210"/>
                    <a:pt x="426" y="212"/>
                  </a:cubicBezTo>
                  <a:cubicBezTo>
                    <a:pt x="424" y="211"/>
                    <a:pt x="427" y="210"/>
                    <a:pt x="428" y="212"/>
                  </a:cubicBezTo>
                  <a:cubicBezTo>
                    <a:pt x="428" y="208"/>
                    <a:pt x="430" y="206"/>
                    <a:pt x="430" y="202"/>
                  </a:cubicBezTo>
                  <a:cubicBezTo>
                    <a:pt x="427" y="204"/>
                    <a:pt x="426" y="202"/>
                    <a:pt x="423" y="202"/>
                  </a:cubicBezTo>
                  <a:cubicBezTo>
                    <a:pt x="426" y="203"/>
                    <a:pt x="423" y="204"/>
                    <a:pt x="421" y="203"/>
                  </a:cubicBezTo>
                  <a:cubicBezTo>
                    <a:pt x="421" y="204"/>
                    <a:pt x="422" y="204"/>
                    <a:pt x="422" y="205"/>
                  </a:cubicBezTo>
                  <a:cubicBezTo>
                    <a:pt x="421" y="205"/>
                    <a:pt x="421" y="205"/>
                    <a:pt x="420" y="205"/>
                  </a:cubicBezTo>
                  <a:cubicBezTo>
                    <a:pt x="418" y="203"/>
                    <a:pt x="423" y="202"/>
                    <a:pt x="422" y="201"/>
                  </a:cubicBezTo>
                  <a:cubicBezTo>
                    <a:pt x="418" y="201"/>
                    <a:pt x="413" y="196"/>
                    <a:pt x="418" y="193"/>
                  </a:cubicBezTo>
                  <a:cubicBezTo>
                    <a:pt x="417" y="194"/>
                    <a:pt x="421" y="194"/>
                    <a:pt x="422" y="193"/>
                  </a:cubicBezTo>
                  <a:cubicBezTo>
                    <a:pt x="421" y="193"/>
                    <a:pt x="421" y="192"/>
                    <a:pt x="421" y="191"/>
                  </a:cubicBezTo>
                  <a:cubicBezTo>
                    <a:pt x="423" y="192"/>
                    <a:pt x="425" y="192"/>
                    <a:pt x="425" y="193"/>
                  </a:cubicBezTo>
                  <a:cubicBezTo>
                    <a:pt x="425" y="194"/>
                    <a:pt x="421" y="193"/>
                    <a:pt x="423" y="194"/>
                  </a:cubicBezTo>
                  <a:cubicBezTo>
                    <a:pt x="424" y="193"/>
                    <a:pt x="425" y="194"/>
                    <a:pt x="425" y="195"/>
                  </a:cubicBezTo>
                  <a:cubicBezTo>
                    <a:pt x="425" y="195"/>
                    <a:pt x="424" y="195"/>
                    <a:pt x="424" y="195"/>
                  </a:cubicBezTo>
                  <a:cubicBezTo>
                    <a:pt x="425" y="195"/>
                    <a:pt x="426" y="196"/>
                    <a:pt x="426" y="196"/>
                  </a:cubicBezTo>
                  <a:cubicBezTo>
                    <a:pt x="425" y="197"/>
                    <a:pt x="423" y="196"/>
                    <a:pt x="424" y="199"/>
                  </a:cubicBezTo>
                  <a:cubicBezTo>
                    <a:pt x="426" y="199"/>
                    <a:pt x="427" y="201"/>
                    <a:pt x="429" y="202"/>
                  </a:cubicBezTo>
                  <a:cubicBezTo>
                    <a:pt x="430" y="198"/>
                    <a:pt x="426" y="197"/>
                    <a:pt x="430" y="195"/>
                  </a:cubicBezTo>
                  <a:cubicBezTo>
                    <a:pt x="430" y="194"/>
                    <a:pt x="426" y="194"/>
                    <a:pt x="426" y="193"/>
                  </a:cubicBezTo>
                  <a:cubicBezTo>
                    <a:pt x="429" y="193"/>
                    <a:pt x="426" y="191"/>
                    <a:pt x="428" y="190"/>
                  </a:cubicBezTo>
                  <a:cubicBezTo>
                    <a:pt x="427" y="188"/>
                    <a:pt x="424" y="188"/>
                    <a:pt x="423" y="188"/>
                  </a:cubicBezTo>
                  <a:cubicBezTo>
                    <a:pt x="423" y="187"/>
                    <a:pt x="422" y="187"/>
                    <a:pt x="423" y="185"/>
                  </a:cubicBezTo>
                  <a:cubicBezTo>
                    <a:pt x="420" y="186"/>
                    <a:pt x="421" y="185"/>
                    <a:pt x="420" y="184"/>
                  </a:cubicBezTo>
                  <a:cubicBezTo>
                    <a:pt x="418" y="185"/>
                    <a:pt x="420" y="186"/>
                    <a:pt x="418" y="187"/>
                  </a:cubicBezTo>
                  <a:cubicBezTo>
                    <a:pt x="418" y="186"/>
                    <a:pt x="417" y="182"/>
                    <a:pt x="416" y="184"/>
                  </a:cubicBezTo>
                  <a:cubicBezTo>
                    <a:pt x="419" y="186"/>
                    <a:pt x="408" y="184"/>
                    <a:pt x="411" y="187"/>
                  </a:cubicBezTo>
                  <a:close/>
                  <a:moveTo>
                    <a:pt x="662" y="243"/>
                  </a:moveTo>
                  <a:cubicBezTo>
                    <a:pt x="663" y="242"/>
                    <a:pt x="664" y="243"/>
                    <a:pt x="665" y="243"/>
                  </a:cubicBezTo>
                  <a:cubicBezTo>
                    <a:pt x="666" y="242"/>
                    <a:pt x="664" y="239"/>
                    <a:pt x="664" y="240"/>
                  </a:cubicBezTo>
                  <a:cubicBezTo>
                    <a:pt x="666" y="242"/>
                    <a:pt x="660" y="241"/>
                    <a:pt x="662" y="243"/>
                  </a:cubicBezTo>
                  <a:close/>
                  <a:moveTo>
                    <a:pt x="844" y="288"/>
                  </a:moveTo>
                  <a:cubicBezTo>
                    <a:pt x="844" y="285"/>
                    <a:pt x="845" y="283"/>
                    <a:pt x="843" y="281"/>
                  </a:cubicBezTo>
                  <a:cubicBezTo>
                    <a:pt x="843" y="284"/>
                    <a:pt x="842" y="287"/>
                    <a:pt x="844" y="288"/>
                  </a:cubicBezTo>
                  <a:close/>
                  <a:moveTo>
                    <a:pt x="156" y="128"/>
                  </a:moveTo>
                  <a:cubicBezTo>
                    <a:pt x="157" y="128"/>
                    <a:pt x="157" y="128"/>
                    <a:pt x="158" y="128"/>
                  </a:cubicBezTo>
                  <a:cubicBezTo>
                    <a:pt x="158" y="127"/>
                    <a:pt x="159" y="125"/>
                    <a:pt x="157" y="125"/>
                  </a:cubicBezTo>
                  <a:cubicBezTo>
                    <a:pt x="157" y="126"/>
                    <a:pt x="156" y="126"/>
                    <a:pt x="156" y="128"/>
                  </a:cubicBezTo>
                  <a:close/>
                  <a:moveTo>
                    <a:pt x="153" y="132"/>
                  </a:moveTo>
                  <a:cubicBezTo>
                    <a:pt x="153" y="132"/>
                    <a:pt x="153" y="131"/>
                    <a:pt x="151" y="131"/>
                  </a:cubicBezTo>
                  <a:cubicBezTo>
                    <a:pt x="151" y="132"/>
                    <a:pt x="151" y="133"/>
                    <a:pt x="152" y="134"/>
                  </a:cubicBezTo>
                  <a:cubicBezTo>
                    <a:pt x="153" y="133"/>
                    <a:pt x="154" y="133"/>
                    <a:pt x="155" y="134"/>
                  </a:cubicBezTo>
                  <a:cubicBezTo>
                    <a:pt x="154" y="131"/>
                    <a:pt x="155" y="132"/>
                    <a:pt x="156" y="129"/>
                  </a:cubicBezTo>
                  <a:cubicBezTo>
                    <a:pt x="154" y="128"/>
                    <a:pt x="154" y="129"/>
                    <a:pt x="155" y="130"/>
                  </a:cubicBezTo>
                  <a:cubicBezTo>
                    <a:pt x="148" y="129"/>
                    <a:pt x="151" y="130"/>
                    <a:pt x="154" y="131"/>
                  </a:cubicBezTo>
                  <a:cubicBezTo>
                    <a:pt x="153" y="131"/>
                    <a:pt x="153" y="132"/>
                    <a:pt x="153" y="132"/>
                  </a:cubicBezTo>
                  <a:close/>
                  <a:moveTo>
                    <a:pt x="857" y="293"/>
                  </a:moveTo>
                  <a:cubicBezTo>
                    <a:pt x="856" y="292"/>
                    <a:pt x="855" y="288"/>
                    <a:pt x="853" y="290"/>
                  </a:cubicBezTo>
                  <a:cubicBezTo>
                    <a:pt x="854" y="291"/>
                    <a:pt x="855" y="295"/>
                    <a:pt x="857" y="293"/>
                  </a:cubicBezTo>
                  <a:close/>
                  <a:moveTo>
                    <a:pt x="631" y="243"/>
                  </a:moveTo>
                  <a:cubicBezTo>
                    <a:pt x="633" y="244"/>
                    <a:pt x="641" y="245"/>
                    <a:pt x="636" y="248"/>
                  </a:cubicBezTo>
                  <a:cubicBezTo>
                    <a:pt x="637" y="248"/>
                    <a:pt x="638" y="249"/>
                    <a:pt x="639" y="249"/>
                  </a:cubicBezTo>
                  <a:cubicBezTo>
                    <a:pt x="640" y="247"/>
                    <a:pt x="640" y="245"/>
                    <a:pt x="639" y="244"/>
                  </a:cubicBezTo>
                  <a:cubicBezTo>
                    <a:pt x="636" y="245"/>
                    <a:pt x="636" y="242"/>
                    <a:pt x="634" y="240"/>
                  </a:cubicBezTo>
                  <a:cubicBezTo>
                    <a:pt x="633" y="242"/>
                    <a:pt x="631" y="240"/>
                    <a:pt x="631" y="243"/>
                  </a:cubicBezTo>
                  <a:close/>
                  <a:moveTo>
                    <a:pt x="851" y="300"/>
                  </a:moveTo>
                  <a:cubicBezTo>
                    <a:pt x="850" y="296"/>
                    <a:pt x="850" y="293"/>
                    <a:pt x="848" y="290"/>
                  </a:cubicBezTo>
                  <a:cubicBezTo>
                    <a:pt x="849" y="294"/>
                    <a:pt x="849" y="297"/>
                    <a:pt x="851" y="300"/>
                  </a:cubicBezTo>
                  <a:close/>
                  <a:moveTo>
                    <a:pt x="641" y="246"/>
                  </a:moveTo>
                  <a:cubicBezTo>
                    <a:pt x="641" y="247"/>
                    <a:pt x="641" y="247"/>
                    <a:pt x="640" y="248"/>
                  </a:cubicBezTo>
                  <a:cubicBezTo>
                    <a:pt x="642" y="249"/>
                    <a:pt x="645" y="251"/>
                    <a:pt x="642" y="253"/>
                  </a:cubicBezTo>
                  <a:cubicBezTo>
                    <a:pt x="643" y="253"/>
                    <a:pt x="645" y="254"/>
                    <a:pt x="646" y="253"/>
                  </a:cubicBezTo>
                  <a:cubicBezTo>
                    <a:pt x="645" y="252"/>
                    <a:pt x="645" y="251"/>
                    <a:pt x="646" y="250"/>
                  </a:cubicBezTo>
                  <a:cubicBezTo>
                    <a:pt x="640" y="249"/>
                    <a:pt x="645" y="245"/>
                    <a:pt x="643" y="245"/>
                  </a:cubicBezTo>
                  <a:cubicBezTo>
                    <a:pt x="644" y="247"/>
                    <a:pt x="641" y="244"/>
                    <a:pt x="641" y="246"/>
                  </a:cubicBezTo>
                  <a:close/>
                  <a:moveTo>
                    <a:pt x="704" y="261"/>
                  </a:moveTo>
                  <a:cubicBezTo>
                    <a:pt x="705" y="263"/>
                    <a:pt x="707" y="263"/>
                    <a:pt x="708" y="260"/>
                  </a:cubicBezTo>
                  <a:cubicBezTo>
                    <a:pt x="707" y="260"/>
                    <a:pt x="706" y="259"/>
                    <a:pt x="706" y="259"/>
                  </a:cubicBezTo>
                  <a:cubicBezTo>
                    <a:pt x="705" y="260"/>
                    <a:pt x="704" y="260"/>
                    <a:pt x="704" y="261"/>
                  </a:cubicBezTo>
                  <a:close/>
                  <a:moveTo>
                    <a:pt x="440" y="219"/>
                  </a:moveTo>
                  <a:cubicBezTo>
                    <a:pt x="448" y="218"/>
                    <a:pt x="444" y="216"/>
                    <a:pt x="448" y="210"/>
                  </a:cubicBezTo>
                  <a:cubicBezTo>
                    <a:pt x="445" y="209"/>
                    <a:pt x="446" y="212"/>
                    <a:pt x="444" y="211"/>
                  </a:cubicBezTo>
                  <a:cubicBezTo>
                    <a:pt x="446" y="209"/>
                    <a:pt x="444" y="209"/>
                    <a:pt x="444" y="206"/>
                  </a:cubicBezTo>
                  <a:cubicBezTo>
                    <a:pt x="446" y="206"/>
                    <a:pt x="447" y="206"/>
                    <a:pt x="448" y="204"/>
                  </a:cubicBezTo>
                  <a:cubicBezTo>
                    <a:pt x="446" y="203"/>
                    <a:pt x="445" y="203"/>
                    <a:pt x="443" y="203"/>
                  </a:cubicBezTo>
                  <a:cubicBezTo>
                    <a:pt x="440" y="206"/>
                    <a:pt x="435" y="210"/>
                    <a:pt x="431" y="209"/>
                  </a:cubicBezTo>
                  <a:cubicBezTo>
                    <a:pt x="431" y="213"/>
                    <a:pt x="437" y="213"/>
                    <a:pt x="433" y="217"/>
                  </a:cubicBezTo>
                  <a:cubicBezTo>
                    <a:pt x="434" y="219"/>
                    <a:pt x="437" y="218"/>
                    <a:pt x="438" y="221"/>
                  </a:cubicBezTo>
                  <a:cubicBezTo>
                    <a:pt x="436" y="221"/>
                    <a:pt x="435" y="223"/>
                    <a:pt x="432" y="221"/>
                  </a:cubicBezTo>
                  <a:cubicBezTo>
                    <a:pt x="431" y="224"/>
                    <a:pt x="434" y="225"/>
                    <a:pt x="432" y="228"/>
                  </a:cubicBezTo>
                  <a:cubicBezTo>
                    <a:pt x="427" y="229"/>
                    <a:pt x="425" y="235"/>
                    <a:pt x="425" y="238"/>
                  </a:cubicBezTo>
                  <a:cubicBezTo>
                    <a:pt x="425" y="238"/>
                    <a:pt x="425" y="237"/>
                    <a:pt x="425" y="236"/>
                  </a:cubicBezTo>
                  <a:cubicBezTo>
                    <a:pt x="420" y="236"/>
                    <a:pt x="414" y="239"/>
                    <a:pt x="412" y="242"/>
                  </a:cubicBezTo>
                  <a:cubicBezTo>
                    <a:pt x="411" y="240"/>
                    <a:pt x="410" y="242"/>
                    <a:pt x="409" y="242"/>
                  </a:cubicBezTo>
                  <a:cubicBezTo>
                    <a:pt x="410" y="243"/>
                    <a:pt x="412" y="242"/>
                    <a:pt x="411" y="245"/>
                  </a:cubicBezTo>
                  <a:cubicBezTo>
                    <a:pt x="410" y="245"/>
                    <a:pt x="409" y="245"/>
                    <a:pt x="408" y="245"/>
                  </a:cubicBezTo>
                  <a:cubicBezTo>
                    <a:pt x="409" y="241"/>
                    <a:pt x="403" y="241"/>
                    <a:pt x="406" y="236"/>
                  </a:cubicBezTo>
                  <a:cubicBezTo>
                    <a:pt x="402" y="235"/>
                    <a:pt x="399" y="241"/>
                    <a:pt x="397" y="236"/>
                  </a:cubicBezTo>
                  <a:cubicBezTo>
                    <a:pt x="397" y="241"/>
                    <a:pt x="394" y="242"/>
                    <a:pt x="394" y="244"/>
                  </a:cubicBezTo>
                  <a:cubicBezTo>
                    <a:pt x="393" y="243"/>
                    <a:pt x="392" y="242"/>
                    <a:pt x="390" y="241"/>
                  </a:cubicBezTo>
                  <a:cubicBezTo>
                    <a:pt x="388" y="242"/>
                    <a:pt x="389" y="245"/>
                    <a:pt x="387" y="246"/>
                  </a:cubicBezTo>
                  <a:cubicBezTo>
                    <a:pt x="392" y="249"/>
                    <a:pt x="387" y="254"/>
                    <a:pt x="392" y="254"/>
                  </a:cubicBezTo>
                  <a:cubicBezTo>
                    <a:pt x="391" y="255"/>
                    <a:pt x="387" y="255"/>
                    <a:pt x="389" y="257"/>
                  </a:cubicBezTo>
                  <a:cubicBezTo>
                    <a:pt x="393" y="257"/>
                    <a:pt x="394" y="254"/>
                    <a:pt x="396" y="259"/>
                  </a:cubicBezTo>
                  <a:cubicBezTo>
                    <a:pt x="394" y="262"/>
                    <a:pt x="393" y="263"/>
                    <a:pt x="389" y="263"/>
                  </a:cubicBezTo>
                  <a:cubicBezTo>
                    <a:pt x="387" y="268"/>
                    <a:pt x="388" y="271"/>
                    <a:pt x="385" y="274"/>
                  </a:cubicBezTo>
                  <a:cubicBezTo>
                    <a:pt x="387" y="274"/>
                    <a:pt x="390" y="274"/>
                    <a:pt x="390" y="276"/>
                  </a:cubicBezTo>
                  <a:cubicBezTo>
                    <a:pt x="389" y="276"/>
                    <a:pt x="389" y="275"/>
                    <a:pt x="388" y="275"/>
                  </a:cubicBezTo>
                  <a:cubicBezTo>
                    <a:pt x="387" y="277"/>
                    <a:pt x="389" y="277"/>
                    <a:pt x="389" y="277"/>
                  </a:cubicBezTo>
                  <a:cubicBezTo>
                    <a:pt x="391" y="275"/>
                    <a:pt x="391" y="275"/>
                    <a:pt x="393" y="272"/>
                  </a:cubicBezTo>
                  <a:cubicBezTo>
                    <a:pt x="395" y="271"/>
                    <a:pt x="395" y="271"/>
                    <a:pt x="396" y="273"/>
                  </a:cubicBezTo>
                  <a:cubicBezTo>
                    <a:pt x="396" y="272"/>
                    <a:pt x="396" y="272"/>
                    <a:pt x="396" y="271"/>
                  </a:cubicBezTo>
                  <a:cubicBezTo>
                    <a:pt x="397" y="271"/>
                    <a:pt x="398" y="271"/>
                    <a:pt x="397" y="270"/>
                  </a:cubicBezTo>
                  <a:cubicBezTo>
                    <a:pt x="398" y="271"/>
                    <a:pt x="400" y="268"/>
                    <a:pt x="400" y="270"/>
                  </a:cubicBezTo>
                  <a:cubicBezTo>
                    <a:pt x="398" y="269"/>
                    <a:pt x="397" y="274"/>
                    <a:pt x="398" y="274"/>
                  </a:cubicBezTo>
                  <a:cubicBezTo>
                    <a:pt x="399" y="274"/>
                    <a:pt x="399" y="272"/>
                    <a:pt x="400" y="272"/>
                  </a:cubicBezTo>
                  <a:cubicBezTo>
                    <a:pt x="397" y="276"/>
                    <a:pt x="399" y="278"/>
                    <a:pt x="397" y="282"/>
                  </a:cubicBezTo>
                  <a:cubicBezTo>
                    <a:pt x="398" y="280"/>
                    <a:pt x="398" y="279"/>
                    <a:pt x="397" y="278"/>
                  </a:cubicBezTo>
                  <a:cubicBezTo>
                    <a:pt x="397" y="280"/>
                    <a:pt x="396" y="282"/>
                    <a:pt x="395" y="283"/>
                  </a:cubicBezTo>
                  <a:cubicBezTo>
                    <a:pt x="395" y="282"/>
                    <a:pt x="395" y="281"/>
                    <a:pt x="395" y="280"/>
                  </a:cubicBezTo>
                  <a:cubicBezTo>
                    <a:pt x="394" y="280"/>
                    <a:pt x="392" y="278"/>
                    <a:pt x="392" y="280"/>
                  </a:cubicBezTo>
                  <a:cubicBezTo>
                    <a:pt x="392" y="280"/>
                    <a:pt x="388" y="281"/>
                    <a:pt x="389" y="283"/>
                  </a:cubicBezTo>
                  <a:cubicBezTo>
                    <a:pt x="388" y="280"/>
                    <a:pt x="386" y="279"/>
                    <a:pt x="386" y="276"/>
                  </a:cubicBezTo>
                  <a:cubicBezTo>
                    <a:pt x="383" y="276"/>
                    <a:pt x="383" y="278"/>
                    <a:pt x="383" y="280"/>
                  </a:cubicBezTo>
                  <a:cubicBezTo>
                    <a:pt x="382" y="279"/>
                    <a:pt x="382" y="280"/>
                    <a:pt x="380" y="280"/>
                  </a:cubicBezTo>
                  <a:cubicBezTo>
                    <a:pt x="381" y="278"/>
                    <a:pt x="381" y="276"/>
                    <a:pt x="380" y="275"/>
                  </a:cubicBezTo>
                  <a:cubicBezTo>
                    <a:pt x="378" y="277"/>
                    <a:pt x="377" y="280"/>
                    <a:pt x="378" y="282"/>
                  </a:cubicBezTo>
                  <a:cubicBezTo>
                    <a:pt x="375" y="280"/>
                    <a:pt x="379" y="284"/>
                    <a:pt x="377" y="283"/>
                  </a:cubicBezTo>
                  <a:cubicBezTo>
                    <a:pt x="377" y="282"/>
                    <a:pt x="376" y="282"/>
                    <a:pt x="377" y="281"/>
                  </a:cubicBezTo>
                  <a:cubicBezTo>
                    <a:pt x="374" y="279"/>
                    <a:pt x="377" y="283"/>
                    <a:pt x="374" y="282"/>
                  </a:cubicBezTo>
                  <a:cubicBezTo>
                    <a:pt x="373" y="284"/>
                    <a:pt x="373" y="286"/>
                    <a:pt x="373" y="287"/>
                  </a:cubicBezTo>
                  <a:cubicBezTo>
                    <a:pt x="371" y="285"/>
                    <a:pt x="366" y="289"/>
                    <a:pt x="364" y="285"/>
                  </a:cubicBezTo>
                  <a:cubicBezTo>
                    <a:pt x="363" y="286"/>
                    <a:pt x="363" y="288"/>
                    <a:pt x="361" y="286"/>
                  </a:cubicBezTo>
                  <a:cubicBezTo>
                    <a:pt x="360" y="291"/>
                    <a:pt x="361" y="292"/>
                    <a:pt x="358" y="296"/>
                  </a:cubicBezTo>
                  <a:cubicBezTo>
                    <a:pt x="360" y="296"/>
                    <a:pt x="359" y="298"/>
                    <a:pt x="361" y="298"/>
                  </a:cubicBezTo>
                  <a:cubicBezTo>
                    <a:pt x="361" y="298"/>
                    <a:pt x="361" y="296"/>
                    <a:pt x="362" y="296"/>
                  </a:cubicBezTo>
                  <a:cubicBezTo>
                    <a:pt x="362" y="302"/>
                    <a:pt x="369" y="296"/>
                    <a:pt x="364" y="296"/>
                  </a:cubicBezTo>
                  <a:cubicBezTo>
                    <a:pt x="365" y="296"/>
                    <a:pt x="365" y="294"/>
                    <a:pt x="366" y="294"/>
                  </a:cubicBezTo>
                  <a:cubicBezTo>
                    <a:pt x="365" y="295"/>
                    <a:pt x="366" y="296"/>
                    <a:pt x="368" y="296"/>
                  </a:cubicBezTo>
                  <a:cubicBezTo>
                    <a:pt x="367" y="291"/>
                    <a:pt x="369" y="296"/>
                    <a:pt x="371" y="294"/>
                  </a:cubicBezTo>
                  <a:cubicBezTo>
                    <a:pt x="372" y="295"/>
                    <a:pt x="373" y="295"/>
                    <a:pt x="373" y="297"/>
                  </a:cubicBezTo>
                  <a:cubicBezTo>
                    <a:pt x="371" y="296"/>
                    <a:pt x="368" y="297"/>
                    <a:pt x="369" y="298"/>
                  </a:cubicBezTo>
                  <a:cubicBezTo>
                    <a:pt x="371" y="296"/>
                    <a:pt x="371" y="298"/>
                    <a:pt x="372" y="299"/>
                  </a:cubicBezTo>
                  <a:cubicBezTo>
                    <a:pt x="373" y="298"/>
                    <a:pt x="374" y="297"/>
                    <a:pt x="373" y="294"/>
                  </a:cubicBezTo>
                  <a:cubicBezTo>
                    <a:pt x="375" y="295"/>
                    <a:pt x="374" y="297"/>
                    <a:pt x="376" y="297"/>
                  </a:cubicBezTo>
                  <a:cubicBezTo>
                    <a:pt x="377" y="295"/>
                    <a:pt x="374" y="295"/>
                    <a:pt x="374" y="292"/>
                  </a:cubicBezTo>
                  <a:cubicBezTo>
                    <a:pt x="377" y="292"/>
                    <a:pt x="377" y="289"/>
                    <a:pt x="378" y="287"/>
                  </a:cubicBezTo>
                  <a:cubicBezTo>
                    <a:pt x="377" y="289"/>
                    <a:pt x="379" y="292"/>
                    <a:pt x="380" y="289"/>
                  </a:cubicBezTo>
                  <a:cubicBezTo>
                    <a:pt x="376" y="288"/>
                    <a:pt x="382" y="286"/>
                    <a:pt x="380" y="285"/>
                  </a:cubicBezTo>
                  <a:cubicBezTo>
                    <a:pt x="380" y="285"/>
                    <a:pt x="379" y="286"/>
                    <a:pt x="379" y="285"/>
                  </a:cubicBezTo>
                  <a:cubicBezTo>
                    <a:pt x="382" y="283"/>
                    <a:pt x="387" y="283"/>
                    <a:pt x="387" y="281"/>
                  </a:cubicBezTo>
                  <a:cubicBezTo>
                    <a:pt x="389" y="282"/>
                    <a:pt x="387" y="283"/>
                    <a:pt x="388" y="284"/>
                  </a:cubicBezTo>
                  <a:cubicBezTo>
                    <a:pt x="388" y="283"/>
                    <a:pt x="389" y="283"/>
                    <a:pt x="389" y="284"/>
                  </a:cubicBezTo>
                  <a:cubicBezTo>
                    <a:pt x="387" y="286"/>
                    <a:pt x="385" y="284"/>
                    <a:pt x="384" y="286"/>
                  </a:cubicBezTo>
                  <a:cubicBezTo>
                    <a:pt x="386" y="286"/>
                    <a:pt x="385" y="289"/>
                    <a:pt x="389" y="289"/>
                  </a:cubicBezTo>
                  <a:cubicBezTo>
                    <a:pt x="390" y="289"/>
                    <a:pt x="389" y="286"/>
                    <a:pt x="392" y="287"/>
                  </a:cubicBezTo>
                  <a:cubicBezTo>
                    <a:pt x="389" y="288"/>
                    <a:pt x="391" y="290"/>
                    <a:pt x="390" y="292"/>
                  </a:cubicBezTo>
                  <a:cubicBezTo>
                    <a:pt x="392" y="292"/>
                    <a:pt x="397" y="291"/>
                    <a:pt x="398" y="297"/>
                  </a:cubicBezTo>
                  <a:cubicBezTo>
                    <a:pt x="400" y="297"/>
                    <a:pt x="402" y="295"/>
                    <a:pt x="401" y="298"/>
                  </a:cubicBezTo>
                  <a:cubicBezTo>
                    <a:pt x="402" y="298"/>
                    <a:pt x="404" y="298"/>
                    <a:pt x="404" y="297"/>
                  </a:cubicBezTo>
                  <a:cubicBezTo>
                    <a:pt x="403" y="297"/>
                    <a:pt x="404" y="296"/>
                    <a:pt x="404" y="295"/>
                  </a:cubicBezTo>
                  <a:cubicBezTo>
                    <a:pt x="402" y="294"/>
                    <a:pt x="400" y="295"/>
                    <a:pt x="400" y="294"/>
                  </a:cubicBezTo>
                  <a:cubicBezTo>
                    <a:pt x="400" y="293"/>
                    <a:pt x="400" y="293"/>
                    <a:pt x="401" y="293"/>
                  </a:cubicBezTo>
                  <a:cubicBezTo>
                    <a:pt x="403" y="295"/>
                    <a:pt x="403" y="290"/>
                    <a:pt x="405" y="294"/>
                  </a:cubicBezTo>
                  <a:cubicBezTo>
                    <a:pt x="406" y="291"/>
                    <a:pt x="406" y="288"/>
                    <a:pt x="406" y="286"/>
                  </a:cubicBezTo>
                  <a:cubicBezTo>
                    <a:pt x="407" y="286"/>
                    <a:pt x="409" y="287"/>
                    <a:pt x="409" y="286"/>
                  </a:cubicBezTo>
                  <a:cubicBezTo>
                    <a:pt x="408" y="284"/>
                    <a:pt x="406" y="286"/>
                    <a:pt x="405" y="286"/>
                  </a:cubicBezTo>
                  <a:cubicBezTo>
                    <a:pt x="405" y="285"/>
                    <a:pt x="404" y="285"/>
                    <a:pt x="404" y="285"/>
                  </a:cubicBezTo>
                  <a:cubicBezTo>
                    <a:pt x="405" y="284"/>
                    <a:pt x="406" y="281"/>
                    <a:pt x="405" y="280"/>
                  </a:cubicBezTo>
                  <a:cubicBezTo>
                    <a:pt x="408" y="281"/>
                    <a:pt x="409" y="279"/>
                    <a:pt x="411" y="279"/>
                  </a:cubicBezTo>
                  <a:cubicBezTo>
                    <a:pt x="410" y="281"/>
                    <a:pt x="411" y="282"/>
                    <a:pt x="410" y="284"/>
                  </a:cubicBezTo>
                  <a:cubicBezTo>
                    <a:pt x="410" y="284"/>
                    <a:pt x="409" y="283"/>
                    <a:pt x="409" y="284"/>
                  </a:cubicBezTo>
                  <a:cubicBezTo>
                    <a:pt x="410" y="284"/>
                    <a:pt x="412" y="285"/>
                    <a:pt x="413" y="285"/>
                  </a:cubicBezTo>
                  <a:cubicBezTo>
                    <a:pt x="414" y="283"/>
                    <a:pt x="416" y="285"/>
                    <a:pt x="415" y="281"/>
                  </a:cubicBezTo>
                  <a:cubicBezTo>
                    <a:pt x="417" y="283"/>
                    <a:pt x="419" y="281"/>
                    <a:pt x="421" y="283"/>
                  </a:cubicBezTo>
                  <a:cubicBezTo>
                    <a:pt x="422" y="280"/>
                    <a:pt x="417" y="279"/>
                    <a:pt x="417" y="279"/>
                  </a:cubicBezTo>
                  <a:cubicBezTo>
                    <a:pt x="417" y="276"/>
                    <a:pt x="420" y="268"/>
                    <a:pt x="416" y="270"/>
                  </a:cubicBezTo>
                  <a:cubicBezTo>
                    <a:pt x="417" y="270"/>
                    <a:pt x="417" y="268"/>
                    <a:pt x="418" y="268"/>
                  </a:cubicBezTo>
                  <a:cubicBezTo>
                    <a:pt x="419" y="272"/>
                    <a:pt x="426" y="266"/>
                    <a:pt x="426" y="271"/>
                  </a:cubicBezTo>
                  <a:cubicBezTo>
                    <a:pt x="427" y="271"/>
                    <a:pt x="427" y="269"/>
                    <a:pt x="429" y="269"/>
                  </a:cubicBezTo>
                  <a:cubicBezTo>
                    <a:pt x="428" y="270"/>
                    <a:pt x="427" y="271"/>
                    <a:pt x="427" y="273"/>
                  </a:cubicBezTo>
                  <a:cubicBezTo>
                    <a:pt x="429" y="271"/>
                    <a:pt x="430" y="271"/>
                    <a:pt x="433" y="269"/>
                  </a:cubicBezTo>
                  <a:cubicBezTo>
                    <a:pt x="435" y="271"/>
                    <a:pt x="435" y="271"/>
                    <a:pt x="435" y="274"/>
                  </a:cubicBezTo>
                  <a:cubicBezTo>
                    <a:pt x="436" y="273"/>
                    <a:pt x="437" y="274"/>
                    <a:pt x="438" y="273"/>
                  </a:cubicBezTo>
                  <a:cubicBezTo>
                    <a:pt x="436" y="270"/>
                    <a:pt x="433" y="263"/>
                    <a:pt x="432" y="257"/>
                  </a:cubicBezTo>
                  <a:cubicBezTo>
                    <a:pt x="433" y="258"/>
                    <a:pt x="435" y="258"/>
                    <a:pt x="436" y="259"/>
                  </a:cubicBezTo>
                  <a:cubicBezTo>
                    <a:pt x="436" y="257"/>
                    <a:pt x="443" y="259"/>
                    <a:pt x="440" y="255"/>
                  </a:cubicBezTo>
                  <a:cubicBezTo>
                    <a:pt x="440" y="257"/>
                    <a:pt x="438" y="257"/>
                    <a:pt x="437" y="257"/>
                  </a:cubicBezTo>
                  <a:cubicBezTo>
                    <a:pt x="438" y="255"/>
                    <a:pt x="436" y="255"/>
                    <a:pt x="436" y="253"/>
                  </a:cubicBezTo>
                  <a:cubicBezTo>
                    <a:pt x="437" y="252"/>
                    <a:pt x="439" y="253"/>
                    <a:pt x="440" y="251"/>
                  </a:cubicBezTo>
                  <a:cubicBezTo>
                    <a:pt x="437" y="252"/>
                    <a:pt x="438" y="251"/>
                    <a:pt x="436" y="249"/>
                  </a:cubicBezTo>
                  <a:cubicBezTo>
                    <a:pt x="437" y="249"/>
                    <a:pt x="438" y="250"/>
                    <a:pt x="438" y="250"/>
                  </a:cubicBezTo>
                  <a:cubicBezTo>
                    <a:pt x="440" y="248"/>
                    <a:pt x="436" y="246"/>
                    <a:pt x="438" y="245"/>
                  </a:cubicBezTo>
                  <a:cubicBezTo>
                    <a:pt x="440" y="246"/>
                    <a:pt x="438" y="248"/>
                    <a:pt x="440" y="248"/>
                  </a:cubicBezTo>
                  <a:cubicBezTo>
                    <a:pt x="441" y="246"/>
                    <a:pt x="441" y="245"/>
                    <a:pt x="440" y="244"/>
                  </a:cubicBezTo>
                  <a:cubicBezTo>
                    <a:pt x="445" y="244"/>
                    <a:pt x="440" y="249"/>
                    <a:pt x="441" y="250"/>
                  </a:cubicBezTo>
                  <a:cubicBezTo>
                    <a:pt x="442" y="248"/>
                    <a:pt x="443" y="252"/>
                    <a:pt x="444" y="250"/>
                  </a:cubicBezTo>
                  <a:cubicBezTo>
                    <a:pt x="443" y="250"/>
                    <a:pt x="442" y="249"/>
                    <a:pt x="443" y="248"/>
                  </a:cubicBezTo>
                  <a:cubicBezTo>
                    <a:pt x="444" y="250"/>
                    <a:pt x="445" y="247"/>
                    <a:pt x="448" y="249"/>
                  </a:cubicBezTo>
                  <a:cubicBezTo>
                    <a:pt x="449" y="249"/>
                    <a:pt x="448" y="245"/>
                    <a:pt x="447" y="247"/>
                  </a:cubicBezTo>
                  <a:cubicBezTo>
                    <a:pt x="448" y="247"/>
                    <a:pt x="448" y="249"/>
                    <a:pt x="447" y="249"/>
                  </a:cubicBezTo>
                  <a:cubicBezTo>
                    <a:pt x="447" y="246"/>
                    <a:pt x="445" y="244"/>
                    <a:pt x="443" y="243"/>
                  </a:cubicBezTo>
                  <a:cubicBezTo>
                    <a:pt x="445" y="244"/>
                    <a:pt x="446" y="241"/>
                    <a:pt x="448" y="241"/>
                  </a:cubicBezTo>
                  <a:cubicBezTo>
                    <a:pt x="448" y="243"/>
                    <a:pt x="446" y="242"/>
                    <a:pt x="446" y="244"/>
                  </a:cubicBezTo>
                  <a:cubicBezTo>
                    <a:pt x="451" y="242"/>
                    <a:pt x="448" y="234"/>
                    <a:pt x="448" y="232"/>
                  </a:cubicBezTo>
                  <a:cubicBezTo>
                    <a:pt x="442" y="231"/>
                    <a:pt x="440" y="225"/>
                    <a:pt x="437" y="225"/>
                  </a:cubicBezTo>
                  <a:cubicBezTo>
                    <a:pt x="439" y="224"/>
                    <a:pt x="442" y="221"/>
                    <a:pt x="440" y="219"/>
                  </a:cubicBezTo>
                  <a:close/>
                  <a:moveTo>
                    <a:pt x="842" y="300"/>
                  </a:moveTo>
                  <a:cubicBezTo>
                    <a:pt x="843" y="297"/>
                    <a:pt x="841" y="296"/>
                    <a:pt x="840" y="294"/>
                  </a:cubicBezTo>
                  <a:cubicBezTo>
                    <a:pt x="840" y="296"/>
                    <a:pt x="841" y="298"/>
                    <a:pt x="842" y="300"/>
                  </a:cubicBezTo>
                  <a:close/>
                  <a:moveTo>
                    <a:pt x="383" y="195"/>
                  </a:moveTo>
                  <a:cubicBezTo>
                    <a:pt x="384" y="193"/>
                    <a:pt x="383" y="194"/>
                    <a:pt x="383" y="192"/>
                  </a:cubicBezTo>
                  <a:cubicBezTo>
                    <a:pt x="384" y="192"/>
                    <a:pt x="385" y="192"/>
                    <a:pt x="385" y="191"/>
                  </a:cubicBezTo>
                  <a:cubicBezTo>
                    <a:pt x="384" y="191"/>
                    <a:pt x="384" y="191"/>
                    <a:pt x="384" y="191"/>
                  </a:cubicBezTo>
                  <a:cubicBezTo>
                    <a:pt x="384" y="190"/>
                    <a:pt x="383" y="190"/>
                    <a:pt x="383" y="190"/>
                  </a:cubicBezTo>
                  <a:cubicBezTo>
                    <a:pt x="383" y="192"/>
                    <a:pt x="381" y="194"/>
                    <a:pt x="383" y="195"/>
                  </a:cubicBezTo>
                  <a:close/>
                  <a:moveTo>
                    <a:pt x="451" y="213"/>
                  </a:moveTo>
                  <a:cubicBezTo>
                    <a:pt x="452" y="211"/>
                    <a:pt x="454" y="209"/>
                    <a:pt x="454" y="207"/>
                  </a:cubicBezTo>
                  <a:cubicBezTo>
                    <a:pt x="450" y="208"/>
                    <a:pt x="452" y="209"/>
                    <a:pt x="451" y="213"/>
                  </a:cubicBezTo>
                  <a:close/>
                  <a:moveTo>
                    <a:pt x="707" y="269"/>
                  </a:moveTo>
                  <a:cubicBezTo>
                    <a:pt x="708" y="267"/>
                    <a:pt x="708" y="268"/>
                    <a:pt x="709" y="269"/>
                  </a:cubicBezTo>
                  <a:cubicBezTo>
                    <a:pt x="710" y="266"/>
                    <a:pt x="707" y="266"/>
                    <a:pt x="709" y="265"/>
                  </a:cubicBezTo>
                  <a:cubicBezTo>
                    <a:pt x="707" y="264"/>
                    <a:pt x="706" y="269"/>
                    <a:pt x="707" y="269"/>
                  </a:cubicBezTo>
                  <a:close/>
                  <a:moveTo>
                    <a:pt x="843" y="306"/>
                  </a:moveTo>
                  <a:cubicBezTo>
                    <a:pt x="842" y="303"/>
                    <a:pt x="846" y="301"/>
                    <a:pt x="843" y="300"/>
                  </a:cubicBezTo>
                  <a:cubicBezTo>
                    <a:pt x="843" y="303"/>
                    <a:pt x="840" y="304"/>
                    <a:pt x="843" y="306"/>
                  </a:cubicBezTo>
                  <a:close/>
                  <a:moveTo>
                    <a:pt x="656" y="260"/>
                  </a:moveTo>
                  <a:cubicBezTo>
                    <a:pt x="660" y="260"/>
                    <a:pt x="659" y="261"/>
                    <a:pt x="661" y="263"/>
                  </a:cubicBezTo>
                  <a:cubicBezTo>
                    <a:pt x="662" y="262"/>
                    <a:pt x="661" y="262"/>
                    <a:pt x="662" y="260"/>
                  </a:cubicBezTo>
                  <a:cubicBezTo>
                    <a:pt x="660" y="260"/>
                    <a:pt x="656" y="257"/>
                    <a:pt x="656" y="260"/>
                  </a:cubicBezTo>
                  <a:close/>
                  <a:moveTo>
                    <a:pt x="640" y="262"/>
                  </a:moveTo>
                  <a:cubicBezTo>
                    <a:pt x="640" y="260"/>
                    <a:pt x="644" y="260"/>
                    <a:pt x="645" y="261"/>
                  </a:cubicBezTo>
                  <a:cubicBezTo>
                    <a:pt x="644" y="259"/>
                    <a:pt x="644" y="258"/>
                    <a:pt x="642" y="257"/>
                  </a:cubicBezTo>
                  <a:cubicBezTo>
                    <a:pt x="642" y="259"/>
                    <a:pt x="638" y="260"/>
                    <a:pt x="640" y="262"/>
                  </a:cubicBezTo>
                  <a:close/>
                  <a:moveTo>
                    <a:pt x="161" y="149"/>
                  </a:moveTo>
                  <a:cubicBezTo>
                    <a:pt x="161" y="149"/>
                    <a:pt x="161" y="148"/>
                    <a:pt x="162" y="148"/>
                  </a:cubicBezTo>
                  <a:cubicBezTo>
                    <a:pt x="160" y="147"/>
                    <a:pt x="160" y="150"/>
                    <a:pt x="157" y="148"/>
                  </a:cubicBezTo>
                  <a:cubicBezTo>
                    <a:pt x="156" y="154"/>
                    <a:pt x="162" y="150"/>
                    <a:pt x="158" y="149"/>
                  </a:cubicBezTo>
                  <a:cubicBezTo>
                    <a:pt x="160" y="148"/>
                    <a:pt x="160" y="151"/>
                    <a:pt x="161" y="149"/>
                  </a:cubicBezTo>
                  <a:close/>
                  <a:moveTo>
                    <a:pt x="647" y="262"/>
                  </a:moveTo>
                  <a:cubicBezTo>
                    <a:pt x="646" y="259"/>
                    <a:pt x="645" y="265"/>
                    <a:pt x="644" y="266"/>
                  </a:cubicBezTo>
                  <a:cubicBezTo>
                    <a:pt x="646" y="267"/>
                    <a:pt x="647" y="264"/>
                    <a:pt x="647" y="262"/>
                  </a:cubicBezTo>
                  <a:close/>
                  <a:moveTo>
                    <a:pt x="730" y="289"/>
                  </a:moveTo>
                  <a:cubicBezTo>
                    <a:pt x="733" y="291"/>
                    <a:pt x="737" y="285"/>
                    <a:pt x="740" y="287"/>
                  </a:cubicBezTo>
                  <a:cubicBezTo>
                    <a:pt x="740" y="286"/>
                    <a:pt x="740" y="285"/>
                    <a:pt x="740" y="284"/>
                  </a:cubicBezTo>
                  <a:cubicBezTo>
                    <a:pt x="737" y="284"/>
                    <a:pt x="736" y="285"/>
                    <a:pt x="734" y="282"/>
                  </a:cubicBezTo>
                  <a:cubicBezTo>
                    <a:pt x="733" y="286"/>
                    <a:pt x="731" y="287"/>
                    <a:pt x="730" y="289"/>
                  </a:cubicBezTo>
                  <a:close/>
                  <a:moveTo>
                    <a:pt x="873" y="322"/>
                  </a:moveTo>
                  <a:cubicBezTo>
                    <a:pt x="875" y="318"/>
                    <a:pt x="873" y="317"/>
                    <a:pt x="872" y="314"/>
                  </a:cubicBezTo>
                  <a:cubicBezTo>
                    <a:pt x="870" y="317"/>
                    <a:pt x="873" y="319"/>
                    <a:pt x="873" y="322"/>
                  </a:cubicBezTo>
                  <a:close/>
                  <a:moveTo>
                    <a:pt x="154" y="174"/>
                  </a:moveTo>
                  <a:cubicBezTo>
                    <a:pt x="152" y="172"/>
                    <a:pt x="159" y="172"/>
                    <a:pt x="155" y="170"/>
                  </a:cubicBezTo>
                  <a:cubicBezTo>
                    <a:pt x="160" y="169"/>
                    <a:pt x="162" y="165"/>
                    <a:pt x="167" y="165"/>
                  </a:cubicBezTo>
                  <a:cubicBezTo>
                    <a:pt x="167" y="163"/>
                    <a:pt x="168" y="162"/>
                    <a:pt x="169" y="161"/>
                  </a:cubicBezTo>
                  <a:cubicBezTo>
                    <a:pt x="166" y="161"/>
                    <a:pt x="168" y="158"/>
                    <a:pt x="166" y="158"/>
                  </a:cubicBezTo>
                  <a:cubicBezTo>
                    <a:pt x="166" y="159"/>
                    <a:pt x="165" y="159"/>
                    <a:pt x="164" y="160"/>
                  </a:cubicBezTo>
                  <a:cubicBezTo>
                    <a:pt x="163" y="158"/>
                    <a:pt x="162" y="157"/>
                    <a:pt x="161" y="156"/>
                  </a:cubicBezTo>
                  <a:cubicBezTo>
                    <a:pt x="162" y="157"/>
                    <a:pt x="163" y="155"/>
                    <a:pt x="163" y="154"/>
                  </a:cubicBezTo>
                  <a:cubicBezTo>
                    <a:pt x="161" y="154"/>
                    <a:pt x="162" y="152"/>
                    <a:pt x="161" y="152"/>
                  </a:cubicBezTo>
                  <a:cubicBezTo>
                    <a:pt x="160" y="154"/>
                    <a:pt x="159" y="156"/>
                    <a:pt x="158" y="153"/>
                  </a:cubicBezTo>
                  <a:cubicBezTo>
                    <a:pt x="157" y="155"/>
                    <a:pt x="155" y="156"/>
                    <a:pt x="155" y="159"/>
                  </a:cubicBezTo>
                  <a:cubicBezTo>
                    <a:pt x="157" y="161"/>
                    <a:pt x="156" y="164"/>
                    <a:pt x="157" y="165"/>
                  </a:cubicBezTo>
                  <a:cubicBezTo>
                    <a:pt x="155" y="167"/>
                    <a:pt x="152" y="174"/>
                    <a:pt x="154" y="174"/>
                  </a:cubicBezTo>
                  <a:close/>
                  <a:moveTo>
                    <a:pt x="831" y="308"/>
                  </a:moveTo>
                  <a:cubicBezTo>
                    <a:pt x="832" y="307"/>
                    <a:pt x="832" y="307"/>
                    <a:pt x="832" y="306"/>
                  </a:cubicBezTo>
                  <a:cubicBezTo>
                    <a:pt x="831" y="305"/>
                    <a:pt x="831" y="305"/>
                    <a:pt x="830" y="305"/>
                  </a:cubicBezTo>
                  <a:cubicBezTo>
                    <a:pt x="829" y="307"/>
                    <a:pt x="830" y="308"/>
                    <a:pt x="831" y="308"/>
                  </a:cubicBezTo>
                  <a:close/>
                  <a:moveTo>
                    <a:pt x="839" y="314"/>
                  </a:moveTo>
                  <a:cubicBezTo>
                    <a:pt x="840" y="311"/>
                    <a:pt x="840" y="306"/>
                    <a:pt x="836" y="307"/>
                  </a:cubicBezTo>
                  <a:cubicBezTo>
                    <a:pt x="839" y="310"/>
                    <a:pt x="838" y="312"/>
                    <a:pt x="839" y="314"/>
                  </a:cubicBezTo>
                  <a:close/>
                  <a:moveTo>
                    <a:pt x="452" y="227"/>
                  </a:moveTo>
                  <a:cubicBezTo>
                    <a:pt x="453" y="228"/>
                    <a:pt x="455" y="228"/>
                    <a:pt x="457" y="229"/>
                  </a:cubicBezTo>
                  <a:cubicBezTo>
                    <a:pt x="457" y="227"/>
                    <a:pt x="459" y="227"/>
                    <a:pt x="459" y="225"/>
                  </a:cubicBezTo>
                  <a:cubicBezTo>
                    <a:pt x="456" y="224"/>
                    <a:pt x="453" y="223"/>
                    <a:pt x="452" y="227"/>
                  </a:cubicBezTo>
                  <a:close/>
                  <a:moveTo>
                    <a:pt x="788" y="304"/>
                  </a:moveTo>
                  <a:cubicBezTo>
                    <a:pt x="786" y="304"/>
                    <a:pt x="789" y="300"/>
                    <a:pt x="786" y="301"/>
                  </a:cubicBezTo>
                  <a:cubicBezTo>
                    <a:pt x="785" y="303"/>
                    <a:pt x="787" y="306"/>
                    <a:pt x="788" y="304"/>
                  </a:cubicBezTo>
                  <a:close/>
                  <a:moveTo>
                    <a:pt x="842" y="319"/>
                  </a:moveTo>
                  <a:cubicBezTo>
                    <a:pt x="842" y="317"/>
                    <a:pt x="843" y="318"/>
                    <a:pt x="843" y="316"/>
                  </a:cubicBezTo>
                  <a:cubicBezTo>
                    <a:pt x="842" y="315"/>
                    <a:pt x="841" y="313"/>
                    <a:pt x="841" y="314"/>
                  </a:cubicBezTo>
                  <a:cubicBezTo>
                    <a:pt x="842" y="315"/>
                    <a:pt x="840" y="318"/>
                    <a:pt x="842" y="319"/>
                  </a:cubicBezTo>
                  <a:close/>
                  <a:moveTo>
                    <a:pt x="872" y="329"/>
                  </a:moveTo>
                  <a:cubicBezTo>
                    <a:pt x="872" y="326"/>
                    <a:pt x="871" y="324"/>
                    <a:pt x="870" y="322"/>
                  </a:cubicBezTo>
                  <a:cubicBezTo>
                    <a:pt x="870" y="324"/>
                    <a:pt x="871" y="327"/>
                    <a:pt x="872" y="329"/>
                  </a:cubicBezTo>
                  <a:close/>
                  <a:moveTo>
                    <a:pt x="721" y="289"/>
                  </a:moveTo>
                  <a:cubicBezTo>
                    <a:pt x="721" y="291"/>
                    <a:pt x="722" y="292"/>
                    <a:pt x="724" y="293"/>
                  </a:cubicBezTo>
                  <a:cubicBezTo>
                    <a:pt x="725" y="290"/>
                    <a:pt x="723" y="288"/>
                    <a:pt x="721" y="289"/>
                  </a:cubicBezTo>
                  <a:close/>
                  <a:moveTo>
                    <a:pt x="730" y="295"/>
                  </a:moveTo>
                  <a:cubicBezTo>
                    <a:pt x="733" y="293"/>
                    <a:pt x="735" y="292"/>
                    <a:pt x="731" y="291"/>
                  </a:cubicBezTo>
                  <a:cubicBezTo>
                    <a:pt x="731" y="292"/>
                    <a:pt x="729" y="294"/>
                    <a:pt x="730" y="295"/>
                  </a:cubicBezTo>
                  <a:close/>
                  <a:moveTo>
                    <a:pt x="865" y="327"/>
                  </a:moveTo>
                  <a:cubicBezTo>
                    <a:pt x="865" y="325"/>
                    <a:pt x="867" y="322"/>
                    <a:pt x="864" y="322"/>
                  </a:cubicBezTo>
                  <a:cubicBezTo>
                    <a:pt x="865" y="324"/>
                    <a:pt x="862" y="326"/>
                    <a:pt x="865" y="327"/>
                  </a:cubicBezTo>
                  <a:close/>
                  <a:moveTo>
                    <a:pt x="357" y="215"/>
                  </a:moveTo>
                  <a:cubicBezTo>
                    <a:pt x="360" y="214"/>
                    <a:pt x="359" y="217"/>
                    <a:pt x="363" y="216"/>
                  </a:cubicBezTo>
                  <a:cubicBezTo>
                    <a:pt x="363" y="215"/>
                    <a:pt x="363" y="214"/>
                    <a:pt x="363" y="212"/>
                  </a:cubicBezTo>
                  <a:cubicBezTo>
                    <a:pt x="362" y="212"/>
                    <a:pt x="361" y="212"/>
                    <a:pt x="361" y="211"/>
                  </a:cubicBezTo>
                  <a:cubicBezTo>
                    <a:pt x="361" y="214"/>
                    <a:pt x="357" y="212"/>
                    <a:pt x="357" y="215"/>
                  </a:cubicBezTo>
                  <a:close/>
                  <a:moveTo>
                    <a:pt x="365" y="217"/>
                  </a:moveTo>
                  <a:cubicBezTo>
                    <a:pt x="367" y="216"/>
                    <a:pt x="365" y="220"/>
                    <a:pt x="369" y="219"/>
                  </a:cubicBezTo>
                  <a:cubicBezTo>
                    <a:pt x="369" y="218"/>
                    <a:pt x="368" y="213"/>
                    <a:pt x="367" y="215"/>
                  </a:cubicBezTo>
                  <a:cubicBezTo>
                    <a:pt x="367" y="215"/>
                    <a:pt x="367" y="215"/>
                    <a:pt x="367" y="215"/>
                  </a:cubicBezTo>
                  <a:cubicBezTo>
                    <a:pt x="366" y="215"/>
                    <a:pt x="363" y="217"/>
                    <a:pt x="365" y="217"/>
                  </a:cubicBezTo>
                  <a:close/>
                  <a:moveTo>
                    <a:pt x="812" y="322"/>
                  </a:moveTo>
                  <a:cubicBezTo>
                    <a:pt x="811" y="321"/>
                    <a:pt x="813" y="317"/>
                    <a:pt x="811" y="316"/>
                  </a:cubicBezTo>
                  <a:cubicBezTo>
                    <a:pt x="809" y="317"/>
                    <a:pt x="810" y="321"/>
                    <a:pt x="812" y="322"/>
                  </a:cubicBezTo>
                  <a:close/>
                  <a:moveTo>
                    <a:pt x="372" y="217"/>
                  </a:moveTo>
                  <a:cubicBezTo>
                    <a:pt x="365" y="220"/>
                    <a:pt x="378" y="224"/>
                    <a:pt x="373" y="230"/>
                  </a:cubicBezTo>
                  <a:cubicBezTo>
                    <a:pt x="374" y="231"/>
                    <a:pt x="376" y="231"/>
                    <a:pt x="376" y="232"/>
                  </a:cubicBezTo>
                  <a:cubicBezTo>
                    <a:pt x="370" y="235"/>
                    <a:pt x="375" y="235"/>
                    <a:pt x="373" y="238"/>
                  </a:cubicBezTo>
                  <a:cubicBezTo>
                    <a:pt x="371" y="237"/>
                    <a:pt x="368" y="237"/>
                    <a:pt x="370" y="232"/>
                  </a:cubicBezTo>
                  <a:cubicBezTo>
                    <a:pt x="367" y="232"/>
                    <a:pt x="368" y="236"/>
                    <a:pt x="368" y="237"/>
                  </a:cubicBezTo>
                  <a:cubicBezTo>
                    <a:pt x="369" y="235"/>
                    <a:pt x="368" y="240"/>
                    <a:pt x="370" y="240"/>
                  </a:cubicBezTo>
                  <a:cubicBezTo>
                    <a:pt x="369" y="240"/>
                    <a:pt x="367" y="240"/>
                    <a:pt x="367" y="241"/>
                  </a:cubicBezTo>
                  <a:cubicBezTo>
                    <a:pt x="370" y="241"/>
                    <a:pt x="371" y="243"/>
                    <a:pt x="373" y="241"/>
                  </a:cubicBezTo>
                  <a:cubicBezTo>
                    <a:pt x="372" y="241"/>
                    <a:pt x="372" y="240"/>
                    <a:pt x="372" y="239"/>
                  </a:cubicBezTo>
                  <a:cubicBezTo>
                    <a:pt x="374" y="240"/>
                    <a:pt x="374" y="238"/>
                    <a:pt x="376" y="237"/>
                  </a:cubicBezTo>
                  <a:cubicBezTo>
                    <a:pt x="376" y="238"/>
                    <a:pt x="375" y="239"/>
                    <a:pt x="376" y="240"/>
                  </a:cubicBezTo>
                  <a:cubicBezTo>
                    <a:pt x="376" y="239"/>
                    <a:pt x="377" y="239"/>
                    <a:pt x="377" y="240"/>
                  </a:cubicBezTo>
                  <a:cubicBezTo>
                    <a:pt x="373" y="241"/>
                    <a:pt x="371" y="244"/>
                    <a:pt x="368" y="243"/>
                  </a:cubicBezTo>
                  <a:cubicBezTo>
                    <a:pt x="369" y="244"/>
                    <a:pt x="368" y="246"/>
                    <a:pt x="369" y="247"/>
                  </a:cubicBezTo>
                  <a:cubicBezTo>
                    <a:pt x="370" y="245"/>
                    <a:pt x="375" y="246"/>
                    <a:pt x="376" y="249"/>
                  </a:cubicBezTo>
                  <a:cubicBezTo>
                    <a:pt x="377" y="247"/>
                    <a:pt x="375" y="244"/>
                    <a:pt x="378" y="245"/>
                  </a:cubicBezTo>
                  <a:cubicBezTo>
                    <a:pt x="377" y="246"/>
                    <a:pt x="376" y="247"/>
                    <a:pt x="377" y="247"/>
                  </a:cubicBezTo>
                  <a:cubicBezTo>
                    <a:pt x="378" y="247"/>
                    <a:pt x="378" y="245"/>
                    <a:pt x="379" y="245"/>
                  </a:cubicBezTo>
                  <a:cubicBezTo>
                    <a:pt x="380" y="246"/>
                    <a:pt x="382" y="245"/>
                    <a:pt x="384" y="247"/>
                  </a:cubicBezTo>
                  <a:cubicBezTo>
                    <a:pt x="385" y="245"/>
                    <a:pt x="388" y="246"/>
                    <a:pt x="387" y="243"/>
                  </a:cubicBezTo>
                  <a:cubicBezTo>
                    <a:pt x="386" y="243"/>
                    <a:pt x="386" y="243"/>
                    <a:pt x="384" y="243"/>
                  </a:cubicBezTo>
                  <a:cubicBezTo>
                    <a:pt x="383" y="244"/>
                    <a:pt x="385" y="246"/>
                    <a:pt x="384" y="246"/>
                  </a:cubicBezTo>
                  <a:cubicBezTo>
                    <a:pt x="384" y="244"/>
                    <a:pt x="381" y="245"/>
                    <a:pt x="380" y="245"/>
                  </a:cubicBezTo>
                  <a:cubicBezTo>
                    <a:pt x="381" y="243"/>
                    <a:pt x="378" y="241"/>
                    <a:pt x="378" y="242"/>
                  </a:cubicBezTo>
                  <a:cubicBezTo>
                    <a:pt x="378" y="242"/>
                    <a:pt x="378" y="243"/>
                    <a:pt x="377" y="243"/>
                  </a:cubicBezTo>
                  <a:cubicBezTo>
                    <a:pt x="376" y="241"/>
                    <a:pt x="379" y="240"/>
                    <a:pt x="378" y="238"/>
                  </a:cubicBezTo>
                  <a:cubicBezTo>
                    <a:pt x="381" y="240"/>
                    <a:pt x="382" y="237"/>
                    <a:pt x="380" y="237"/>
                  </a:cubicBezTo>
                  <a:cubicBezTo>
                    <a:pt x="383" y="237"/>
                    <a:pt x="380" y="235"/>
                    <a:pt x="380" y="233"/>
                  </a:cubicBezTo>
                  <a:cubicBezTo>
                    <a:pt x="383" y="233"/>
                    <a:pt x="385" y="235"/>
                    <a:pt x="384" y="233"/>
                  </a:cubicBezTo>
                  <a:cubicBezTo>
                    <a:pt x="386" y="234"/>
                    <a:pt x="388" y="230"/>
                    <a:pt x="389" y="233"/>
                  </a:cubicBezTo>
                  <a:cubicBezTo>
                    <a:pt x="388" y="233"/>
                    <a:pt x="385" y="233"/>
                    <a:pt x="386" y="234"/>
                  </a:cubicBezTo>
                  <a:cubicBezTo>
                    <a:pt x="388" y="232"/>
                    <a:pt x="389" y="236"/>
                    <a:pt x="390" y="234"/>
                  </a:cubicBezTo>
                  <a:cubicBezTo>
                    <a:pt x="388" y="233"/>
                    <a:pt x="391" y="233"/>
                    <a:pt x="391" y="231"/>
                  </a:cubicBezTo>
                  <a:cubicBezTo>
                    <a:pt x="390" y="231"/>
                    <a:pt x="389" y="231"/>
                    <a:pt x="390" y="229"/>
                  </a:cubicBezTo>
                  <a:cubicBezTo>
                    <a:pt x="385" y="229"/>
                    <a:pt x="383" y="226"/>
                    <a:pt x="381" y="229"/>
                  </a:cubicBezTo>
                  <a:cubicBezTo>
                    <a:pt x="379" y="222"/>
                    <a:pt x="378" y="220"/>
                    <a:pt x="372" y="217"/>
                  </a:cubicBezTo>
                  <a:close/>
                  <a:moveTo>
                    <a:pt x="866" y="335"/>
                  </a:moveTo>
                  <a:cubicBezTo>
                    <a:pt x="865" y="334"/>
                    <a:pt x="866" y="332"/>
                    <a:pt x="863" y="331"/>
                  </a:cubicBezTo>
                  <a:cubicBezTo>
                    <a:pt x="863" y="333"/>
                    <a:pt x="866" y="336"/>
                    <a:pt x="866" y="335"/>
                  </a:cubicBezTo>
                  <a:close/>
                  <a:moveTo>
                    <a:pt x="824" y="326"/>
                  </a:moveTo>
                  <a:cubicBezTo>
                    <a:pt x="823" y="328"/>
                    <a:pt x="825" y="328"/>
                    <a:pt x="825" y="329"/>
                  </a:cubicBezTo>
                  <a:cubicBezTo>
                    <a:pt x="828" y="328"/>
                    <a:pt x="825" y="324"/>
                    <a:pt x="824" y="326"/>
                  </a:cubicBezTo>
                  <a:close/>
                  <a:moveTo>
                    <a:pt x="353" y="233"/>
                  </a:moveTo>
                  <a:cubicBezTo>
                    <a:pt x="356" y="233"/>
                    <a:pt x="354" y="237"/>
                    <a:pt x="357" y="237"/>
                  </a:cubicBezTo>
                  <a:cubicBezTo>
                    <a:pt x="358" y="233"/>
                    <a:pt x="353" y="233"/>
                    <a:pt x="355" y="229"/>
                  </a:cubicBezTo>
                  <a:cubicBezTo>
                    <a:pt x="357" y="232"/>
                    <a:pt x="359" y="226"/>
                    <a:pt x="362" y="226"/>
                  </a:cubicBezTo>
                  <a:cubicBezTo>
                    <a:pt x="365" y="226"/>
                    <a:pt x="363" y="226"/>
                    <a:pt x="365" y="225"/>
                  </a:cubicBezTo>
                  <a:cubicBezTo>
                    <a:pt x="366" y="225"/>
                    <a:pt x="368" y="227"/>
                    <a:pt x="367" y="224"/>
                  </a:cubicBezTo>
                  <a:cubicBezTo>
                    <a:pt x="364" y="225"/>
                    <a:pt x="366" y="222"/>
                    <a:pt x="364" y="221"/>
                  </a:cubicBezTo>
                  <a:cubicBezTo>
                    <a:pt x="364" y="224"/>
                    <a:pt x="363" y="220"/>
                    <a:pt x="361" y="222"/>
                  </a:cubicBezTo>
                  <a:cubicBezTo>
                    <a:pt x="360" y="226"/>
                    <a:pt x="357" y="229"/>
                    <a:pt x="354" y="227"/>
                  </a:cubicBezTo>
                  <a:cubicBezTo>
                    <a:pt x="353" y="230"/>
                    <a:pt x="354" y="231"/>
                    <a:pt x="353" y="233"/>
                  </a:cubicBezTo>
                  <a:close/>
                  <a:moveTo>
                    <a:pt x="397" y="231"/>
                  </a:moveTo>
                  <a:cubicBezTo>
                    <a:pt x="397" y="230"/>
                    <a:pt x="397" y="229"/>
                    <a:pt x="397" y="228"/>
                  </a:cubicBezTo>
                  <a:cubicBezTo>
                    <a:pt x="394" y="230"/>
                    <a:pt x="394" y="225"/>
                    <a:pt x="390" y="230"/>
                  </a:cubicBezTo>
                  <a:cubicBezTo>
                    <a:pt x="394" y="230"/>
                    <a:pt x="392" y="231"/>
                    <a:pt x="397" y="231"/>
                  </a:cubicBezTo>
                  <a:close/>
                  <a:moveTo>
                    <a:pt x="164" y="185"/>
                  </a:moveTo>
                  <a:cubicBezTo>
                    <a:pt x="166" y="184"/>
                    <a:pt x="168" y="184"/>
                    <a:pt x="169" y="182"/>
                  </a:cubicBezTo>
                  <a:cubicBezTo>
                    <a:pt x="169" y="180"/>
                    <a:pt x="167" y="180"/>
                    <a:pt x="167" y="179"/>
                  </a:cubicBezTo>
                  <a:cubicBezTo>
                    <a:pt x="166" y="181"/>
                    <a:pt x="165" y="182"/>
                    <a:pt x="164" y="185"/>
                  </a:cubicBezTo>
                  <a:close/>
                  <a:moveTo>
                    <a:pt x="147" y="177"/>
                  </a:moveTo>
                  <a:cubicBezTo>
                    <a:pt x="147" y="176"/>
                    <a:pt x="147" y="176"/>
                    <a:pt x="148" y="176"/>
                  </a:cubicBezTo>
                  <a:cubicBezTo>
                    <a:pt x="148" y="178"/>
                    <a:pt x="145" y="180"/>
                    <a:pt x="147" y="181"/>
                  </a:cubicBezTo>
                  <a:cubicBezTo>
                    <a:pt x="150" y="180"/>
                    <a:pt x="147" y="174"/>
                    <a:pt x="147" y="177"/>
                  </a:cubicBezTo>
                  <a:close/>
                  <a:moveTo>
                    <a:pt x="340" y="223"/>
                  </a:moveTo>
                  <a:cubicBezTo>
                    <a:pt x="342" y="224"/>
                    <a:pt x="344" y="223"/>
                    <a:pt x="344" y="221"/>
                  </a:cubicBezTo>
                  <a:cubicBezTo>
                    <a:pt x="342" y="220"/>
                    <a:pt x="341" y="221"/>
                    <a:pt x="340" y="223"/>
                  </a:cubicBezTo>
                  <a:close/>
                  <a:moveTo>
                    <a:pt x="879" y="347"/>
                  </a:moveTo>
                  <a:cubicBezTo>
                    <a:pt x="883" y="353"/>
                    <a:pt x="881" y="361"/>
                    <a:pt x="885" y="366"/>
                  </a:cubicBezTo>
                  <a:cubicBezTo>
                    <a:pt x="885" y="369"/>
                    <a:pt x="884" y="377"/>
                    <a:pt x="889" y="379"/>
                  </a:cubicBezTo>
                  <a:cubicBezTo>
                    <a:pt x="887" y="367"/>
                    <a:pt x="883" y="353"/>
                    <a:pt x="880" y="343"/>
                  </a:cubicBezTo>
                  <a:cubicBezTo>
                    <a:pt x="880" y="345"/>
                    <a:pt x="879" y="346"/>
                    <a:pt x="879" y="347"/>
                  </a:cubicBezTo>
                  <a:close/>
                  <a:moveTo>
                    <a:pt x="170" y="187"/>
                  </a:moveTo>
                  <a:cubicBezTo>
                    <a:pt x="170" y="185"/>
                    <a:pt x="170" y="185"/>
                    <a:pt x="172" y="184"/>
                  </a:cubicBezTo>
                  <a:cubicBezTo>
                    <a:pt x="170" y="184"/>
                    <a:pt x="172" y="183"/>
                    <a:pt x="171" y="182"/>
                  </a:cubicBezTo>
                  <a:cubicBezTo>
                    <a:pt x="171" y="183"/>
                    <a:pt x="167" y="187"/>
                    <a:pt x="170" y="187"/>
                  </a:cubicBezTo>
                  <a:close/>
                  <a:moveTo>
                    <a:pt x="806" y="333"/>
                  </a:moveTo>
                  <a:cubicBezTo>
                    <a:pt x="808" y="331"/>
                    <a:pt x="805" y="330"/>
                    <a:pt x="807" y="328"/>
                  </a:cubicBezTo>
                  <a:cubicBezTo>
                    <a:pt x="805" y="327"/>
                    <a:pt x="805" y="329"/>
                    <a:pt x="804" y="327"/>
                  </a:cubicBezTo>
                  <a:cubicBezTo>
                    <a:pt x="803" y="330"/>
                    <a:pt x="806" y="331"/>
                    <a:pt x="806" y="333"/>
                  </a:cubicBezTo>
                  <a:close/>
                  <a:moveTo>
                    <a:pt x="836" y="342"/>
                  </a:moveTo>
                  <a:cubicBezTo>
                    <a:pt x="836" y="340"/>
                    <a:pt x="838" y="336"/>
                    <a:pt x="835" y="336"/>
                  </a:cubicBezTo>
                  <a:cubicBezTo>
                    <a:pt x="835" y="338"/>
                    <a:pt x="834" y="341"/>
                    <a:pt x="836" y="342"/>
                  </a:cubicBezTo>
                  <a:close/>
                  <a:moveTo>
                    <a:pt x="823" y="336"/>
                  </a:moveTo>
                  <a:cubicBezTo>
                    <a:pt x="826" y="336"/>
                    <a:pt x="824" y="338"/>
                    <a:pt x="827" y="338"/>
                  </a:cubicBezTo>
                  <a:cubicBezTo>
                    <a:pt x="828" y="336"/>
                    <a:pt x="825" y="333"/>
                    <a:pt x="823" y="335"/>
                  </a:cubicBezTo>
                  <a:cubicBezTo>
                    <a:pt x="824" y="335"/>
                    <a:pt x="823" y="335"/>
                    <a:pt x="823" y="336"/>
                  </a:cubicBezTo>
                  <a:close/>
                  <a:moveTo>
                    <a:pt x="174" y="189"/>
                  </a:moveTo>
                  <a:cubicBezTo>
                    <a:pt x="174" y="188"/>
                    <a:pt x="175" y="187"/>
                    <a:pt x="175" y="186"/>
                  </a:cubicBezTo>
                  <a:cubicBezTo>
                    <a:pt x="172" y="185"/>
                    <a:pt x="171" y="189"/>
                    <a:pt x="174" y="189"/>
                  </a:cubicBezTo>
                  <a:close/>
                  <a:moveTo>
                    <a:pt x="591" y="286"/>
                  </a:moveTo>
                  <a:cubicBezTo>
                    <a:pt x="593" y="286"/>
                    <a:pt x="594" y="286"/>
                    <a:pt x="594" y="284"/>
                  </a:cubicBezTo>
                  <a:cubicBezTo>
                    <a:pt x="592" y="284"/>
                    <a:pt x="591" y="283"/>
                    <a:pt x="591" y="284"/>
                  </a:cubicBezTo>
                  <a:cubicBezTo>
                    <a:pt x="591" y="284"/>
                    <a:pt x="591" y="285"/>
                    <a:pt x="591" y="286"/>
                  </a:cubicBezTo>
                  <a:close/>
                  <a:moveTo>
                    <a:pt x="359" y="234"/>
                  </a:moveTo>
                  <a:cubicBezTo>
                    <a:pt x="359" y="233"/>
                    <a:pt x="363" y="233"/>
                    <a:pt x="360" y="232"/>
                  </a:cubicBezTo>
                  <a:cubicBezTo>
                    <a:pt x="359" y="234"/>
                    <a:pt x="360" y="230"/>
                    <a:pt x="358" y="230"/>
                  </a:cubicBezTo>
                  <a:cubicBezTo>
                    <a:pt x="357" y="232"/>
                    <a:pt x="358" y="233"/>
                    <a:pt x="359" y="234"/>
                  </a:cubicBezTo>
                  <a:close/>
                  <a:moveTo>
                    <a:pt x="792" y="341"/>
                  </a:moveTo>
                  <a:cubicBezTo>
                    <a:pt x="792" y="340"/>
                    <a:pt x="793" y="340"/>
                    <a:pt x="792" y="339"/>
                  </a:cubicBezTo>
                  <a:cubicBezTo>
                    <a:pt x="793" y="339"/>
                    <a:pt x="794" y="338"/>
                    <a:pt x="793" y="337"/>
                  </a:cubicBezTo>
                  <a:cubicBezTo>
                    <a:pt x="793" y="339"/>
                    <a:pt x="791" y="337"/>
                    <a:pt x="792" y="336"/>
                  </a:cubicBezTo>
                  <a:cubicBezTo>
                    <a:pt x="793" y="336"/>
                    <a:pt x="793" y="337"/>
                    <a:pt x="793" y="336"/>
                  </a:cubicBezTo>
                  <a:cubicBezTo>
                    <a:pt x="792" y="334"/>
                    <a:pt x="793" y="331"/>
                    <a:pt x="791" y="329"/>
                  </a:cubicBezTo>
                  <a:cubicBezTo>
                    <a:pt x="790" y="333"/>
                    <a:pt x="791" y="337"/>
                    <a:pt x="792" y="341"/>
                  </a:cubicBezTo>
                  <a:close/>
                  <a:moveTo>
                    <a:pt x="821" y="349"/>
                  </a:moveTo>
                  <a:cubicBezTo>
                    <a:pt x="821" y="348"/>
                    <a:pt x="821" y="347"/>
                    <a:pt x="822" y="347"/>
                  </a:cubicBezTo>
                  <a:cubicBezTo>
                    <a:pt x="819" y="344"/>
                    <a:pt x="821" y="339"/>
                    <a:pt x="817" y="337"/>
                  </a:cubicBezTo>
                  <a:cubicBezTo>
                    <a:pt x="819" y="339"/>
                    <a:pt x="818" y="345"/>
                    <a:pt x="821" y="349"/>
                  </a:cubicBezTo>
                  <a:close/>
                  <a:moveTo>
                    <a:pt x="313" y="227"/>
                  </a:moveTo>
                  <a:cubicBezTo>
                    <a:pt x="313" y="227"/>
                    <a:pt x="311" y="227"/>
                    <a:pt x="312" y="227"/>
                  </a:cubicBezTo>
                  <a:cubicBezTo>
                    <a:pt x="314" y="227"/>
                    <a:pt x="316" y="228"/>
                    <a:pt x="317" y="226"/>
                  </a:cubicBezTo>
                  <a:cubicBezTo>
                    <a:pt x="317" y="227"/>
                    <a:pt x="318" y="227"/>
                    <a:pt x="319" y="227"/>
                  </a:cubicBezTo>
                  <a:cubicBezTo>
                    <a:pt x="317" y="226"/>
                    <a:pt x="317" y="225"/>
                    <a:pt x="316" y="224"/>
                  </a:cubicBezTo>
                  <a:cubicBezTo>
                    <a:pt x="316" y="227"/>
                    <a:pt x="310" y="222"/>
                    <a:pt x="312" y="225"/>
                  </a:cubicBezTo>
                  <a:cubicBezTo>
                    <a:pt x="313" y="223"/>
                    <a:pt x="314" y="226"/>
                    <a:pt x="313" y="227"/>
                  </a:cubicBezTo>
                  <a:close/>
                  <a:moveTo>
                    <a:pt x="869" y="357"/>
                  </a:moveTo>
                  <a:cubicBezTo>
                    <a:pt x="866" y="355"/>
                    <a:pt x="870" y="352"/>
                    <a:pt x="866" y="350"/>
                  </a:cubicBezTo>
                  <a:cubicBezTo>
                    <a:pt x="866" y="352"/>
                    <a:pt x="866" y="358"/>
                    <a:pt x="869" y="357"/>
                  </a:cubicBezTo>
                  <a:close/>
                  <a:moveTo>
                    <a:pt x="804" y="344"/>
                  </a:moveTo>
                  <a:cubicBezTo>
                    <a:pt x="804" y="346"/>
                    <a:pt x="804" y="348"/>
                    <a:pt x="806" y="349"/>
                  </a:cubicBezTo>
                  <a:cubicBezTo>
                    <a:pt x="808" y="346"/>
                    <a:pt x="808" y="341"/>
                    <a:pt x="811" y="339"/>
                  </a:cubicBezTo>
                  <a:cubicBezTo>
                    <a:pt x="811" y="340"/>
                    <a:pt x="814" y="342"/>
                    <a:pt x="814" y="340"/>
                  </a:cubicBezTo>
                  <a:cubicBezTo>
                    <a:pt x="812" y="339"/>
                    <a:pt x="810" y="338"/>
                    <a:pt x="809" y="337"/>
                  </a:cubicBezTo>
                  <a:cubicBezTo>
                    <a:pt x="807" y="339"/>
                    <a:pt x="807" y="347"/>
                    <a:pt x="804" y="344"/>
                  </a:cubicBezTo>
                  <a:close/>
                  <a:moveTo>
                    <a:pt x="829" y="343"/>
                  </a:moveTo>
                  <a:cubicBezTo>
                    <a:pt x="828" y="342"/>
                    <a:pt x="827" y="342"/>
                    <a:pt x="827" y="341"/>
                  </a:cubicBezTo>
                  <a:cubicBezTo>
                    <a:pt x="827" y="343"/>
                    <a:pt x="826" y="345"/>
                    <a:pt x="827" y="347"/>
                  </a:cubicBezTo>
                  <a:cubicBezTo>
                    <a:pt x="828" y="345"/>
                    <a:pt x="830" y="347"/>
                    <a:pt x="831" y="347"/>
                  </a:cubicBezTo>
                  <a:cubicBezTo>
                    <a:pt x="831" y="346"/>
                    <a:pt x="832" y="343"/>
                    <a:pt x="830" y="343"/>
                  </a:cubicBezTo>
                  <a:cubicBezTo>
                    <a:pt x="828" y="343"/>
                    <a:pt x="830" y="346"/>
                    <a:pt x="829" y="346"/>
                  </a:cubicBezTo>
                  <a:cubicBezTo>
                    <a:pt x="829" y="345"/>
                    <a:pt x="828" y="344"/>
                    <a:pt x="829" y="343"/>
                  </a:cubicBezTo>
                  <a:close/>
                  <a:moveTo>
                    <a:pt x="872" y="359"/>
                  </a:moveTo>
                  <a:cubicBezTo>
                    <a:pt x="872" y="356"/>
                    <a:pt x="872" y="354"/>
                    <a:pt x="870" y="353"/>
                  </a:cubicBezTo>
                  <a:cubicBezTo>
                    <a:pt x="870" y="355"/>
                    <a:pt x="870" y="358"/>
                    <a:pt x="872" y="359"/>
                  </a:cubicBezTo>
                  <a:close/>
                  <a:moveTo>
                    <a:pt x="317" y="228"/>
                  </a:moveTo>
                  <a:cubicBezTo>
                    <a:pt x="316" y="232"/>
                    <a:pt x="313" y="229"/>
                    <a:pt x="311" y="232"/>
                  </a:cubicBezTo>
                  <a:cubicBezTo>
                    <a:pt x="313" y="232"/>
                    <a:pt x="314" y="231"/>
                    <a:pt x="316" y="232"/>
                  </a:cubicBezTo>
                  <a:cubicBezTo>
                    <a:pt x="316" y="228"/>
                    <a:pt x="324" y="231"/>
                    <a:pt x="320" y="228"/>
                  </a:cubicBezTo>
                  <a:cubicBezTo>
                    <a:pt x="319" y="230"/>
                    <a:pt x="319" y="228"/>
                    <a:pt x="317" y="228"/>
                  </a:cubicBezTo>
                  <a:close/>
                  <a:moveTo>
                    <a:pt x="778" y="337"/>
                  </a:moveTo>
                  <a:cubicBezTo>
                    <a:pt x="778" y="336"/>
                    <a:pt x="779" y="335"/>
                    <a:pt x="779" y="333"/>
                  </a:cubicBezTo>
                  <a:cubicBezTo>
                    <a:pt x="778" y="333"/>
                    <a:pt x="778" y="333"/>
                    <a:pt x="777" y="333"/>
                  </a:cubicBezTo>
                  <a:cubicBezTo>
                    <a:pt x="776" y="335"/>
                    <a:pt x="777" y="336"/>
                    <a:pt x="778" y="337"/>
                  </a:cubicBezTo>
                  <a:close/>
                  <a:moveTo>
                    <a:pt x="544" y="282"/>
                  </a:moveTo>
                  <a:cubicBezTo>
                    <a:pt x="537" y="277"/>
                    <a:pt x="532" y="281"/>
                    <a:pt x="525" y="279"/>
                  </a:cubicBezTo>
                  <a:cubicBezTo>
                    <a:pt x="526" y="280"/>
                    <a:pt x="526" y="281"/>
                    <a:pt x="524" y="279"/>
                  </a:cubicBezTo>
                  <a:cubicBezTo>
                    <a:pt x="523" y="282"/>
                    <a:pt x="527" y="282"/>
                    <a:pt x="528" y="284"/>
                  </a:cubicBezTo>
                  <a:cubicBezTo>
                    <a:pt x="527" y="285"/>
                    <a:pt x="527" y="285"/>
                    <a:pt x="527" y="287"/>
                  </a:cubicBezTo>
                  <a:cubicBezTo>
                    <a:pt x="530" y="287"/>
                    <a:pt x="529" y="290"/>
                    <a:pt x="530" y="292"/>
                  </a:cubicBezTo>
                  <a:cubicBezTo>
                    <a:pt x="531" y="289"/>
                    <a:pt x="534" y="293"/>
                    <a:pt x="536" y="293"/>
                  </a:cubicBezTo>
                  <a:cubicBezTo>
                    <a:pt x="536" y="290"/>
                    <a:pt x="540" y="292"/>
                    <a:pt x="541" y="294"/>
                  </a:cubicBezTo>
                  <a:cubicBezTo>
                    <a:pt x="541" y="291"/>
                    <a:pt x="543" y="293"/>
                    <a:pt x="544" y="292"/>
                  </a:cubicBezTo>
                  <a:cubicBezTo>
                    <a:pt x="544" y="293"/>
                    <a:pt x="544" y="294"/>
                    <a:pt x="544" y="294"/>
                  </a:cubicBezTo>
                  <a:cubicBezTo>
                    <a:pt x="543" y="294"/>
                    <a:pt x="543" y="293"/>
                    <a:pt x="543" y="295"/>
                  </a:cubicBezTo>
                  <a:cubicBezTo>
                    <a:pt x="543" y="297"/>
                    <a:pt x="546" y="294"/>
                    <a:pt x="546" y="293"/>
                  </a:cubicBezTo>
                  <a:cubicBezTo>
                    <a:pt x="546" y="293"/>
                    <a:pt x="545" y="292"/>
                    <a:pt x="544" y="291"/>
                  </a:cubicBezTo>
                  <a:cubicBezTo>
                    <a:pt x="545" y="289"/>
                    <a:pt x="545" y="288"/>
                    <a:pt x="547" y="288"/>
                  </a:cubicBezTo>
                  <a:cubicBezTo>
                    <a:pt x="546" y="289"/>
                    <a:pt x="546" y="290"/>
                    <a:pt x="548" y="290"/>
                  </a:cubicBezTo>
                  <a:cubicBezTo>
                    <a:pt x="549" y="290"/>
                    <a:pt x="549" y="290"/>
                    <a:pt x="550" y="289"/>
                  </a:cubicBezTo>
                  <a:cubicBezTo>
                    <a:pt x="546" y="285"/>
                    <a:pt x="542" y="286"/>
                    <a:pt x="544" y="282"/>
                  </a:cubicBezTo>
                  <a:close/>
                  <a:moveTo>
                    <a:pt x="735" y="328"/>
                  </a:moveTo>
                  <a:cubicBezTo>
                    <a:pt x="736" y="329"/>
                    <a:pt x="736" y="330"/>
                    <a:pt x="737" y="330"/>
                  </a:cubicBezTo>
                  <a:cubicBezTo>
                    <a:pt x="737" y="329"/>
                    <a:pt x="738" y="329"/>
                    <a:pt x="738" y="328"/>
                  </a:cubicBezTo>
                  <a:cubicBezTo>
                    <a:pt x="735" y="329"/>
                    <a:pt x="738" y="323"/>
                    <a:pt x="735" y="326"/>
                  </a:cubicBezTo>
                  <a:cubicBezTo>
                    <a:pt x="736" y="326"/>
                    <a:pt x="736" y="327"/>
                    <a:pt x="735" y="328"/>
                  </a:cubicBezTo>
                  <a:close/>
                  <a:moveTo>
                    <a:pt x="809" y="349"/>
                  </a:moveTo>
                  <a:cubicBezTo>
                    <a:pt x="811" y="347"/>
                    <a:pt x="810" y="347"/>
                    <a:pt x="811" y="344"/>
                  </a:cubicBezTo>
                  <a:cubicBezTo>
                    <a:pt x="811" y="344"/>
                    <a:pt x="810" y="343"/>
                    <a:pt x="809" y="343"/>
                  </a:cubicBezTo>
                  <a:cubicBezTo>
                    <a:pt x="811" y="345"/>
                    <a:pt x="808" y="347"/>
                    <a:pt x="809" y="349"/>
                  </a:cubicBezTo>
                  <a:close/>
                  <a:moveTo>
                    <a:pt x="837" y="350"/>
                  </a:moveTo>
                  <a:cubicBezTo>
                    <a:pt x="837" y="352"/>
                    <a:pt x="838" y="353"/>
                    <a:pt x="838" y="354"/>
                  </a:cubicBezTo>
                  <a:cubicBezTo>
                    <a:pt x="838" y="352"/>
                    <a:pt x="840" y="353"/>
                    <a:pt x="840" y="352"/>
                  </a:cubicBezTo>
                  <a:cubicBezTo>
                    <a:pt x="839" y="351"/>
                    <a:pt x="838" y="349"/>
                    <a:pt x="837" y="350"/>
                  </a:cubicBezTo>
                  <a:close/>
                  <a:moveTo>
                    <a:pt x="798" y="344"/>
                  </a:moveTo>
                  <a:cubicBezTo>
                    <a:pt x="799" y="346"/>
                    <a:pt x="799" y="348"/>
                    <a:pt x="801" y="348"/>
                  </a:cubicBezTo>
                  <a:cubicBezTo>
                    <a:pt x="803" y="347"/>
                    <a:pt x="803" y="344"/>
                    <a:pt x="802" y="343"/>
                  </a:cubicBezTo>
                  <a:cubicBezTo>
                    <a:pt x="801" y="345"/>
                    <a:pt x="799" y="343"/>
                    <a:pt x="798" y="344"/>
                  </a:cubicBezTo>
                  <a:close/>
                  <a:moveTo>
                    <a:pt x="878" y="366"/>
                  </a:moveTo>
                  <a:cubicBezTo>
                    <a:pt x="879" y="366"/>
                    <a:pt x="879" y="368"/>
                    <a:pt x="881" y="368"/>
                  </a:cubicBezTo>
                  <a:cubicBezTo>
                    <a:pt x="880" y="366"/>
                    <a:pt x="879" y="362"/>
                    <a:pt x="878" y="363"/>
                  </a:cubicBezTo>
                  <a:cubicBezTo>
                    <a:pt x="879" y="363"/>
                    <a:pt x="878" y="364"/>
                    <a:pt x="878" y="366"/>
                  </a:cubicBezTo>
                  <a:close/>
                  <a:moveTo>
                    <a:pt x="821" y="353"/>
                  </a:moveTo>
                  <a:cubicBezTo>
                    <a:pt x="819" y="353"/>
                    <a:pt x="821" y="350"/>
                    <a:pt x="820" y="349"/>
                  </a:cubicBezTo>
                  <a:cubicBezTo>
                    <a:pt x="818" y="350"/>
                    <a:pt x="819" y="356"/>
                    <a:pt x="821" y="353"/>
                  </a:cubicBezTo>
                  <a:close/>
                  <a:moveTo>
                    <a:pt x="838" y="360"/>
                  </a:moveTo>
                  <a:cubicBezTo>
                    <a:pt x="838" y="358"/>
                    <a:pt x="840" y="359"/>
                    <a:pt x="840" y="357"/>
                  </a:cubicBezTo>
                  <a:cubicBezTo>
                    <a:pt x="839" y="356"/>
                    <a:pt x="839" y="355"/>
                    <a:pt x="838" y="355"/>
                  </a:cubicBezTo>
                  <a:cubicBezTo>
                    <a:pt x="838" y="357"/>
                    <a:pt x="836" y="359"/>
                    <a:pt x="838" y="360"/>
                  </a:cubicBezTo>
                  <a:close/>
                  <a:moveTo>
                    <a:pt x="830" y="358"/>
                  </a:moveTo>
                  <a:cubicBezTo>
                    <a:pt x="830" y="356"/>
                    <a:pt x="830" y="354"/>
                    <a:pt x="828" y="353"/>
                  </a:cubicBezTo>
                  <a:cubicBezTo>
                    <a:pt x="828" y="355"/>
                    <a:pt x="828" y="357"/>
                    <a:pt x="830" y="358"/>
                  </a:cubicBezTo>
                  <a:close/>
                  <a:moveTo>
                    <a:pt x="823" y="357"/>
                  </a:moveTo>
                  <a:cubicBezTo>
                    <a:pt x="825" y="359"/>
                    <a:pt x="826" y="353"/>
                    <a:pt x="824" y="354"/>
                  </a:cubicBezTo>
                  <a:cubicBezTo>
                    <a:pt x="824" y="355"/>
                    <a:pt x="823" y="356"/>
                    <a:pt x="823" y="357"/>
                  </a:cubicBezTo>
                  <a:close/>
                  <a:moveTo>
                    <a:pt x="884" y="373"/>
                  </a:moveTo>
                  <a:cubicBezTo>
                    <a:pt x="884" y="373"/>
                    <a:pt x="883" y="374"/>
                    <a:pt x="883" y="373"/>
                  </a:cubicBezTo>
                  <a:cubicBezTo>
                    <a:pt x="883" y="372"/>
                    <a:pt x="883" y="371"/>
                    <a:pt x="884" y="370"/>
                  </a:cubicBezTo>
                  <a:cubicBezTo>
                    <a:pt x="882" y="370"/>
                    <a:pt x="881" y="367"/>
                    <a:pt x="881" y="369"/>
                  </a:cubicBezTo>
                  <a:cubicBezTo>
                    <a:pt x="882" y="370"/>
                    <a:pt x="883" y="376"/>
                    <a:pt x="884" y="373"/>
                  </a:cubicBezTo>
                  <a:close/>
                  <a:moveTo>
                    <a:pt x="879" y="376"/>
                  </a:moveTo>
                  <a:cubicBezTo>
                    <a:pt x="880" y="373"/>
                    <a:pt x="878" y="369"/>
                    <a:pt x="876" y="370"/>
                  </a:cubicBezTo>
                  <a:cubicBezTo>
                    <a:pt x="879" y="371"/>
                    <a:pt x="876" y="375"/>
                    <a:pt x="879" y="376"/>
                  </a:cubicBezTo>
                  <a:close/>
                  <a:moveTo>
                    <a:pt x="543" y="299"/>
                  </a:moveTo>
                  <a:cubicBezTo>
                    <a:pt x="544" y="300"/>
                    <a:pt x="544" y="301"/>
                    <a:pt x="547" y="301"/>
                  </a:cubicBezTo>
                  <a:cubicBezTo>
                    <a:pt x="547" y="299"/>
                    <a:pt x="543" y="297"/>
                    <a:pt x="543" y="299"/>
                  </a:cubicBezTo>
                  <a:close/>
                  <a:moveTo>
                    <a:pt x="849" y="374"/>
                  </a:moveTo>
                  <a:cubicBezTo>
                    <a:pt x="849" y="372"/>
                    <a:pt x="850" y="369"/>
                    <a:pt x="849" y="368"/>
                  </a:cubicBezTo>
                  <a:cubicBezTo>
                    <a:pt x="847" y="369"/>
                    <a:pt x="846" y="374"/>
                    <a:pt x="849" y="374"/>
                  </a:cubicBezTo>
                  <a:close/>
                  <a:moveTo>
                    <a:pt x="881" y="383"/>
                  </a:moveTo>
                  <a:cubicBezTo>
                    <a:pt x="884" y="383"/>
                    <a:pt x="882" y="377"/>
                    <a:pt x="880" y="376"/>
                  </a:cubicBezTo>
                  <a:cubicBezTo>
                    <a:pt x="879" y="379"/>
                    <a:pt x="881" y="380"/>
                    <a:pt x="881" y="383"/>
                  </a:cubicBezTo>
                  <a:close/>
                  <a:moveTo>
                    <a:pt x="231" y="231"/>
                  </a:moveTo>
                  <a:cubicBezTo>
                    <a:pt x="232" y="232"/>
                    <a:pt x="234" y="232"/>
                    <a:pt x="235" y="231"/>
                  </a:cubicBezTo>
                  <a:cubicBezTo>
                    <a:pt x="235" y="230"/>
                    <a:pt x="232" y="230"/>
                    <a:pt x="231" y="231"/>
                  </a:cubicBezTo>
                  <a:close/>
                  <a:moveTo>
                    <a:pt x="496" y="295"/>
                  </a:moveTo>
                  <a:cubicBezTo>
                    <a:pt x="494" y="296"/>
                    <a:pt x="495" y="292"/>
                    <a:pt x="491" y="293"/>
                  </a:cubicBezTo>
                  <a:cubicBezTo>
                    <a:pt x="491" y="292"/>
                    <a:pt x="493" y="292"/>
                    <a:pt x="493" y="292"/>
                  </a:cubicBezTo>
                  <a:cubicBezTo>
                    <a:pt x="491" y="290"/>
                    <a:pt x="491" y="293"/>
                    <a:pt x="490" y="293"/>
                  </a:cubicBezTo>
                  <a:cubicBezTo>
                    <a:pt x="490" y="292"/>
                    <a:pt x="490" y="291"/>
                    <a:pt x="489" y="291"/>
                  </a:cubicBezTo>
                  <a:cubicBezTo>
                    <a:pt x="488" y="294"/>
                    <a:pt x="484" y="292"/>
                    <a:pt x="482" y="292"/>
                  </a:cubicBezTo>
                  <a:cubicBezTo>
                    <a:pt x="477" y="296"/>
                    <a:pt x="477" y="302"/>
                    <a:pt x="483" y="306"/>
                  </a:cubicBezTo>
                  <a:cubicBezTo>
                    <a:pt x="484" y="306"/>
                    <a:pt x="487" y="308"/>
                    <a:pt x="487" y="307"/>
                  </a:cubicBezTo>
                  <a:cubicBezTo>
                    <a:pt x="486" y="306"/>
                    <a:pt x="486" y="306"/>
                    <a:pt x="486" y="305"/>
                  </a:cubicBezTo>
                  <a:cubicBezTo>
                    <a:pt x="488" y="305"/>
                    <a:pt x="493" y="306"/>
                    <a:pt x="495" y="305"/>
                  </a:cubicBezTo>
                  <a:cubicBezTo>
                    <a:pt x="494" y="304"/>
                    <a:pt x="497" y="301"/>
                    <a:pt x="497" y="300"/>
                  </a:cubicBezTo>
                  <a:cubicBezTo>
                    <a:pt x="494" y="299"/>
                    <a:pt x="497" y="296"/>
                    <a:pt x="496" y="295"/>
                  </a:cubicBezTo>
                  <a:close/>
                  <a:moveTo>
                    <a:pt x="526" y="305"/>
                  </a:moveTo>
                  <a:cubicBezTo>
                    <a:pt x="527" y="307"/>
                    <a:pt x="528" y="304"/>
                    <a:pt x="531" y="305"/>
                  </a:cubicBezTo>
                  <a:cubicBezTo>
                    <a:pt x="531" y="304"/>
                    <a:pt x="531" y="303"/>
                    <a:pt x="530" y="302"/>
                  </a:cubicBezTo>
                  <a:cubicBezTo>
                    <a:pt x="530" y="305"/>
                    <a:pt x="526" y="302"/>
                    <a:pt x="526" y="305"/>
                  </a:cubicBezTo>
                  <a:close/>
                  <a:moveTo>
                    <a:pt x="887" y="400"/>
                  </a:moveTo>
                  <a:cubicBezTo>
                    <a:pt x="887" y="398"/>
                    <a:pt x="889" y="395"/>
                    <a:pt x="887" y="396"/>
                  </a:cubicBezTo>
                  <a:cubicBezTo>
                    <a:pt x="886" y="400"/>
                    <a:pt x="887" y="392"/>
                    <a:pt x="885" y="395"/>
                  </a:cubicBezTo>
                  <a:cubicBezTo>
                    <a:pt x="887" y="396"/>
                    <a:pt x="886" y="399"/>
                    <a:pt x="887" y="400"/>
                  </a:cubicBezTo>
                  <a:close/>
                  <a:moveTo>
                    <a:pt x="179" y="239"/>
                  </a:moveTo>
                  <a:cubicBezTo>
                    <a:pt x="181" y="240"/>
                    <a:pt x="181" y="239"/>
                    <a:pt x="182" y="239"/>
                  </a:cubicBezTo>
                  <a:cubicBezTo>
                    <a:pt x="183" y="237"/>
                    <a:pt x="182" y="236"/>
                    <a:pt x="181" y="235"/>
                  </a:cubicBezTo>
                  <a:cubicBezTo>
                    <a:pt x="180" y="236"/>
                    <a:pt x="180" y="237"/>
                    <a:pt x="179" y="239"/>
                  </a:cubicBezTo>
                  <a:close/>
                  <a:moveTo>
                    <a:pt x="881" y="403"/>
                  </a:moveTo>
                  <a:cubicBezTo>
                    <a:pt x="883" y="403"/>
                    <a:pt x="884" y="406"/>
                    <a:pt x="885" y="404"/>
                  </a:cubicBezTo>
                  <a:cubicBezTo>
                    <a:pt x="882" y="403"/>
                    <a:pt x="885" y="398"/>
                    <a:pt x="882" y="397"/>
                  </a:cubicBezTo>
                  <a:cubicBezTo>
                    <a:pt x="882" y="399"/>
                    <a:pt x="882" y="401"/>
                    <a:pt x="881" y="403"/>
                  </a:cubicBezTo>
                  <a:close/>
                  <a:moveTo>
                    <a:pt x="892" y="406"/>
                  </a:moveTo>
                  <a:cubicBezTo>
                    <a:pt x="893" y="403"/>
                    <a:pt x="892" y="398"/>
                    <a:pt x="890" y="400"/>
                  </a:cubicBezTo>
                  <a:cubicBezTo>
                    <a:pt x="892" y="401"/>
                    <a:pt x="891" y="404"/>
                    <a:pt x="892" y="406"/>
                  </a:cubicBezTo>
                  <a:close/>
                  <a:moveTo>
                    <a:pt x="549" y="331"/>
                  </a:moveTo>
                  <a:cubicBezTo>
                    <a:pt x="547" y="330"/>
                    <a:pt x="545" y="329"/>
                    <a:pt x="544" y="330"/>
                  </a:cubicBezTo>
                  <a:cubicBezTo>
                    <a:pt x="545" y="331"/>
                    <a:pt x="548" y="334"/>
                    <a:pt x="549" y="331"/>
                  </a:cubicBezTo>
                  <a:close/>
                  <a:moveTo>
                    <a:pt x="886" y="418"/>
                  </a:moveTo>
                  <a:cubicBezTo>
                    <a:pt x="885" y="416"/>
                    <a:pt x="886" y="413"/>
                    <a:pt x="884" y="411"/>
                  </a:cubicBezTo>
                  <a:cubicBezTo>
                    <a:pt x="883" y="414"/>
                    <a:pt x="884" y="417"/>
                    <a:pt x="886" y="418"/>
                  </a:cubicBezTo>
                  <a:close/>
                  <a:moveTo>
                    <a:pt x="373" y="302"/>
                  </a:moveTo>
                  <a:cubicBezTo>
                    <a:pt x="375" y="301"/>
                    <a:pt x="379" y="302"/>
                    <a:pt x="379" y="304"/>
                  </a:cubicBezTo>
                  <a:cubicBezTo>
                    <a:pt x="379" y="301"/>
                    <a:pt x="382" y="304"/>
                    <a:pt x="382" y="302"/>
                  </a:cubicBezTo>
                  <a:cubicBezTo>
                    <a:pt x="381" y="300"/>
                    <a:pt x="381" y="298"/>
                    <a:pt x="379" y="297"/>
                  </a:cubicBezTo>
                  <a:cubicBezTo>
                    <a:pt x="378" y="300"/>
                    <a:pt x="375" y="299"/>
                    <a:pt x="374" y="298"/>
                  </a:cubicBezTo>
                  <a:cubicBezTo>
                    <a:pt x="373" y="300"/>
                    <a:pt x="374" y="300"/>
                    <a:pt x="374" y="301"/>
                  </a:cubicBezTo>
                  <a:cubicBezTo>
                    <a:pt x="373" y="301"/>
                    <a:pt x="372" y="301"/>
                    <a:pt x="373" y="302"/>
                  </a:cubicBezTo>
                  <a:close/>
                  <a:moveTo>
                    <a:pt x="401" y="306"/>
                  </a:moveTo>
                  <a:cubicBezTo>
                    <a:pt x="400" y="306"/>
                    <a:pt x="400" y="305"/>
                    <a:pt x="401" y="304"/>
                  </a:cubicBezTo>
                  <a:cubicBezTo>
                    <a:pt x="400" y="304"/>
                    <a:pt x="399" y="303"/>
                    <a:pt x="398" y="303"/>
                  </a:cubicBezTo>
                  <a:cubicBezTo>
                    <a:pt x="398" y="305"/>
                    <a:pt x="399" y="308"/>
                    <a:pt x="401" y="306"/>
                  </a:cubicBezTo>
                  <a:close/>
                  <a:moveTo>
                    <a:pt x="257" y="281"/>
                  </a:moveTo>
                  <a:cubicBezTo>
                    <a:pt x="262" y="282"/>
                    <a:pt x="263" y="279"/>
                    <a:pt x="264" y="276"/>
                  </a:cubicBezTo>
                  <a:cubicBezTo>
                    <a:pt x="260" y="273"/>
                    <a:pt x="256" y="276"/>
                    <a:pt x="257" y="281"/>
                  </a:cubicBezTo>
                  <a:close/>
                  <a:moveTo>
                    <a:pt x="354" y="300"/>
                  </a:moveTo>
                  <a:cubicBezTo>
                    <a:pt x="351" y="299"/>
                    <a:pt x="356" y="300"/>
                    <a:pt x="355" y="298"/>
                  </a:cubicBezTo>
                  <a:cubicBezTo>
                    <a:pt x="354" y="298"/>
                    <a:pt x="353" y="295"/>
                    <a:pt x="352" y="297"/>
                  </a:cubicBezTo>
                  <a:cubicBezTo>
                    <a:pt x="353" y="298"/>
                    <a:pt x="352" y="298"/>
                    <a:pt x="351" y="297"/>
                  </a:cubicBezTo>
                  <a:cubicBezTo>
                    <a:pt x="350" y="298"/>
                    <a:pt x="350" y="299"/>
                    <a:pt x="350" y="300"/>
                  </a:cubicBezTo>
                  <a:cubicBezTo>
                    <a:pt x="351" y="301"/>
                    <a:pt x="352" y="300"/>
                    <a:pt x="353" y="300"/>
                  </a:cubicBezTo>
                  <a:cubicBezTo>
                    <a:pt x="353" y="301"/>
                    <a:pt x="353" y="301"/>
                    <a:pt x="354" y="300"/>
                  </a:cubicBezTo>
                  <a:close/>
                  <a:moveTo>
                    <a:pt x="388" y="306"/>
                  </a:moveTo>
                  <a:cubicBezTo>
                    <a:pt x="385" y="304"/>
                    <a:pt x="379" y="303"/>
                    <a:pt x="385" y="308"/>
                  </a:cubicBezTo>
                  <a:cubicBezTo>
                    <a:pt x="386" y="307"/>
                    <a:pt x="386" y="307"/>
                    <a:pt x="387" y="308"/>
                  </a:cubicBezTo>
                  <a:cubicBezTo>
                    <a:pt x="386" y="306"/>
                    <a:pt x="390" y="307"/>
                    <a:pt x="388" y="306"/>
                  </a:cubicBezTo>
                  <a:close/>
                  <a:moveTo>
                    <a:pt x="205" y="274"/>
                  </a:moveTo>
                  <a:cubicBezTo>
                    <a:pt x="206" y="273"/>
                    <a:pt x="208" y="273"/>
                    <a:pt x="209" y="271"/>
                  </a:cubicBezTo>
                  <a:cubicBezTo>
                    <a:pt x="206" y="270"/>
                    <a:pt x="209" y="266"/>
                    <a:pt x="207" y="265"/>
                  </a:cubicBezTo>
                  <a:cubicBezTo>
                    <a:pt x="206" y="265"/>
                    <a:pt x="205" y="265"/>
                    <a:pt x="203" y="266"/>
                  </a:cubicBezTo>
                  <a:cubicBezTo>
                    <a:pt x="202" y="271"/>
                    <a:pt x="204" y="268"/>
                    <a:pt x="206" y="273"/>
                  </a:cubicBezTo>
                  <a:cubicBezTo>
                    <a:pt x="205" y="271"/>
                    <a:pt x="203" y="273"/>
                    <a:pt x="205" y="274"/>
                  </a:cubicBezTo>
                  <a:close/>
                  <a:moveTo>
                    <a:pt x="339" y="301"/>
                  </a:moveTo>
                  <a:cubicBezTo>
                    <a:pt x="341" y="302"/>
                    <a:pt x="339" y="304"/>
                    <a:pt x="341" y="304"/>
                  </a:cubicBezTo>
                  <a:cubicBezTo>
                    <a:pt x="343" y="302"/>
                    <a:pt x="347" y="304"/>
                    <a:pt x="349" y="303"/>
                  </a:cubicBezTo>
                  <a:cubicBezTo>
                    <a:pt x="347" y="302"/>
                    <a:pt x="350" y="301"/>
                    <a:pt x="349" y="300"/>
                  </a:cubicBezTo>
                  <a:cubicBezTo>
                    <a:pt x="346" y="301"/>
                    <a:pt x="344" y="301"/>
                    <a:pt x="343" y="300"/>
                  </a:cubicBezTo>
                  <a:cubicBezTo>
                    <a:pt x="344" y="303"/>
                    <a:pt x="340" y="301"/>
                    <a:pt x="339" y="301"/>
                  </a:cubicBezTo>
                  <a:close/>
                  <a:moveTo>
                    <a:pt x="322" y="302"/>
                  </a:moveTo>
                  <a:cubicBezTo>
                    <a:pt x="323" y="303"/>
                    <a:pt x="326" y="299"/>
                    <a:pt x="323" y="299"/>
                  </a:cubicBezTo>
                  <a:cubicBezTo>
                    <a:pt x="323" y="300"/>
                    <a:pt x="322" y="300"/>
                    <a:pt x="322" y="302"/>
                  </a:cubicBezTo>
                  <a:close/>
                  <a:moveTo>
                    <a:pt x="113" y="264"/>
                  </a:moveTo>
                  <a:cubicBezTo>
                    <a:pt x="112" y="261"/>
                    <a:pt x="115" y="260"/>
                    <a:pt x="114" y="257"/>
                  </a:cubicBezTo>
                  <a:cubicBezTo>
                    <a:pt x="111" y="258"/>
                    <a:pt x="112" y="255"/>
                    <a:pt x="110" y="256"/>
                  </a:cubicBezTo>
                  <a:cubicBezTo>
                    <a:pt x="111" y="253"/>
                    <a:pt x="109" y="253"/>
                    <a:pt x="109" y="251"/>
                  </a:cubicBezTo>
                  <a:cubicBezTo>
                    <a:pt x="109" y="254"/>
                    <a:pt x="104" y="250"/>
                    <a:pt x="103" y="252"/>
                  </a:cubicBezTo>
                  <a:cubicBezTo>
                    <a:pt x="102" y="254"/>
                    <a:pt x="104" y="255"/>
                    <a:pt x="105" y="256"/>
                  </a:cubicBezTo>
                  <a:cubicBezTo>
                    <a:pt x="105" y="255"/>
                    <a:pt x="107" y="253"/>
                    <a:pt x="107" y="255"/>
                  </a:cubicBezTo>
                  <a:cubicBezTo>
                    <a:pt x="104" y="257"/>
                    <a:pt x="103" y="260"/>
                    <a:pt x="104" y="263"/>
                  </a:cubicBezTo>
                  <a:cubicBezTo>
                    <a:pt x="104" y="262"/>
                    <a:pt x="102" y="262"/>
                    <a:pt x="101" y="263"/>
                  </a:cubicBezTo>
                  <a:cubicBezTo>
                    <a:pt x="102" y="264"/>
                    <a:pt x="103" y="268"/>
                    <a:pt x="101" y="268"/>
                  </a:cubicBezTo>
                  <a:cubicBezTo>
                    <a:pt x="101" y="267"/>
                    <a:pt x="102" y="266"/>
                    <a:pt x="101" y="266"/>
                  </a:cubicBezTo>
                  <a:cubicBezTo>
                    <a:pt x="97" y="272"/>
                    <a:pt x="93" y="275"/>
                    <a:pt x="93" y="282"/>
                  </a:cubicBezTo>
                  <a:cubicBezTo>
                    <a:pt x="93" y="279"/>
                    <a:pt x="95" y="279"/>
                    <a:pt x="96" y="278"/>
                  </a:cubicBezTo>
                  <a:cubicBezTo>
                    <a:pt x="98" y="282"/>
                    <a:pt x="93" y="282"/>
                    <a:pt x="95" y="284"/>
                  </a:cubicBezTo>
                  <a:cubicBezTo>
                    <a:pt x="92" y="283"/>
                    <a:pt x="90" y="287"/>
                    <a:pt x="91" y="290"/>
                  </a:cubicBezTo>
                  <a:cubicBezTo>
                    <a:pt x="93" y="291"/>
                    <a:pt x="92" y="287"/>
                    <a:pt x="94" y="290"/>
                  </a:cubicBezTo>
                  <a:cubicBezTo>
                    <a:pt x="96" y="282"/>
                    <a:pt x="110" y="287"/>
                    <a:pt x="111" y="280"/>
                  </a:cubicBezTo>
                  <a:cubicBezTo>
                    <a:pt x="112" y="280"/>
                    <a:pt x="113" y="279"/>
                    <a:pt x="113" y="279"/>
                  </a:cubicBezTo>
                  <a:cubicBezTo>
                    <a:pt x="112" y="278"/>
                    <a:pt x="113" y="277"/>
                    <a:pt x="114" y="276"/>
                  </a:cubicBezTo>
                  <a:cubicBezTo>
                    <a:pt x="110" y="274"/>
                    <a:pt x="111" y="269"/>
                    <a:pt x="107" y="267"/>
                  </a:cubicBezTo>
                  <a:cubicBezTo>
                    <a:pt x="104" y="269"/>
                    <a:pt x="106" y="270"/>
                    <a:pt x="105" y="271"/>
                  </a:cubicBezTo>
                  <a:cubicBezTo>
                    <a:pt x="105" y="269"/>
                    <a:pt x="102" y="270"/>
                    <a:pt x="103" y="267"/>
                  </a:cubicBezTo>
                  <a:cubicBezTo>
                    <a:pt x="108" y="267"/>
                    <a:pt x="107" y="267"/>
                    <a:pt x="113" y="264"/>
                  </a:cubicBezTo>
                  <a:close/>
                  <a:moveTo>
                    <a:pt x="335" y="306"/>
                  </a:moveTo>
                  <a:cubicBezTo>
                    <a:pt x="338" y="307"/>
                    <a:pt x="335" y="305"/>
                    <a:pt x="337" y="303"/>
                  </a:cubicBezTo>
                  <a:cubicBezTo>
                    <a:pt x="334" y="302"/>
                    <a:pt x="334" y="305"/>
                    <a:pt x="331" y="303"/>
                  </a:cubicBezTo>
                  <a:cubicBezTo>
                    <a:pt x="331" y="303"/>
                    <a:pt x="330" y="306"/>
                    <a:pt x="331" y="308"/>
                  </a:cubicBezTo>
                  <a:cubicBezTo>
                    <a:pt x="331" y="304"/>
                    <a:pt x="337" y="304"/>
                    <a:pt x="335" y="306"/>
                  </a:cubicBezTo>
                  <a:close/>
                  <a:moveTo>
                    <a:pt x="377" y="316"/>
                  </a:moveTo>
                  <a:cubicBezTo>
                    <a:pt x="379" y="314"/>
                    <a:pt x="377" y="312"/>
                    <a:pt x="375" y="312"/>
                  </a:cubicBezTo>
                  <a:cubicBezTo>
                    <a:pt x="374" y="314"/>
                    <a:pt x="375" y="315"/>
                    <a:pt x="377" y="316"/>
                  </a:cubicBezTo>
                  <a:close/>
                  <a:moveTo>
                    <a:pt x="696" y="387"/>
                  </a:moveTo>
                  <a:cubicBezTo>
                    <a:pt x="694" y="387"/>
                    <a:pt x="693" y="387"/>
                    <a:pt x="692" y="387"/>
                  </a:cubicBezTo>
                  <a:cubicBezTo>
                    <a:pt x="691" y="388"/>
                    <a:pt x="690" y="390"/>
                    <a:pt x="688" y="389"/>
                  </a:cubicBezTo>
                  <a:cubicBezTo>
                    <a:pt x="688" y="388"/>
                    <a:pt x="690" y="388"/>
                    <a:pt x="691" y="387"/>
                  </a:cubicBezTo>
                  <a:cubicBezTo>
                    <a:pt x="687" y="387"/>
                    <a:pt x="687" y="386"/>
                    <a:pt x="685" y="388"/>
                  </a:cubicBezTo>
                  <a:cubicBezTo>
                    <a:pt x="684" y="385"/>
                    <a:pt x="682" y="383"/>
                    <a:pt x="680" y="382"/>
                  </a:cubicBezTo>
                  <a:cubicBezTo>
                    <a:pt x="679" y="383"/>
                    <a:pt x="680" y="385"/>
                    <a:pt x="678" y="385"/>
                  </a:cubicBezTo>
                  <a:cubicBezTo>
                    <a:pt x="677" y="384"/>
                    <a:pt x="677" y="382"/>
                    <a:pt x="678" y="381"/>
                  </a:cubicBezTo>
                  <a:cubicBezTo>
                    <a:pt x="674" y="383"/>
                    <a:pt x="677" y="390"/>
                    <a:pt x="678" y="394"/>
                  </a:cubicBezTo>
                  <a:cubicBezTo>
                    <a:pt x="677" y="396"/>
                    <a:pt x="675" y="394"/>
                    <a:pt x="674" y="396"/>
                  </a:cubicBezTo>
                  <a:cubicBezTo>
                    <a:pt x="675" y="396"/>
                    <a:pt x="674" y="397"/>
                    <a:pt x="673" y="397"/>
                  </a:cubicBezTo>
                  <a:cubicBezTo>
                    <a:pt x="678" y="399"/>
                    <a:pt x="670" y="404"/>
                    <a:pt x="672" y="409"/>
                  </a:cubicBezTo>
                  <a:cubicBezTo>
                    <a:pt x="672" y="408"/>
                    <a:pt x="673" y="408"/>
                    <a:pt x="674" y="408"/>
                  </a:cubicBezTo>
                  <a:cubicBezTo>
                    <a:pt x="674" y="411"/>
                    <a:pt x="673" y="412"/>
                    <a:pt x="670" y="413"/>
                  </a:cubicBezTo>
                  <a:cubicBezTo>
                    <a:pt x="668" y="413"/>
                    <a:pt x="669" y="411"/>
                    <a:pt x="667" y="411"/>
                  </a:cubicBezTo>
                  <a:cubicBezTo>
                    <a:pt x="667" y="413"/>
                    <a:pt x="664" y="413"/>
                    <a:pt x="666" y="414"/>
                  </a:cubicBezTo>
                  <a:cubicBezTo>
                    <a:pt x="667" y="413"/>
                    <a:pt x="667" y="413"/>
                    <a:pt x="667" y="413"/>
                  </a:cubicBezTo>
                  <a:cubicBezTo>
                    <a:pt x="665" y="415"/>
                    <a:pt x="667" y="420"/>
                    <a:pt x="664" y="422"/>
                  </a:cubicBezTo>
                  <a:cubicBezTo>
                    <a:pt x="668" y="420"/>
                    <a:pt x="663" y="426"/>
                    <a:pt x="668" y="425"/>
                  </a:cubicBezTo>
                  <a:cubicBezTo>
                    <a:pt x="666" y="424"/>
                    <a:pt x="668" y="423"/>
                    <a:pt x="668" y="424"/>
                  </a:cubicBezTo>
                  <a:cubicBezTo>
                    <a:pt x="670" y="422"/>
                    <a:pt x="666" y="423"/>
                    <a:pt x="667" y="422"/>
                  </a:cubicBezTo>
                  <a:cubicBezTo>
                    <a:pt x="669" y="422"/>
                    <a:pt x="669" y="423"/>
                    <a:pt x="672" y="423"/>
                  </a:cubicBezTo>
                  <a:cubicBezTo>
                    <a:pt x="671" y="425"/>
                    <a:pt x="670" y="428"/>
                    <a:pt x="666" y="430"/>
                  </a:cubicBezTo>
                  <a:cubicBezTo>
                    <a:pt x="671" y="431"/>
                    <a:pt x="664" y="439"/>
                    <a:pt x="669" y="438"/>
                  </a:cubicBezTo>
                  <a:cubicBezTo>
                    <a:pt x="668" y="440"/>
                    <a:pt x="667" y="439"/>
                    <a:pt x="667" y="441"/>
                  </a:cubicBezTo>
                  <a:cubicBezTo>
                    <a:pt x="667" y="443"/>
                    <a:pt x="669" y="441"/>
                    <a:pt x="669" y="443"/>
                  </a:cubicBezTo>
                  <a:cubicBezTo>
                    <a:pt x="669" y="445"/>
                    <a:pt x="668" y="447"/>
                    <a:pt x="668" y="449"/>
                  </a:cubicBezTo>
                  <a:cubicBezTo>
                    <a:pt x="669" y="448"/>
                    <a:pt x="670" y="453"/>
                    <a:pt x="671" y="452"/>
                  </a:cubicBezTo>
                  <a:cubicBezTo>
                    <a:pt x="670" y="452"/>
                    <a:pt x="666" y="452"/>
                    <a:pt x="668" y="454"/>
                  </a:cubicBezTo>
                  <a:cubicBezTo>
                    <a:pt x="668" y="453"/>
                    <a:pt x="669" y="453"/>
                    <a:pt x="671" y="453"/>
                  </a:cubicBezTo>
                  <a:cubicBezTo>
                    <a:pt x="669" y="457"/>
                    <a:pt x="674" y="456"/>
                    <a:pt x="674" y="457"/>
                  </a:cubicBezTo>
                  <a:cubicBezTo>
                    <a:pt x="673" y="458"/>
                    <a:pt x="672" y="461"/>
                    <a:pt x="670" y="459"/>
                  </a:cubicBezTo>
                  <a:cubicBezTo>
                    <a:pt x="671" y="459"/>
                    <a:pt x="672" y="459"/>
                    <a:pt x="673" y="458"/>
                  </a:cubicBezTo>
                  <a:cubicBezTo>
                    <a:pt x="670" y="458"/>
                    <a:pt x="669" y="458"/>
                    <a:pt x="667" y="459"/>
                  </a:cubicBezTo>
                  <a:cubicBezTo>
                    <a:pt x="672" y="458"/>
                    <a:pt x="669" y="462"/>
                    <a:pt x="670" y="462"/>
                  </a:cubicBezTo>
                  <a:cubicBezTo>
                    <a:pt x="671" y="461"/>
                    <a:pt x="672" y="460"/>
                    <a:pt x="673" y="461"/>
                  </a:cubicBezTo>
                  <a:cubicBezTo>
                    <a:pt x="674" y="462"/>
                    <a:pt x="672" y="463"/>
                    <a:pt x="673" y="464"/>
                  </a:cubicBezTo>
                  <a:cubicBezTo>
                    <a:pt x="670" y="464"/>
                    <a:pt x="668" y="466"/>
                    <a:pt x="666" y="466"/>
                  </a:cubicBezTo>
                  <a:cubicBezTo>
                    <a:pt x="667" y="468"/>
                    <a:pt x="669" y="469"/>
                    <a:pt x="670" y="470"/>
                  </a:cubicBezTo>
                  <a:cubicBezTo>
                    <a:pt x="670" y="469"/>
                    <a:pt x="671" y="469"/>
                    <a:pt x="671" y="468"/>
                  </a:cubicBezTo>
                  <a:cubicBezTo>
                    <a:pt x="670" y="466"/>
                    <a:pt x="668" y="469"/>
                    <a:pt x="668" y="467"/>
                  </a:cubicBezTo>
                  <a:cubicBezTo>
                    <a:pt x="671" y="466"/>
                    <a:pt x="673" y="465"/>
                    <a:pt x="675" y="463"/>
                  </a:cubicBezTo>
                  <a:cubicBezTo>
                    <a:pt x="673" y="465"/>
                    <a:pt x="676" y="465"/>
                    <a:pt x="675" y="467"/>
                  </a:cubicBezTo>
                  <a:cubicBezTo>
                    <a:pt x="677" y="468"/>
                    <a:pt x="677" y="467"/>
                    <a:pt x="678" y="467"/>
                  </a:cubicBezTo>
                  <a:cubicBezTo>
                    <a:pt x="679" y="466"/>
                    <a:pt x="678" y="465"/>
                    <a:pt x="677" y="465"/>
                  </a:cubicBezTo>
                  <a:cubicBezTo>
                    <a:pt x="678" y="465"/>
                    <a:pt x="678" y="464"/>
                    <a:pt x="679" y="464"/>
                  </a:cubicBezTo>
                  <a:cubicBezTo>
                    <a:pt x="679" y="467"/>
                    <a:pt x="682" y="468"/>
                    <a:pt x="678" y="470"/>
                  </a:cubicBezTo>
                  <a:cubicBezTo>
                    <a:pt x="682" y="471"/>
                    <a:pt x="680" y="474"/>
                    <a:pt x="684" y="474"/>
                  </a:cubicBezTo>
                  <a:cubicBezTo>
                    <a:pt x="684" y="471"/>
                    <a:pt x="689" y="477"/>
                    <a:pt x="690" y="474"/>
                  </a:cubicBezTo>
                  <a:cubicBezTo>
                    <a:pt x="689" y="474"/>
                    <a:pt x="689" y="474"/>
                    <a:pt x="689" y="472"/>
                  </a:cubicBezTo>
                  <a:cubicBezTo>
                    <a:pt x="691" y="473"/>
                    <a:pt x="690" y="474"/>
                    <a:pt x="692" y="473"/>
                  </a:cubicBezTo>
                  <a:cubicBezTo>
                    <a:pt x="691" y="475"/>
                    <a:pt x="693" y="476"/>
                    <a:pt x="693" y="476"/>
                  </a:cubicBezTo>
                  <a:cubicBezTo>
                    <a:pt x="695" y="475"/>
                    <a:pt x="696" y="472"/>
                    <a:pt x="698" y="472"/>
                  </a:cubicBezTo>
                  <a:cubicBezTo>
                    <a:pt x="697" y="474"/>
                    <a:pt x="698" y="476"/>
                    <a:pt x="699" y="475"/>
                  </a:cubicBezTo>
                  <a:cubicBezTo>
                    <a:pt x="702" y="473"/>
                    <a:pt x="705" y="480"/>
                    <a:pt x="709" y="480"/>
                  </a:cubicBezTo>
                  <a:cubicBezTo>
                    <a:pt x="708" y="478"/>
                    <a:pt x="712" y="475"/>
                    <a:pt x="713" y="473"/>
                  </a:cubicBezTo>
                  <a:cubicBezTo>
                    <a:pt x="713" y="477"/>
                    <a:pt x="714" y="477"/>
                    <a:pt x="716" y="479"/>
                  </a:cubicBezTo>
                  <a:cubicBezTo>
                    <a:pt x="715" y="481"/>
                    <a:pt x="714" y="477"/>
                    <a:pt x="714" y="480"/>
                  </a:cubicBezTo>
                  <a:cubicBezTo>
                    <a:pt x="715" y="483"/>
                    <a:pt x="714" y="479"/>
                    <a:pt x="717" y="480"/>
                  </a:cubicBezTo>
                  <a:cubicBezTo>
                    <a:pt x="715" y="481"/>
                    <a:pt x="715" y="484"/>
                    <a:pt x="714" y="482"/>
                  </a:cubicBezTo>
                  <a:cubicBezTo>
                    <a:pt x="714" y="484"/>
                    <a:pt x="716" y="484"/>
                    <a:pt x="713" y="485"/>
                  </a:cubicBezTo>
                  <a:cubicBezTo>
                    <a:pt x="717" y="485"/>
                    <a:pt x="715" y="486"/>
                    <a:pt x="714" y="488"/>
                  </a:cubicBezTo>
                  <a:cubicBezTo>
                    <a:pt x="717" y="486"/>
                    <a:pt x="717" y="493"/>
                    <a:pt x="721" y="489"/>
                  </a:cubicBezTo>
                  <a:cubicBezTo>
                    <a:pt x="720" y="488"/>
                    <a:pt x="718" y="489"/>
                    <a:pt x="718" y="487"/>
                  </a:cubicBezTo>
                  <a:cubicBezTo>
                    <a:pt x="722" y="490"/>
                    <a:pt x="729" y="489"/>
                    <a:pt x="731" y="495"/>
                  </a:cubicBezTo>
                  <a:cubicBezTo>
                    <a:pt x="731" y="494"/>
                    <a:pt x="731" y="493"/>
                    <a:pt x="732" y="493"/>
                  </a:cubicBezTo>
                  <a:cubicBezTo>
                    <a:pt x="727" y="499"/>
                    <a:pt x="731" y="505"/>
                    <a:pt x="725" y="509"/>
                  </a:cubicBezTo>
                  <a:cubicBezTo>
                    <a:pt x="725" y="511"/>
                    <a:pt x="725" y="513"/>
                    <a:pt x="725" y="514"/>
                  </a:cubicBezTo>
                  <a:cubicBezTo>
                    <a:pt x="725" y="512"/>
                    <a:pt x="727" y="515"/>
                    <a:pt x="727" y="515"/>
                  </a:cubicBezTo>
                  <a:cubicBezTo>
                    <a:pt x="727" y="515"/>
                    <a:pt x="725" y="518"/>
                    <a:pt x="725" y="521"/>
                  </a:cubicBezTo>
                  <a:cubicBezTo>
                    <a:pt x="725" y="522"/>
                    <a:pt x="727" y="525"/>
                    <a:pt x="727" y="528"/>
                  </a:cubicBezTo>
                  <a:cubicBezTo>
                    <a:pt x="727" y="533"/>
                    <a:pt x="728" y="544"/>
                    <a:pt x="732" y="541"/>
                  </a:cubicBezTo>
                  <a:cubicBezTo>
                    <a:pt x="731" y="543"/>
                    <a:pt x="734" y="546"/>
                    <a:pt x="735" y="545"/>
                  </a:cubicBezTo>
                  <a:cubicBezTo>
                    <a:pt x="735" y="545"/>
                    <a:pt x="734" y="544"/>
                    <a:pt x="735" y="543"/>
                  </a:cubicBezTo>
                  <a:cubicBezTo>
                    <a:pt x="737" y="545"/>
                    <a:pt x="736" y="541"/>
                    <a:pt x="738" y="543"/>
                  </a:cubicBezTo>
                  <a:cubicBezTo>
                    <a:pt x="738" y="545"/>
                    <a:pt x="734" y="545"/>
                    <a:pt x="736" y="547"/>
                  </a:cubicBezTo>
                  <a:cubicBezTo>
                    <a:pt x="737" y="545"/>
                    <a:pt x="739" y="547"/>
                    <a:pt x="739" y="546"/>
                  </a:cubicBezTo>
                  <a:cubicBezTo>
                    <a:pt x="737" y="545"/>
                    <a:pt x="742" y="543"/>
                    <a:pt x="740" y="543"/>
                  </a:cubicBezTo>
                  <a:cubicBezTo>
                    <a:pt x="740" y="544"/>
                    <a:pt x="737" y="542"/>
                    <a:pt x="737" y="541"/>
                  </a:cubicBezTo>
                  <a:cubicBezTo>
                    <a:pt x="739" y="540"/>
                    <a:pt x="738" y="540"/>
                    <a:pt x="740" y="542"/>
                  </a:cubicBezTo>
                  <a:cubicBezTo>
                    <a:pt x="741" y="540"/>
                    <a:pt x="739" y="540"/>
                    <a:pt x="739" y="539"/>
                  </a:cubicBezTo>
                  <a:cubicBezTo>
                    <a:pt x="740" y="538"/>
                    <a:pt x="740" y="537"/>
                    <a:pt x="742" y="536"/>
                  </a:cubicBezTo>
                  <a:cubicBezTo>
                    <a:pt x="742" y="538"/>
                    <a:pt x="741" y="540"/>
                    <a:pt x="741" y="537"/>
                  </a:cubicBezTo>
                  <a:cubicBezTo>
                    <a:pt x="740" y="541"/>
                    <a:pt x="741" y="542"/>
                    <a:pt x="744" y="541"/>
                  </a:cubicBezTo>
                  <a:cubicBezTo>
                    <a:pt x="742" y="543"/>
                    <a:pt x="744" y="544"/>
                    <a:pt x="746" y="545"/>
                  </a:cubicBezTo>
                  <a:cubicBezTo>
                    <a:pt x="744" y="542"/>
                    <a:pt x="747" y="542"/>
                    <a:pt x="745" y="540"/>
                  </a:cubicBezTo>
                  <a:cubicBezTo>
                    <a:pt x="748" y="540"/>
                    <a:pt x="749" y="537"/>
                    <a:pt x="749" y="536"/>
                  </a:cubicBezTo>
                  <a:cubicBezTo>
                    <a:pt x="747" y="537"/>
                    <a:pt x="746" y="534"/>
                    <a:pt x="745" y="533"/>
                  </a:cubicBezTo>
                  <a:cubicBezTo>
                    <a:pt x="747" y="532"/>
                    <a:pt x="745" y="530"/>
                    <a:pt x="748" y="529"/>
                  </a:cubicBezTo>
                  <a:cubicBezTo>
                    <a:pt x="742" y="529"/>
                    <a:pt x="748" y="523"/>
                    <a:pt x="744" y="526"/>
                  </a:cubicBezTo>
                  <a:cubicBezTo>
                    <a:pt x="745" y="524"/>
                    <a:pt x="743" y="524"/>
                    <a:pt x="744" y="522"/>
                  </a:cubicBezTo>
                  <a:cubicBezTo>
                    <a:pt x="747" y="521"/>
                    <a:pt x="749" y="520"/>
                    <a:pt x="750" y="518"/>
                  </a:cubicBezTo>
                  <a:cubicBezTo>
                    <a:pt x="752" y="520"/>
                    <a:pt x="755" y="517"/>
                    <a:pt x="758" y="518"/>
                  </a:cubicBezTo>
                  <a:cubicBezTo>
                    <a:pt x="757" y="520"/>
                    <a:pt x="759" y="520"/>
                    <a:pt x="759" y="522"/>
                  </a:cubicBezTo>
                  <a:cubicBezTo>
                    <a:pt x="760" y="524"/>
                    <a:pt x="757" y="526"/>
                    <a:pt x="758" y="526"/>
                  </a:cubicBezTo>
                  <a:cubicBezTo>
                    <a:pt x="760" y="524"/>
                    <a:pt x="758" y="529"/>
                    <a:pt x="760" y="529"/>
                  </a:cubicBezTo>
                  <a:cubicBezTo>
                    <a:pt x="760" y="528"/>
                    <a:pt x="761" y="527"/>
                    <a:pt x="762" y="527"/>
                  </a:cubicBezTo>
                  <a:cubicBezTo>
                    <a:pt x="761" y="529"/>
                    <a:pt x="762" y="532"/>
                    <a:pt x="764" y="532"/>
                  </a:cubicBezTo>
                  <a:cubicBezTo>
                    <a:pt x="763" y="532"/>
                    <a:pt x="765" y="533"/>
                    <a:pt x="763" y="533"/>
                  </a:cubicBezTo>
                  <a:cubicBezTo>
                    <a:pt x="763" y="533"/>
                    <a:pt x="760" y="531"/>
                    <a:pt x="760" y="532"/>
                  </a:cubicBezTo>
                  <a:cubicBezTo>
                    <a:pt x="759" y="532"/>
                    <a:pt x="750" y="541"/>
                    <a:pt x="756" y="541"/>
                  </a:cubicBezTo>
                  <a:cubicBezTo>
                    <a:pt x="754" y="540"/>
                    <a:pt x="758" y="535"/>
                    <a:pt x="761" y="536"/>
                  </a:cubicBezTo>
                  <a:cubicBezTo>
                    <a:pt x="760" y="539"/>
                    <a:pt x="763" y="536"/>
                    <a:pt x="763" y="538"/>
                  </a:cubicBezTo>
                  <a:cubicBezTo>
                    <a:pt x="761" y="538"/>
                    <a:pt x="760" y="540"/>
                    <a:pt x="761" y="542"/>
                  </a:cubicBezTo>
                  <a:cubicBezTo>
                    <a:pt x="763" y="541"/>
                    <a:pt x="761" y="538"/>
                    <a:pt x="764" y="539"/>
                  </a:cubicBezTo>
                  <a:cubicBezTo>
                    <a:pt x="763" y="537"/>
                    <a:pt x="764" y="535"/>
                    <a:pt x="763" y="534"/>
                  </a:cubicBezTo>
                  <a:cubicBezTo>
                    <a:pt x="765" y="536"/>
                    <a:pt x="766" y="532"/>
                    <a:pt x="767" y="529"/>
                  </a:cubicBezTo>
                  <a:cubicBezTo>
                    <a:pt x="769" y="529"/>
                    <a:pt x="770" y="530"/>
                    <a:pt x="772" y="530"/>
                  </a:cubicBezTo>
                  <a:cubicBezTo>
                    <a:pt x="769" y="527"/>
                    <a:pt x="773" y="524"/>
                    <a:pt x="771" y="522"/>
                  </a:cubicBezTo>
                  <a:cubicBezTo>
                    <a:pt x="772" y="523"/>
                    <a:pt x="776" y="522"/>
                    <a:pt x="774" y="522"/>
                  </a:cubicBezTo>
                  <a:cubicBezTo>
                    <a:pt x="773" y="521"/>
                    <a:pt x="772" y="522"/>
                    <a:pt x="772" y="521"/>
                  </a:cubicBezTo>
                  <a:cubicBezTo>
                    <a:pt x="774" y="520"/>
                    <a:pt x="776" y="520"/>
                    <a:pt x="779" y="520"/>
                  </a:cubicBezTo>
                  <a:cubicBezTo>
                    <a:pt x="779" y="519"/>
                    <a:pt x="776" y="516"/>
                    <a:pt x="780" y="515"/>
                  </a:cubicBezTo>
                  <a:cubicBezTo>
                    <a:pt x="779" y="515"/>
                    <a:pt x="779" y="514"/>
                    <a:pt x="777" y="515"/>
                  </a:cubicBezTo>
                  <a:cubicBezTo>
                    <a:pt x="778" y="514"/>
                    <a:pt x="777" y="513"/>
                    <a:pt x="777" y="513"/>
                  </a:cubicBezTo>
                  <a:cubicBezTo>
                    <a:pt x="778" y="513"/>
                    <a:pt x="778" y="514"/>
                    <a:pt x="779" y="513"/>
                  </a:cubicBezTo>
                  <a:cubicBezTo>
                    <a:pt x="781" y="509"/>
                    <a:pt x="778" y="507"/>
                    <a:pt x="780" y="504"/>
                  </a:cubicBezTo>
                  <a:cubicBezTo>
                    <a:pt x="780" y="503"/>
                    <a:pt x="778" y="503"/>
                    <a:pt x="778" y="502"/>
                  </a:cubicBezTo>
                  <a:cubicBezTo>
                    <a:pt x="780" y="500"/>
                    <a:pt x="779" y="498"/>
                    <a:pt x="782" y="500"/>
                  </a:cubicBezTo>
                  <a:cubicBezTo>
                    <a:pt x="779" y="496"/>
                    <a:pt x="781" y="498"/>
                    <a:pt x="782" y="495"/>
                  </a:cubicBezTo>
                  <a:cubicBezTo>
                    <a:pt x="780" y="495"/>
                    <a:pt x="778" y="496"/>
                    <a:pt x="778" y="493"/>
                  </a:cubicBezTo>
                  <a:cubicBezTo>
                    <a:pt x="779" y="494"/>
                    <a:pt x="779" y="495"/>
                    <a:pt x="780" y="494"/>
                  </a:cubicBezTo>
                  <a:cubicBezTo>
                    <a:pt x="779" y="493"/>
                    <a:pt x="778" y="493"/>
                    <a:pt x="776" y="492"/>
                  </a:cubicBezTo>
                  <a:cubicBezTo>
                    <a:pt x="776" y="496"/>
                    <a:pt x="774" y="493"/>
                    <a:pt x="773" y="495"/>
                  </a:cubicBezTo>
                  <a:cubicBezTo>
                    <a:pt x="774" y="499"/>
                    <a:pt x="776" y="503"/>
                    <a:pt x="773" y="507"/>
                  </a:cubicBezTo>
                  <a:cubicBezTo>
                    <a:pt x="772" y="507"/>
                    <a:pt x="771" y="503"/>
                    <a:pt x="771" y="505"/>
                  </a:cubicBezTo>
                  <a:cubicBezTo>
                    <a:pt x="773" y="509"/>
                    <a:pt x="770" y="513"/>
                    <a:pt x="767" y="517"/>
                  </a:cubicBezTo>
                  <a:cubicBezTo>
                    <a:pt x="767" y="516"/>
                    <a:pt x="767" y="516"/>
                    <a:pt x="766" y="515"/>
                  </a:cubicBezTo>
                  <a:cubicBezTo>
                    <a:pt x="766" y="519"/>
                    <a:pt x="762" y="516"/>
                    <a:pt x="762" y="517"/>
                  </a:cubicBezTo>
                  <a:cubicBezTo>
                    <a:pt x="763" y="518"/>
                    <a:pt x="763" y="518"/>
                    <a:pt x="764" y="519"/>
                  </a:cubicBezTo>
                  <a:cubicBezTo>
                    <a:pt x="760" y="518"/>
                    <a:pt x="759" y="515"/>
                    <a:pt x="758" y="512"/>
                  </a:cubicBezTo>
                  <a:cubicBezTo>
                    <a:pt x="762" y="511"/>
                    <a:pt x="764" y="506"/>
                    <a:pt x="763" y="502"/>
                  </a:cubicBezTo>
                  <a:cubicBezTo>
                    <a:pt x="764" y="502"/>
                    <a:pt x="766" y="503"/>
                    <a:pt x="768" y="502"/>
                  </a:cubicBezTo>
                  <a:cubicBezTo>
                    <a:pt x="766" y="501"/>
                    <a:pt x="765" y="501"/>
                    <a:pt x="765" y="499"/>
                  </a:cubicBezTo>
                  <a:cubicBezTo>
                    <a:pt x="764" y="500"/>
                    <a:pt x="760" y="500"/>
                    <a:pt x="761" y="498"/>
                  </a:cubicBezTo>
                  <a:cubicBezTo>
                    <a:pt x="761" y="497"/>
                    <a:pt x="766" y="496"/>
                    <a:pt x="766" y="497"/>
                  </a:cubicBezTo>
                  <a:cubicBezTo>
                    <a:pt x="767" y="494"/>
                    <a:pt x="766" y="487"/>
                    <a:pt x="760" y="489"/>
                  </a:cubicBezTo>
                  <a:cubicBezTo>
                    <a:pt x="762" y="487"/>
                    <a:pt x="761" y="483"/>
                    <a:pt x="758" y="482"/>
                  </a:cubicBezTo>
                  <a:cubicBezTo>
                    <a:pt x="756" y="485"/>
                    <a:pt x="759" y="486"/>
                    <a:pt x="759" y="488"/>
                  </a:cubicBezTo>
                  <a:cubicBezTo>
                    <a:pt x="758" y="489"/>
                    <a:pt x="758" y="492"/>
                    <a:pt x="756" y="491"/>
                  </a:cubicBezTo>
                  <a:cubicBezTo>
                    <a:pt x="756" y="489"/>
                    <a:pt x="755" y="491"/>
                    <a:pt x="754" y="490"/>
                  </a:cubicBezTo>
                  <a:cubicBezTo>
                    <a:pt x="753" y="489"/>
                    <a:pt x="753" y="487"/>
                    <a:pt x="752" y="486"/>
                  </a:cubicBezTo>
                  <a:cubicBezTo>
                    <a:pt x="751" y="487"/>
                    <a:pt x="751" y="488"/>
                    <a:pt x="751" y="487"/>
                  </a:cubicBezTo>
                  <a:cubicBezTo>
                    <a:pt x="751" y="485"/>
                    <a:pt x="754" y="486"/>
                    <a:pt x="754" y="484"/>
                  </a:cubicBezTo>
                  <a:cubicBezTo>
                    <a:pt x="752" y="482"/>
                    <a:pt x="751" y="485"/>
                    <a:pt x="751" y="483"/>
                  </a:cubicBezTo>
                  <a:cubicBezTo>
                    <a:pt x="754" y="479"/>
                    <a:pt x="746" y="473"/>
                    <a:pt x="752" y="470"/>
                  </a:cubicBezTo>
                  <a:cubicBezTo>
                    <a:pt x="752" y="466"/>
                    <a:pt x="746" y="465"/>
                    <a:pt x="749" y="463"/>
                  </a:cubicBezTo>
                  <a:cubicBezTo>
                    <a:pt x="748" y="462"/>
                    <a:pt x="745" y="463"/>
                    <a:pt x="747" y="461"/>
                  </a:cubicBezTo>
                  <a:cubicBezTo>
                    <a:pt x="743" y="463"/>
                    <a:pt x="743" y="471"/>
                    <a:pt x="736" y="466"/>
                  </a:cubicBezTo>
                  <a:cubicBezTo>
                    <a:pt x="734" y="462"/>
                    <a:pt x="737" y="458"/>
                    <a:pt x="735" y="457"/>
                  </a:cubicBezTo>
                  <a:cubicBezTo>
                    <a:pt x="735" y="457"/>
                    <a:pt x="735" y="456"/>
                    <a:pt x="735" y="456"/>
                  </a:cubicBezTo>
                  <a:cubicBezTo>
                    <a:pt x="739" y="456"/>
                    <a:pt x="740" y="454"/>
                    <a:pt x="742" y="452"/>
                  </a:cubicBezTo>
                  <a:cubicBezTo>
                    <a:pt x="738" y="451"/>
                    <a:pt x="738" y="449"/>
                    <a:pt x="735" y="448"/>
                  </a:cubicBezTo>
                  <a:cubicBezTo>
                    <a:pt x="735" y="449"/>
                    <a:pt x="735" y="450"/>
                    <a:pt x="734" y="449"/>
                  </a:cubicBezTo>
                  <a:cubicBezTo>
                    <a:pt x="734" y="448"/>
                    <a:pt x="735" y="444"/>
                    <a:pt x="734" y="446"/>
                  </a:cubicBezTo>
                  <a:cubicBezTo>
                    <a:pt x="733" y="449"/>
                    <a:pt x="731" y="445"/>
                    <a:pt x="729" y="445"/>
                  </a:cubicBezTo>
                  <a:cubicBezTo>
                    <a:pt x="729" y="449"/>
                    <a:pt x="729" y="449"/>
                    <a:pt x="729" y="450"/>
                  </a:cubicBezTo>
                  <a:cubicBezTo>
                    <a:pt x="729" y="449"/>
                    <a:pt x="732" y="450"/>
                    <a:pt x="731" y="452"/>
                  </a:cubicBezTo>
                  <a:cubicBezTo>
                    <a:pt x="730" y="450"/>
                    <a:pt x="728" y="451"/>
                    <a:pt x="727" y="452"/>
                  </a:cubicBezTo>
                  <a:cubicBezTo>
                    <a:pt x="728" y="448"/>
                    <a:pt x="727" y="448"/>
                    <a:pt x="725" y="449"/>
                  </a:cubicBezTo>
                  <a:cubicBezTo>
                    <a:pt x="726" y="448"/>
                    <a:pt x="724" y="447"/>
                    <a:pt x="726" y="445"/>
                  </a:cubicBezTo>
                  <a:cubicBezTo>
                    <a:pt x="725" y="444"/>
                    <a:pt x="724" y="444"/>
                    <a:pt x="723" y="444"/>
                  </a:cubicBezTo>
                  <a:cubicBezTo>
                    <a:pt x="724" y="446"/>
                    <a:pt x="724" y="451"/>
                    <a:pt x="723" y="451"/>
                  </a:cubicBezTo>
                  <a:cubicBezTo>
                    <a:pt x="722" y="451"/>
                    <a:pt x="722" y="451"/>
                    <a:pt x="721" y="451"/>
                  </a:cubicBezTo>
                  <a:cubicBezTo>
                    <a:pt x="722" y="450"/>
                    <a:pt x="725" y="449"/>
                    <a:pt x="723" y="448"/>
                  </a:cubicBezTo>
                  <a:cubicBezTo>
                    <a:pt x="721" y="451"/>
                    <a:pt x="721" y="445"/>
                    <a:pt x="719" y="447"/>
                  </a:cubicBezTo>
                  <a:cubicBezTo>
                    <a:pt x="719" y="445"/>
                    <a:pt x="719" y="441"/>
                    <a:pt x="719" y="442"/>
                  </a:cubicBezTo>
                  <a:cubicBezTo>
                    <a:pt x="717" y="442"/>
                    <a:pt x="718" y="444"/>
                    <a:pt x="717" y="444"/>
                  </a:cubicBezTo>
                  <a:cubicBezTo>
                    <a:pt x="718" y="440"/>
                    <a:pt x="714" y="442"/>
                    <a:pt x="714" y="440"/>
                  </a:cubicBezTo>
                  <a:cubicBezTo>
                    <a:pt x="716" y="441"/>
                    <a:pt x="720" y="436"/>
                    <a:pt x="716" y="433"/>
                  </a:cubicBezTo>
                  <a:cubicBezTo>
                    <a:pt x="716" y="434"/>
                    <a:pt x="714" y="436"/>
                    <a:pt x="714" y="435"/>
                  </a:cubicBezTo>
                  <a:cubicBezTo>
                    <a:pt x="714" y="434"/>
                    <a:pt x="714" y="434"/>
                    <a:pt x="714" y="434"/>
                  </a:cubicBezTo>
                  <a:cubicBezTo>
                    <a:pt x="713" y="436"/>
                    <a:pt x="715" y="436"/>
                    <a:pt x="715" y="437"/>
                  </a:cubicBezTo>
                  <a:cubicBezTo>
                    <a:pt x="711" y="437"/>
                    <a:pt x="711" y="440"/>
                    <a:pt x="708" y="438"/>
                  </a:cubicBezTo>
                  <a:cubicBezTo>
                    <a:pt x="710" y="437"/>
                    <a:pt x="709" y="433"/>
                    <a:pt x="707" y="434"/>
                  </a:cubicBezTo>
                  <a:cubicBezTo>
                    <a:pt x="708" y="434"/>
                    <a:pt x="709" y="437"/>
                    <a:pt x="707" y="437"/>
                  </a:cubicBezTo>
                  <a:cubicBezTo>
                    <a:pt x="707" y="435"/>
                    <a:pt x="705" y="434"/>
                    <a:pt x="706" y="436"/>
                  </a:cubicBezTo>
                  <a:cubicBezTo>
                    <a:pt x="704" y="434"/>
                    <a:pt x="703" y="438"/>
                    <a:pt x="702" y="438"/>
                  </a:cubicBezTo>
                  <a:cubicBezTo>
                    <a:pt x="702" y="437"/>
                    <a:pt x="705" y="436"/>
                    <a:pt x="703" y="435"/>
                  </a:cubicBezTo>
                  <a:cubicBezTo>
                    <a:pt x="701" y="436"/>
                    <a:pt x="697" y="434"/>
                    <a:pt x="701" y="433"/>
                  </a:cubicBezTo>
                  <a:cubicBezTo>
                    <a:pt x="699" y="432"/>
                    <a:pt x="697" y="433"/>
                    <a:pt x="697" y="432"/>
                  </a:cubicBezTo>
                  <a:cubicBezTo>
                    <a:pt x="698" y="431"/>
                    <a:pt x="699" y="432"/>
                    <a:pt x="699" y="430"/>
                  </a:cubicBezTo>
                  <a:cubicBezTo>
                    <a:pt x="698" y="429"/>
                    <a:pt x="698" y="430"/>
                    <a:pt x="696" y="429"/>
                  </a:cubicBezTo>
                  <a:cubicBezTo>
                    <a:pt x="696" y="431"/>
                    <a:pt x="696" y="432"/>
                    <a:pt x="694" y="432"/>
                  </a:cubicBezTo>
                  <a:cubicBezTo>
                    <a:pt x="696" y="427"/>
                    <a:pt x="697" y="428"/>
                    <a:pt x="699" y="425"/>
                  </a:cubicBezTo>
                  <a:cubicBezTo>
                    <a:pt x="700" y="425"/>
                    <a:pt x="700" y="425"/>
                    <a:pt x="701" y="426"/>
                  </a:cubicBezTo>
                  <a:cubicBezTo>
                    <a:pt x="700" y="427"/>
                    <a:pt x="699" y="427"/>
                    <a:pt x="700" y="428"/>
                  </a:cubicBezTo>
                  <a:cubicBezTo>
                    <a:pt x="702" y="430"/>
                    <a:pt x="702" y="427"/>
                    <a:pt x="703" y="427"/>
                  </a:cubicBezTo>
                  <a:cubicBezTo>
                    <a:pt x="704" y="428"/>
                    <a:pt x="705" y="428"/>
                    <a:pt x="707" y="428"/>
                  </a:cubicBezTo>
                  <a:cubicBezTo>
                    <a:pt x="704" y="429"/>
                    <a:pt x="708" y="431"/>
                    <a:pt x="709" y="430"/>
                  </a:cubicBezTo>
                  <a:cubicBezTo>
                    <a:pt x="707" y="429"/>
                    <a:pt x="706" y="425"/>
                    <a:pt x="708" y="424"/>
                  </a:cubicBezTo>
                  <a:cubicBezTo>
                    <a:pt x="709" y="424"/>
                    <a:pt x="710" y="427"/>
                    <a:pt x="711" y="426"/>
                  </a:cubicBezTo>
                  <a:cubicBezTo>
                    <a:pt x="708" y="425"/>
                    <a:pt x="713" y="423"/>
                    <a:pt x="714" y="423"/>
                  </a:cubicBezTo>
                  <a:cubicBezTo>
                    <a:pt x="715" y="420"/>
                    <a:pt x="714" y="418"/>
                    <a:pt x="712" y="416"/>
                  </a:cubicBezTo>
                  <a:cubicBezTo>
                    <a:pt x="714" y="416"/>
                    <a:pt x="715" y="416"/>
                    <a:pt x="715" y="418"/>
                  </a:cubicBezTo>
                  <a:cubicBezTo>
                    <a:pt x="714" y="418"/>
                    <a:pt x="714" y="419"/>
                    <a:pt x="716" y="419"/>
                  </a:cubicBezTo>
                  <a:cubicBezTo>
                    <a:pt x="715" y="414"/>
                    <a:pt x="720" y="413"/>
                    <a:pt x="720" y="413"/>
                  </a:cubicBezTo>
                  <a:cubicBezTo>
                    <a:pt x="716" y="410"/>
                    <a:pt x="712" y="408"/>
                    <a:pt x="711" y="404"/>
                  </a:cubicBezTo>
                  <a:cubicBezTo>
                    <a:pt x="712" y="405"/>
                    <a:pt x="713" y="406"/>
                    <a:pt x="714" y="404"/>
                  </a:cubicBezTo>
                  <a:cubicBezTo>
                    <a:pt x="712" y="404"/>
                    <a:pt x="714" y="401"/>
                    <a:pt x="711" y="401"/>
                  </a:cubicBezTo>
                  <a:cubicBezTo>
                    <a:pt x="710" y="404"/>
                    <a:pt x="708" y="405"/>
                    <a:pt x="706" y="406"/>
                  </a:cubicBezTo>
                  <a:cubicBezTo>
                    <a:pt x="707" y="405"/>
                    <a:pt x="706" y="405"/>
                    <a:pt x="707" y="403"/>
                  </a:cubicBezTo>
                  <a:cubicBezTo>
                    <a:pt x="702" y="402"/>
                    <a:pt x="702" y="398"/>
                    <a:pt x="699" y="398"/>
                  </a:cubicBezTo>
                  <a:cubicBezTo>
                    <a:pt x="700" y="398"/>
                    <a:pt x="701" y="398"/>
                    <a:pt x="701" y="397"/>
                  </a:cubicBezTo>
                  <a:cubicBezTo>
                    <a:pt x="699" y="396"/>
                    <a:pt x="699" y="398"/>
                    <a:pt x="697" y="397"/>
                  </a:cubicBezTo>
                  <a:cubicBezTo>
                    <a:pt x="697" y="393"/>
                    <a:pt x="693" y="393"/>
                    <a:pt x="692" y="392"/>
                  </a:cubicBezTo>
                  <a:cubicBezTo>
                    <a:pt x="694" y="391"/>
                    <a:pt x="695" y="390"/>
                    <a:pt x="696" y="387"/>
                  </a:cubicBezTo>
                  <a:close/>
                  <a:moveTo>
                    <a:pt x="733" y="403"/>
                  </a:moveTo>
                  <a:cubicBezTo>
                    <a:pt x="735" y="405"/>
                    <a:pt x="734" y="401"/>
                    <a:pt x="735" y="400"/>
                  </a:cubicBezTo>
                  <a:cubicBezTo>
                    <a:pt x="734" y="400"/>
                    <a:pt x="734" y="400"/>
                    <a:pt x="733" y="400"/>
                  </a:cubicBezTo>
                  <a:cubicBezTo>
                    <a:pt x="732" y="402"/>
                    <a:pt x="735" y="402"/>
                    <a:pt x="733" y="403"/>
                  </a:cubicBezTo>
                  <a:close/>
                  <a:moveTo>
                    <a:pt x="734" y="395"/>
                  </a:moveTo>
                  <a:cubicBezTo>
                    <a:pt x="734" y="397"/>
                    <a:pt x="730" y="398"/>
                    <a:pt x="732" y="400"/>
                  </a:cubicBezTo>
                  <a:cubicBezTo>
                    <a:pt x="733" y="399"/>
                    <a:pt x="735" y="396"/>
                    <a:pt x="734" y="395"/>
                  </a:cubicBezTo>
                  <a:close/>
                  <a:moveTo>
                    <a:pt x="717" y="395"/>
                  </a:moveTo>
                  <a:cubicBezTo>
                    <a:pt x="720" y="397"/>
                    <a:pt x="718" y="397"/>
                    <a:pt x="720" y="400"/>
                  </a:cubicBezTo>
                  <a:cubicBezTo>
                    <a:pt x="720" y="399"/>
                    <a:pt x="723" y="401"/>
                    <a:pt x="723" y="399"/>
                  </a:cubicBezTo>
                  <a:cubicBezTo>
                    <a:pt x="722" y="396"/>
                    <a:pt x="718" y="395"/>
                    <a:pt x="716" y="392"/>
                  </a:cubicBezTo>
                  <a:cubicBezTo>
                    <a:pt x="716" y="394"/>
                    <a:pt x="717" y="394"/>
                    <a:pt x="717" y="395"/>
                  </a:cubicBezTo>
                  <a:close/>
                  <a:moveTo>
                    <a:pt x="291" y="302"/>
                  </a:moveTo>
                  <a:cubicBezTo>
                    <a:pt x="291" y="302"/>
                    <a:pt x="290" y="302"/>
                    <a:pt x="289" y="303"/>
                  </a:cubicBezTo>
                  <a:cubicBezTo>
                    <a:pt x="290" y="304"/>
                    <a:pt x="291" y="304"/>
                    <a:pt x="292" y="303"/>
                  </a:cubicBezTo>
                  <a:cubicBezTo>
                    <a:pt x="293" y="301"/>
                    <a:pt x="289" y="299"/>
                    <a:pt x="290" y="301"/>
                  </a:cubicBezTo>
                  <a:cubicBezTo>
                    <a:pt x="291" y="301"/>
                    <a:pt x="291" y="301"/>
                    <a:pt x="291" y="302"/>
                  </a:cubicBezTo>
                  <a:close/>
                  <a:moveTo>
                    <a:pt x="303" y="320"/>
                  </a:moveTo>
                  <a:cubicBezTo>
                    <a:pt x="305" y="320"/>
                    <a:pt x="305" y="319"/>
                    <a:pt x="306" y="320"/>
                  </a:cubicBezTo>
                  <a:cubicBezTo>
                    <a:pt x="303" y="322"/>
                    <a:pt x="303" y="324"/>
                    <a:pt x="304" y="326"/>
                  </a:cubicBezTo>
                  <a:cubicBezTo>
                    <a:pt x="304" y="325"/>
                    <a:pt x="302" y="325"/>
                    <a:pt x="300" y="324"/>
                  </a:cubicBezTo>
                  <a:cubicBezTo>
                    <a:pt x="299" y="325"/>
                    <a:pt x="299" y="327"/>
                    <a:pt x="298" y="328"/>
                  </a:cubicBezTo>
                  <a:cubicBezTo>
                    <a:pt x="299" y="326"/>
                    <a:pt x="295" y="324"/>
                    <a:pt x="294" y="326"/>
                  </a:cubicBezTo>
                  <a:cubicBezTo>
                    <a:pt x="295" y="326"/>
                    <a:pt x="295" y="327"/>
                    <a:pt x="294" y="327"/>
                  </a:cubicBezTo>
                  <a:cubicBezTo>
                    <a:pt x="294" y="326"/>
                    <a:pt x="293" y="326"/>
                    <a:pt x="293" y="325"/>
                  </a:cubicBezTo>
                  <a:cubicBezTo>
                    <a:pt x="294" y="322"/>
                    <a:pt x="294" y="322"/>
                    <a:pt x="295" y="324"/>
                  </a:cubicBezTo>
                  <a:cubicBezTo>
                    <a:pt x="295" y="323"/>
                    <a:pt x="297" y="320"/>
                    <a:pt x="295" y="320"/>
                  </a:cubicBezTo>
                  <a:cubicBezTo>
                    <a:pt x="295" y="321"/>
                    <a:pt x="294" y="322"/>
                    <a:pt x="293" y="321"/>
                  </a:cubicBezTo>
                  <a:cubicBezTo>
                    <a:pt x="292" y="322"/>
                    <a:pt x="293" y="323"/>
                    <a:pt x="292" y="323"/>
                  </a:cubicBezTo>
                  <a:cubicBezTo>
                    <a:pt x="289" y="322"/>
                    <a:pt x="290" y="322"/>
                    <a:pt x="288" y="324"/>
                  </a:cubicBezTo>
                  <a:cubicBezTo>
                    <a:pt x="289" y="322"/>
                    <a:pt x="289" y="321"/>
                    <a:pt x="288" y="320"/>
                  </a:cubicBezTo>
                  <a:cubicBezTo>
                    <a:pt x="286" y="321"/>
                    <a:pt x="286" y="320"/>
                    <a:pt x="283" y="319"/>
                  </a:cubicBezTo>
                  <a:cubicBezTo>
                    <a:pt x="282" y="321"/>
                    <a:pt x="283" y="322"/>
                    <a:pt x="282" y="323"/>
                  </a:cubicBezTo>
                  <a:cubicBezTo>
                    <a:pt x="279" y="319"/>
                    <a:pt x="277" y="323"/>
                    <a:pt x="273" y="322"/>
                  </a:cubicBezTo>
                  <a:cubicBezTo>
                    <a:pt x="271" y="320"/>
                    <a:pt x="274" y="321"/>
                    <a:pt x="274" y="318"/>
                  </a:cubicBezTo>
                  <a:cubicBezTo>
                    <a:pt x="271" y="317"/>
                    <a:pt x="271" y="320"/>
                    <a:pt x="270" y="321"/>
                  </a:cubicBezTo>
                  <a:cubicBezTo>
                    <a:pt x="270" y="320"/>
                    <a:pt x="271" y="318"/>
                    <a:pt x="271" y="317"/>
                  </a:cubicBezTo>
                  <a:cubicBezTo>
                    <a:pt x="266" y="314"/>
                    <a:pt x="268" y="312"/>
                    <a:pt x="263" y="314"/>
                  </a:cubicBezTo>
                  <a:cubicBezTo>
                    <a:pt x="264" y="315"/>
                    <a:pt x="265" y="316"/>
                    <a:pt x="265" y="318"/>
                  </a:cubicBezTo>
                  <a:cubicBezTo>
                    <a:pt x="263" y="323"/>
                    <a:pt x="260" y="324"/>
                    <a:pt x="257" y="326"/>
                  </a:cubicBezTo>
                  <a:cubicBezTo>
                    <a:pt x="259" y="322"/>
                    <a:pt x="256" y="322"/>
                    <a:pt x="257" y="319"/>
                  </a:cubicBezTo>
                  <a:cubicBezTo>
                    <a:pt x="256" y="320"/>
                    <a:pt x="254" y="314"/>
                    <a:pt x="253" y="318"/>
                  </a:cubicBezTo>
                  <a:cubicBezTo>
                    <a:pt x="253" y="317"/>
                    <a:pt x="253" y="316"/>
                    <a:pt x="253" y="315"/>
                  </a:cubicBezTo>
                  <a:cubicBezTo>
                    <a:pt x="251" y="314"/>
                    <a:pt x="249" y="317"/>
                    <a:pt x="250" y="317"/>
                  </a:cubicBezTo>
                  <a:cubicBezTo>
                    <a:pt x="251" y="317"/>
                    <a:pt x="253" y="322"/>
                    <a:pt x="250" y="322"/>
                  </a:cubicBezTo>
                  <a:cubicBezTo>
                    <a:pt x="249" y="321"/>
                    <a:pt x="246" y="322"/>
                    <a:pt x="247" y="320"/>
                  </a:cubicBezTo>
                  <a:cubicBezTo>
                    <a:pt x="248" y="319"/>
                    <a:pt x="245" y="316"/>
                    <a:pt x="246" y="315"/>
                  </a:cubicBezTo>
                  <a:cubicBezTo>
                    <a:pt x="241" y="316"/>
                    <a:pt x="238" y="310"/>
                    <a:pt x="238" y="307"/>
                  </a:cubicBezTo>
                  <a:cubicBezTo>
                    <a:pt x="238" y="308"/>
                    <a:pt x="238" y="309"/>
                    <a:pt x="237" y="309"/>
                  </a:cubicBezTo>
                  <a:cubicBezTo>
                    <a:pt x="237" y="308"/>
                    <a:pt x="237" y="307"/>
                    <a:pt x="236" y="307"/>
                  </a:cubicBezTo>
                  <a:cubicBezTo>
                    <a:pt x="236" y="311"/>
                    <a:pt x="237" y="311"/>
                    <a:pt x="238" y="312"/>
                  </a:cubicBezTo>
                  <a:cubicBezTo>
                    <a:pt x="236" y="314"/>
                    <a:pt x="234" y="317"/>
                    <a:pt x="233" y="319"/>
                  </a:cubicBezTo>
                  <a:cubicBezTo>
                    <a:pt x="232" y="317"/>
                    <a:pt x="231" y="318"/>
                    <a:pt x="229" y="318"/>
                  </a:cubicBezTo>
                  <a:cubicBezTo>
                    <a:pt x="229" y="314"/>
                    <a:pt x="229" y="316"/>
                    <a:pt x="227" y="316"/>
                  </a:cubicBezTo>
                  <a:cubicBezTo>
                    <a:pt x="228" y="313"/>
                    <a:pt x="225" y="314"/>
                    <a:pt x="225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312"/>
                    <a:pt x="223" y="315"/>
                    <a:pt x="220" y="313"/>
                  </a:cubicBezTo>
                  <a:cubicBezTo>
                    <a:pt x="220" y="314"/>
                    <a:pt x="220" y="315"/>
                    <a:pt x="221" y="316"/>
                  </a:cubicBezTo>
                  <a:cubicBezTo>
                    <a:pt x="219" y="316"/>
                    <a:pt x="217" y="315"/>
                    <a:pt x="215" y="317"/>
                  </a:cubicBezTo>
                  <a:cubicBezTo>
                    <a:pt x="216" y="315"/>
                    <a:pt x="213" y="313"/>
                    <a:pt x="213" y="315"/>
                  </a:cubicBezTo>
                  <a:cubicBezTo>
                    <a:pt x="213" y="315"/>
                    <a:pt x="209" y="318"/>
                    <a:pt x="206" y="316"/>
                  </a:cubicBezTo>
                  <a:cubicBezTo>
                    <a:pt x="205" y="320"/>
                    <a:pt x="202" y="317"/>
                    <a:pt x="199" y="320"/>
                  </a:cubicBezTo>
                  <a:cubicBezTo>
                    <a:pt x="201" y="321"/>
                    <a:pt x="201" y="319"/>
                    <a:pt x="202" y="322"/>
                  </a:cubicBezTo>
                  <a:cubicBezTo>
                    <a:pt x="199" y="321"/>
                    <a:pt x="202" y="323"/>
                    <a:pt x="200" y="323"/>
                  </a:cubicBezTo>
                  <a:cubicBezTo>
                    <a:pt x="197" y="323"/>
                    <a:pt x="200" y="320"/>
                    <a:pt x="198" y="320"/>
                  </a:cubicBezTo>
                  <a:cubicBezTo>
                    <a:pt x="198" y="322"/>
                    <a:pt x="196" y="323"/>
                    <a:pt x="194" y="325"/>
                  </a:cubicBezTo>
                  <a:cubicBezTo>
                    <a:pt x="198" y="327"/>
                    <a:pt x="201" y="328"/>
                    <a:pt x="201" y="332"/>
                  </a:cubicBezTo>
                  <a:cubicBezTo>
                    <a:pt x="204" y="332"/>
                    <a:pt x="203" y="333"/>
                    <a:pt x="204" y="331"/>
                  </a:cubicBezTo>
                  <a:cubicBezTo>
                    <a:pt x="205" y="333"/>
                    <a:pt x="206" y="332"/>
                    <a:pt x="207" y="333"/>
                  </a:cubicBezTo>
                  <a:cubicBezTo>
                    <a:pt x="206" y="334"/>
                    <a:pt x="205" y="336"/>
                    <a:pt x="206" y="337"/>
                  </a:cubicBezTo>
                  <a:cubicBezTo>
                    <a:pt x="204" y="336"/>
                    <a:pt x="203" y="336"/>
                    <a:pt x="202" y="335"/>
                  </a:cubicBezTo>
                  <a:cubicBezTo>
                    <a:pt x="200" y="339"/>
                    <a:pt x="196" y="339"/>
                    <a:pt x="194" y="342"/>
                  </a:cubicBezTo>
                  <a:cubicBezTo>
                    <a:pt x="200" y="344"/>
                    <a:pt x="197" y="349"/>
                    <a:pt x="199" y="351"/>
                  </a:cubicBezTo>
                  <a:cubicBezTo>
                    <a:pt x="197" y="351"/>
                    <a:pt x="196" y="352"/>
                    <a:pt x="195" y="354"/>
                  </a:cubicBezTo>
                  <a:cubicBezTo>
                    <a:pt x="196" y="354"/>
                    <a:pt x="196" y="355"/>
                    <a:pt x="197" y="355"/>
                  </a:cubicBezTo>
                  <a:cubicBezTo>
                    <a:pt x="198" y="353"/>
                    <a:pt x="198" y="352"/>
                    <a:pt x="199" y="355"/>
                  </a:cubicBezTo>
                  <a:cubicBezTo>
                    <a:pt x="200" y="352"/>
                    <a:pt x="201" y="350"/>
                    <a:pt x="201" y="347"/>
                  </a:cubicBezTo>
                  <a:cubicBezTo>
                    <a:pt x="203" y="348"/>
                    <a:pt x="203" y="348"/>
                    <a:pt x="205" y="346"/>
                  </a:cubicBezTo>
                  <a:cubicBezTo>
                    <a:pt x="205" y="351"/>
                    <a:pt x="201" y="351"/>
                    <a:pt x="201" y="356"/>
                  </a:cubicBezTo>
                  <a:cubicBezTo>
                    <a:pt x="202" y="354"/>
                    <a:pt x="202" y="359"/>
                    <a:pt x="201" y="360"/>
                  </a:cubicBezTo>
                  <a:cubicBezTo>
                    <a:pt x="204" y="361"/>
                    <a:pt x="206" y="361"/>
                    <a:pt x="205" y="365"/>
                  </a:cubicBezTo>
                  <a:cubicBezTo>
                    <a:pt x="209" y="364"/>
                    <a:pt x="207" y="368"/>
                    <a:pt x="210" y="368"/>
                  </a:cubicBezTo>
                  <a:cubicBezTo>
                    <a:pt x="210" y="367"/>
                    <a:pt x="211" y="366"/>
                    <a:pt x="211" y="366"/>
                  </a:cubicBezTo>
                  <a:cubicBezTo>
                    <a:pt x="211" y="371"/>
                    <a:pt x="218" y="363"/>
                    <a:pt x="219" y="369"/>
                  </a:cubicBezTo>
                  <a:cubicBezTo>
                    <a:pt x="218" y="368"/>
                    <a:pt x="217" y="368"/>
                    <a:pt x="216" y="369"/>
                  </a:cubicBezTo>
                  <a:cubicBezTo>
                    <a:pt x="217" y="369"/>
                    <a:pt x="217" y="371"/>
                    <a:pt x="218" y="372"/>
                  </a:cubicBezTo>
                  <a:cubicBezTo>
                    <a:pt x="215" y="370"/>
                    <a:pt x="215" y="373"/>
                    <a:pt x="216" y="374"/>
                  </a:cubicBezTo>
                  <a:cubicBezTo>
                    <a:pt x="217" y="371"/>
                    <a:pt x="220" y="373"/>
                    <a:pt x="222" y="371"/>
                  </a:cubicBezTo>
                  <a:cubicBezTo>
                    <a:pt x="221" y="372"/>
                    <a:pt x="223" y="372"/>
                    <a:pt x="223" y="372"/>
                  </a:cubicBezTo>
                  <a:cubicBezTo>
                    <a:pt x="223" y="376"/>
                    <a:pt x="221" y="376"/>
                    <a:pt x="219" y="378"/>
                  </a:cubicBezTo>
                  <a:cubicBezTo>
                    <a:pt x="220" y="378"/>
                    <a:pt x="219" y="380"/>
                    <a:pt x="220" y="380"/>
                  </a:cubicBezTo>
                  <a:cubicBezTo>
                    <a:pt x="220" y="378"/>
                    <a:pt x="222" y="378"/>
                    <a:pt x="224" y="379"/>
                  </a:cubicBezTo>
                  <a:cubicBezTo>
                    <a:pt x="224" y="376"/>
                    <a:pt x="227" y="377"/>
                    <a:pt x="228" y="375"/>
                  </a:cubicBezTo>
                  <a:cubicBezTo>
                    <a:pt x="229" y="376"/>
                    <a:pt x="231" y="378"/>
                    <a:pt x="232" y="377"/>
                  </a:cubicBezTo>
                  <a:cubicBezTo>
                    <a:pt x="232" y="377"/>
                    <a:pt x="232" y="376"/>
                    <a:pt x="232" y="376"/>
                  </a:cubicBezTo>
                  <a:cubicBezTo>
                    <a:pt x="234" y="377"/>
                    <a:pt x="232" y="380"/>
                    <a:pt x="235" y="380"/>
                  </a:cubicBezTo>
                  <a:cubicBezTo>
                    <a:pt x="237" y="381"/>
                    <a:pt x="232" y="377"/>
                    <a:pt x="235" y="377"/>
                  </a:cubicBezTo>
                  <a:cubicBezTo>
                    <a:pt x="237" y="380"/>
                    <a:pt x="234" y="381"/>
                    <a:pt x="235" y="383"/>
                  </a:cubicBezTo>
                  <a:cubicBezTo>
                    <a:pt x="233" y="381"/>
                    <a:pt x="232" y="383"/>
                    <a:pt x="231" y="383"/>
                  </a:cubicBezTo>
                  <a:cubicBezTo>
                    <a:pt x="231" y="383"/>
                    <a:pt x="231" y="379"/>
                    <a:pt x="230" y="381"/>
                  </a:cubicBezTo>
                  <a:cubicBezTo>
                    <a:pt x="231" y="385"/>
                    <a:pt x="228" y="383"/>
                    <a:pt x="227" y="384"/>
                  </a:cubicBezTo>
                  <a:cubicBezTo>
                    <a:pt x="228" y="386"/>
                    <a:pt x="228" y="385"/>
                    <a:pt x="230" y="385"/>
                  </a:cubicBezTo>
                  <a:cubicBezTo>
                    <a:pt x="229" y="386"/>
                    <a:pt x="230" y="387"/>
                    <a:pt x="230" y="387"/>
                  </a:cubicBezTo>
                  <a:cubicBezTo>
                    <a:pt x="228" y="385"/>
                    <a:pt x="224" y="388"/>
                    <a:pt x="227" y="390"/>
                  </a:cubicBezTo>
                  <a:cubicBezTo>
                    <a:pt x="225" y="387"/>
                    <a:pt x="223" y="388"/>
                    <a:pt x="221" y="390"/>
                  </a:cubicBezTo>
                  <a:cubicBezTo>
                    <a:pt x="221" y="390"/>
                    <a:pt x="221" y="389"/>
                    <a:pt x="220" y="390"/>
                  </a:cubicBezTo>
                  <a:cubicBezTo>
                    <a:pt x="221" y="392"/>
                    <a:pt x="227" y="391"/>
                    <a:pt x="228" y="393"/>
                  </a:cubicBezTo>
                  <a:cubicBezTo>
                    <a:pt x="226" y="393"/>
                    <a:pt x="226" y="395"/>
                    <a:pt x="224" y="396"/>
                  </a:cubicBezTo>
                  <a:cubicBezTo>
                    <a:pt x="229" y="396"/>
                    <a:pt x="229" y="391"/>
                    <a:pt x="233" y="393"/>
                  </a:cubicBezTo>
                  <a:cubicBezTo>
                    <a:pt x="232" y="392"/>
                    <a:pt x="232" y="391"/>
                    <a:pt x="233" y="391"/>
                  </a:cubicBezTo>
                  <a:cubicBezTo>
                    <a:pt x="233" y="392"/>
                    <a:pt x="235" y="392"/>
                    <a:pt x="234" y="394"/>
                  </a:cubicBezTo>
                  <a:cubicBezTo>
                    <a:pt x="233" y="394"/>
                    <a:pt x="233" y="395"/>
                    <a:pt x="231" y="394"/>
                  </a:cubicBezTo>
                  <a:cubicBezTo>
                    <a:pt x="230" y="399"/>
                    <a:pt x="228" y="404"/>
                    <a:pt x="226" y="406"/>
                  </a:cubicBezTo>
                  <a:cubicBezTo>
                    <a:pt x="228" y="406"/>
                    <a:pt x="228" y="404"/>
                    <a:pt x="229" y="404"/>
                  </a:cubicBezTo>
                  <a:cubicBezTo>
                    <a:pt x="229" y="405"/>
                    <a:pt x="228" y="406"/>
                    <a:pt x="228" y="406"/>
                  </a:cubicBezTo>
                  <a:cubicBezTo>
                    <a:pt x="229" y="407"/>
                    <a:pt x="229" y="405"/>
                    <a:pt x="230" y="405"/>
                  </a:cubicBezTo>
                  <a:cubicBezTo>
                    <a:pt x="231" y="407"/>
                    <a:pt x="231" y="413"/>
                    <a:pt x="231" y="410"/>
                  </a:cubicBezTo>
                  <a:cubicBezTo>
                    <a:pt x="231" y="413"/>
                    <a:pt x="233" y="416"/>
                    <a:pt x="229" y="416"/>
                  </a:cubicBezTo>
                  <a:cubicBezTo>
                    <a:pt x="231" y="415"/>
                    <a:pt x="230" y="415"/>
                    <a:pt x="228" y="414"/>
                  </a:cubicBezTo>
                  <a:cubicBezTo>
                    <a:pt x="230" y="416"/>
                    <a:pt x="229" y="420"/>
                    <a:pt x="232" y="420"/>
                  </a:cubicBezTo>
                  <a:cubicBezTo>
                    <a:pt x="231" y="420"/>
                    <a:pt x="231" y="418"/>
                    <a:pt x="232" y="419"/>
                  </a:cubicBezTo>
                  <a:cubicBezTo>
                    <a:pt x="232" y="416"/>
                    <a:pt x="233" y="416"/>
                    <a:pt x="232" y="411"/>
                  </a:cubicBezTo>
                  <a:cubicBezTo>
                    <a:pt x="233" y="413"/>
                    <a:pt x="235" y="411"/>
                    <a:pt x="236" y="414"/>
                  </a:cubicBezTo>
                  <a:cubicBezTo>
                    <a:pt x="239" y="409"/>
                    <a:pt x="240" y="407"/>
                    <a:pt x="241" y="406"/>
                  </a:cubicBezTo>
                  <a:cubicBezTo>
                    <a:pt x="241" y="403"/>
                    <a:pt x="243" y="402"/>
                    <a:pt x="243" y="401"/>
                  </a:cubicBezTo>
                  <a:cubicBezTo>
                    <a:pt x="243" y="402"/>
                    <a:pt x="245" y="402"/>
                    <a:pt x="246" y="404"/>
                  </a:cubicBezTo>
                  <a:cubicBezTo>
                    <a:pt x="244" y="407"/>
                    <a:pt x="248" y="410"/>
                    <a:pt x="246" y="413"/>
                  </a:cubicBezTo>
                  <a:cubicBezTo>
                    <a:pt x="248" y="413"/>
                    <a:pt x="247" y="417"/>
                    <a:pt x="249" y="415"/>
                  </a:cubicBezTo>
                  <a:cubicBezTo>
                    <a:pt x="247" y="414"/>
                    <a:pt x="251" y="413"/>
                    <a:pt x="251" y="412"/>
                  </a:cubicBezTo>
                  <a:cubicBezTo>
                    <a:pt x="249" y="416"/>
                    <a:pt x="253" y="414"/>
                    <a:pt x="254" y="415"/>
                  </a:cubicBezTo>
                  <a:cubicBezTo>
                    <a:pt x="252" y="420"/>
                    <a:pt x="255" y="421"/>
                    <a:pt x="251" y="422"/>
                  </a:cubicBezTo>
                  <a:cubicBezTo>
                    <a:pt x="252" y="422"/>
                    <a:pt x="253" y="422"/>
                    <a:pt x="254" y="422"/>
                  </a:cubicBezTo>
                  <a:cubicBezTo>
                    <a:pt x="253" y="423"/>
                    <a:pt x="253" y="424"/>
                    <a:pt x="253" y="425"/>
                  </a:cubicBezTo>
                  <a:cubicBezTo>
                    <a:pt x="254" y="425"/>
                    <a:pt x="255" y="425"/>
                    <a:pt x="255" y="426"/>
                  </a:cubicBezTo>
                  <a:cubicBezTo>
                    <a:pt x="254" y="426"/>
                    <a:pt x="253" y="426"/>
                    <a:pt x="252" y="426"/>
                  </a:cubicBezTo>
                  <a:cubicBezTo>
                    <a:pt x="252" y="425"/>
                    <a:pt x="252" y="424"/>
                    <a:pt x="253" y="424"/>
                  </a:cubicBezTo>
                  <a:cubicBezTo>
                    <a:pt x="250" y="422"/>
                    <a:pt x="248" y="425"/>
                    <a:pt x="249" y="426"/>
                  </a:cubicBezTo>
                  <a:cubicBezTo>
                    <a:pt x="250" y="425"/>
                    <a:pt x="253" y="425"/>
                    <a:pt x="252" y="428"/>
                  </a:cubicBezTo>
                  <a:cubicBezTo>
                    <a:pt x="250" y="427"/>
                    <a:pt x="250" y="429"/>
                    <a:pt x="249" y="429"/>
                  </a:cubicBezTo>
                  <a:cubicBezTo>
                    <a:pt x="253" y="429"/>
                    <a:pt x="249" y="430"/>
                    <a:pt x="251" y="431"/>
                  </a:cubicBezTo>
                  <a:cubicBezTo>
                    <a:pt x="253" y="431"/>
                    <a:pt x="251" y="427"/>
                    <a:pt x="255" y="428"/>
                  </a:cubicBezTo>
                  <a:cubicBezTo>
                    <a:pt x="253" y="429"/>
                    <a:pt x="254" y="429"/>
                    <a:pt x="254" y="431"/>
                  </a:cubicBezTo>
                  <a:cubicBezTo>
                    <a:pt x="252" y="431"/>
                    <a:pt x="251" y="432"/>
                    <a:pt x="250" y="433"/>
                  </a:cubicBezTo>
                  <a:cubicBezTo>
                    <a:pt x="254" y="433"/>
                    <a:pt x="256" y="435"/>
                    <a:pt x="257" y="439"/>
                  </a:cubicBezTo>
                  <a:cubicBezTo>
                    <a:pt x="257" y="439"/>
                    <a:pt x="258" y="438"/>
                    <a:pt x="258" y="438"/>
                  </a:cubicBezTo>
                  <a:cubicBezTo>
                    <a:pt x="259" y="438"/>
                    <a:pt x="259" y="439"/>
                    <a:pt x="259" y="439"/>
                  </a:cubicBezTo>
                  <a:cubicBezTo>
                    <a:pt x="259" y="436"/>
                    <a:pt x="257" y="435"/>
                    <a:pt x="256" y="432"/>
                  </a:cubicBezTo>
                  <a:cubicBezTo>
                    <a:pt x="258" y="436"/>
                    <a:pt x="265" y="426"/>
                    <a:pt x="261" y="429"/>
                  </a:cubicBezTo>
                  <a:cubicBezTo>
                    <a:pt x="262" y="426"/>
                    <a:pt x="263" y="424"/>
                    <a:pt x="265" y="423"/>
                  </a:cubicBezTo>
                  <a:cubicBezTo>
                    <a:pt x="266" y="424"/>
                    <a:pt x="266" y="427"/>
                    <a:pt x="267" y="425"/>
                  </a:cubicBezTo>
                  <a:cubicBezTo>
                    <a:pt x="266" y="424"/>
                    <a:pt x="269" y="424"/>
                    <a:pt x="269" y="422"/>
                  </a:cubicBezTo>
                  <a:cubicBezTo>
                    <a:pt x="269" y="422"/>
                    <a:pt x="268" y="422"/>
                    <a:pt x="268" y="421"/>
                  </a:cubicBezTo>
                  <a:cubicBezTo>
                    <a:pt x="271" y="422"/>
                    <a:pt x="268" y="418"/>
                    <a:pt x="270" y="418"/>
                  </a:cubicBezTo>
                  <a:cubicBezTo>
                    <a:pt x="270" y="419"/>
                    <a:pt x="271" y="419"/>
                    <a:pt x="271" y="420"/>
                  </a:cubicBezTo>
                  <a:cubicBezTo>
                    <a:pt x="270" y="421"/>
                    <a:pt x="271" y="424"/>
                    <a:pt x="269" y="426"/>
                  </a:cubicBezTo>
                  <a:cubicBezTo>
                    <a:pt x="273" y="425"/>
                    <a:pt x="272" y="428"/>
                    <a:pt x="271" y="430"/>
                  </a:cubicBezTo>
                  <a:cubicBezTo>
                    <a:pt x="273" y="431"/>
                    <a:pt x="274" y="428"/>
                    <a:pt x="274" y="430"/>
                  </a:cubicBezTo>
                  <a:cubicBezTo>
                    <a:pt x="272" y="433"/>
                    <a:pt x="284" y="436"/>
                    <a:pt x="278" y="439"/>
                  </a:cubicBezTo>
                  <a:cubicBezTo>
                    <a:pt x="280" y="440"/>
                    <a:pt x="281" y="439"/>
                    <a:pt x="282" y="439"/>
                  </a:cubicBezTo>
                  <a:cubicBezTo>
                    <a:pt x="284" y="441"/>
                    <a:pt x="284" y="442"/>
                    <a:pt x="285" y="443"/>
                  </a:cubicBezTo>
                  <a:cubicBezTo>
                    <a:pt x="288" y="443"/>
                    <a:pt x="284" y="440"/>
                    <a:pt x="286" y="440"/>
                  </a:cubicBezTo>
                  <a:cubicBezTo>
                    <a:pt x="286" y="442"/>
                    <a:pt x="290" y="445"/>
                    <a:pt x="291" y="445"/>
                  </a:cubicBezTo>
                  <a:cubicBezTo>
                    <a:pt x="288" y="444"/>
                    <a:pt x="292" y="442"/>
                    <a:pt x="289" y="443"/>
                  </a:cubicBezTo>
                  <a:cubicBezTo>
                    <a:pt x="289" y="438"/>
                    <a:pt x="291" y="438"/>
                    <a:pt x="295" y="437"/>
                  </a:cubicBezTo>
                  <a:cubicBezTo>
                    <a:pt x="294" y="436"/>
                    <a:pt x="293" y="434"/>
                    <a:pt x="293" y="433"/>
                  </a:cubicBezTo>
                  <a:cubicBezTo>
                    <a:pt x="293" y="432"/>
                    <a:pt x="297" y="431"/>
                    <a:pt x="296" y="431"/>
                  </a:cubicBezTo>
                  <a:cubicBezTo>
                    <a:pt x="293" y="432"/>
                    <a:pt x="294" y="428"/>
                    <a:pt x="294" y="428"/>
                  </a:cubicBezTo>
                  <a:cubicBezTo>
                    <a:pt x="294" y="432"/>
                    <a:pt x="290" y="431"/>
                    <a:pt x="290" y="436"/>
                  </a:cubicBezTo>
                  <a:cubicBezTo>
                    <a:pt x="288" y="437"/>
                    <a:pt x="288" y="436"/>
                    <a:pt x="286" y="436"/>
                  </a:cubicBezTo>
                  <a:cubicBezTo>
                    <a:pt x="286" y="434"/>
                    <a:pt x="287" y="431"/>
                    <a:pt x="288" y="431"/>
                  </a:cubicBezTo>
                  <a:cubicBezTo>
                    <a:pt x="287" y="431"/>
                    <a:pt x="286" y="430"/>
                    <a:pt x="287" y="428"/>
                  </a:cubicBezTo>
                  <a:cubicBezTo>
                    <a:pt x="285" y="428"/>
                    <a:pt x="284" y="429"/>
                    <a:pt x="284" y="427"/>
                  </a:cubicBezTo>
                  <a:cubicBezTo>
                    <a:pt x="287" y="425"/>
                    <a:pt x="285" y="421"/>
                    <a:pt x="283" y="421"/>
                  </a:cubicBezTo>
                  <a:cubicBezTo>
                    <a:pt x="285" y="421"/>
                    <a:pt x="285" y="420"/>
                    <a:pt x="285" y="419"/>
                  </a:cubicBezTo>
                  <a:cubicBezTo>
                    <a:pt x="282" y="420"/>
                    <a:pt x="279" y="419"/>
                    <a:pt x="272" y="420"/>
                  </a:cubicBezTo>
                  <a:cubicBezTo>
                    <a:pt x="271" y="418"/>
                    <a:pt x="274" y="414"/>
                    <a:pt x="272" y="413"/>
                  </a:cubicBezTo>
                  <a:cubicBezTo>
                    <a:pt x="272" y="414"/>
                    <a:pt x="271" y="414"/>
                    <a:pt x="271" y="413"/>
                  </a:cubicBezTo>
                  <a:cubicBezTo>
                    <a:pt x="271" y="415"/>
                    <a:pt x="270" y="416"/>
                    <a:pt x="267" y="415"/>
                  </a:cubicBezTo>
                  <a:cubicBezTo>
                    <a:pt x="266" y="412"/>
                    <a:pt x="269" y="412"/>
                    <a:pt x="271" y="411"/>
                  </a:cubicBezTo>
                  <a:cubicBezTo>
                    <a:pt x="265" y="411"/>
                    <a:pt x="270" y="405"/>
                    <a:pt x="266" y="406"/>
                  </a:cubicBezTo>
                  <a:cubicBezTo>
                    <a:pt x="268" y="408"/>
                    <a:pt x="265" y="407"/>
                    <a:pt x="265" y="406"/>
                  </a:cubicBezTo>
                  <a:cubicBezTo>
                    <a:pt x="264" y="407"/>
                    <a:pt x="266" y="408"/>
                    <a:pt x="264" y="408"/>
                  </a:cubicBezTo>
                  <a:cubicBezTo>
                    <a:pt x="262" y="406"/>
                    <a:pt x="261" y="403"/>
                    <a:pt x="261" y="402"/>
                  </a:cubicBezTo>
                  <a:cubicBezTo>
                    <a:pt x="258" y="404"/>
                    <a:pt x="258" y="403"/>
                    <a:pt x="255" y="406"/>
                  </a:cubicBezTo>
                  <a:cubicBezTo>
                    <a:pt x="255" y="405"/>
                    <a:pt x="254" y="405"/>
                    <a:pt x="254" y="405"/>
                  </a:cubicBezTo>
                  <a:cubicBezTo>
                    <a:pt x="252" y="403"/>
                    <a:pt x="254" y="402"/>
                    <a:pt x="253" y="400"/>
                  </a:cubicBezTo>
                  <a:cubicBezTo>
                    <a:pt x="252" y="400"/>
                    <a:pt x="252" y="401"/>
                    <a:pt x="251" y="401"/>
                  </a:cubicBezTo>
                  <a:cubicBezTo>
                    <a:pt x="254" y="398"/>
                    <a:pt x="253" y="391"/>
                    <a:pt x="255" y="390"/>
                  </a:cubicBezTo>
                  <a:cubicBezTo>
                    <a:pt x="255" y="390"/>
                    <a:pt x="261" y="395"/>
                    <a:pt x="256" y="390"/>
                  </a:cubicBezTo>
                  <a:cubicBezTo>
                    <a:pt x="256" y="390"/>
                    <a:pt x="255" y="389"/>
                    <a:pt x="255" y="389"/>
                  </a:cubicBezTo>
                  <a:cubicBezTo>
                    <a:pt x="257" y="388"/>
                    <a:pt x="257" y="389"/>
                    <a:pt x="258" y="390"/>
                  </a:cubicBezTo>
                  <a:cubicBezTo>
                    <a:pt x="258" y="388"/>
                    <a:pt x="258" y="386"/>
                    <a:pt x="259" y="383"/>
                  </a:cubicBezTo>
                  <a:cubicBezTo>
                    <a:pt x="260" y="385"/>
                    <a:pt x="264" y="383"/>
                    <a:pt x="262" y="381"/>
                  </a:cubicBezTo>
                  <a:cubicBezTo>
                    <a:pt x="262" y="382"/>
                    <a:pt x="261" y="383"/>
                    <a:pt x="260" y="383"/>
                  </a:cubicBezTo>
                  <a:cubicBezTo>
                    <a:pt x="260" y="382"/>
                    <a:pt x="260" y="381"/>
                    <a:pt x="261" y="380"/>
                  </a:cubicBezTo>
                  <a:cubicBezTo>
                    <a:pt x="258" y="379"/>
                    <a:pt x="258" y="382"/>
                    <a:pt x="256" y="382"/>
                  </a:cubicBezTo>
                  <a:cubicBezTo>
                    <a:pt x="257" y="383"/>
                    <a:pt x="257" y="383"/>
                    <a:pt x="257" y="385"/>
                  </a:cubicBezTo>
                  <a:cubicBezTo>
                    <a:pt x="256" y="384"/>
                    <a:pt x="256" y="385"/>
                    <a:pt x="255" y="385"/>
                  </a:cubicBezTo>
                  <a:cubicBezTo>
                    <a:pt x="255" y="384"/>
                    <a:pt x="255" y="383"/>
                    <a:pt x="254" y="383"/>
                  </a:cubicBezTo>
                  <a:cubicBezTo>
                    <a:pt x="252" y="385"/>
                    <a:pt x="252" y="388"/>
                    <a:pt x="254" y="389"/>
                  </a:cubicBezTo>
                  <a:cubicBezTo>
                    <a:pt x="254" y="389"/>
                    <a:pt x="253" y="390"/>
                    <a:pt x="253" y="390"/>
                  </a:cubicBezTo>
                  <a:cubicBezTo>
                    <a:pt x="253" y="388"/>
                    <a:pt x="251" y="388"/>
                    <a:pt x="252" y="385"/>
                  </a:cubicBezTo>
                  <a:cubicBezTo>
                    <a:pt x="250" y="385"/>
                    <a:pt x="250" y="382"/>
                    <a:pt x="249" y="384"/>
                  </a:cubicBezTo>
                  <a:cubicBezTo>
                    <a:pt x="251" y="385"/>
                    <a:pt x="246" y="387"/>
                    <a:pt x="249" y="388"/>
                  </a:cubicBezTo>
                  <a:cubicBezTo>
                    <a:pt x="250" y="385"/>
                    <a:pt x="251" y="391"/>
                    <a:pt x="252" y="390"/>
                  </a:cubicBezTo>
                  <a:cubicBezTo>
                    <a:pt x="250" y="391"/>
                    <a:pt x="250" y="393"/>
                    <a:pt x="249" y="391"/>
                  </a:cubicBezTo>
                  <a:cubicBezTo>
                    <a:pt x="248" y="393"/>
                    <a:pt x="250" y="394"/>
                    <a:pt x="250" y="396"/>
                  </a:cubicBezTo>
                  <a:cubicBezTo>
                    <a:pt x="245" y="391"/>
                    <a:pt x="246" y="401"/>
                    <a:pt x="239" y="398"/>
                  </a:cubicBezTo>
                  <a:cubicBezTo>
                    <a:pt x="237" y="394"/>
                    <a:pt x="243" y="392"/>
                    <a:pt x="239" y="390"/>
                  </a:cubicBezTo>
                  <a:cubicBezTo>
                    <a:pt x="243" y="392"/>
                    <a:pt x="241" y="387"/>
                    <a:pt x="244" y="390"/>
                  </a:cubicBezTo>
                  <a:cubicBezTo>
                    <a:pt x="245" y="388"/>
                    <a:pt x="243" y="388"/>
                    <a:pt x="243" y="387"/>
                  </a:cubicBezTo>
                  <a:cubicBezTo>
                    <a:pt x="245" y="388"/>
                    <a:pt x="246" y="383"/>
                    <a:pt x="247" y="386"/>
                  </a:cubicBezTo>
                  <a:cubicBezTo>
                    <a:pt x="246" y="386"/>
                    <a:pt x="246" y="386"/>
                    <a:pt x="247" y="387"/>
                  </a:cubicBezTo>
                  <a:cubicBezTo>
                    <a:pt x="249" y="385"/>
                    <a:pt x="245" y="383"/>
                    <a:pt x="246" y="381"/>
                  </a:cubicBezTo>
                  <a:cubicBezTo>
                    <a:pt x="247" y="380"/>
                    <a:pt x="247" y="378"/>
                    <a:pt x="248" y="380"/>
                  </a:cubicBezTo>
                  <a:cubicBezTo>
                    <a:pt x="248" y="378"/>
                    <a:pt x="248" y="377"/>
                    <a:pt x="247" y="377"/>
                  </a:cubicBezTo>
                  <a:cubicBezTo>
                    <a:pt x="247" y="379"/>
                    <a:pt x="245" y="375"/>
                    <a:pt x="245" y="377"/>
                  </a:cubicBezTo>
                  <a:cubicBezTo>
                    <a:pt x="246" y="377"/>
                    <a:pt x="245" y="379"/>
                    <a:pt x="246" y="380"/>
                  </a:cubicBezTo>
                  <a:cubicBezTo>
                    <a:pt x="245" y="380"/>
                    <a:pt x="244" y="380"/>
                    <a:pt x="244" y="380"/>
                  </a:cubicBezTo>
                  <a:cubicBezTo>
                    <a:pt x="244" y="379"/>
                    <a:pt x="244" y="379"/>
                    <a:pt x="245" y="378"/>
                  </a:cubicBezTo>
                  <a:cubicBezTo>
                    <a:pt x="244" y="378"/>
                    <a:pt x="243" y="378"/>
                    <a:pt x="242" y="378"/>
                  </a:cubicBezTo>
                  <a:cubicBezTo>
                    <a:pt x="241" y="379"/>
                    <a:pt x="243" y="382"/>
                    <a:pt x="241" y="382"/>
                  </a:cubicBezTo>
                  <a:cubicBezTo>
                    <a:pt x="241" y="380"/>
                    <a:pt x="237" y="377"/>
                    <a:pt x="240" y="375"/>
                  </a:cubicBezTo>
                  <a:cubicBezTo>
                    <a:pt x="243" y="378"/>
                    <a:pt x="240" y="376"/>
                    <a:pt x="242" y="374"/>
                  </a:cubicBezTo>
                  <a:cubicBezTo>
                    <a:pt x="242" y="376"/>
                    <a:pt x="242" y="377"/>
                    <a:pt x="244" y="377"/>
                  </a:cubicBezTo>
                  <a:cubicBezTo>
                    <a:pt x="245" y="376"/>
                    <a:pt x="243" y="374"/>
                    <a:pt x="245" y="374"/>
                  </a:cubicBezTo>
                  <a:cubicBezTo>
                    <a:pt x="247" y="379"/>
                    <a:pt x="254" y="374"/>
                    <a:pt x="256" y="376"/>
                  </a:cubicBezTo>
                  <a:cubicBezTo>
                    <a:pt x="255" y="377"/>
                    <a:pt x="254" y="376"/>
                    <a:pt x="254" y="378"/>
                  </a:cubicBezTo>
                  <a:cubicBezTo>
                    <a:pt x="258" y="379"/>
                    <a:pt x="261" y="377"/>
                    <a:pt x="264" y="375"/>
                  </a:cubicBezTo>
                  <a:cubicBezTo>
                    <a:pt x="267" y="376"/>
                    <a:pt x="266" y="375"/>
                    <a:pt x="271" y="375"/>
                  </a:cubicBezTo>
                  <a:cubicBezTo>
                    <a:pt x="270" y="375"/>
                    <a:pt x="270" y="374"/>
                    <a:pt x="270" y="374"/>
                  </a:cubicBezTo>
                  <a:cubicBezTo>
                    <a:pt x="274" y="374"/>
                    <a:pt x="274" y="372"/>
                    <a:pt x="277" y="372"/>
                  </a:cubicBezTo>
                  <a:cubicBezTo>
                    <a:pt x="276" y="370"/>
                    <a:pt x="277" y="369"/>
                    <a:pt x="274" y="367"/>
                  </a:cubicBezTo>
                  <a:cubicBezTo>
                    <a:pt x="276" y="366"/>
                    <a:pt x="281" y="370"/>
                    <a:pt x="277" y="366"/>
                  </a:cubicBezTo>
                  <a:cubicBezTo>
                    <a:pt x="282" y="368"/>
                    <a:pt x="282" y="367"/>
                    <a:pt x="287" y="367"/>
                  </a:cubicBezTo>
                  <a:cubicBezTo>
                    <a:pt x="285" y="371"/>
                    <a:pt x="287" y="372"/>
                    <a:pt x="286" y="376"/>
                  </a:cubicBezTo>
                  <a:cubicBezTo>
                    <a:pt x="289" y="375"/>
                    <a:pt x="289" y="377"/>
                    <a:pt x="290" y="375"/>
                  </a:cubicBezTo>
                  <a:cubicBezTo>
                    <a:pt x="289" y="375"/>
                    <a:pt x="288" y="376"/>
                    <a:pt x="287" y="375"/>
                  </a:cubicBezTo>
                  <a:cubicBezTo>
                    <a:pt x="288" y="374"/>
                    <a:pt x="289" y="372"/>
                    <a:pt x="287" y="371"/>
                  </a:cubicBezTo>
                  <a:cubicBezTo>
                    <a:pt x="289" y="371"/>
                    <a:pt x="290" y="371"/>
                    <a:pt x="291" y="370"/>
                  </a:cubicBezTo>
                  <a:cubicBezTo>
                    <a:pt x="290" y="370"/>
                    <a:pt x="289" y="370"/>
                    <a:pt x="289" y="369"/>
                  </a:cubicBezTo>
                  <a:cubicBezTo>
                    <a:pt x="290" y="369"/>
                    <a:pt x="290" y="369"/>
                    <a:pt x="290" y="368"/>
                  </a:cubicBezTo>
                  <a:cubicBezTo>
                    <a:pt x="289" y="368"/>
                    <a:pt x="288" y="366"/>
                    <a:pt x="290" y="366"/>
                  </a:cubicBezTo>
                  <a:cubicBezTo>
                    <a:pt x="291" y="368"/>
                    <a:pt x="291" y="371"/>
                    <a:pt x="293" y="372"/>
                  </a:cubicBezTo>
                  <a:cubicBezTo>
                    <a:pt x="291" y="368"/>
                    <a:pt x="296" y="362"/>
                    <a:pt x="300" y="365"/>
                  </a:cubicBezTo>
                  <a:cubicBezTo>
                    <a:pt x="302" y="364"/>
                    <a:pt x="299" y="363"/>
                    <a:pt x="301" y="363"/>
                  </a:cubicBezTo>
                  <a:cubicBezTo>
                    <a:pt x="301" y="364"/>
                    <a:pt x="302" y="363"/>
                    <a:pt x="303" y="363"/>
                  </a:cubicBezTo>
                  <a:cubicBezTo>
                    <a:pt x="303" y="364"/>
                    <a:pt x="303" y="365"/>
                    <a:pt x="303" y="366"/>
                  </a:cubicBezTo>
                  <a:cubicBezTo>
                    <a:pt x="304" y="366"/>
                    <a:pt x="305" y="366"/>
                    <a:pt x="306" y="366"/>
                  </a:cubicBezTo>
                  <a:cubicBezTo>
                    <a:pt x="306" y="366"/>
                    <a:pt x="306" y="365"/>
                    <a:pt x="306" y="365"/>
                  </a:cubicBezTo>
                  <a:cubicBezTo>
                    <a:pt x="306" y="364"/>
                    <a:pt x="306" y="364"/>
                    <a:pt x="305" y="364"/>
                  </a:cubicBezTo>
                  <a:cubicBezTo>
                    <a:pt x="305" y="365"/>
                    <a:pt x="305" y="366"/>
                    <a:pt x="304" y="365"/>
                  </a:cubicBezTo>
                  <a:cubicBezTo>
                    <a:pt x="304" y="363"/>
                    <a:pt x="303" y="362"/>
                    <a:pt x="302" y="360"/>
                  </a:cubicBezTo>
                  <a:cubicBezTo>
                    <a:pt x="302" y="361"/>
                    <a:pt x="302" y="362"/>
                    <a:pt x="301" y="362"/>
                  </a:cubicBezTo>
                  <a:cubicBezTo>
                    <a:pt x="301" y="360"/>
                    <a:pt x="304" y="360"/>
                    <a:pt x="302" y="359"/>
                  </a:cubicBezTo>
                  <a:cubicBezTo>
                    <a:pt x="302" y="360"/>
                    <a:pt x="301" y="359"/>
                    <a:pt x="300" y="359"/>
                  </a:cubicBezTo>
                  <a:cubicBezTo>
                    <a:pt x="299" y="361"/>
                    <a:pt x="301" y="361"/>
                    <a:pt x="300" y="362"/>
                  </a:cubicBezTo>
                  <a:cubicBezTo>
                    <a:pt x="299" y="361"/>
                    <a:pt x="296" y="362"/>
                    <a:pt x="296" y="360"/>
                  </a:cubicBezTo>
                  <a:cubicBezTo>
                    <a:pt x="297" y="361"/>
                    <a:pt x="298" y="361"/>
                    <a:pt x="298" y="361"/>
                  </a:cubicBezTo>
                  <a:cubicBezTo>
                    <a:pt x="299" y="358"/>
                    <a:pt x="300" y="358"/>
                    <a:pt x="302" y="357"/>
                  </a:cubicBezTo>
                  <a:cubicBezTo>
                    <a:pt x="300" y="356"/>
                    <a:pt x="299" y="359"/>
                    <a:pt x="300" y="356"/>
                  </a:cubicBezTo>
                  <a:cubicBezTo>
                    <a:pt x="297" y="358"/>
                    <a:pt x="293" y="354"/>
                    <a:pt x="293" y="354"/>
                  </a:cubicBezTo>
                  <a:cubicBezTo>
                    <a:pt x="294" y="357"/>
                    <a:pt x="289" y="358"/>
                    <a:pt x="293" y="360"/>
                  </a:cubicBezTo>
                  <a:cubicBezTo>
                    <a:pt x="289" y="359"/>
                    <a:pt x="290" y="356"/>
                    <a:pt x="288" y="355"/>
                  </a:cubicBezTo>
                  <a:cubicBezTo>
                    <a:pt x="290" y="353"/>
                    <a:pt x="296" y="349"/>
                    <a:pt x="296" y="353"/>
                  </a:cubicBezTo>
                  <a:cubicBezTo>
                    <a:pt x="297" y="352"/>
                    <a:pt x="298" y="350"/>
                    <a:pt x="299" y="350"/>
                  </a:cubicBezTo>
                  <a:cubicBezTo>
                    <a:pt x="301" y="351"/>
                    <a:pt x="305" y="351"/>
                    <a:pt x="306" y="354"/>
                  </a:cubicBezTo>
                  <a:cubicBezTo>
                    <a:pt x="307" y="352"/>
                    <a:pt x="305" y="352"/>
                    <a:pt x="305" y="351"/>
                  </a:cubicBezTo>
                  <a:cubicBezTo>
                    <a:pt x="306" y="351"/>
                    <a:pt x="307" y="350"/>
                    <a:pt x="308" y="350"/>
                  </a:cubicBezTo>
                  <a:cubicBezTo>
                    <a:pt x="308" y="353"/>
                    <a:pt x="306" y="354"/>
                    <a:pt x="307" y="356"/>
                  </a:cubicBezTo>
                  <a:cubicBezTo>
                    <a:pt x="308" y="356"/>
                    <a:pt x="312" y="359"/>
                    <a:pt x="311" y="362"/>
                  </a:cubicBezTo>
                  <a:cubicBezTo>
                    <a:pt x="315" y="359"/>
                    <a:pt x="318" y="361"/>
                    <a:pt x="324" y="362"/>
                  </a:cubicBezTo>
                  <a:cubicBezTo>
                    <a:pt x="324" y="360"/>
                    <a:pt x="325" y="360"/>
                    <a:pt x="326" y="360"/>
                  </a:cubicBezTo>
                  <a:cubicBezTo>
                    <a:pt x="324" y="358"/>
                    <a:pt x="326" y="354"/>
                    <a:pt x="322" y="354"/>
                  </a:cubicBezTo>
                  <a:cubicBezTo>
                    <a:pt x="321" y="355"/>
                    <a:pt x="324" y="357"/>
                    <a:pt x="322" y="357"/>
                  </a:cubicBezTo>
                  <a:cubicBezTo>
                    <a:pt x="320" y="357"/>
                    <a:pt x="322" y="354"/>
                    <a:pt x="320" y="354"/>
                  </a:cubicBezTo>
                  <a:cubicBezTo>
                    <a:pt x="319" y="357"/>
                    <a:pt x="319" y="354"/>
                    <a:pt x="317" y="353"/>
                  </a:cubicBezTo>
                  <a:cubicBezTo>
                    <a:pt x="317" y="354"/>
                    <a:pt x="316" y="354"/>
                    <a:pt x="315" y="354"/>
                  </a:cubicBezTo>
                  <a:cubicBezTo>
                    <a:pt x="315" y="355"/>
                    <a:pt x="316" y="356"/>
                    <a:pt x="315" y="356"/>
                  </a:cubicBezTo>
                  <a:cubicBezTo>
                    <a:pt x="313" y="356"/>
                    <a:pt x="312" y="350"/>
                    <a:pt x="309" y="351"/>
                  </a:cubicBezTo>
                  <a:cubicBezTo>
                    <a:pt x="309" y="352"/>
                    <a:pt x="310" y="352"/>
                    <a:pt x="309" y="352"/>
                  </a:cubicBezTo>
                  <a:cubicBezTo>
                    <a:pt x="309" y="350"/>
                    <a:pt x="308" y="349"/>
                    <a:pt x="308" y="347"/>
                  </a:cubicBezTo>
                  <a:cubicBezTo>
                    <a:pt x="309" y="347"/>
                    <a:pt x="309" y="348"/>
                    <a:pt x="310" y="349"/>
                  </a:cubicBezTo>
                  <a:cubicBezTo>
                    <a:pt x="309" y="346"/>
                    <a:pt x="308" y="343"/>
                    <a:pt x="306" y="342"/>
                  </a:cubicBezTo>
                  <a:cubicBezTo>
                    <a:pt x="308" y="336"/>
                    <a:pt x="312" y="342"/>
                    <a:pt x="315" y="339"/>
                  </a:cubicBezTo>
                  <a:cubicBezTo>
                    <a:pt x="315" y="341"/>
                    <a:pt x="318" y="342"/>
                    <a:pt x="318" y="344"/>
                  </a:cubicBezTo>
                  <a:cubicBezTo>
                    <a:pt x="318" y="344"/>
                    <a:pt x="317" y="344"/>
                    <a:pt x="317" y="344"/>
                  </a:cubicBezTo>
                  <a:cubicBezTo>
                    <a:pt x="318" y="345"/>
                    <a:pt x="318" y="347"/>
                    <a:pt x="320" y="348"/>
                  </a:cubicBezTo>
                  <a:cubicBezTo>
                    <a:pt x="322" y="348"/>
                    <a:pt x="328" y="346"/>
                    <a:pt x="330" y="347"/>
                  </a:cubicBezTo>
                  <a:cubicBezTo>
                    <a:pt x="328" y="343"/>
                    <a:pt x="322" y="343"/>
                    <a:pt x="321" y="338"/>
                  </a:cubicBezTo>
                  <a:cubicBezTo>
                    <a:pt x="323" y="339"/>
                    <a:pt x="324" y="337"/>
                    <a:pt x="324" y="337"/>
                  </a:cubicBezTo>
                  <a:cubicBezTo>
                    <a:pt x="322" y="336"/>
                    <a:pt x="322" y="335"/>
                    <a:pt x="323" y="334"/>
                  </a:cubicBezTo>
                  <a:cubicBezTo>
                    <a:pt x="322" y="333"/>
                    <a:pt x="321" y="336"/>
                    <a:pt x="321" y="333"/>
                  </a:cubicBezTo>
                  <a:cubicBezTo>
                    <a:pt x="321" y="333"/>
                    <a:pt x="322" y="334"/>
                    <a:pt x="322" y="333"/>
                  </a:cubicBezTo>
                  <a:cubicBezTo>
                    <a:pt x="322" y="333"/>
                    <a:pt x="321" y="333"/>
                    <a:pt x="322" y="332"/>
                  </a:cubicBezTo>
                  <a:cubicBezTo>
                    <a:pt x="322" y="332"/>
                    <a:pt x="322" y="331"/>
                    <a:pt x="321" y="331"/>
                  </a:cubicBezTo>
                  <a:cubicBezTo>
                    <a:pt x="318" y="330"/>
                    <a:pt x="312" y="330"/>
                    <a:pt x="313" y="335"/>
                  </a:cubicBezTo>
                  <a:cubicBezTo>
                    <a:pt x="310" y="335"/>
                    <a:pt x="309" y="336"/>
                    <a:pt x="307" y="337"/>
                  </a:cubicBezTo>
                  <a:cubicBezTo>
                    <a:pt x="308" y="337"/>
                    <a:pt x="310" y="337"/>
                    <a:pt x="310" y="338"/>
                  </a:cubicBezTo>
                  <a:cubicBezTo>
                    <a:pt x="308" y="338"/>
                    <a:pt x="307" y="339"/>
                    <a:pt x="305" y="340"/>
                  </a:cubicBezTo>
                  <a:cubicBezTo>
                    <a:pt x="303" y="339"/>
                    <a:pt x="305" y="337"/>
                    <a:pt x="304" y="336"/>
                  </a:cubicBezTo>
                  <a:cubicBezTo>
                    <a:pt x="304" y="337"/>
                    <a:pt x="303" y="337"/>
                    <a:pt x="303" y="336"/>
                  </a:cubicBezTo>
                  <a:cubicBezTo>
                    <a:pt x="304" y="333"/>
                    <a:pt x="306" y="336"/>
                    <a:pt x="307" y="335"/>
                  </a:cubicBezTo>
                  <a:cubicBezTo>
                    <a:pt x="307" y="334"/>
                    <a:pt x="307" y="333"/>
                    <a:pt x="307" y="332"/>
                  </a:cubicBezTo>
                  <a:cubicBezTo>
                    <a:pt x="309" y="332"/>
                    <a:pt x="307" y="335"/>
                    <a:pt x="309" y="335"/>
                  </a:cubicBezTo>
                  <a:cubicBezTo>
                    <a:pt x="311" y="332"/>
                    <a:pt x="311" y="330"/>
                    <a:pt x="314" y="329"/>
                  </a:cubicBezTo>
                  <a:cubicBezTo>
                    <a:pt x="314" y="327"/>
                    <a:pt x="313" y="325"/>
                    <a:pt x="313" y="323"/>
                  </a:cubicBezTo>
                  <a:cubicBezTo>
                    <a:pt x="314" y="323"/>
                    <a:pt x="314" y="323"/>
                    <a:pt x="315" y="323"/>
                  </a:cubicBezTo>
                  <a:cubicBezTo>
                    <a:pt x="314" y="325"/>
                    <a:pt x="314" y="325"/>
                    <a:pt x="316" y="324"/>
                  </a:cubicBezTo>
                  <a:cubicBezTo>
                    <a:pt x="316" y="325"/>
                    <a:pt x="315" y="325"/>
                    <a:pt x="315" y="326"/>
                  </a:cubicBezTo>
                  <a:cubicBezTo>
                    <a:pt x="317" y="326"/>
                    <a:pt x="316" y="328"/>
                    <a:pt x="317" y="328"/>
                  </a:cubicBezTo>
                  <a:cubicBezTo>
                    <a:pt x="319" y="326"/>
                    <a:pt x="319" y="327"/>
                    <a:pt x="319" y="329"/>
                  </a:cubicBezTo>
                  <a:cubicBezTo>
                    <a:pt x="319" y="327"/>
                    <a:pt x="322" y="326"/>
                    <a:pt x="320" y="325"/>
                  </a:cubicBezTo>
                  <a:cubicBezTo>
                    <a:pt x="319" y="325"/>
                    <a:pt x="318" y="322"/>
                    <a:pt x="317" y="321"/>
                  </a:cubicBezTo>
                  <a:cubicBezTo>
                    <a:pt x="318" y="320"/>
                    <a:pt x="320" y="319"/>
                    <a:pt x="321" y="317"/>
                  </a:cubicBezTo>
                  <a:cubicBezTo>
                    <a:pt x="320" y="317"/>
                    <a:pt x="318" y="317"/>
                    <a:pt x="318" y="316"/>
                  </a:cubicBezTo>
                  <a:cubicBezTo>
                    <a:pt x="318" y="313"/>
                    <a:pt x="321" y="316"/>
                    <a:pt x="322" y="313"/>
                  </a:cubicBezTo>
                  <a:cubicBezTo>
                    <a:pt x="321" y="312"/>
                    <a:pt x="318" y="313"/>
                    <a:pt x="318" y="311"/>
                  </a:cubicBezTo>
                  <a:cubicBezTo>
                    <a:pt x="318" y="311"/>
                    <a:pt x="319" y="310"/>
                    <a:pt x="319" y="309"/>
                  </a:cubicBezTo>
                  <a:cubicBezTo>
                    <a:pt x="316" y="309"/>
                    <a:pt x="319" y="306"/>
                    <a:pt x="317" y="306"/>
                  </a:cubicBezTo>
                  <a:cubicBezTo>
                    <a:pt x="316" y="307"/>
                    <a:pt x="316" y="306"/>
                    <a:pt x="313" y="306"/>
                  </a:cubicBezTo>
                  <a:cubicBezTo>
                    <a:pt x="313" y="309"/>
                    <a:pt x="311" y="309"/>
                    <a:pt x="310" y="307"/>
                  </a:cubicBezTo>
                  <a:cubicBezTo>
                    <a:pt x="308" y="309"/>
                    <a:pt x="305" y="314"/>
                    <a:pt x="304" y="311"/>
                  </a:cubicBezTo>
                  <a:cubicBezTo>
                    <a:pt x="303" y="314"/>
                    <a:pt x="305" y="318"/>
                    <a:pt x="303" y="320"/>
                  </a:cubicBezTo>
                  <a:close/>
                  <a:moveTo>
                    <a:pt x="193" y="339"/>
                  </a:moveTo>
                  <a:cubicBezTo>
                    <a:pt x="193" y="341"/>
                    <a:pt x="189" y="342"/>
                    <a:pt x="189" y="344"/>
                  </a:cubicBezTo>
                  <a:cubicBezTo>
                    <a:pt x="191" y="343"/>
                    <a:pt x="198" y="339"/>
                    <a:pt x="193" y="339"/>
                  </a:cubicBezTo>
                  <a:close/>
                  <a:moveTo>
                    <a:pt x="226" y="398"/>
                  </a:moveTo>
                  <a:cubicBezTo>
                    <a:pt x="225" y="399"/>
                    <a:pt x="224" y="400"/>
                    <a:pt x="223" y="401"/>
                  </a:cubicBezTo>
                  <a:cubicBezTo>
                    <a:pt x="222" y="399"/>
                    <a:pt x="223" y="396"/>
                    <a:pt x="220" y="396"/>
                  </a:cubicBezTo>
                  <a:cubicBezTo>
                    <a:pt x="222" y="400"/>
                    <a:pt x="217" y="399"/>
                    <a:pt x="217" y="401"/>
                  </a:cubicBezTo>
                  <a:cubicBezTo>
                    <a:pt x="216" y="400"/>
                    <a:pt x="215" y="399"/>
                    <a:pt x="213" y="399"/>
                  </a:cubicBezTo>
                  <a:cubicBezTo>
                    <a:pt x="211" y="403"/>
                    <a:pt x="215" y="403"/>
                    <a:pt x="214" y="406"/>
                  </a:cubicBezTo>
                  <a:cubicBezTo>
                    <a:pt x="216" y="406"/>
                    <a:pt x="216" y="405"/>
                    <a:pt x="215" y="407"/>
                  </a:cubicBezTo>
                  <a:cubicBezTo>
                    <a:pt x="218" y="408"/>
                    <a:pt x="217" y="404"/>
                    <a:pt x="217" y="402"/>
                  </a:cubicBezTo>
                  <a:cubicBezTo>
                    <a:pt x="219" y="403"/>
                    <a:pt x="218" y="400"/>
                    <a:pt x="220" y="401"/>
                  </a:cubicBezTo>
                  <a:cubicBezTo>
                    <a:pt x="221" y="404"/>
                    <a:pt x="222" y="406"/>
                    <a:pt x="224" y="406"/>
                  </a:cubicBezTo>
                  <a:cubicBezTo>
                    <a:pt x="224" y="406"/>
                    <a:pt x="223" y="406"/>
                    <a:pt x="223" y="406"/>
                  </a:cubicBezTo>
                  <a:cubicBezTo>
                    <a:pt x="223" y="404"/>
                    <a:pt x="223" y="403"/>
                    <a:pt x="223" y="402"/>
                  </a:cubicBezTo>
                  <a:cubicBezTo>
                    <a:pt x="226" y="405"/>
                    <a:pt x="223" y="400"/>
                    <a:pt x="226" y="400"/>
                  </a:cubicBezTo>
                  <a:cubicBezTo>
                    <a:pt x="227" y="400"/>
                    <a:pt x="225" y="401"/>
                    <a:pt x="226" y="401"/>
                  </a:cubicBezTo>
                  <a:cubicBezTo>
                    <a:pt x="226" y="400"/>
                    <a:pt x="227" y="401"/>
                    <a:pt x="228" y="401"/>
                  </a:cubicBezTo>
                  <a:cubicBezTo>
                    <a:pt x="229" y="399"/>
                    <a:pt x="227" y="399"/>
                    <a:pt x="226" y="398"/>
                  </a:cubicBezTo>
                  <a:close/>
                  <a:moveTo>
                    <a:pt x="312" y="341"/>
                  </a:moveTo>
                  <a:cubicBezTo>
                    <a:pt x="311" y="343"/>
                    <a:pt x="313" y="343"/>
                    <a:pt x="314" y="344"/>
                  </a:cubicBezTo>
                  <a:cubicBezTo>
                    <a:pt x="314" y="343"/>
                    <a:pt x="315" y="343"/>
                    <a:pt x="315" y="341"/>
                  </a:cubicBezTo>
                  <a:cubicBezTo>
                    <a:pt x="314" y="341"/>
                    <a:pt x="313" y="341"/>
                    <a:pt x="312" y="341"/>
                  </a:cubicBezTo>
                  <a:close/>
                  <a:moveTo>
                    <a:pt x="328" y="311"/>
                  </a:moveTo>
                  <a:cubicBezTo>
                    <a:pt x="326" y="311"/>
                    <a:pt x="326" y="309"/>
                    <a:pt x="324" y="309"/>
                  </a:cubicBezTo>
                  <a:cubicBezTo>
                    <a:pt x="322" y="313"/>
                    <a:pt x="326" y="313"/>
                    <a:pt x="327" y="314"/>
                  </a:cubicBezTo>
                  <a:cubicBezTo>
                    <a:pt x="326" y="315"/>
                    <a:pt x="325" y="315"/>
                    <a:pt x="325" y="317"/>
                  </a:cubicBezTo>
                  <a:cubicBezTo>
                    <a:pt x="327" y="319"/>
                    <a:pt x="329" y="322"/>
                    <a:pt x="332" y="321"/>
                  </a:cubicBezTo>
                  <a:cubicBezTo>
                    <a:pt x="328" y="320"/>
                    <a:pt x="337" y="319"/>
                    <a:pt x="334" y="317"/>
                  </a:cubicBezTo>
                  <a:cubicBezTo>
                    <a:pt x="334" y="317"/>
                    <a:pt x="333" y="318"/>
                    <a:pt x="332" y="318"/>
                  </a:cubicBezTo>
                  <a:cubicBezTo>
                    <a:pt x="332" y="317"/>
                    <a:pt x="334" y="315"/>
                    <a:pt x="332" y="315"/>
                  </a:cubicBezTo>
                  <a:cubicBezTo>
                    <a:pt x="332" y="317"/>
                    <a:pt x="330" y="315"/>
                    <a:pt x="328" y="316"/>
                  </a:cubicBezTo>
                  <a:cubicBezTo>
                    <a:pt x="328" y="313"/>
                    <a:pt x="330" y="312"/>
                    <a:pt x="328" y="309"/>
                  </a:cubicBezTo>
                  <a:cubicBezTo>
                    <a:pt x="328" y="310"/>
                    <a:pt x="328" y="310"/>
                    <a:pt x="328" y="311"/>
                  </a:cubicBezTo>
                  <a:close/>
                  <a:moveTo>
                    <a:pt x="712" y="401"/>
                  </a:moveTo>
                  <a:cubicBezTo>
                    <a:pt x="713" y="400"/>
                    <a:pt x="715" y="401"/>
                    <a:pt x="717" y="401"/>
                  </a:cubicBezTo>
                  <a:cubicBezTo>
                    <a:pt x="717" y="399"/>
                    <a:pt x="718" y="400"/>
                    <a:pt x="717" y="398"/>
                  </a:cubicBezTo>
                  <a:cubicBezTo>
                    <a:pt x="716" y="399"/>
                    <a:pt x="711" y="400"/>
                    <a:pt x="712" y="401"/>
                  </a:cubicBezTo>
                  <a:close/>
                  <a:moveTo>
                    <a:pt x="727" y="407"/>
                  </a:moveTo>
                  <a:cubicBezTo>
                    <a:pt x="729" y="407"/>
                    <a:pt x="729" y="408"/>
                    <a:pt x="728" y="410"/>
                  </a:cubicBezTo>
                  <a:cubicBezTo>
                    <a:pt x="731" y="410"/>
                    <a:pt x="731" y="408"/>
                    <a:pt x="732" y="406"/>
                  </a:cubicBezTo>
                  <a:cubicBezTo>
                    <a:pt x="730" y="406"/>
                    <a:pt x="731" y="404"/>
                    <a:pt x="729" y="404"/>
                  </a:cubicBezTo>
                  <a:cubicBezTo>
                    <a:pt x="728" y="405"/>
                    <a:pt x="729" y="405"/>
                    <a:pt x="727" y="407"/>
                  </a:cubicBezTo>
                  <a:close/>
                  <a:moveTo>
                    <a:pt x="287" y="307"/>
                  </a:moveTo>
                  <a:cubicBezTo>
                    <a:pt x="289" y="308"/>
                    <a:pt x="290" y="308"/>
                    <a:pt x="291" y="307"/>
                  </a:cubicBezTo>
                  <a:cubicBezTo>
                    <a:pt x="290" y="305"/>
                    <a:pt x="287" y="305"/>
                    <a:pt x="287" y="307"/>
                  </a:cubicBezTo>
                  <a:close/>
                  <a:moveTo>
                    <a:pt x="558" y="369"/>
                  </a:moveTo>
                  <a:cubicBezTo>
                    <a:pt x="557" y="370"/>
                    <a:pt x="559" y="371"/>
                    <a:pt x="558" y="372"/>
                  </a:cubicBezTo>
                  <a:cubicBezTo>
                    <a:pt x="561" y="373"/>
                    <a:pt x="563" y="370"/>
                    <a:pt x="562" y="369"/>
                  </a:cubicBezTo>
                  <a:cubicBezTo>
                    <a:pt x="560" y="368"/>
                    <a:pt x="560" y="369"/>
                    <a:pt x="558" y="369"/>
                  </a:cubicBezTo>
                  <a:close/>
                  <a:moveTo>
                    <a:pt x="296" y="311"/>
                  </a:moveTo>
                  <a:cubicBezTo>
                    <a:pt x="296" y="310"/>
                    <a:pt x="295" y="310"/>
                    <a:pt x="295" y="308"/>
                  </a:cubicBezTo>
                  <a:cubicBezTo>
                    <a:pt x="294" y="309"/>
                    <a:pt x="292" y="307"/>
                    <a:pt x="292" y="308"/>
                  </a:cubicBezTo>
                  <a:cubicBezTo>
                    <a:pt x="293" y="309"/>
                    <a:pt x="293" y="310"/>
                    <a:pt x="293" y="311"/>
                  </a:cubicBezTo>
                  <a:cubicBezTo>
                    <a:pt x="291" y="309"/>
                    <a:pt x="290" y="312"/>
                    <a:pt x="288" y="310"/>
                  </a:cubicBezTo>
                  <a:cubicBezTo>
                    <a:pt x="287" y="313"/>
                    <a:pt x="290" y="313"/>
                    <a:pt x="291" y="313"/>
                  </a:cubicBezTo>
                  <a:cubicBezTo>
                    <a:pt x="289" y="313"/>
                    <a:pt x="289" y="314"/>
                    <a:pt x="288" y="315"/>
                  </a:cubicBezTo>
                  <a:cubicBezTo>
                    <a:pt x="289" y="315"/>
                    <a:pt x="288" y="318"/>
                    <a:pt x="289" y="318"/>
                  </a:cubicBezTo>
                  <a:cubicBezTo>
                    <a:pt x="290" y="316"/>
                    <a:pt x="289" y="316"/>
                    <a:pt x="290" y="314"/>
                  </a:cubicBezTo>
                  <a:cubicBezTo>
                    <a:pt x="293" y="314"/>
                    <a:pt x="294" y="311"/>
                    <a:pt x="296" y="311"/>
                  </a:cubicBezTo>
                  <a:cubicBezTo>
                    <a:pt x="296" y="311"/>
                    <a:pt x="296" y="312"/>
                    <a:pt x="296" y="311"/>
                  </a:cubicBezTo>
                  <a:close/>
                  <a:moveTo>
                    <a:pt x="300" y="312"/>
                  </a:moveTo>
                  <a:cubicBezTo>
                    <a:pt x="299" y="314"/>
                    <a:pt x="299" y="310"/>
                    <a:pt x="297" y="310"/>
                  </a:cubicBezTo>
                  <a:cubicBezTo>
                    <a:pt x="295" y="315"/>
                    <a:pt x="294" y="311"/>
                    <a:pt x="293" y="317"/>
                  </a:cubicBezTo>
                  <a:cubicBezTo>
                    <a:pt x="296" y="316"/>
                    <a:pt x="300" y="318"/>
                    <a:pt x="301" y="319"/>
                  </a:cubicBezTo>
                  <a:cubicBezTo>
                    <a:pt x="299" y="315"/>
                    <a:pt x="303" y="318"/>
                    <a:pt x="303" y="315"/>
                  </a:cubicBezTo>
                  <a:cubicBezTo>
                    <a:pt x="302" y="314"/>
                    <a:pt x="299" y="316"/>
                    <a:pt x="299" y="314"/>
                  </a:cubicBezTo>
                  <a:cubicBezTo>
                    <a:pt x="300" y="314"/>
                    <a:pt x="301" y="313"/>
                    <a:pt x="300" y="312"/>
                  </a:cubicBezTo>
                  <a:close/>
                  <a:moveTo>
                    <a:pt x="420" y="341"/>
                  </a:moveTo>
                  <a:cubicBezTo>
                    <a:pt x="424" y="343"/>
                    <a:pt x="425" y="341"/>
                    <a:pt x="427" y="340"/>
                  </a:cubicBezTo>
                  <a:cubicBezTo>
                    <a:pt x="423" y="340"/>
                    <a:pt x="423" y="341"/>
                    <a:pt x="420" y="338"/>
                  </a:cubicBezTo>
                  <a:cubicBezTo>
                    <a:pt x="419" y="339"/>
                    <a:pt x="419" y="340"/>
                    <a:pt x="420" y="341"/>
                  </a:cubicBezTo>
                  <a:close/>
                  <a:moveTo>
                    <a:pt x="479" y="355"/>
                  </a:moveTo>
                  <a:cubicBezTo>
                    <a:pt x="483" y="354"/>
                    <a:pt x="484" y="359"/>
                    <a:pt x="486" y="355"/>
                  </a:cubicBezTo>
                  <a:cubicBezTo>
                    <a:pt x="483" y="354"/>
                    <a:pt x="480" y="353"/>
                    <a:pt x="479" y="355"/>
                  </a:cubicBezTo>
                  <a:close/>
                  <a:moveTo>
                    <a:pt x="547" y="373"/>
                  </a:moveTo>
                  <a:cubicBezTo>
                    <a:pt x="547" y="371"/>
                    <a:pt x="548" y="374"/>
                    <a:pt x="550" y="373"/>
                  </a:cubicBezTo>
                  <a:cubicBezTo>
                    <a:pt x="550" y="372"/>
                    <a:pt x="550" y="371"/>
                    <a:pt x="550" y="370"/>
                  </a:cubicBezTo>
                  <a:cubicBezTo>
                    <a:pt x="549" y="370"/>
                    <a:pt x="548" y="371"/>
                    <a:pt x="547" y="370"/>
                  </a:cubicBezTo>
                  <a:cubicBezTo>
                    <a:pt x="547" y="371"/>
                    <a:pt x="546" y="372"/>
                    <a:pt x="547" y="373"/>
                  </a:cubicBezTo>
                  <a:close/>
                  <a:moveTo>
                    <a:pt x="881" y="453"/>
                  </a:moveTo>
                  <a:cubicBezTo>
                    <a:pt x="882" y="451"/>
                    <a:pt x="882" y="448"/>
                    <a:pt x="881" y="447"/>
                  </a:cubicBezTo>
                  <a:cubicBezTo>
                    <a:pt x="881" y="449"/>
                    <a:pt x="879" y="452"/>
                    <a:pt x="881" y="453"/>
                  </a:cubicBezTo>
                  <a:close/>
                  <a:moveTo>
                    <a:pt x="276" y="315"/>
                  </a:moveTo>
                  <a:cubicBezTo>
                    <a:pt x="278" y="315"/>
                    <a:pt x="278" y="317"/>
                    <a:pt x="280" y="318"/>
                  </a:cubicBezTo>
                  <a:cubicBezTo>
                    <a:pt x="279" y="319"/>
                    <a:pt x="278" y="318"/>
                    <a:pt x="277" y="319"/>
                  </a:cubicBezTo>
                  <a:cubicBezTo>
                    <a:pt x="278" y="319"/>
                    <a:pt x="279" y="320"/>
                    <a:pt x="280" y="320"/>
                  </a:cubicBezTo>
                  <a:cubicBezTo>
                    <a:pt x="280" y="317"/>
                    <a:pt x="282" y="318"/>
                    <a:pt x="283" y="317"/>
                  </a:cubicBezTo>
                  <a:cubicBezTo>
                    <a:pt x="282" y="316"/>
                    <a:pt x="283" y="315"/>
                    <a:pt x="282" y="314"/>
                  </a:cubicBezTo>
                  <a:cubicBezTo>
                    <a:pt x="281" y="315"/>
                    <a:pt x="277" y="313"/>
                    <a:pt x="276" y="315"/>
                  </a:cubicBezTo>
                  <a:close/>
                  <a:moveTo>
                    <a:pt x="34" y="259"/>
                  </a:moveTo>
                  <a:cubicBezTo>
                    <a:pt x="32" y="258"/>
                    <a:pt x="35" y="258"/>
                    <a:pt x="35" y="256"/>
                  </a:cubicBezTo>
                  <a:cubicBezTo>
                    <a:pt x="32" y="255"/>
                    <a:pt x="30" y="261"/>
                    <a:pt x="31" y="263"/>
                  </a:cubicBezTo>
                  <a:cubicBezTo>
                    <a:pt x="32" y="260"/>
                    <a:pt x="33" y="258"/>
                    <a:pt x="34" y="259"/>
                  </a:cubicBezTo>
                  <a:close/>
                  <a:moveTo>
                    <a:pt x="460" y="356"/>
                  </a:moveTo>
                  <a:cubicBezTo>
                    <a:pt x="460" y="357"/>
                    <a:pt x="459" y="357"/>
                    <a:pt x="458" y="358"/>
                  </a:cubicBezTo>
                  <a:cubicBezTo>
                    <a:pt x="461" y="359"/>
                    <a:pt x="462" y="357"/>
                    <a:pt x="463" y="355"/>
                  </a:cubicBezTo>
                  <a:cubicBezTo>
                    <a:pt x="461" y="354"/>
                    <a:pt x="461" y="356"/>
                    <a:pt x="460" y="354"/>
                  </a:cubicBezTo>
                  <a:cubicBezTo>
                    <a:pt x="460" y="355"/>
                    <a:pt x="460" y="356"/>
                    <a:pt x="460" y="356"/>
                  </a:cubicBezTo>
                  <a:close/>
                  <a:moveTo>
                    <a:pt x="156" y="291"/>
                  </a:moveTo>
                  <a:cubicBezTo>
                    <a:pt x="158" y="292"/>
                    <a:pt x="159" y="287"/>
                    <a:pt x="157" y="286"/>
                  </a:cubicBezTo>
                  <a:cubicBezTo>
                    <a:pt x="156" y="288"/>
                    <a:pt x="155" y="288"/>
                    <a:pt x="156" y="291"/>
                  </a:cubicBezTo>
                  <a:close/>
                  <a:moveTo>
                    <a:pt x="259" y="312"/>
                  </a:moveTo>
                  <a:cubicBezTo>
                    <a:pt x="259" y="313"/>
                    <a:pt x="258" y="313"/>
                    <a:pt x="258" y="315"/>
                  </a:cubicBezTo>
                  <a:cubicBezTo>
                    <a:pt x="259" y="315"/>
                    <a:pt x="261" y="315"/>
                    <a:pt x="261" y="314"/>
                  </a:cubicBezTo>
                  <a:cubicBezTo>
                    <a:pt x="258" y="313"/>
                    <a:pt x="261" y="313"/>
                    <a:pt x="261" y="311"/>
                  </a:cubicBezTo>
                  <a:cubicBezTo>
                    <a:pt x="260" y="311"/>
                    <a:pt x="259" y="310"/>
                    <a:pt x="258" y="310"/>
                  </a:cubicBezTo>
                  <a:cubicBezTo>
                    <a:pt x="258" y="311"/>
                    <a:pt x="259" y="311"/>
                    <a:pt x="259" y="312"/>
                  </a:cubicBezTo>
                  <a:close/>
                  <a:moveTo>
                    <a:pt x="853" y="451"/>
                  </a:moveTo>
                  <a:cubicBezTo>
                    <a:pt x="850" y="448"/>
                    <a:pt x="850" y="446"/>
                    <a:pt x="844" y="446"/>
                  </a:cubicBezTo>
                  <a:cubicBezTo>
                    <a:pt x="839" y="453"/>
                    <a:pt x="839" y="458"/>
                    <a:pt x="844" y="464"/>
                  </a:cubicBezTo>
                  <a:cubicBezTo>
                    <a:pt x="845" y="462"/>
                    <a:pt x="844" y="461"/>
                    <a:pt x="844" y="459"/>
                  </a:cubicBezTo>
                  <a:cubicBezTo>
                    <a:pt x="846" y="462"/>
                    <a:pt x="845" y="461"/>
                    <a:pt x="848" y="460"/>
                  </a:cubicBezTo>
                  <a:cubicBezTo>
                    <a:pt x="848" y="463"/>
                    <a:pt x="846" y="462"/>
                    <a:pt x="846" y="467"/>
                  </a:cubicBezTo>
                  <a:cubicBezTo>
                    <a:pt x="845" y="468"/>
                    <a:pt x="844" y="469"/>
                    <a:pt x="842" y="469"/>
                  </a:cubicBezTo>
                  <a:cubicBezTo>
                    <a:pt x="844" y="470"/>
                    <a:pt x="843" y="475"/>
                    <a:pt x="846" y="474"/>
                  </a:cubicBezTo>
                  <a:cubicBezTo>
                    <a:pt x="851" y="475"/>
                    <a:pt x="854" y="459"/>
                    <a:pt x="853" y="451"/>
                  </a:cubicBezTo>
                  <a:close/>
                  <a:moveTo>
                    <a:pt x="725" y="427"/>
                  </a:moveTo>
                  <a:cubicBezTo>
                    <a:pt x="725" y="427"/>
                    <a:pt x="726" y="427"/>
                    <a:pt x="727" y="426"/>
                  </a:cubicBezTo>
                  <a:cubicBezTo>
                    <a:pt x="728" y="424"/>
                    <a:pt x="726" y="423"/>
                    <a:pt x="728" y="422"/>
                  </a:cubicBezTo>
                  <a:cubicBezTo>
                    <a:pt x="725" y="422"/>
                    <a:pt x="724" y="422"/>
                    <a:pt x="723" y="420"/>
                  </a:cubicBezTo>
                  <a:cubicBezTo>
                    <a:pt x="724" y="422"/>
                    <a:pt x="721" y="425"/>
                    <a:pt x="723" y="424"/>
                  </a:cubicBezTo>
                  <a:cubicBezTo>
                    <a:pt x="723" y="423"/>
                    <a:pt x="724" y="426"/>
                    <a:pt x="725" y="427"/>
                  </a:cubicBezTo>
                  <a:cubicBezTo>
                    <a:pt x="725" y="427"/>
                    <a:pt x="724" y="427"/>
                    <a:pt x="725" y="427"/>
                  </a:cubicBezTo>
                  <a:close/>
                  <a:moveTo>
                    <a:pt x="722" y="435"/>
                  </a:moveTo>
                  <a:cubicBezTo>
                    <a:pt x="724" y="435"/>
                    <a:pt x="722" y="437"/>
                    <a:pt x="724" y="437"/>
                  </a:cubicBezTo>
                  <a:cubicBezTo>
                    <a:pt x="724" y="435"/>
                    <a:pt x="723" y="431"/>
                    <a:pt x="725" y="430"/>
                  </a:cubicBezTo>
                  <a:cubicBezTo>
                    <a:pt x="725" y="433"/>
                    <a:pt x="727" y="433"/>
                    <a:pt x="728" y="433"/>
                  </a:cubicBezTo>
                  <a:cubicBezTo>
                    <a:pt x="726" y="432"/>
                    <a:pt x="727" y="431"/>
                    <a:pt x="727" y="429"/>
                  </a:cubicBezTo>
                  <a:cubicBezTo>
                    <a:pt x="722" y="429"/>
                    <a:pt x="723" y="427"/>
                    <a:pt x="723" y="425"/>
                  </a:cubicBezTo>
                  <a:cubicBezTo>
                    <a:pt x="718" y="427"/>
                    <a:pt x="726" y="431"/>
                    <a:pt x="722" y="435"/>
                  </a:cubicBezTo>
                  <a:close/>
                  <a:moveTo>
                    <a:pt x="736" y="427"/>
                  </a:moveTo>
                  <a:cubicBezTo>
                    <a:pt x="743" y="432"/>
                    <a:pt x="737" y="426"/>
                    <a:pt x="738" y="424"/>
                  </a:cubicBezTo>
                  <a:cubicBezTo>
                    <a:pt x="737" y="424"/>
                    <a:pt x="737" y="425"/>
                    <a:pt x="736" y="427"/>
                  </a:cubicBezTo>
                  <a:close/>
                  <a:moveTo>
                    <a:pt x="719" y="425"/>
                  </a:moveTo>
                  <a:cubicBezTo>
                    <a:pt x="719" y="422"/>
                    <a:pt x="722" y="424"/>
                    <a:pt x="721" y="421"/>
                  </a:cubicBezTo>
                  <a:cubicBezTo>
                    <a:pt x="720" y="420"/>
                    <a:pt x="720" y="422"/>
                    <a:pt x="718" y="420"/>
                  </a:cubicBezTo>
                  <a:cubicBezTo>
                    <a:pt x="717" y="423"/>
                    <a:pt x="719" y="421"/>
                    <a:pt x="719" y="422"/>
                  </a:cubicBezTo>
                  <a:cubicBezTo>
                    <a:pt x="719" y="423"/>
                    <a:pt x="718" y="424"/>
                    <a:pt x="719" y="425"/>
                  </a:cubicBezTo>
                  <a:close/>
                  <a:moveTo>
                    <a:pt x="737" y="432"/>
                  </a:moveTo>
                  <a:cubicBezTo>
                    <a:pt x="736" y="430"/>
                    <a:pt x="735" y="428"/>
                    <a:pt x="735" y="425"/>
                  </a:cubicBezTo>
                  <a:cubicBezTo>
                    <a:pt x="734" y="427"/>
                    <a:pt x="734" y="428"/>
                    <a:pt x="733" y="429"/>
                  </a:cubicBezTo>
                  <a:cubicBezTo>
                    <a:pt x="734" y="430"/>
                    <a:pt x="735" y="431"/>
                    <a:pt x="737" y="432"/>
                  </a:cubicBezTo>
                  <a:close/>
                  <a:moveTo>
                    <a:pt x="892" y="483"/>
                  </a:moveTo>
                  <a:cubicBezTo>
                    <a:pt x="892" y="476"/>
                    <a:pt x="893" y="470"/>
                    <a:pt x="893" y="463"/>
                  </a:cubicBezTo>
                  <a:cubicBezTo>
                    <a:pt x="889" y="468"/>
                    <a:pt x="889" y="479"/>
                    <a:pt x="892" y="483"/>
                  </a:cubicBezTo>
                  <a:close/>
                  <a:moveTo>
                    <a:pt x="391" y="354"/>
                  </a:moveTo>
                  <a:cubicBezTo>
                    <a:pt x="394" y="356"/>
                    <a:pt x="396" y="355"/>
                    <a:pt x="398" y="358"/>
                  </a:cubicBezTo>
                  <a:cubicBezTo>
                    <a:pt x="398" y="358"/>
                    <a:pt x="397" y="358"/>
                    <a:pt x="397" y="358"/>
                  </a:cubicBezTo>
                  <a:cubicBezTo>
                    <a:pt x="399" y="359"/>
                    <a:pt x="400" y="358"/>
                    <a:pt x="400" y="357"/>
                  </a:cubicBezTo>
                  <a:cubicBezTo>
                    <a:pt x="399" y="356"/>
                    <a:pt x="398" y="355"/>
                    <a:pt x="400" y="355"/>
                  </a:cubicBezTo>
                  <a:cubicBezTo>
                    <a:pt x="399" y="353"/>
                    <a:pt x="395" y="355"/>
                    <a:pt x="396" y="352"/>
                  </a:cubicBezTo>
                  <a:cubicBezTo>
                    <a:pt x="394" y="351"/>
                    <a:pt x="392" y="352"/>
                    <a:pt x="391" y="354"/>
                  </a:cubicBezTo>
                  <a:close/>
                  <a:moveTo>
                    <a:pt x="720" y="428"/>
                  </a:moveTo>
                  <a:cubicBezTo>
                    <a:pt x="716" y="426"/>
                    <a:pt x="717" y="428"/>
                    <a:pt x="714" y="425"/>
                  </a:cubicBezTo>
                  <a:cubicBezTo>
                    <a:pt x="712" y="428"/>
                    <a:pt x="712" y="428"/>
                    <a:pt x="712" y="430"/>
                  </a:cubicBezTo>
                  <a:cubicBezTo>
                    <a:pt x="713" y="430"/>
                    <a:pt x="713" y="431"/>
                    <a:pt x="714" y="432"/>
                  </a:cubicBezTo>
                  <a:cubicBezTo>
                    <a:pt x="717" y="429"/>
                    <a:pt x="716" y="429"/>
                    <a:pt x="720" y="428"/>
                  </a:cubicBezTo>
                  <a:close/>
                  <a:moveTo>
                    <a:pt x="571" y="397"/>
                  </a:moveTo>
                  <a:cubicBezTo>
                    <a:pt x="573" y="398"/>
                    <a:pt x="571" y="400"/>
                    <a:pt x="574" y="400"/>
                  </a:cubicBezTo>
                  <a:cubicBezTo>
                    <a:pt x="574" y="399"/>
                    <a:pt x="576" y="398"/>
                    <a:pt x="577" y="396"/>
                  </a:cubicBezTo>
                  <a:cubicBezTo>
                    <a:pt x="574" y="395"/>
                    <a:pt x="573" y="397"/>
                    <a:pt x="571" y="397"/>
                  </a:cubicBezTo>
                  <a:close/>
                  <a:moveTo>
                    <a:pt x="864" y="469"/>
                  </a:moveTo>
                  <a:cubicBezTo>
                    <a:pt x="866" y="468"/>
                    <a:pt x="866" y="464"/>
                    <a:pt x="865" y="463"/>
                  </a:cubicBezTo>
                  <a:cubicBezTo>
                    <a:pt x="863" y="464"/>
                    <a:pt x="863" y="468"/>
                    <a:pt x="864" y="469"/>
                  </a:cubicBezTo>
                  <a:close/>
                  <a:moveTo>
                    <a:pt x="876" y="478"/>
                  </a:moveTo>
                  <a:cubicBezTo>
                    <a:pt x="876" y="475"/>
                    <a:pt x="876" y="472"/>
                    <a:pt x="875" y="470"/>
                  </a:cubicBezTo>
                  <a:cubicBezTo>
                    <a:pt x="875" y="472"/>
                    <a:pt x="873" y="477"/>
                    <a:pt x="876" y="478"/>
                  </a:cubicBezTo>
                  <a:close/>
                  <a:moveTo>
                    <a:pt x="312" y="349"/>
                  </a:moveTo>
                  <a:cubicBezTo>
                    <a:pt x="314" y="349"/>
                    <a:pt x="318" y="351"/>
                    <a:pt x="317" y="348"/>
                  </a:cubicBezTo>
                  <a:cubicBezTo>
                    <a:pt x="316" y="349"/>
                    <a:pt x="315" y="349"/>
                    <a:pt x="315" y="348"/>
                  </a:cubicBezTo>
                  <a:cubicBezTo>
                    <a:pt x="316" y="348"/>
                    <a:pt x="316" y="347"/>
                    <a:pt x="315" y="346"/>
                  </a:cubicBezTo>
                  <a:cubicBezTo>
                    <a:pt x="315" y="349"/>
                    <a:pt x="312" y="347"/>
                    <a:pt x="312" y="349"/>
                  </a:cubicBezTo>
                  <a:close/>
                  <a:moveTo>
                    <a:pt x="339" y="352"/>
                  </a:moveTo>
                  <a:cubicBezTo>
                    <a:pt x="337" y="351"/>
                    <a:pt x="335" y="351"/>
                    <a:pt x="333" y="352"/>
                  </a:cubicBezTo>
                  <a:cubicBezTo>
                    <a:pt x="336" y="353"/>
                    <a:pt x="337" y="353"/>
                    <a:pt x="339" y="352"/>
                  </a:cubicBezTo>
                  <a:close/>
                  <a:moveTo>
                    <a:pt x="28" y="295"/>
                  </a:moveTo>
                  <a:cubicBezTo>
                    <a:pt x="28" y="293"/>
                    <a:pt x="27" y="292"/>
                    <a:pt x="29" y="290"/>
                  </a:cubicBezTo>
                  <a:cubicBezTo>
                    <a:pt x="26" y="290"/>
                    <a:pt x="30" y="287"/>
                    <a:pt x="28" y="286"/>
                  </a:cubicBezTo>
                  <a:cubicBezTo>
                    <a:pt x="23" y="290"/>
                    <a:pt x="27" y="291"/>
                    <a:pt x="28" y="295"/>
                  </a:cubicBezTo>
                  <a:close/>
                  <a:moveTo>
                    <a:pt x="663" y="437"/>
                  </a:moveTo>
                  <a:cubicBezTo>
                    <a:pt x="663" y="436"/>
                    <a:pt x="663" y="435"/>
                    <a:pt x="663" y="434"/>
                  </a:cubicBezTo>
                  <a:cubicBezTo>
                    <a:pt x="662" y="434"/>
                    <a:pt x="660" y="433"/>
                    <a:pt x="659" y="433"/>
                  </a:cubicBezTo>
                  <a:cubicBezTo>
                    <a:pt x="659" y="435"/>
                    <a:pt x="660" y="435"/>
                    <a:pt x="663" y="437"/>
                  </a:cubicBezTo>
                  <a:close/>
                  <a:moveTo>
                    <a:pt x="856" y="488"/>
                  </a:moveTo>
                  <a:cubicBezTo>
                    <a:pt x="858" y="489"/>
                    <a:pt x="859" y="482"/>
                    <a:pt x="857" y="482"/>
                  </a:cubicBezTo>
                  <a:cubicBezTo>
                    <a:pt x="856" y="483"/>
                    <a:pt x="857" y="486"/>
                    <a:pt x="856" y="488"/>
                  </a:cubicBezTo>
                  <a:close/>
                  <a:moveTo>
                    <a:pt x="19" y="296"/>
                  </a:moveTo>
                  <a:cubicBezTo>
                    <a:pt x="20" y="293"/>
                    <a:pt x="22" y="297"/>
                    <a:pt x="23" y="296"/>
                  </a:cubicBezTo>
                  <a:cubicBezTo>
                    <a:pt x="23" y="294"/>
                    <a:pt x="23" y="293"/>
                    <a:pt x="22" y="293"/>
                  </a:cubicBezTo>
                  <a:cubicBezTo>
                    <a:pt x="22" y="295"/>
                    <a:pt x="17" y="294"/>
                    <a:pt x="19" y="296"/>
                  </a:cubicBezTo>
                  <a:close/>
                  <a:moveTo>
                    <a:pt x="756" y="469"/>
                  </a:moveTo>
                  <a:cubicBezTo>
                    <a:pt x="758" y="467"/>
                    <a:pt x="763" y="467"/>
                    <a:pt x="762" y="463"/>
                  </a:cubicBezTo>
                  <a:cubicBezTo>
                    <a:pt x="758" y="463"/>
                    <a:pt x="755" y="467"/>
                    <a:pt x="756" y="469"/>
                  </a:cubicBezTo>
                  <a:close/>
                  <a:moveTo>
                    <a:pt x="184" y="333"/>
                  </a:moveTo>
                  <a:cubicBezTo>
                    <a:pt x="184" y="333"/>
                    <a:pt x="184" y="333"/>
                    <a:pt x="184" y="332"/>
                  </a:cubicBezTo>
                  <a:cubicBezTo>
                    <a:pt x="181" y="330"/>
                    <a:pt x="179" y="332"/>
                    <a:pt x="177" y="332"/>
                  </a:cubicBezTo>
                  <a:cubicBezTo>
                    <a:pt x="176" y="336"/>
                    <a:pt x="182" y="333"/>
                    <a:pt x="182" y="332"/>
                  </a:cubicBezTo>
                  <a:cubicBezTo>
                    <a:pt x="182" y="333"/>
                    <a:pt x="184" y="335"/>
                    <a:pt x="184" y="333"/>
                  </a:cubicBezTo>
                  <a:close/>
                  <a:moveTo>
                    <a:pt x="768" y="468"/>
                  </a:moveTo>
                  <a:cubicBezTo>
                    <a:pt x="766" y="467"/>
                    <a:pt x="764" y="464"/>
                    <a:pt x="763" y="465"/>
                  </a:cubicBezTo>
                  <a:cubicBezTo>
                    <a:pt x="764" y="465"/>
                    <a:pt x="763" y="467"/>
                    <a:pt x="763" y="467"/>
                  </a:cubicBezTo>
                  <a:cubicBezTo>
                    <a:pt x="766" y="467"/>
                    <a:pt x="765" y="470"/>
                    <a:pt x="767" y="470"/>
                  </a:cubicBezTo>
                  <a:cubicBezTo>
                    <a:pt x="765" y="467"/>
                    <a:pt x="769" y="468"/>
                    <a:pt x="768" y="468"/>
                  </a:cubicBezTo>
                  <a:close/>
                  <a:moveTo>
                    <a:pt x="753" y="467"/>
                  </a:moveTo>
                  <a:cubicBezTo>
                    <a:pt x="753" y="466"/>
                    <a:pt x="753" y="464"/>
                    <a:pt x="753" y="463"/>
                  </a:cubicBezTo>
                  <a:cubicBezTo>
                    <a:pt x="752" y="463"/>
                    <a:pt x="751" y="463"/>
                    <a:pt x="751" y="464"/>
                  </a:cubicBezTo>
                  <a:cubicBezTo>
                    <a:pt x="752" y="464"/>
                    <a:pt x="752" y="466"/>
                    <a:pt x="753" y="467"/>
                  </a:cubicBezTo>
                  <a:close/>
                  <a:moveTo>
                    <a:pt x="18" y="304"/>
                  </a:moveTo>
                  <a:cubicBezTo>
                    <a:pt x="22" y="301"/>
                    <a:pt x="19" y="299"/>
                    <a:pt x="18" y="297"/>
                  </a:cubicBezTo>
                  <a:cubicBezTo>
                    <a:pt x="18" y="299"/>
                    <a:pt x="18" y="302"/>
                    <a:pt x="18" y="304"/>
                  </a:cubicBezTo>
                  <a:close/>
                  <a:moveTo>
                    <a:pt x="34" y="304"/>
                  </a:moveTo>
                  <a:cubicBezTo>
                    <a:pt x="34" y="305"/>
                    <a:pt x="34" y="306"/>
                    <a:pt x="34" y="306"/>
                  </a:cubicBezTo>
                  <a:cubicBezTo>
                    <a:pt x="35" y="304"/>
                    <a:pt x="35" y="302"/>
                    <a:pt x="33" y="302"/>
                  </a:cubicBezTo>
                  <a:cubicBezTo>
                    <a:pt x="31" y="303"/>
                    <a:pt x="32" y="305"/>
                    <a:pt x="34" y="304"/>
                  </a:cubicBezTo>
                  <a:close/>
                  <a:moveTo>
                    <a:pt x="149" y="339"/>
                  </a:moveTo>
                  <a:cubicBezTo>
                    <a:pt x="150" y="337"/>
                    <a:pt x="154" y="336"/>
                    <a:pt x="153" y="333"/>
                  </a:cubicBezTo>
                  <a:cubicBezTo>
                    <a:pt x="150" y="336"/>
                    <a:pt x="153" y="326"/>
                    <a:pt x="150" y="329"/>
                  </a:cubicBezTo>
                  <a:cubicBezTo>
                    <a:pt x="151" y="332"/>
                    <a:pt x="145" y="336"/>
                    <a:pt x="149" y="339"/>
                  </a:cubicBezTo>
                  <a:close/>
                  <a:moveTo>
                    <a:pt x="767" y="477"/>
                  </a:moveTo>
                  <a:cubicBezTo>
                    <a:pt x="770" y="477"/>
                    <a:pt x="768" y="470"/>
                    <a:pt x="768" y="471"/>
                  </a:cubicBezTo>
                  <a:cubicBezTo>
                    <a:pt x="768" y="474"/>
                    <a:pt x="765" y="476"/>
                    <a:pt x="767" y="477"/>
                  </a:cubicBezTo>
                  <a:close/>
                  <a:moveTo>
                    <a:pt x="438" y="411"/>
                  </a:moveTo>
                  <a:cubicBezTo>
                    <a:pt x="439" y="409"/>
                    <a:pt x="436" y="406"/>
                    <a:pt x="436" y="408"/>
                  </a:cubicBezTo>
                  <a:cubicBezTo>
                    <a:pt x="437" y="408"/>
                    <a:pt x="435" y="411"/>
                    <a:pt x="438" y="411"/>
                  </a:cubicBezTo>
                  <a:close/>
                  <a:moveTo>
                    <a:pt x="873" y="515"/>
                  </a:moveTo>
                  <a:cubicBezTo>
                    <a:pt x="873" y="512"/>
                    <a:pt x="875" y="508"/>
                    <a:pt x="873" y="507"/>
                  </a:cubicBezTo>
                  <a:cubicBezTo>
                    <a:pt x="873" y="510"/>
                    <a:pt x="871" y="514"/>
                    <a:pt x="873" y="515"/>
                  </a:cubicBezTo>
                  <a:close/>
                  <a:moveTo>
                    <a:pt x="402" y="405"/>
                  </a:moveTo>
                  <a:cubicBezTo>
                    <a:pt x="402" y="403"/>
                    <a:pt x="404" y="404"/>
                    <a:pt x="404" y="403"/>
                  </a:cubicBezTo>
                  <a:cubicBezTo>
                    <a:pt x="403" y="402"/>
                    <a:pt x="403" y="401"/>
                    <a:pt x="402" y="401"/>
                  </a:cubicBezTo>
                  <a:cubicBezTo>
                    <a:pt x="402" y="402"/>
                    <a:pt x="401" y="404"/>
                    <a:pt x="402" y="405"/>
                  </a:cubicBezTo>
                  <a:close/>
                  <a:moveTo>
                    <a:pt x="777" y="492"/>
                  </a:moveTo>
                  <a:cubicBezTo>
                    <a:pt x="778" y="490"/>
                    <a:pt x="780" y="493"/>
                    <a:pt x="782" y="493"/>
                  </a:cubicBezTo>
                  <a:cubicBezTo>
                    <a:pt x="783" y="490"/>
                    <a:pt x="782" y="489"/>
                    <a:pt x="780" y="488"/>
                  </a:cubicBezTo>
                  <a:cubicBezTo>
                    <a:pt x="781" y="491"/>
                    <a:pt x="775" y="490"/>
                    <a:pt x="777" y="492"/>
                  </a:cubicBezTo>
                  <a:close/>
                  <a:moveTo>
                    <a:pt x="158" y="350"/>
                  </a:moveTo>
                  <a:cubicBezTo>
                    <a:pt x="161" y="350"/>
                    <a:pt x="160" y="352"/>
                    <a:pt x="161" y="353"/>
                  </a:cubicBezTo>
                  <a:cubicBezTo>
                    <a:pt x="161" y="352"/>
                    <a:pt x="163" y="355"/>
                    <a:pt x="163" y="352"/>
                  </a:cubicBezTo>
                  <a:cubicBezTo>
                    <a:pt x="160" y="352"/>
                    <a:pt x="161" y="347"/>
                    <a:pt x="160" y="348"/>
                  </a:cubicBezTo>
                  <a:cubicBezTo>
                    <a:pt x="160" y="349"/>
                    <a:pt x="159" y="350"/>
                    <a:pt x="158" y="350"/>
                  </a:cubicBezTo>
                  <a:close/>
                  <a:moveTo>
                    <a:pt x="427" y="412"/>
                  </a:moveTo>
                  <a:cubicBezTo>
                    <a:pt x="429" y="413"/>
                    <a:pt x="430" y="411"/>
                    <a:pt x="430" y="409"/>
                  </a:cubicBezTo>
                  <a:cubicBezTo>
                    <a:pt x="429" y="409"/>
                    <a:pt x="429" y="408"/>
                    <a:pt x="428" y="408"/>
                  </a:cubicBezTo>
                  <a:cubicBezTo>
                    <a:pt x="427" y="409"/>
                    <a:pt x="426" y="411"/>
                    <a:pt x="427" y="412"/>
                  </a:cubicBezTo>
                  <a:close/>
                  <a:moveTo>
                    <a:pt x="773" y="493"/>
                  </a:moveTo>
                  <a:cubicBezTo>
                    <a:pt x="771" y="491"/>
                    <a:pt x="774" y="488"/>
                    <a:pt x="773" y="487"/>
                  </a:cubicBezTo>
                  <a:cubicBezTo>
                    <a:pt x="770" y="488"/>
                    <a:pt x="770" y="491"/>
                    <a:pt x="773" y="493"/>
                  </a:cubicBezTo>
                  <a:close/>
                  <a:moveTo>
                    <a:pt x="789" y="500"/>
                  </a:moveTo>
                  <a:cubicBezTo>
                    <a:pt x="790" y="500"/>
                    <a:pt x="791" y="500"/>
                    <a:pt x="791" y="500"/>
                  </a:cubicBezTo>
                  <a:cubicBezTo>
                    <a:pt x="792" y="499"/>
                    <a:pt x="792" y="499"/>
                    <a:pt x="792" y="498"/>
                  </a:cubicBezTo>
                  <a:cubicBezTo>
                    <a:pt x="791" y="498"/>
                    <a:pt x="790" y="498"/>
                    <a:pt x="790" y="497"/>
                  </a:cubicBezTo>
                  <a:cubicBezTo>
                    <a:pt x="791" y="497"/>
                    <a:pt x="792" y="494"/>
                    <a:pt x="791" y="496"/>
                  </a:cubicBezTo>
                  <a:cubicBezTo>
                    <a:pt x="789" y="497"/>
                    <a:pt x="791" y="499"/>
                    <a:pt x="789" y="500"/>
                  </a:cubicBezTo>
                  <a:close/>
                  <a:moveTo>
                    <a:pt x="793" y="504"/>
                  </a:moveTo>
                  <a:cubicBezTo>
                    <a:pt x="789" y="502"/>
                    <a:pt x="788" y="502"/>
                    <a:pt x="786" y="499"/>
                  </a:cubicBezTo>
                  <a:cubicBezTo>
                    <a:pt x="785" y="501"/>
                    <a:pt x="785" y="500"/>
                    <a:pt x="785" y="502"/>
                  </a:cubicBezTo>
                  <a:cubicBezTo>
                    <a:pt x="788" y="502"/>
                    <a:pt x="788" y="505"/>
                    <a:pt x="789" y="506"/>
                  </a:cubicBezTo>
                  <a:cubicBezTo>
                    <a:pt x="788" y="508"/>
                    <a:pt x="788" y="508"/>
                    <a:pt x="788" y="510"/>
                  </a:cubicBezTo>
                  <a:cubicBezTo>
                    <a:pt x="786" y="509"/>
                    <a:pt x="787" y="511"/>
                    <a:pt x="787" y="512"/>
                  </a:cubicBezTo>
                  <a:cubicBezTo>
                    <a:pt x="786" y="512"/>
                    <a:pt x="785" y="511"/>
                    <a:pt x="784" y="511"/>
                  </a:cubicBezTo>
                  <a:cubicBezTo>
                    <a:pt x="784" y="512"/>
                    <a:pt x="784" y="513"/>
                    <a:pt x="784" y="514"/>
                  </a:cubicBezTo>
                  <a:cubicBezTo>
                    <a:pt x="787" y="514"/>
                    <a:pt x="789" y="514"/>
                    <a:pt x="790" y="516"/>
                  </a:cubicBezTo>
                  <a:cubicBezTo>
                    <a:pt x="791" y="512"/>
                    <a:pt x="793" y="513"/>
                    <a:pt x="793" y="511"/>
                  </a:cubicBezTo>
                  <a:cubicBezTo>
                    <a:pt x="794" y="511"/>
                    <a:pt x="794" y="513"/>
                    <a:pt x="793" y="514"/>
                  </a:cubicBezTo>
                  <a:cubicBezTo>
                    <a:pt x="796" y="515"/>
                    <a:pt x="797" y="513"/>
                    <a:pt x="798" y="513"/>
                  </a:cubicBezTo>
                  <a:cubicBezTo>
                    <a:pt x="799" y="511"/>
                    <a:pt x="798" y="509"/>
                    <a:pt x="801" y="509"/>
                  </a:cubicBezTo>
                  <a:cubicBezTo>
                    <a:pt x="799" y="507"/>
                    <a:pt x="801" y="506"/>
                    <a:pt x="799" y="504"/>
                  </a:cubicBezTo>
                  <a:cubicBezTo>
                    <a:pt x="797" y="505"/>
                    <a:pt x="800" y="507"/>
                    <a:pt x="798" y="507"/>
                  </a:cubicBezTo>
                  <a:cubicBezTo>
                    <a:pt x="797" y="507"/>
                    <a:pt x="796" y="506"/>
                    <a:pt x="795" y="505"/>
                  </a:cubicBezTo>
                  <a:cubicBezTo>
                    <a:pt x="796" y="505"/>
                    <a:pt x="798" y="503"/>
                    <a:pt x="797" y="503"/>
                  </a:cubicBezTo>
                  <a:cubicBezTo>
                    <a:pt x="796" y="505"/>
                    <a:pt x="793" y="504"/>
                    <a:pt x="791" y="505"/>
                  </a:cubicBezTo>
                  <a:cubicBezTo>
                    <a:pt x="791" y="504"/>
                    <a:pt x="792" y="504"/>
                    <a:pt x="793" y="504"/>
                  </a:cubicBezTo>
                  <a:close/>
                  <a:moveTo>
                    <a:pt x="194" y="370"/>
                  </a:moveTo>
                  <a:cubicBezTo>
                    <a:pt x="194" y="369"/>
                    <a:pt x="195" y="369"/>
                    <a:pt x="196" y="368"/>
                  </a:cubicBezTo>
                  <a:cubicBezTo>
                    <a:pt x="196" y="366"/>
                    <a:pt x="195" y="365"/>
                    <a:pt x="194" y="364"/>
                  </a:cubicBezTo>
                  <a:cubicBezTo>
                    <a:pt x="191" y="365"/>
                    <a:pt x="190" y="368"/>
                    <a:pt x="194" y="370"/>
                  </a:cubicBezTo>
                  <a:close/>
                  <a:moveTo>
                    <a:pt x="159" y="364"/>
                  </a:moveTo>
                  <a:cubicBezTo>
                    <a:pt x="159" y="364"/>
                    <a:pt x="160" y="364"/>
                    <a:pt x="161" y="364"/>
                  </a:cubicBezTo>
                  <a:cubicBezTo>
                    <a:pt x="161" y="362"/>
                    <a:pt x="162" y="361"/>
                    <a:pt x="163" y="359"/>
                  </a:cubicBezTo>
                  <a:cubicBezTo>
                    <a:pt x="161" y="359"/>
                    <a:pt x="161" y="362"/>
                    <a:pt x="160" y="359"/>
                  </a:cubicBezTo>
                  <a:cubicBezTo>
                    <a:pt x="157" y="361"/>
                    <a:pt x="159" y="365"/>
                    <a:pt x="160" y="361"/>
                  </a:cubicBezTo>
                  <a:cubicBezTo>
                    <a:pt x="161" y="363"/>
                    <a:pt x="158" y="363"/>
                    <a:pt x="159" y="364"/>
                  </a:cubicBezTo>
                  <a:close/>
                  <a:moveTo>
                    <a:pt x="433" y="424"/>
                  </a:moveTo>
                  <a:cubicBezTo>
                    <a:pt x="433" y="423"/>
                    <a:pt x="434" y="423"/>
                    <a:pt x="434" y="421"/>
                  </a:cubicBezTo>
                  <a:cubicBezTo>
                    <a:pt x="433" y="421"/>
                    <a:pt x="432" y="421"/>
                    <a:pt x="432" y="420"/>
                  </a:cubicBezTo>
                  <a:cubicBezTo>
                    <a:pt x="430" y="421"/>
                    <a:pt x="432" y="421"/>
                    <a:pt x="431" y="423"/>
                  </a:cubicBezTo>
                  <a:cubicBezTo>
                    <a:pt x="431" y="423"/>
                    <a:pt x="430" y="423"/>
                    <a:pt x="431" y="424"/>
                  </a:cubicBezTo>
                  <a:cubicBezTo>
                    <a:pt x="431" y="423"/>
                    <a:pt x="433" y="422"/>
                    <a:pt x="433" y="423"/>
                  </a:cubicBezTo>
                  <a:cubicBezTo>
                    <a:pt x="432" y="423"/>
                    <a:pt x="432" y="424"/>
                    <a:pt x="433" y="424"/>
                  </a:cubicBezTo>
                  <a:close/>
                  <a:moveTo>
                    <a:pt x="263" y="393"/>
                  </a:moveTo>
                  <a:cubicBezTo>
                    <a:pt x="264" y="391"/>
                    <a:pt x="266" y="393"/>
                    <a:pt x="268" y="393"/>
                  </a:cubicBezTo>
                  <a:cubicBezTo>
                    <a:pt x="267" y="390"/>
                    <a:pt x="265" y="389"/>
                    <a:pt x="267" y="386"/>
                  </a:cubicBezTo>
                  <a:cubicBezTo>
                    <a:pt x="263" y="385"/>
                    <a:pt x="266" y="388"/>
                    <a:pt x="263" y="390"/>
                  </a:cubicBezTo>
                  <a:cubicBezTo>
                    <a:pt x="267" y="390"/>
                    <a:pt x="262" y="392"/>
                    <a:pt x="263" y="393"/>
                  </a:cubicBezTo>
                  <a:close/>
                  <a:moveTo>
                    <a:pt x="208" y="375"/>
                  </a:moveTo>
                  <a:cubicBezTo>
                    <a:pt x="208" y="378"/>
                    <a:pt x="211" y="375"/>
                    <a:pt x="213" y="374"/>
                  </a:cubicBezTo>
                  <a:cubicBezTo>
                    <a:pt x="211" y="374"/>
                    <a:pt x="209" y="374"/>
                    <a:pt x="208" y="375"/>
                  </a:cubicBezTo>
                  <a:close/>
                  <a:moveTo>
                    <a:pt x="292" y="395"/>
                  </a:moveTo>
                  <a:cubicBezTo>
                    <a:pt x="293" y="393"/>
                    <a:pt x="289" y="392"/>
                    <a:pt x="287" y="393"/>
                  </a:cubicBezTo>
                  <a:cubicBezTo>
                    <a:pt x="290" y="393"/>
                    <a:pt x="291" y="396"/>
                    <a:pt x="292" y="395"/>
                  </a:cubicBezTo>
                  <a:close/>
                  <a:moveTo>
                    <a:pt x="396" y="421"/>
                  </a:moveTo>
                  <a:cubicBezTo>
                    <a:pt x="396" y="420"/>
                    <a:pt x="398" y="420"/>
                    <a:pt x="398" y="418"/>
                  </a:cubicBezTo>
                  <a:cubicBezTo>
                    <a:pt x="396" y="418"/>
                    <a:pt x="396" y="415"/>
                    <a:pt x="395" y="417"/>
                  </a:cubicBezTo>
                  <a:cubicBezTo>
                    <a:pt x="397" y="417"/>
                    <a:pt x="394" y="421"/>
                    <a:pt x="396" y="421"/>
                  </a:cubicBezTo>
                  <a:close/>
                  <a:moveTo>
                    <a:pt x="882" y="533"/>
                  </a:moveTo>
                  <a:cubicBezTo>
                    <a:pt x="883" y="531"/>
                    <a:pt x="883" y="529"/>
                    <a:pt x="881" y="528"/>
                  </a:cubicBezTo>
                  <a:cubicBezTo>
                    <a:pt x="881" y="530"/>
                    <a:pt x="880" y="532"/>
                    <a:pt x="882" y="533"/>
                  </a:cubicBezTo>
                  <a:close/>
                  <a:moveTo>
                    <a:pt x="202" y="377"/>
                  </a:moveTo>
                  <a:cubicBezTo>
                    <a:pt x="203" y="376"/>
                    <a:pt x="206" y="378"/>
                    <a:pt x="207" y="377"/>
                  </a:cubicBezTo>
                  <a:cubicBezTo>
                    <a:pt x="205" y="376"/>
                    <a:pt x="205" y="375"/>
                    <a:pt x="206" y="375"/>
                  </a:cubicBezTo>
                  <a:cubicBezTo>
                    <a:pt x="205" y="375"/>
                    <a:pt x="200" y="378"/>
                    <a:pt x="202" y="377"/>
                  </a:cubicBezTo>
                  <a:close/>
                  <a:moveTo>
                    <a:pt x="159" y="366"/>
                  </a:moveTo>
                  <a:cubicBezTo>
                    <a:pt x="159" y="367"/>
                    <a:pt x="157" y="367"/>
                    <a:pt x="157" y="368"/>
                  </a:cubicBezTo>
                  <a:cubicBezTo>
                    <a:pt x="160" y="368"/>
                    <a:pt x="158" y="370"/>
                    <a:pt x="161" y="370"/>
                  </a:cubicBezTo>
                  <a:cubicBezTo>
                    <a:pt x="163" y="369"/>
                    <a:pt x="164" y="367"/>
                    <a:pt x="163" y="365"/>
                  </a:cubicBezTo>
                  <a:cubicBezTo>
                    <a:pt x="162" y="367"/>
                    <a:pt x="160" y="368"/>
                    <a:pt x="159" y="366"/>
                  </a:cubicBezTo>
                  <a:close/>
                  <a:moveTo>
                    <a:pt x="137" y="362"/>
                  </a:moveTo>
                  <a:cubicBezTo>
                    <a:pt x="139" y="362"/>
                    <a:pt x="136" y="366"/>
                    <a:pt x="138" y="366"/>
                  </a:cubicBezTo>
                  <a:cubicBezTo>
                    <a:pt x="140" y="365"/>
                    <a:pt x="138" y="362"/>
                    <a:pt x="140" y="361"/>
                  </a:cubicBezTo>
                  <a:cubicBezTo>
                    <a:pt x="139" y="361"/>
                    <a:pt x="138" y="361"/>
                    <a:pt x="137" y="362"/>
                  </a:cubicBezTo>
                  <a:close/>
                  <a:moveTo>
                    <a:pt x="141" y="363"/>
                  </a:moveTo>
                  <a:cubicBezTo>
                    <a:pt x="142" y="362"/>
                    <a:pt x="139" y="368"/>
                    <a:pt x="138" y="369"/>
                  </a:cubicBezTo>
                  <a:cubicBezTo>
                    <a:pt x="139" y="370"/>
                    <a:pt x="140" y="370"/>
                    <a:pt x="140" y="371"/>
                  </a:cubicBezTo>
                  <a:cubicBezTo>
                    <a:pt x="138" y="370"/>
                    <a:pt x="139" y="372"/>
                    <a:pt x="137" y="373"/>
                  </a:cubicBezTo>
                  <a:cubicBezTo>
                    <a:pt x="138" y="377"/>
                    <a:pt x="137" y="379"/>
                    <a:pt x="134" y="380"/>
                  </a:cubicBezTo>
                  <a:cubicBezTo>
                    <a:pt x="136" y="381"/>
                    <a:pt x="135" y="380"/>
                    <a:pt x="137" y="380"/>
                  </a:cubicBezTo>
                  <a:cubicBezTo>
                    <a:pt x="137" y="381"/>
                    <a:pt x="137" y="382"/>
                    <a:pt x="138" y="382"/>
                  </a:cubicBezTo>
                  <a:cubicBezTo>
                    <a:pt x="136" y="381"/>
                    <a:pt x="135" y="384"/>
                    <a:pt x="132" y="382"/>
                  </a:cubicBezTo>
                  <a:cubicBezTo>
                    <a:pt x="130" y="388"/>
                    <a:pt x="134" y="391"/>
                    <a:pt x="129" y="394"/>
                  </a:cubicBezTo>
                  <a:cubicBezTo>
                    <a:pt x="133" y="395"/>
                    <a:pt x="131" y="398"/>
                    <a:pt x="131" y="399"/>
                  </a:cubicBezTo>
                  <a:cubicBezTo>
                    <a:pt x="134" y="400"/>
                    <a:pt x="135" y="404"/>
                    <a:pt x="137" y="406"/>
                  </a:cubicBezTo>
                  <a:cubicBezTo>
                    <a:pt x="137" y="403"/>
                    <a:pt x="139" y="401"/>
                    <a:pt x="142" y="402"/>
                  </a:cubicBezTo>
                  <a:cubicBezTo>
                    <a:pt x="141" y="404"/>
                    <a:pt x="143" y="404"/>
                    <a:pt x="141" y="406"/>
                  </a:cubicBezTo>
                  <a:cubicBezTo>
                    <a:pt x="144" y="405"/>
                    <a:pt x="143" y="408"/>
                    <a:pt x="145" y="408"/>
                  </a:cubicBezTo>
                  <a:cubicBezTo>
                    <a:pt x="146" y="406"/>
                    <a:pt x="147" y="407"/>
                    <a:pt x="148" y="406"/>
                  </a:cubicBezTo>
                  <a:cubicBezTo>
                    <a:pt x="148" y="407"/>
                    <a:pt x="149" y="405"/>
                    <a:pt x="149" y="407"/>
                  </a:cubicBezTo>
                  <a:cubicBezTo>
                    <a:pt x="149" y="408"/>
                    <a:pt x="148" y="407"/>
                    <a:pt x="148" y="408"/>
                  </a:cubicBezTo>
                  <a:cubicBezTo>
                    <a:pt x="150" y="409"/>
                    <a:pt x="148" y="409"/>
                    <a:pt x="151" y="409"/>
                  </a:cubicBezTo>
                  <a:cubicBezTo>
                    <a:pt x="147" y="415"/>
                    <a:pt x="153" y="418"/>
                    <a:pt x="155" y="423"/>
                  </a:cubicBezTo>
                  <a:cubicBezTo>
                    <a:pt x="155" y="421"/>
                    <a:pt x="154" y="420"/>
                    <a:pt x="156" y="420"/>
                  </a:cubicBezTo>
                  <a:cubicBezTo>
                    <a:pt x="159" y="425"/>
                    <a:pt x="153" y="428"/>
                    <a:pt x="151" y="432"/>
                  </a:cubicBezTo>
                  <a:cubicBezTo>
                    <a:pt x="153" y="433"/>
                    <a:pt x="153" y="434"/>
                    <a:pt x="155" y="434"/>
                  </a:cubicBezTo>
                  <a:cubicBezTo>
                    <a:pt x="157" y="433"/>
                    <a:pt x="155" y="430"/>
                    <a:pt x="159" y="432"/>
                  </a:cubicBezTo>
                  <a:cubicBezTo>
                    <a:pt x="158" y="427"/>
                    <a:pt x="158" y="425"/>
                    <a:pt x="160" y="420"/>
                  </a:cubicBezTo>
                  <a:cubicBezTo>
                    <a:pt x="159" y="420"/>
                    <a:pt x="158" y="420"/>
                    <a:pt x="158" y="419"/>
                  </a:cubicBezTo>
                  <a:cubicBezTo>
                    <a:pt x="160" y="419"/>
                    <a:pt x="157" y="418"/>
                    <a:pt x="158" y="417"/>
                  </a:cubicBezTo>
                  <a:cubicBezTo>
                    <a:pt x="159" y="419"/>
                    <a:pt x="159" y="412"/>
                    <a:pt x="163" y="414"/>
                  </a:cubicBezTo>
                  <a:cubicBezTo>
                    <a:pt x="162" y="410"/>
                    <a:pt x="162" y="409"/>
                    <a:pt x="164" y="404"/>
                  </a:cubicBezTo>
                  <a:cubicBezTo>
                    <a:pt x="162" y="403"/>
                    <a:pt x="161" y="405"/>
                    <a:pt x="161" y="403"/>
                  </a:cubicBezTo>
                  <a:cubicBezTo>
                    <a:pt x="162" y="403"/>
                    <a:pt x="164" y="404"/>
                    <a:pt x="165" y="403"/>
                  </a:cubicBezTo>
                  <a:cubicBezTo>
                    <a:pt x="162" y="403"/>
                    <a:pt x="163" y="400"/>
                    <a:pt x="163" y="398"/>
                  </a:cubicBezTo>
                  <a:cubicBezTo>
                    <a:pt x="166" y="399"/>
                    <a:pt x="167" y="395"/>
                    <a:pt x="169" y="394"/>
                  </a:cubicBezTo>
                  <a:cubicBezTo>
                    <a:pt x="167" y="393"/>
                    <a:pt x="168" y="393"/>
                    <a:pt x="166" y="392"/>
                  </a:cubicBezTo>
                  <a:cubicBezTo>
                    <a:pt x="167" y="392"/>
                    <a:pt x="167" y="391"/>
                    <a:pt x="169" y="392"/>
                  </a:cubicBezTo>
                  <a:cubicBezTo>
                    <a:pt x="169" y="390"/>
                    <a:pt x="167" y="385"/>
                    <a:pt x="170" y="387"/>
                  </a:cubicBezTo>
                  <a:cubicBezTo>
                    <a:pt x="169" y="384"/>
                    <a:pt x="166" y="377"/>
                    <a:pt x="166" y="371"/>
                  </a:cubicBezTo>
                  <a:cubicBezTo>
                    <a:pt x="164" y="373"/>
                    <a:pt x="166" y="373"/>
                    <a:pt x="163" y="373"/>
                  </a:cubicBezTo>
                  <a:cubicBezTo>
                    <a:pt x="163" y="374"/>
                    <a:pt x="163" y="376"/>
                    <a:pt x="163" y="376"/>
                  </a:cubicBezTo>
                  <a:cubicBezTo>
                    <a:pt x="161" y="374"/>
                    <a:pt x="160" y="381"/>
                    <a:pt x="155" y="378"/>
                  </a:cubicBezTo>
                  <a:cubicBezTo>
                    <a:pt x="154" y="375"/>
                    <a:pt x="158" y="374"/>
                    <a:pt x="158" y="371"/>
                  </a:cubicBezTo>
                  <a:cubicBezTo>
                    <a:pt x="157" y="372"/>
                    <a:pt x="156" y="373"/>
                    <a:pt x="155" y="373"/>
                  </a:cubicBezTo>
                  <a:cubicBezTo>
                    <a:pt x="153" y="371"/>
                    <a:pt x="154" y="374"/>
                    <a:pt x="152" y="373"/>
                  </a:cubicBezTo>
                  <a:cubicBezTo>
                    <a:pt x="154" y="372"/>
                    <a:pt x="152" y="369"/>
                    <a:pt x="154" y="368"/>
                  </a:cubicBezTo>
                  <a:cubicBezTo>
                    <a:pt x="150" y="367"/>
                    <a:pt x="153" y="373"/>
                    <a:pt x="149" y="370"/>
                  </a:cubicBezTo>
                  <a:cubicBezTo>
                    <a:pt x="148" y="372"/>
                    <a:pt x="148" y="371"/>
                    <a:pt x="148" y="374"/>
                  </a:cubicBezTo>
                  <a:cubicBezTo>
                    <a:pt x="147" y="373"/>
                    <a:pt x="146" y="373"/>
                    <a:pt x="145" y="373"/>
                  </a:cubicBezTo>
                  <a:cubicBezTo>
                    <a:pt x="147" y="368"/>
                    <a:pt x="143" y="370"/>
                    <a:pt x="142" y="368"/>
                  </a:cubicBezTo>
                  <a:cubicBezTo>
                    <a:pt x="142" y="367"/>
                    <a:pt x="142" y="365"/>
                    <a:pt x="143" y="365"/>
                  </a:cubicBezTo>
                  <a:cubicBezTo>
                    <a:pt x="144" y="367"/>
                    <a:pt x="144" y="365"/>
                    <a:pt x="146" y="366"/>
                  </a:cubicBezTo>
                  <a:cubicBezTo>
                    <a:pt x="146" y="368"/>
                    <a:pt x="143" y="368"/>
                    <a:pt x="146" y="368"/>
                  </a:cubicBezTo>
                  <a:cubicBezTo>
                    <a:pt x="149" y="367"/>
                    <a:pt x="144" y="365"/>
                    <a:pt x="147" y="363"/>
                  </a:cubicBezTo>
                  <a:cubicBezTo>
                    <a:pt x="146" y="363"/>
                    <a:pt x="146" y="362"/>
                    <a:pt x="145" y="363"/>
                  </a:cubicBezTo>
                  <a:cubicBezTo>
                    <a:pt x="147" y="363"/>
                    <a:pt x="142" y="366"/>
                    <a:pt x="141" y="363"/>
                  </a:cubicBezTo>
                  <a:close/>
                  <a:moveTo>
                    <a:pt x="180" y="375"/>
                  </a:moveTo>
                  <a:cubicBezTo>
                    <a:pt x="182" y="376"/>
                    <a:pt x="183" y="375"/>
                    <a:pt x="183" y="373"/>
                  </a:cubicBezTo>
                  <a:cubicBezTo>
                    <a:pt x="182" y="373"/>
                    <a:pt x="180" y="373"/>
                    <a:pt x="180" y="375"/>
                  </a:cubicBezTo>
                  <a:close/>
                  <a:moveTo>
                    <a:pt x="879" y="534"/>
                  </a:moveTo>
                  <a:cubicBezTo>
                    <a:pt x="879" y="536"/>
                    <a:pt x="876" y="540"/>
                    <a:pt x="878" y="541"/>
                  </a:cubicBezTo>
                  <a:cubicBezTo>
                    <a:pt x="879" y="538"/>
                    <a:pt x="881" y="538"/>
                    <a:pt x="879" y="534"/>
                  </a:cubicBezTo>
                  <a:close/>
                  <a:moveTo>
                    <a:pt x="331" y="410"/>
                  </a:moveTo>
                  <a:cubicBezTo>
                    <a:pt x="330" y="412"/>
                    <a:pt x="331" y="413"/>
                    <a:pt x="332" y="414"/>
                  </a:cubicBezTo>
                  <a:cubicBezTo>
                    <a:pt x="334" y="413"/>
                    <a:pt x="334" y="411"/>
                    <a:pt x="332" y="410"/>
                  </a:cubicBezTo>
                  <a:cubicBezTo>
                    <a:pt x="332" y="411"/>
                    <a:pt x="332" y="411"/>
                    <a:pt x="331" y="410"/>
                  </a:cubicBezTo>
                  <a:close/>
                  <a:moveTo>
                    <a:pt x="276" y="405"/>
                  </a:moveTo>
                  <a:cubicBezTo>
                    <a:pt x="279" y="404"/>
                    <a:pt x="274" y="403"/>
                    <a:pt x="276" y="400"/>
                  </a:cubicBezTo>
                  <a:cubicBezTo>
                    <a:pt x="275" y="399"/>
                    <a:pt x="273" y="402"/>
                    <a:pt x="274" y="402"/>
                  </a:cubicBezTo>
                  <a:cubicBezTo>
                    <a:pt x="276" y="400"/>
                    <a:pt x="274" y="405"/>
                    <a:pt x="276" y="405"/>
                  </a:cubicBezTo>
                  <a:close/>
                  <a:moveTo>
                    <a:pt x="200" y="399"/>
                  </a:moveTo>
                  <a:cubicBezTo>
                    <a:pt x="200" y="398"/>
                    <a:pt x="200" y="396"/>
                    <a:pt x="201" y="396"/>
                  </a:cubicBezTo>
                  <a:cubicBezTo>
                    <a:pt x="204" y="397"/>
                    <a:pt x="203" y="399"/>
                    <a:pt x="205" y="399"/>
                  </a:cubicBezTo>
                  <a:cubicBezTo>
                    <a:pt x="205" y="398"/>
                    <a:pt x="207" y="398"/>
                    <a:pt x="205" y="399"/>
                  </a:cubicBezTo>
                  <a:cubicBezTo>
                    <a:pt x="209" y="398"/>
                    <a:pt x="212" y="396"/>
                    <a:pt x="214" y="393"/>
                  </a:cubicBezTo>
                  <a:cubicBezTo>
                    <a:pt x="209" y="391"/>
                    <a:pt x="213" y="389"/>
                    <a:pt x="211" y="387"/>
                  </a:cubicBezTo>
                  <a:cubicBezTo>
                    <a:pt x="210" y="389"/>
                    <a:pt x="209" y="389"/>
                    <a:pt x="208" y="388"/>
                  </a:cubicBezTo>
                  <a:cubicBezTo>
                    <a:pt x="208" y="390"/>
                    <a:pt x="206" y="389"/>
                    <a:pt x="205" y="391"/>
                  </a:cubicBezTo>
                  <a:cubicBezTo>
                    <a:pt x="206" y="391"/>
                    <a:pt x="206" y="392"/>
                    <a:pt x="207" y="392"/>
                  </a:cubicBezTo>
                  <a:cubicBezTo>
                    <a:pt x="205" y="393"/>
                    <a:pt x="205" y="396"/>
                    <a:pt x="202" y="396"/>
                  </a:cubicBezTo>
                  <a:cubicBezTo>
                    <a:pt x="199" y="395"/>
                    <a:pt x="199" y="394"/>
                    <a:pt x="195" y="393"/>
                  </a:cubicBezTo>
                  <a:cubicBezTo>
                    <a:pt x="192" y="395"/>
                    <a:pt x="190" y="392"/>
                    <a:pt x="188" y="396"/>
                  </a:cubicBezTo>
                  <a:cubicBezTo>
                    <a:pt x="189" y="396"/>
                    <a:pt x="189" y="397"/>
                    <a:pt x="191" y="397"/>
                  </a:cubicBezTo>
                  <a:cubicBezTo>
                    <a:pt x="193" y="394"/>
                    <a:pt x="195" y="396"/>
                    <a:pt x="196" y="394"/>
                  </a:cubicBezTo>
                  <a:cubicBezTo>
                    <a:pt x="199" y="395"/>
                    <a:pt x="199" y="397"/>
                    <a:pt x="200" y="399"/>
                  </a:cubicBezTo>
                  <a:close/>
                  <a:moveTo>
                    <a:pt x="285" y="410"/>
                  </a:moveTo>
                  <a:cubicBezTo>
                    <a:pt x="285" y="410"/>
                    <a:pt x="284" y="410"/>
                    <a:pt x="284" y="411"/>
                  </a:cubicBezTo>
                  <a:cubicBezTo>
                    <a:pt x="288" y="411"/>
                    <a:pt x="286" y="405"/>
                    <a:pt x="283" y="407"/>
                  </a:cubicBezTo>
                  <a:cubicBezTo>
                    <a:pt x="284" y="408"/>
                    <a:pt x="285" y="409"/>
                    <a:pt x="285" y="410"/>
                  </a:cubicBezTo>
                  <a:close/>
                  <a:moveTo>
                    <a:pt x="822" y="543"/>
                  </a:moveTo>
                  <a:cubicBezTo>
                    <a:pt x="824" y="539"/>
                    <a:pt x="824" y="540"/>
                    <a:pt x="826" y="538"/>
                  </a:cubicBezTo>
                  <a:cubicBezTo>
                    <a:pt x="823" y="537"/>
                    <a:pt x="822" y="540"/>
                    <a:pt x="819" y="540"/>
                  </a:cubicBezTo>
                  <a:cubicBezTo>
                    <a:pt x="819" y="538"/>
                    <a:pt x="813" y="537"/>
                    <a:pt x="815" y="539"/>
                  </a:cubicBezTo>
                  <a:cubicBezTo>
                    <a:pt x="815" y="539"/>
                    <a:pt x="812" y="545"/>
                    <a:pt x="814" y="548"/>
                  </a:cubicBezTo>
                  <a:cubicBezTo>
                    <a:pt x="811" y="549"/>
                    <a:pt x="812" y="554"/>
                    <a:pt x="811" y="557"/>
                  </a:cubicBezTo>
                  <a:cubicBezTo>
                    <a:pt x="814" y="556"/>
                    <a:pt x="812" y="562"/>
                    <a:pt x="814" y="560"/>
                  </a:cubicBezTo>
                  <a:cubicBezTo>
                    <a:pt x="814" y="559"/>
                    <a:pt x="813" y="559"/>
                    <a:pt x="813" y="559"/>
                  </a:cubicBezTo>
                  <a:cubicBezTo>
                    <a:pt x="814" y="559"/>
                    <a:pt x="815" y="559"/>
                    <a:pt x="816" y="558"/>
                  </a:cubicBezTo>
                  <a:cubicBezTo>
                    <a:pt x="815" y="561"/>
                    <a:pt x="817" y="564"/>
                    <a:pt x="814" y="568"/>
                  </a:cubicBezTo>
                  <a:cubicBezTo>
                    <a:pt x="816" y="568"/>
                    <a:pt x="815" y="569"/>
                    <a:pt x="816" y="570"/>
                  </a:cubicBezTo>
                  <a:cubicBezTo>
                    <a:pt x="817" y="568"/>
                    <a:pt x="819" y="564"/>
                    <a:pt x="822" y="567"/>
                  </a:cubicBezTo>
                  <a:cubicBezTo>
                    <a:pt x="823" y="566"/>
                    <a:pt x="820" y="564"/>
                    <a:pt x="823" y="564"/>
                  </a:cubicBezTo>
                  <a:cubicBezTo>
                    <a:pt x="821" y="566"/>
                    <a:pt x="826" y="565"/>
                    <a:pt x="828" y="565"/>
                  </a:cubicBezTo>
                  <a:cubicBezTo>
                    <a:pt x="826" y="564"/>
                    <a:pt x="830" y="563"/>
                    <a:pt x="829" y="561"/>
                  </a:cubicBezTo>
                  <a:cubicBezTo>
                    <a:pt x="828" y="560"/>
                    <a:pt x="827" y="559"/>
                    <a:pt x="826" y="556"/>
                  </a:cubicBezTo>
                  <a:cubicBezTo>
                    <a:pt x="825" y="557"/>
                    <a:pt x="824" y="558"/>
                    <a:pt x="823" y="558"/>
                  </a:cubicBezTo>
                  <a:cubicBezTo>
                    <a:pt x="821" y="555"/>
                    <a:pt x="823" y="555"/>
                    <a:pt x="821" y="554"/>
                  </a:cubicBezTo>
                  <a:cubicBezTo>
                    <a:pt x="821" y="553"/>
                    <a:pt x="824" y="552"/>
                    <a:pt x="822" y="552"/>
                  </a:cubicBezTo>
                  <a:cubicBezTo>
                    <a:pt x="821" y="554"/>
                    <a:pt x="822" y="550"/>
                    <a:pt x="821" y="550"/>
                  </a:cubicBezTo>
                  <a:cubicBezTo>
                    <a:pt x="821" y="552"/>
                    <a:pt x="819" y="554"/>
                    <a:pt x="820" y="557"/>
                  </a:cubicBezTo>
                  <a:cubicBezTo>
                    <a:pt x="819" y="557"/>
                    <a:pt x="820" y="558"/>
                    <a:pt x="819" y="558"/>
                  </a:cubicBezTo>
                  <a:cubicBezTo>
                    <a:pt x="820" y="555"/>
                    <a:pt x="819" y="558"/>
                    <a:pt x="817" y="557"/>
                  </a:cubicBezTo>
                  <a:cubicBezTo>
                    <a:pt x="818" y="555"/>
                    <a:pt x="819" y="554"/>
                    <a:pt x="816" y="556"/>
                  </a:cubicBezTo>
                  <a:cubicBezTo>
                    <a:pt x="820" y="552"/>
                    <a:pt x="817" y="549"/>
                    <a:pt x="822" y="547"/>
                  </a:cubicBezTo>
                  <a:cubicBezTo>
                    <a:pt x="820" y="550"/>
                    <a:pt x="826" y="546"/>
                    <a:pt x="827" y="548"/>
                  </a:cubicBezTo>
                  <a:cubicBezTo>
                    <a:pt x="828" y="545"/>
                    <a:pt x="825" y="547"/>
                    <a:pt x="822" y="546"/>
                  </a:cubicBezTo>
                  <a:cubicBezTo>
                    <a:pt x="822" y="544"/>
                    <a:pt x="819" y="542"/>
                    <a:pt x="821" y="541"/>
                  </a:cubicBezTo>
                  <a:cubicBezTo>
                    <a:pt x="823" y="541"/>
                    <a:pt x="821" y="545"/>
                    <a:pt x="822" y="543"/>
                  </a:cubicBezTo>
                  <a:close/>
                  <a:moveTo>
                    <a:pt x="171" y="395"/>
                  </a:moveTo>
                  <a:cubicBezTo>
                    <a:pt x="171" y="394"/>
                    <a:pt x="176" y="394"/>
                    <a:pt x="174" y="392"/>
                  </a:cubicBezTo>
                  <a:cubicBezTo>
                    <a:pt x="173" y="395"/>
                    <a:pt x="171" y="390"/>
                    <a:pt x="171" y="392"/>
                  </a:cubicBezTo>
                  <a:cubicBezTo>
                    <a:pt x="173" y="393"/>
                    <a:pt x="168" y="395"/>
                    <a:pt x="171" y="395"/>
                  </a:cubicBezTo>
                  <a:close/>
                  <a:moveTo>
                    <a:pt x="181" y="395"/>
                  </a:moveTo>
                  <a:cubicBezTo>
                    <a:pt x="181" y="395"/>
                    <a:pt x="180" y="396"/>
                    <a:pt x="180" y="397"/>
                  </a:cubicBezTo>
                  <a:cubicBezTo>
                    <a:pt x="182" y="397"/>
                    <a:pt x="183" y="396"/>
                    <a:pt x="184" y="395"/>
                  </a:cubicBezTo>
                  <a:cubicBezTo>
                    <a:pt x="183" y="394"/>
                    <a:pt x="183" y="395"/>
                    <a:pt x="181" y="395"/>
                  </a:cubicBezTo>
                  <a:close/>
                  <a:moveTo>
                    <a:pt x="361" y="441"/>
                  </a:moveTo>
                  <a:cubicBezTo>
                    <a:pt x="363" y="441"/>
                    <a:pt x="363" y="443"/>
                    <a:pt x="365" y="443"/>
                  </a:cubicBezTo>
                  <a:cubicBezTo>
                    <a:pt x="365" y="441"/>
                    <a:pt x="365" y="440"/>
                    <a:pt x="365" y="438"/>
                  </a:cubicBezTo>
                  <a:cubicBezTo>
                    <a:pt x="362" y="438"/>
                    <a:pt x="361" y="439"/>
                    <a:pt x="361" y="441"/>
                  </a:cubicBezTo>
                  <a:close/>
                  <a:moveTo>
                    <a:pt x="875" y="567"/>
                  </a:moveTo>
                  <a:cubicBezTo>
                    <a:pt x="875" y="562"/>
                    <a:pt x="879" y="558"/>
                    <a:pt x="877" y="556"/>
                  </a:cubicBezTo>
                  <a:cubicBezTo>
                    <a:pt x="876" y="559"/>
                    <a:pt x="872" y="564"/>
                    <a:pt x="875" y="567"/>
                  </a:cubicBezTo>
                  <a:close/>
                  <a:moveTo>
                    <a:pt x="773" y="549"/>
                  </a:moveTo>
                  <a:cubicBezTo>
                    <a:pt x="780" y="546"/>
                    <a:pt x="775" y="537"/>
                    <a:pt x="772" y="536"/>
                  </a:cubicBezTo>
                  <a:cubicBezTo>
                    <a:pt x="773" y="536"/>
                    <a:pt x="773" y="535"/>
                    <a:pt x="772" y="534"/>
                  </a:cubicBezTo>
                  <a:cubicBezTo>
                    <a:pt x="771" y="536"/>
                    <a:pt x="770" y="537"/>
                    <a:pt x="769" y="538"/>
                  </a:cubicBezTo>
                  <a:cubicBezTo>
                    <a:pt x="770" y="541"/>
                    <a:pt x="773" y="539"/>
                    <a:pt x="773" y="540"/>
                  </a:cubicBezTo>
                  <a:cubicBezTo>
                    <a:pt x="772" y="543"/>
                    <a:pt x="771" y="544"/>
                    <a:pt x="770" y="548"/>
                  </a:cubicBezTo>
                  <a:cubicBezTo>
                    <a:pt x="772" y="549"/>
                    <a:pt x="774" y="547"/>
                    <a:pt x="774" y="549"/>
                  </a:cubicBezTo>
                  <a:cubicBezTo>
                    <a:pt x="774" y="549"/>
                    <a:pt x="773" y="549"/>
                    <a:pt x="773" y="549"/>
                  </a:cubicBezTo>
                  <a:close/>
                  <a:moveTo>
                    <a:pt x="777" y="541"/>
                  </a:moveTo>
                  <a:cubicBezTo>
                    <a:pt x="778" y="541"/>
                    <a:pt x="778" y="542"/>
                    <a:pt x="779" y="542"/>
                  </a:cubicBezTo>
                  <a:cubicBezTo>
                    <a:pt x="780" y="540"/>
                    <a:pt x="780" y="539"/>
                    <a:pt x="778" y="539"/>
                  </a:cubicBezTo>
                  <a:cubicBezTo>
                    <a:pt x="778" y="540"/>
                    <a:pt x="777" y="540"/>
                    <a:pt x="777" y="541"/>
                  </a:cubicBezTo>
                  <a:close/>
                  <a:moveTo>
                    <a:pt x="235" y="421"/>
                  </a:moveTo>
                  <a:cubicBezTo>
                    <a:pt x="233" y="421"/>
                    <a:pt x="231" y="422"/>
                    <a:pt x="231" y="425"/>
                  </a:cubicBezTo>
                  <a:cubicBezTo>
                    <a:pt x="234" y="425"/>
                    <a:pt x="237" y="425"/>
                    <a:pt x="239" y="423"/>
                  </a:cubicBezTo>
                  <a:cubicBezTo>
                    <a:pt x="237" y="421"/>
                    <a:pt x="239" y="420"/>
                    <a:pt x="240" y="418"/>
                  </a:cubicBezTo>
                  <a:cubicBezTo>
                    <a:pt x="237" y="418"/>
                    <a:pt x="236" y="415"/>
                    <a:pt x="235" y="417"/>
                  </a:cubicBezTo>
                  <a:cubicBezTo>
                    <a:pt x="236" y="417"/>
                    <a:pt x="233" y="420"/>
                    <a:pt x="235" y="421"/>
                  </a:cubicBezTo>
                  <a:close/>
                  <a:moveTo>
                    <a:pt x="9" y="375"/>
                  </a:moveTo>
                  <a:cubicBezTo>
                    <a:pt x="9" y="372"/>
                    <a:pt x="11" y="367"/>
                    <a:pt x="8" y="365"/>
                  </a:cubicBezTo>
                  <a:cubicBezTo>
                    <a:pt x="5" y="369"/>
                    <a:pt x="7" y="373"/>
                    <a:pt x="7" y="375"/>
                  </a:cubicBezTo>
                  <a:cubicBezTo>
                    <a:pt x="7" y="374"/>
                    <a:pt x="8" y="375"/>
                    <a:pt x="9" y="375"/>
                  </a:cubicBezTo>
                  <a:close/>
                  <a:moveTo>
                    <a:pt x="6" y="378"/>
                  </a:moveTo>
                  <a:cubicBezTo>
                    <a:pt x="9" y="377"/>
                    <a:pt x="5" y="380"/>
                    <a:pt x="8" y="380"/>
                  </a:cubicBezTo>
                  <a:cubicBezTo>
                    <a:pt x="8" y="378"/>
                    <a:pt x="10" y="375"/>
                    <a:pt x="7" y="375"/>
                  </a:cubicBezTo>
                  <a:cubicBezTo>
                    <a:pt x="6" y="376"/>
                    <a:pt x="5" y="378"/>
                    <a:pt x="6" y="378"/>
                  </a:cubicBezTo>
                  <a:close/>
                  <a:moveTo>
                    <a:pt x="190" y="412"/>
                  </a:moveTo>
                  <a:cubicBezTo>
                    <a:pt x="192" y="413"/>
                    <a:pt x="194" y="412"/>
                    <a:pt x="194" y="410"/>
                  </a:cubicBezTo>
                  <a:cubicBezTo>
                    <a:pt x="193" y="410"/>
                    <a:pt x="193" y="409"/>
                    <a:pt x="191" y="409"/>
                  </a:cubicBezTo>
                  <a:cubicBezTo>
                    <a:pt x="191" y="410"/>
                    <a:pt x="191" y="411"/>
                    <a:pt x="190" y="412"/>
                  </a:cubicBezTo>
                  <a:close/>
                  <a:moveTo>
                    <a:pt x="321" y="441"/>
                  </a:moveTo>
                  <a:cubicBezTo>
                    <a:pt x="322" y="443"/>
                    <a:pt x="323" y="443"/>
                    <a:pt x="324" y="442"/>
                  </a:cubicBezTo>
                  <a:cubicBezTo>
                    <a:pt x="325" y="442"/>
                    <a:pt x="325" y="441"/>
                    <a:pt x="325" y="440"/>
                  </a:cubicBezTo>
                  <a:cubicBezTo>
                    <a:pt x="324" y="440"/>
                    <a:pt x="324" y="439"/>
                    <a:pt x="322" y="439"/>
                  </a:cubicBezTo>
                  <a:cubicBezTo>
                    <a:pt x="322" y="440"/>
                    <a:pt x="321" y="440"/>
                    <a:pt x="321" y="441"/>
                  </a:cubicBezTo>
                  <a:close/>
                  <a:moveTo>
                    <a:pt x="316" y="446"/>
                  </a:moveTo>
                  <a:cubicBezTo>
                    <a:pt x="317" y="444"/>
                    <a:pt x="318" y="444"/>
                    <a:pt x="318" y="442"/>
                  </a:cubicBezTo>
                  <a:cubicBezTo>
                    <a:pt x="317" y="442"/>
                    <a:pt x="315" y="439"/>
                    <a:pt x="315" y="441"/>
                  </a:cubicBezTo>
                  <a:cubicBezTo>
                    <a:pt x="316" y="442"/>
                    <a:pt x="312" y="445"/>
                    <a:pt x="316" y="446"/>
                  </a:cubicBezTo>
                  <a:close/>
                  <a:moveTo>
                    <a:pt x="779" y="548"/>
                  </a:moveTo>
                  <a:cubicBezTo>
                    <a:pt x="779" y="551"/>
                    <a:pt x="777" y="552"/>
                    <a:pt x="776" y="554"/>
                  </a:cubicBezTo>
                  <a:cubicBezTo>
                    <a:pt x="780" y="556"/>
                    <a:pt x="775" y="556"/>
                    <a:pt x="775" y="559"/>
                  </a:cubicBezTo>
                  <a:cubicBezTo>
                    <a:pt x="778" y="559"/>
                    <a:pt x="777" y="561"/>
                    <a:pt x="778" y="562"/>
                  </a:cubicBezTo>
                  <a:cubicBezTo>
                    <a:pt x="779" y="561"/>
                    <a:pt x="779" y="560"/>
                    <a:pt x="780" y="558"/>
                  </a:cubicBezTo>
                  <a:cubicBezTo>
                    <a:pt x="779" y="558"/>
                    <a:pt x="777" y="558"/>
                    <a:pt x="778" y="557"/>
                  </a:cubicBezTo>
                  <a:cubicBezTo>
                    <a:pt x="779" y="557"/>
                    <a:pt x="780" y="557"/>
                    <a:pt x="781" y="557"/>
                  </a:cubicBezTo>
                  <a:cubicBezTo>
                    <a:pt x="780" y="555"/>
                    <a:pt x="783" y="555"/>
                    <a:pt x="781" y="554"/>
                  </a:cubicBezTo>
                  <a:cubicBezTo>
                    <a:pt x="777" y="558"/>
                    <a:pt x="780" y="548"/>
                    <a:pt x="779" y="548"/>
                  </a:cubicBezTo>
                  <a:close/>
                  <a:moveTo>
                    <a:pt x="326" y="446"/>
                  </a:moveTo>
                  <a:cubicBezTo>
                    <a:pt x="324" y="448"/>
                    <a:pt x="326" y="452"/>
                    <a:pt x="328" y="450"/>
                  </a:cubicBezTo>
                  <a:cubicBezTo>
                    <a:pt x="327" y="450"/>
                    <a:pt x="328" y="449"/>
                    <a:pt x="328" y="448"/>
                  </a:cubicBezTo>
                  <a:cubicBezTo>
                    <a:pt x="327" y="448"/>
                    <a:pt x="327" y="447"/>
                    <a:pt x="326" y="446"/>
                  </a:cubicBezTo>
                  <a:close/>
                  <a:moveTo>
                    <a:pt x="308" y="453"/>
                  </a:moveTo>
                  <a:cubicBezTo>
                    <a:pt x="306" y="450"/>
                    <a:pt x="307" y="445"/>
                    <a:pt x="303" y="446"/>
                  </a:cubicBezTo>
                  <a:cubicBezTo>
                    <a:pt x="304" y="446"/>
                    <a:pt x="304" y="446"/>
                    <a:pt x="304" y="447"/>
                  </a:cubicBezTo>
                  <a:cubicBezTo>
                    <a:pt x="307" y="447"/>
                    <a:pt x="303" y="451"/>
                    <a:pt x="308" y="453"/>
                  </a:cubicBezTo>
                  <a:close/>
                  <a:moveTo>
                    <a:pt x="696" y="538"/>
                  </a:moveTo>
                  <a:cubicBezTo>
                    <a:pt x="697" y="539"/>
                    <a:pt x="698" y="539"/>
                    <a:pt x="699" y="539"/>
                  </a:cubicBezTo>
                  <a:cubicBezTo>
                    <a:pt x="700" y="537"/>
                    <a:pt x="699" y="536"/>
                    <a:pt x="697" y="536"/>
                  </a:cubicBezTo>
                  <a:cubicBezTo>
                    <a:pt x="696" y="536"/>
                    <a:pt x="696" y="537"/>
                    <a:pt x="696" y="538"/>
                  </a:cubicBezTo>
                  <a:close/>
                  <a:moveTo>
                    <a:pt x="294" y="449"/>
                  </a:moveTo>
                  <a:cubicBezTo>
                    <a:pt x="295" y="449"/>
                    <a:pt x="295" y="450"/>
                    <a:pt x="294" y="450"/>
                  </a:cubicBezTo>
                  <a:cubicBezTo>
                    <a:pt x="297" y="449"/>
                    <a:pt x="296" y="452"/>
                    <a:pt x="300" y="452"/>
                  </a:cubicBezTo>
                  <a:cubicBezTo>
                    <a:pt x="299" y="453"/>
                    <a:pt x="298" y="455"/>
                    <a:pt x="299" y="456"/>
                  </a:cubicBezTo>
                  <a:cubicBezTo>
                    <a:pt x="301" y="455"/>
                    <a:pt x="300" y="454"/>
                    <a:pt x="302" y="456"/>
                  </a:cubicBezTo>
                  <a:cubicBezTo>
                    <a:pt x="304" y="452"/>
                    <a:pt x="300" y="451"/>
                    <a:pt x="302" y="447"/>
                  </a:cubicBezTo>
                  <a:cubicBezTo>
                    <a:pt x="299" y="447"/>
                    <a:pt x="297" y="448"/>
                    <a:pt x="294" y="449"/>
                  </a:cubicBezTo>
                  <a:close/>
                  <a:moveTo>
                    <a:pt x="140" y="414"/>
                  </a:moveTo>
                  <a:cubicBezTo>
                    <a:pt x="143" y="416"/>
                    <a:pt x="144" y="412"/>
                    <a:pt x="146" y="412"/>
                  </a:cubicBezTo>
                  <a:cubicBezTo>
                    <a:pt x="143" y="410"/>
                    <a:pt x="141" y="412"/>
                    <a:pt x="140" y="414"/>
                  </a:cubicBezTo>
                  <a:close/>
                  <a:moveTo>
                    <a:pt x="263" y="442"/>
                  </a:moveTo>
                  <a:cubicBezTo>
                    <a:pt x="264" y="442"/>
                    <a:pt x="265" y="443"/>
                    <a:pt x="265" y="443"/>
                  </a:cubicBezTo>
                  <a:cubicBezTo>
                    <a:pt x="266" y="441"/>
                    <a:pt x="265" y="440"/>
                    <a:pt x="264" y="439"/>
                  </a:cubicBezTo>
                  <a:cubicBezTo>
                    <a:pt x="262" y="441"/>
                    <a:pt x="264" y="440"/>
                    <a:pt x="263" y="442"/>
                  </a:cubicBezTo>
                  <a:close/>
                  <a:moveTo>
                    <a:pt x="672" y="537"/>
                  </a:moveTo>
                  <a:cubicBezTo>
                    <a:pt x="672" y="535"/>
                    <a:pt x="674" y="540"/>
                    <a:pt x="674" y="537"/>
                  </a:cubicBezTo>
                  <a:cubicBezTo>
                    <a:pt x="672" y="537"/>
                    <a:pt x="674" y="534"/>
                    <a:pt x="672" y="534"/>
                  </a:cubicBezTo>
                  <a:cubicBezTo>
                    <a:pt x="672" y="535"/>
                    <a:pt x="671" y="537"/>
                    <a:pt x="672" y="537"/>
                  </a:cubicBezTo>
                  <a:close/>
                  <a:moveTo>
                    <a:pt x="804" y="588"/>
                  </a:moveTo>
                  <a:cubicBezTo>
                    <a:pt x="803" y="588"/>
                    <a:pt x="805" y="586"/>
                    <a:pt x="804" y="585"/>
                  </a:cubicBezTo>
                  <a:cubicBezTo>
                    <a:pt x="806" y="586"/>
                    <a:pt x="806" y="584"/>
                    <a:pt x="808" y="584"/>
                  </a:cubicBezTo>
                  <a:cubicBezTo>
                    <a:pt x="809" y="584"/>
                    <a:pt x="808" y="586"/>
                    <a:pt x="809" y="586"/>
                  </a:cubicBezTo>
                  <a:cubicBezTo>
                    <a:pt x="811" y="581"/>
                    <a:pt x="816" y="577"/>
                    <a:pt x="815" y="571"/>
                  </a:cubicBezTo>
                  <a:cubicBezTo>
                    <a:pt x="815" y="572"/>
                    <a:pt x="813" y="569"/>
                    <a:pt x="812" y="571"/>
                  </a:cubicBezTo>
                  <a:cubicBezTo>
                    <a:pt x="813" y="569"/>
                    <a:pt x="812" y="568"/>
                    <a:pt x="811" y="568"/>
                  </a:cubicBezTo>
                  <a:cubicBezTo>
                    <a:pt x="811" y="569"/>
                    <a:pt x="809" y="568"/>
                    <a:pt x="809" y="569"/>
                  </a:cubicBezTo>
                  <a:cubicBezTo>
                    <a:pt x="813" y="569"/>
                    <a:pt x="811" y="574"/>
                    <a:pt x="813" y="575"/>
                  </a:cubicBezTo>
                  <a:cubicBezTo>
                    <a:pt x="810" y="578"/>
                    <a:pt x="808" y="582"/>
                    <a:pt x="803" y="581"/>
                  </a:cubicBezTo>
                  <a:cubicBezTo>
                    <a:pt x="806" y="583"/>
                    <a:pt x="802" y="586"/>
                    <a:pt x="801" y="585"/>
                  </a:cubicBezTo>
                  <a:cubicBezTo>
                    <a:pt x="803" y="585"/>
                    <a:pt x="802" y="590"/>
                    <a:pt x="804" y="588"/>
                  </a:cubicBezTo>
                  <a:close/>
                  <a:moveTo>
                    <a:pt x="832" y="574"/>
                  </a:moveTo>
                  <a:cubicBezTo>
                    <a:pt x="831" y="576"/>
                    <a:pt x="832" y="576"/>
                    <a:pt x="833" y="577"/>
                  </a:cubicBezTo>
                  <a:cubicBezTo>
                    <a:pt x="834" y="575"/>
                    <a:pt x="835" y="573"/>
                    <a:pt x="834" y="572"/>
                  </a:cubicBezTo>
                  <a:cubicBezTo>
                    <a:pt x="833" y="573"/>
                    <a:pt x="833" y="574"/>
                    <a:pt x="832" y="574"/>
                  </a:cubicBezTo>
                  <a:close/>
                  <a:moveTo>
                    <a:pt x="859" y="608"/>
                  </a:moveTo>
                  <a:cubicBezTo>
                    <a:pt x="863" y="599"/>
                    <a:pt x="868" y="589"/>
                    <a:pt x="869" y="581"/>
                  </a:cubicBezTo>
                  <a:cubicBezTo>
                    <a:pt x="864" y="588"/>
                    <a:pt x="859" y="597"/>
                    <a:pt x="859" y="608"/>
                  </a:cubicBezTo>
                  <a:close/>
                  <a:moveTo>
                    <a:pt x="316" y="460"/>
                  </a:moveTo>
                  <a:cubicBezTo>
                    <a:pt x="315" y="461"/>
                    <a:pt x="313" y="458"/>
                    <a:pt x="315" y="458"/>
                  </a:cubicBezTo>
                  <a:cubicBezTo>
                    <a:pt x="310" y="458"/>
                    <a:pt x="310" y="457"/>
                    <a:pt x="307" y="457"/>
                  </a:cubicBezTo>
                  <a:cubicBezTo>
                    <a:pt x="309" y="458"/>
                    <a:pt x="306" y="461"/>
                    <a:pt x="306" y="462"/>
                  </a:cubicBezTo>
                  <a:cubicBezTo>
                    <a:pt x="307" y="460"/>
                    <a:pt x="304" y="460"/>
                    <a:pt x="302" y="459"/>
                  </a:cubicBezTo>
                  <a:cubicBezTo>
                    <a:pt x="301" y="461"/>
                    <a:pt x="300" y="460"/>
                    <a:pt x="301" y="462"/>
                  </a:cubicBezTo>
                  <a:cubicBezTo>
                    <a:pt x="303" y="464"/>
                    <a:pt x="302" y="460"/>
                    <a:pt x="304" y="460"/>
                  </a:cubicBezTo>
                  <a:cubicBezTo>
                    <a:pt x="304" y="465"/>
                    <a:pt x="303" y="466"/>
                    <a:pt x="302" y="469"/>
                  </a:cubicBezTo>
                  <a:cubicBezTo>
                    <a:pt x="303" y="468"/>
                    <a:pt x="304" y="466"/>
                    <a:pt x="306" y="465"/>
                  </a:cubicBezTo>
                  <a:cubicBezTo>
                    <a:pt x="306" y="467"/>
                    <a:pt x="305" y="469"/>
                    <a:pt x="304" y="471"/>
                  </a:cubicBezTo>
                  <a:cubicBezTo>
                    <a:pt x="305" y="471"/>
                    <a:pt x="308" y="471"/>
                    <a:pt x="308" y="472"/>
                  </a:cubicBezTo>
                  <a:cubicBezTo>
                    <a:pt x="307" y="472"/>
                    <a:pt x="303" y="472"/>
                    <a:pt x="305" y="473"/>
                  </a:cubicBezTo>
                  <a:cubicBezTo>
                    <a:pt x="309" y="474"/>
                    <a:pt x="307" y="477"/>
                    <a:pt x="310" y="480"/>
                  </a:cubicBezTo>
                  <a:cubicBezTo>
                    <a:pt x="311" y="480"/>
                    <a:pt x="313" y="482"/>
                    <a:pt x="313" y="480"/>
                  </a:cubicBezTo>
                  <a:cubicBezTo>
                    <a:pt x="313" y="478"/>
                    <a:pt x="310" y="480"/>
                    <a:pt x="310" y="479"/>
                  </a:cubicBezTo>
                  <a:cubicBezTo>
                    <a:pt x="312" y="478"/>
                    <a:pt x="316" y="470"/>
                    <a:pt x="312" y="471"/>
                  </a:cubicBezTo>
                  <a:cubicBezTo>
                    <a:pt x="313" y="471"/>
                    <a:pt x="313" y="472"/>
                    <a:pt x="313" y="473"/>
                  </a:cubicBezTo>
                  <a:cubicBezTo>
                    <a:pt x="310" y="472"/>
                    <a:pt x="312" y="466"/>
                    <a:pt x="312" y="465"/>
                  </a:cubicBezTo>
                  <a:cubicBezTo>
                    <a:pt x="314" y="467"/>
                    <a:pt x="316" y="466"/>
                    <a:pt x="317" y="469"/>
                  </a:cubicBezTo>
                  <a:cubicBezTo>
                    <a:pt x="319" y="468"/>
                    <a:pt x="321" y="466"/>
                    <a:pt x="319" y="465"/>
                  </a:cubicBezTo>
                  <a:cubicBezTo>
                    <a:pt x="318" y="465"/>
                    <a:pt x="317" y="465"/>
                    <a:pt x="316" y="465"/>
                  </a:cubicBezTo>
                  <a:cubicBezTo>
                    <a:pt x="318" y="463"/>
                    <a:pt x="314" y="464"/>
                    <a:pt x="315" y="462"/>
                  </a:cubicBezTo>
                  <a:cubicBezTo>
                    <a:pt x="317" y="463"/>
                    <a:pt x="316" y="460"/>
                    <a:pt x="316" y="460"/>
                  </a:cubicBezTo>
                  <a:close/>
                  <a:moveTo>
                    <a:pt x="801" y="575"/>
                  </a:moveTo>
                  <a:cubicBezTo>
                    <a:pt x="802" y="575"/>
                    <a:pt x="804" y="575"/>
                    <a:pt x="806" y="573"/>
                  </a:cubicBezTo>
                  <a:cubicBezTo>
                    <a:pt x="805" y="573"/>
                    <a:pt x="805" y="573"/>
                    <a:pt x="805" y="572"/>
                  </a:cubicBezTo>
                  <a:cubicBezTo>
                    <a:pt x="804" y="572"/>
                    <a:pt x="804" y="572"/>
                    <a:pt x="804" y="572"/>
                  </a:cubicBezTo>
                  <a:cubicBezTo>
                    <a:pt x="804" y="575"/>
                    <a:pt x="799" y="572"/>
                    <a:pt x="801" y="575"/>
                  </a:cubicBezTo>
                  <a:close/>
                  <a:moveTo>
                    <a:pt x="220" y="443"/>
                  </a:moveTo>
                  <a:cubicBezTo>
                    <a:pt x="221" y="443"/>
                    <a:pt x="222" y="441"/>
                    <a:pt x="223" y="440"/>
                  </a:cubicBezTo>
                  <a:cubicBezTo>
                    <a:pt x="222" y="440"/>
                    <a:pt x="222" y="439"/>
                    <a:pt x="221" y="439"/>
                  </a:cubicBezTo>
                  <a:cubicBezTo>
                    <a:pt x="221" y="441"/>
                    <a:pt x="220" y="441"/>
                    <a:pt x="220" y="443"/>
                  </a:cubicBezTo>
                  <a:close/>
                  <a:moveTo>
                    <a:pt x="297" y="462"/>
                  </a:moveTo>
                  <a:cubicBezTo>
                    <a:pt x="294" y="462"/>
                    <a:pt x="297" y="465"/>
                    <a:pt x="294" y="465"/>
                  </a:cubicBezTo>
                  <a:cubicBezTo>
                    <a:pt x="295" y="464"/>
                    <a:pt x="293" y="461"/>
                    <a:pt x="293" y="462"/>
                  </a:cubicBezTo>
                  <a:cubicBezTo>
                    <a:pt x="295" y="462"/>
                    <a:pt x="290" y="465"/>
                    <a:pt x="293" y="466"/>
                  </a:cubicBezTo>
                  <a:cubicBezTo>
                    <a:pt x="293" y="465"/>
                    <a:pt x="293" y="464"/>
                    <a:pt x="294" y="464"/>
                  </a:cubicBezTo>
                  <a:cubicBezTo>
                    <a:pt x="294" y="467"/>
                    <a:pt x="293" y="471"/>
                    <a:pt x="290" y="468"/>
                  </a:cubicBezTo>
                  <a:cubicBezTo>
                    <a:pt x="291" y="469"/>
                    <a:pt x="292" y="469"/>
                    <a:pt x="291" y="468"/>
                  </a:cubicBezTo>
                  <a:cubicBezTo>
                    <a:pt x="290" y="468"/>
                    <a:pt x="290" y="469"/>
                    <a:pt x="289" y="469"/>
                  </a:cubicBezTo>
                  <a:cubicBezTo>
                    <a:pt x="289" y="468"/>
                    <a:pt x="289" y="466"/>
                    <a:pt x="288" y="467"/>
                  </a:cubicBezTo>
                  <a:cubicBezTo>
                    <a:pt x="288" y="471"/>
                    <a:pt x="288" y="466"/>
                    <a:pt x="286" y="467"/>
                  </a:cubicBezTo>
                  <a:cubicBezTo>
                    <a:pt x="283" y="468"/>
                    <a:pt x="286" y="471"/>
                    <a:pt x="285" y="475"/>
                  </a:cubicBezTo>
                  <a:cubicBezTo>
                    <a:pt x="286" y="473"/>
                    <a:pt x="290" y="474"/>
                    <a:pt x="290" y="475"/>
                  </a:cubicBezTo>
                  <a:cubicBezTo>
                    <a:pt x="288" y="477"/>
                    <a:pt x="294" y="481"/>
                    <a:pt x="289" y="482"/>
                  </a:cubicBezTo>
                  <a:cubicBezTo>
                    <a:pt x="287" y="480"/>
                    <a:pt x="289" y="480"/>
                    <a:pt x="289" y="477"/>
                  </a:cubicBezTo>
                  <a:cubicBezTo>
                    <a:pt x="288" y="477"/>
                    <a:pt x="287" y="477"/>
                    <a:pt x="286" y="476"/>
                  </a:cubicBezTo>
                  <a:cubicBezTo>
                    <a:pt x="288" y="478"/>
                    <a:pt x="286" y="480"/>
                    <a:pt x="285" y="484"/>
                  </a:cubicBezTo>
                  <a:cubicBezTo>
                    <a:pt x="287" y="486"/>
                    <a:pt x="286" y="481"/>
                    <a:pt x="288" y="481"/>
                  </a:cubicBezTo>
                  <a:cubicBezTo>
                    <a:pt x="289" y="482"/>
                    <a:pt x="289" y="487"/>
                    <a:pt x="291" y="486"/>
                  </a:cubicBezTo>
                  <a:cubicBezTo>
                    <a:pt x="290" y="485"/>
                    <a:pt x="292" y="485"/>
                    <a:pt x="294" y="485"/>
                  </a:cubicBezTo>
                  <a:cubicBezTo>
                    <a:pt x="294" y="486"/>
                    <a:pt x="293" y="486"/>
                    <a:pt x="292" y="487"/>
                  </a:cubicBezTo>
                  <a:cubicBezTo>
                    <a:pt x="296" y="486"/>
                    <a:pt x="295" y="487"/>
                    <a:pt x="297" y="487"/>
                  </a:cubicBezTo>
                  <a:cubicBezTo>
                    <a:pt x="294" y="484"/>
                    <a:pt x="297" y="482"/>
                    <a:pt x="294" y="479"/>
                  </a:cubicBezTo>
                  <a:cubicBezTo>
                    <a:pt x="297" y="475"/>
                    <a:pt x="297" y="473"/>
                    <a:pt x="298" y="470"/>
                  </a:cubicBezTo>
                  <a:cubicBezTo>
                    <a:pt x="297" y="471"/>
                    <a:pt x="296" y="469"/>
                    <a:pt x="294" y="471"/>
                  </a:cubicBezTo>
                  <a:cubicBezTo>
                    <a:pt x="295" y="470"/>
                    <a:pt x="295" y="469"/>
                    <a:pt x="296" y="469"/>
                  </a:cubicBezTo>
                  <a:cubicBezTo>
                    <a:pt x="295" y="469"/>
                    <a:pt x="294" y="469"/>
                    <a:pt x="294" y="468"/>
                  </a:cubicBezTo>
                  <a:cubicBezTo>
                    <a:pt x="297" y="469"/>
                    <a:pt x="297" y="466"/>
                    <a:pt x="298" y="467"/>
                  </a:cubicBezTo>
                  <a:cubicBezTo>
                    <a:pt x="299" y="468"/>
                    <a:pt x="296" y="469"/>
                    <a:pt x="298" y="470"/>
                  </a:cubicBezTo>
                  <a:cubicBezTo>
                    <a:pt x="298" y="470"/>
                    <a:pt x="298" y="469"/>
                    <a:pt x="299" y="470"/>
                  </a:cubicBezTo>
                  <a:cubicBezTo>
                    <a:pt x="299" y="468"/>
                    <a:pt x="301" y="465"/>
                    <a:pt x="300" y="464"/>
                  </a:cubicBezTo>
                  <a:cubicBezTo>
                    <a:pt x="300" y="465"/>
                    <a:pt x="297" y="466"/>
                    <a:pt x="297" y="464"/>
                  </a:cubicBezTo>
                  <a:cubicBezTo>
                    <a:pt x="300" y="463"/>
                    <a:pt x="300" y="460"/>
                    <a:pt x="298" y="458"/>
                  </a:cubicBezTo>
                  <a:cubicBezTo>
                    <a:pt x="297" y="460"/>
                    <a:pt x="299" y="460"/>
                    <a:pt x="298" y="460"/>
                  </a:cubicBezTo>
                  <a:cubicBezTo>
                    <a:pt x="296" y="460"/>
                    <a:pt x="295" y="455"/>
                    <a:pt x="294" y="457"/>
                  </a:cubicBezTo>
                  <a:cubicBezTo>
                    <a:pt x="295" y="459"/>
                    <a:pt x="295" y="461"/>
                    <a:pt x="297" y="462"/>
                  </a:cubicBezTo>
                  <a:close/>
                  <a:moveTo>
                    <a:pt x="792" y="574"/>
                  </a:moveTo>
                  <a:cubicBezTo>
                    <a:pt x="792" y="572"/>
                    <a:pt x="794" y="573"/>
                    <a:pt x="794" y="570"/>
                  </a:cubicBezTo>
                  <a:cubicBezTo>
                    <a:pt x="793" y="570"/>
                    <a:pt x="793" y="570"/>
                    <a:pt x="792" y="570"/>
                  </a:cubicBezTo>
                  <a:cubicBezTo>
                    <a:pt x="790" y="572"/>
                    <a:pt x="791" y="573"/>
                    <a:pt x="792" y="574"/>
                  </a:cubicBezTo>
                  <a:close/>
                  <a:moveTo>
                    <a:pt x="689" y="553"/>
                  </a:moveTo>
                  <a:cubicBezTo>
                    <a:pt x="691" y="553"/>
                    <a:pt x="690" y="555"/>
                    <a:pt x="691" y="556"/>
                  </a:cubicBezTo>
                  <a:cubicBezTo>
                    <a:pt x="690" y="556"/>
                    <a:pt x="689" y="556"/>
                    <a:pt x="688" y="557"/>
                  </a:cubicBezTo>
                  <a:cubicBezTo>
                    <a:pt x="689" y="558"/>
                    <a:pt x="689" y="559"/>
                    <a:pt x="690" y="559"/>
                  </a:cubicBezTo>
                  <a:cubicBezTo>
                    <a:pt x="690" y="557"/>
                    <a:pt x="692" y="558"/>
                    <a:pt x="692" y="557"/>
                  </a:cubicBezTo>
                  <a:cubicBezTo>
                    <a:pt x="690" y="556"/>
                    <a:pt x="693" y="555"/>
                    <a:pt x="691" y="553"/>
                  </a:cubicBezTo>
                  <a:cubicBezTo>
                    <a:pt x="692" y="554"/>
                    <a:pt x="692" y="553"/>
                    <a:pt x="692" y="553"/>
                  </a:cubicBezTo>
                  <a:cubicBezTo>
                    <a:pt x="692" y="554"/>
                    <a:pt x="692" y="555"/>
                    <a:pt x="693" y="554"/>
                  </a:cubicBezTo>
                  <a:cubicBezTo>
                    <a:pt x="693" y="553"/>
                    <a:pt x="693" y="553"/>
                    <a:pt x="692" y="552"/>
                  </a:cubicBezTo>
                  <a:cubicBezTo>
                    <a:pt x="692" y="554"/>
                    <a:pt x="689" y="551"/>
                    <a:pt x="689" y="553"/>
                  </a:cubicBezTo>
                  <a:close/>
                  <a:moveTo>
                    <a:pt x="43" y="413"/>
                  </a:moveTo>
                  <a:cubicBezTo>
                    <a:pt x="45" y="409"/>
                    <a:pt x="45" y="410"/>
                    <a:pt x="47" y="407"/>
                  </a:cubicBezTo>
                  <a:cubicBezTo>
                    <a:pt x="47" y="407"/>
                    <a:pt x="46" y="406"/>
                    <a:pt x="46" y="406"/>
                  </a:cubicBezTo>
                  <a:cubicBezTo>
                    <a:pt x="45" y="410"/>
                    <a:pt x="44" y="405"/>
                    <a:pt x="43" y="407"/>
                  </a:cubicBezTo>
                  <a:cubicBezTo>
                    <a:pt x="46" y="410"/>
                    <a:pt x="41" y="412"/>
                    <a:pt x="43" y="413"/>
                  </a:cubicBezTo>
                  <a:close/>
                  <a:moveTo>
                    <a:pt x="287" y="464"/>
                  </a:moveTo>
                  <a:cubicBezTo>
                    <a:pt x="286" y="464"/>
                    <a:pt x="286" y="464"/>
                    <a:pt x="285" y="464"/>
                  </a:cubicBezTo>
                  <a:cubicBezTo>
                    <a:pt x="287" y="465"/>
                    <a:pt x="288" y="465"/>
                    <a:pt x="289" y="464"/>
                  </a:cubicBezTo>
                  <a:cubicBezTo>
                    <a:pt x="288" y="463"/>
                    <a:pt x="288" y="463"/>
                    <a:pt x="287" y="462"/>
                  </a:cubicBezTo>
                  <a:cubicBezTo>
                    <a:pt x="288" y="462"/>
                    <a:pt x="290" y="462"/>
                    <a:pt x="289" y="462"/>
                  </a:cubicBezTo>
                  <a:cubicBezTo>
                    <a:pt x="288" y="461"/>
                    <a:pt x="287" y="461"/>
                    <a:pt x="286" y="461"/>
                  </a:cubicBezTo>
                  <a:cubicBezTo>
                    <a:pt x="285" y="463"/>
                    <a:pt x="287" y="463"/>
                    <a:pt x="287" y="464"/>
                  </a:cubicBezTo>
                  <a:close/>
                  <a:moveTo>
                    <a:pt x="848" y="596"/>
                  </a:moveTo>
                  <a:cubicBezTo>
                    <a:pt x="850" y="594"/>
                    <a:pt x="851" y="591"/>
                    <a:pt x="849" y="590"/>
                  </a:cubicBezTo>
                  <a:cubicBezTo>
                    <a:pt x="849" y="593"/>
                    <a:pt x="847" y="594"/>
                    <a:pt x="848" y="596"/>
                  </a:cubicBezTo>
                  <a:close/>
                  <a:moveTo>
                    <a:pt x="193" y="445"/>
                  </a:moveTo>
                  <a:cubicBezTo>
                    <a:pt x="194" y="444"/>
                    <a:pt x="194" y="442"/>
                    <a:pt x="192" y="442"/>
                  </a:cubicBezTo>
                  <a:cubicBezTo>
                    <a:pt x="190" y="443"/>
                    <a:pt x="191" y="445"/>
                    <a:pt x="193" y="445"/>
                  </a:cubicBezTo>
                  <a:close/>
                  <a:moveTo>
                    <a:pt x="350" y="487"/>
                  </a:moveTo>
                  <a:cubicBezTo>
                    <a:pt x="350" y="484"/>
                    <a:pt x="349" y="485"/>
                    <a:pt x="351" y="482"/>
                  </a:cubicBezTo>
                  <a:cubicBezTo>
                    <a:pt x="349" y="482"/>
                    <a:pt x="349" y="481"/>
                    <a:pt x="349" y="480"/>
                  </a:cubicBezTo>
                  <a:cubicBezTo>
                    <a:pt x="348" y="483"/>
                    <a:pt x="349" y="485"/>
                    <a:pt x="350" y="487"/>
                  </a:cubicBezTo>
                  <a:close/>
                  <a:moveTo>
                    <a:pt x="360" y="488"/>
                  </a:moveTo>
                  <a:cubicBezTo>
                    <a:pt x="363" y="490"/>
                    <a:pt x="363" y="485"/>
                    <a:pt x="361" y="485"/>
                  </a:cubicBezTo>
                  <a:cubicBezTo>
                    <a:pt x="361" y="486"/>
                    <a:pt x="361" y="487"/>
                    <a:pt x="360" y="488"/>
                  </a:cubicBezTo>
                  <a:close/>
                  <a:moveTo>
                    <a:pt x="839" y="600"/>
                  </a:moveTo>
                  <a:cubicBezTo>
                    <a:pt x="839" y="599"/>
                    <a:pt x="842" y="597"/>
                    <a:pt x="840" y="596"/>
                  </a:cubicBezTo>
                  <a:cubicBezTo>
                    <a:pt x="840" y="596"/>
                    <a:pt x="837" y="598"/>
                    <a:pt x="839" y="600"/>
                  </a:cubicBezTo>
                  <a:close/>
                  <a:moveTo>
                    <a:pt x="856" y="608"/>
                  </a:moveTo>
                  <a:cubicBezTo>
                    <a:pt x="859" y="601"/>
                    <a:pt x="854" y="601"/>
                    <a:pt x="856" y="608"/>
                  </a:cubicBezTo>
                  <a:close/>
                  <a:moveTo>
                    <a:pt x="265" y="471"/>
                  </a:moveTo>
                  <a:cubicBezTo>
                    <a:pt x="267" y="473"/>
                    <a:pt x="269" y="472"/>
                    <a:pt x="271" y="470"/>
                  </a:cubicBezTo>
                  <a:cubicBezTo>
                    <a:pt x="270" y="470"/>
                    <a:pt x="269" y="469"/>
                    <a:pt x="269" y="468"/>
                  </a:cubicBezTo>
                  <a:cubicBezTo>
                    <a:pt x="268" y="468"/>
                    <a:pt x="267" y="467"/>
                    <a:pt x="266" y="468"/>
                  </a:cubicBezTo>
                  <a:cubicBezTo>
                    <a:pt x="268" y="469"/>
                    <a:pt x="265" y="470"/>
                    <a:pt x="265" y="471"/>
                  </a:cubicBezTo>
                  <a:close/>
                  <a:moveTo>
                    <a:pt x="305" y="485"/>
                  </a:moveTo>
                  <a:cubicBezTo>
                    <a:pt x="306" y="483"/>
                    <a:pt x="305" y="481"/>
                    <a:pt x="307" y="484"/>
                  </a:cubicBezTo>
                  <a:cubicBezTo>
                    <a:pt x="308" y="482"/>
                    <a:pt x="306" y="480"/>
                    <a:pt x="308" y="478"/>
                  </a:cubicBezTo>
                  <a:cubicBezTo>
                    <a:pt x="306" y="477"/>
                    <a:pt x="307" y="481"/>
                    <a:pt x="305" y="480"/>
                  </a:cubicBezTo>
                  <a:cubicBezTo>
                    <a:pt x="300" y="480"/>
                    <a:pt x="306" y="476"/>
                    <a:pt x="302" y="475"/>
                  </a:cubicBezTo>
                  <a:cubicBezTo>
                    <a:pt x="302" y="480"/>
                    <a:pt x="300" y="476"/>
                    <a:pt x="299" y="479"/>
                  </a:cubicBezTo>
                  <a:cubicBezTo>
                    <a:pt x="300" y="479"/>
                    <a:pt x="298" y="476"/>
                    <a:pt x="297" y="478"/>
                  </a:cubicBezTo>
                  <a:cubicBezTo>
                    <a:pt x="298" y="479"/>
                    <a:pt x="298" y="479"/>
                    <a:pt x="297" y="480"/>
                  </a:cubicBezTo>
                  <a:cubicBezTo>
                    <a:pt x="298" y="481"/>
                    <a:pt x="300" y="481"/>
                    <a:pt x="301" y="483"/>
                  </a:cubicBezTo>
                  <a:cubicBezTo>
                    <a:pt x="298" y="482"/>
                    <a:pt x="298" y="481"/>
                    <a:pt x="297" y="480"/>
                  </a:cubicBezTo>
                  <a:cubicBezTo>
                    <a:pt x="297" y="483"/>
                    <a:pt x="300" y="485"/>
                    <a:pt x="300" y="488"/>
                  </a:cubicBezTo>
                  <a:cubicBezTo>
                    <a:pt x="299" y="487"/>
                    <a:pt x="298" y="486"/>
                    <a:pt x="298" y="488"/>
                  </a:cubicBezTo>
                  <a:cubicBezTo>
                    <a:pt x="303" y="487"/>
                    <a:pt x="300" y="482"/>
                    <a:pt x="303" y="479"/>
                  </a:cubicBezTo>
                  <a:cubicBezTo>
                    <a:pt x="303" y="481"/>
                    <a:pt x="303" y="483"/>
                    <a:pt x="305" y="485"/>
                  </a:cubicBezTo>
                  <a:close/>
                  <a:moveTo>
                    <a:pt x="262" y="471"/>
                  </a:moveTo>
                  <a:cubicBezTo>
                    <a:pt x="263" y="470"/>
                    <a:pt x="264" y="468"/>
                    <a:pt x="262" y="467"/>
                  </a:cubicBezTo>
                  <a:cubicBezTo>
                    <a:pt x="261" y="468"/>
                    <a:pt x="260" y="470"/>
                    <a:pt x="262" y="471"/>
                  </a:cubicBezTo>
                  <a:close/>
                  <a:moveTo>
                    <a:pt x="316" y="482"/>
                  </a:moveTo>
                  <a:cubicBezTo>
                    <a:pt x="315" y="484"/>
                    <a:pt x="314" y="486"/>
                    <a:pt x="312" y="487"/>
                  </a:cubicBezTo>
                  <a:cubicBezTo>
                    <a:pt x="312" y="484"/>
                    <a:pt x="309" y="485"/>
                    <a:pt x="309" y="485"/>
                  </a:cubicBezTo>
                  <a:cubicBezTo>
                    <a:pt x="309" y="485"/>
                    <a:pt x="309" y="486"/>
                    <a:pt x="309" y="487"/>
                  </a:cubicBezTo>
                  <a:cubicBezTo>
                    <a:pt x="308" y="486"/>
                    <a:pt x="308" y="484"/>
                    <a:pt x="306" y="485"/>
                  </a:cubicBezTo>
                  <a:cubicBezTo>
                    <a:pt x="306" y="489"/>
                    <a:pt x="307" y="487"/>
                    <a:pt x="304" y="486"/>
                  </a:cubicBezTo>
                  <a:cubicBezTo>
                    <a:pt x="304" y="488"/>
                    <a:pt x="303" y="488"/>
                    <a:pt x="302" y="489"/>
                  </a:cubicBezTo>
                  <a:cubicBezTo>
                    <a:pt x="304" y="489"/>
                    <a:pt x="305" y="488"/>
                    <a:pt x="305" y="490"/>
                  </a:cubicBezTo>
                  <a:cubicBezTo>
                    <a:pt x="300" y="491"/>
                    <a:pt x="297" y="491"/>
                    <a:pt x="294" y="490"/>
                  </a:cubicBezTo>
                  <a:cubicBezTo>
                    <a:pt x="293" y="492"/>
                    <a:pt x="296" y="492"/>
                    <a:pt x="294" y="494"/>
                  </a:cubicBezTo>
                  <a:cubicBezTo>
                    <a:pt x="298" y="494"/>
                    <a:pt x="299" y="494"/>
                    <a:pt x="301" y="494"/>
                  </a:cubicBezTo>
                  <a:cubicBezTo>
                    <a:pt x="299" y="496"/>
                    <a:pt x="302" y="495"/>
                    <a:pt x="302" y="496"/>
                  </a:cubicBezTo>
                  <a:cubicBezTo>
                    <a:pt x="301" y="499"/>
                    <a:pt x="302" y="497"/>
                    <a:pt x="302" y="499"/>
                  </a:cubicBezTo>
                  <a:cubicBezTo>
                    <a:pt x="302" y="498"/>
                    <a:pt x="301" y="499"/>
                    <a:pt x="300" y="499"/>
                  </a:cubicBezTo>
                  <a:cubicBezTo>
                    <a:pt x="300" y="498"/>
                    <a:pt x="300" y="497"/>
                    <a:pt x="301" y="497"/>
                  </a:cubicBezTo>
                  <a:cubicBezTo>
                    <a:pt x="300" y="497"/>
                    <a:pt x="298" y="496"/>
                    <a:pt x="298" y="497"/>
                  </a:cubicBezTo>
                  <a:cubicBezTo>
                    <a:pt x="298" y="498"/>
                    <a:pt x="299" y="502"/>
                    <a:pt x="297" y="504"/>
                  </a:cubicBezTo>
                  <a:cubicBezTo>
                    <a:pt x="301" y="504"/>
                    <a:pt x="299" y="507"/>
                    <a:pt x="300" y="508"/>
                  </a:cubicBezTo>
                  <a:cubicBezTo>
                    <a:pt x="301" y="506"/>
                    <a:pt x="301" y="510"/>
                    <a:pt x="304" y="510"/>
                  </a:cubicBezTo>
                  <a:cubicBezTo>
                    <a:pt x="302" y="506"/>
                    <a:pt x="307" y="508"/>
                    <a:pt x="305" y="505"/>
                  </a:cubicBezTo>
                  <a:cubicBezTo>
                    <a:pt x="306" y="505"/>
                    <a:pt x="307" y="506"/>
                    <a:pt x="308" y="506"/>
                  </a:cubicBezTo>
                  <a:cubicBezTo>
                    <a:pt x="307" y="508"/>
                    <a:pt x="310" y="511"/>
                    <a:pt x="311" y="509"/>
                  </a:cubicBezTo>
                  <a:cubicBezTo>
                    <a:pt x="309" y="508"/>
                    <a:pt x="311" y="507"/>
                    <a:pt x="311" y="506"/>
                  </a:cubicBezTo>
                  <a:cubicBezTo>
                    <a:pt x="310" y="506"/>
                    <a:pt x="309" y="505"/>
                    <a:pt x="309" y="504"/>
                  </a:cubicBezTo>
                  <a:cubicBezTo>
                    <a:pt x="310" y="504"/>
                    <a:pt x="311" y="504"/>
                    <a:pt x="312" y="504"/>
                  </a:cubicBezTo>
                  <a:cubicBezTo>
                    <a:pt x="309" y="505"/>
                    <a:pt x="313" y="505"/>
                    <a:pt x="313" y="506"/>
                  </a:cubicBezTo>
                  <a:cubicBezTo>
                    <a:pt x="312" y="507"/>
                    <a:pt x="311" y="507"/>
                    <a:pt x="311" y="509"/>
                  </a:cubicBezTo>
                  <a:cubicBezTo>
                    <a:pt x="313" y="511"/>
                    <a:pt x="316" y="513"/>
                    <a:pt x="319" y="514"/>
                  </a:cubicBezTo>
                  <a:cubicBezTo>
                    <a:pt x="317" y="516"/>
                    <a:pt x="313" y="516"/>
                    <a:pt x="312" y="516"/>
                  </a:cubicBezTo>
                  <a:cubicBezTo>
                    <a:pt x="315" y="518"/>
                    <a:pt x="314" y="520"/>
                    <a:pt x="314" y="522"/>
                  </a:cubicBezTo>
                  <a:cubicBezTo>
                    <a:pt x="317" y="522"/>
                    <a:pt x="314" y="526"/>
                    <a:pt x="317" y="527"/>
                  </a:cubicBezTo>
                  <a:cubicBezTo>
                    <a:pt x="320" y="527"/>
                    <a:pt x="315" y="525"/>
                    <a:pt x="318" y="525"/>
                  </a:cubicBezTo>
                  <a:cubicBezTo>
                    <a:pt x="319" y="527"/>
                    <a:pt x="319" y="525"/>
                    <a:pt x="321" y="525"/>
                  </a:cubicBezTo>
                  <a:cubicBezTo>
                    <a:pt x="321" y="531"/>
                    <a:pt x="322" y="531"/>
                    <a:pt x="325" y="536"/>
                  </a:cubicBezTo>
                  <a:cubicBezTo>
                    <a:pt x="320" y="538"/>
                    <a:pt x="328" y="540"/>
                    <a:pt x="327" y="542"/>
                  </a:cubicBezTo>
                  <a:cubicBezTo>
                    <a:pt x="328" y="540"/>
                    <a:pt x="328" y="539"/>
                    <a:pt x="330" y="538"/>
                  </a:cubicBezTo>
                  <a:cubicBezTo>
                    <a:pt x="328" y="535"/>
                    <a:pt x="336" y="531"/>
                    <a:pt x="336" y="531"/>
                  </a:cubicBezTo>
                  <a:cubicBezTo>
                    <a:pt x="330" y="530"/>
                    <a:pt x="337" y="525"/>
                    <a:pt x="334" y="523"/>
                  </a:cubicBezTo>
                  <a:cubicBezTo>
                    <a:pt x="333" y="524"/>
                    <a:pt x="334" y="525"/>
                    <a:pt x="333" y="525"/>
                  </a:cubicBezTo>
                  <a:cubicBezTo>
                    <a:pt x="331" y="524"/>
                    <a:pt x="332" y="522"/>
                    <a:pt x="330" y="521"/>
                  </a:cubicBezTo>
                  <a:cubicBezTo>
                    <a:pt x="329" y="517"/>
                    <a:pt x="335" y="520"/>
                    <a:pt x="333" y="517"/>
                  </a:cubicBezTo>
                  <a:cubicBezTo>
                    <a:pt x="332" y="518"/>
                    <a:pt x="329" y="518"/>
                    <a:pt x="330" y="517"/>
                  </a:cubicBezTo>
                  <a:cubicBezTo>
                    <a:pt x="331" y="517"/>
                    <a:pt x="328" y="515"/>
                    <a:pt x="329" y="513"/>
                  </a:cubicBezTo>
                  <a:cubicBezTo>
                    <a:pt x="326" y="512"/>
                    <a:pt x="328" y="512"/>
                    <a:pt x="329" y="511"/>
                  </a:cubicBezTo>
                  <a:cubicBezTo>
                    <a:pt x="325" y="512"/>
                    <a:pt x="322" y="509"/>
                    <a:pt x="320" y="512"/>
                  </a:cubicBezTo>
                  <a:cubicBezTo>
                    <a:pt x="321" y="510"/>
                    <a:pt x="323" y="508"/>
                    <a:pt x="323" y="505"/>
                  </a:cubicBezTo>
                  <a:cubicBezTo>
                    <a:pt x="324" y="505"/>
                    <a:pt x="325" y="504"/>
                    <a:pt x="325" y="502"/>
                  </a:cubicBezTo>
                  <a:cubicBezTo>
                    <a:pt x="325" y="496"/>
                    <a:pt x="324" y="506"/>
                    <a:pt x="321" y="506"/>
                  </a:cubicBezTo>
                  <a:cubicBezTo>
                    <a:pt x="318" y="505"/>
                    <a:pt x="319" y="502"/>
                    <a:pt x="317" y="500"/>
                  </a:cubicBezTo>
                  <a:cubicBezTo>
                    <a:pt x="320" y="501"/>
                    <a:pt x="318" y="496"/>
                    <a:pt x="317" y="496"/>
                  </a:cubicBezTo>
                  <a:cubicBezTo>
                    <a:pt x="321" y="494"/>
                    <a:pt x="320" y="489"/>
                    <a:pt x="320" y="487"/>
                  </a:cubicBezTo>
                  <a:cubicBezTo>
                    <a:pt x="320" y="488"/>
                    <a:pt x="320" y="488"/>
                    <a:pt x="319" y="488"/>
                  </a:cubicBezTo>
                  <a:cubicBezTo>
                    <a:pt x="321" y="485"/>
                    <a:pt x="317" y="483"/>
                    <a:pt x="319" y="480"/>
                  </a:cubicBezTo>
                  <a:cubicBezTo>
                    <a:pt x="317" y="480"/>
                    <a:pt x="313" y="479"/>
                    <a:pt x="314" y="480"/>
                  </a:cubicBezTo>
                  <a:cubicBezTo>
                    <a:pt x="314" y="481"/>
                    <a:pt x="316" y="481"/>
                    <a:pt x="316" y="482"/>
                  </a:cubicBezTo>
                  <a:close/>
                  <a:moveTo>
                    <a:pt x="830" y="608"/>
                  </a:moveTo>
                  <a:cubicBezTo>
                    <a:pt x="832" y="611"/>
                    <a:pt x="835" y="602"/>
                    <a:pt x="834" y="600"/>
                  </a:cubicBezTo>
                  <a:cubicBezTo>
                    <a:pt x="833" y="603"/>
                    <a:pt x="833" y="607"/>
                    <a:pt x="830" y="608"/>
                  </a:cubicBezTo>
                  <a:close/>
                  <a:moveTo>
                    <a:pt x="214" y="461"/>
                  </a:moveTo>
                  <a:cubicBezTo>
                    <a:pt x="214" y="462"/>
                    <a:pt x="213" y="463"/>
                    <a:pt x="213" y="463"/>
                  </a:cubicBezTo>
                  <a:cubicBezTo>
                    <a:pt x="215" y="463"/>
                    <a:pt x="213" y="466"/>
                    <a:pt x="215" y="466"/>
                  </a:cubicBezTo>
                  <a:cubicBezTo>
                    <a:pt x="215" y="464"/>
                    <a:pt x="217" y="464"/>
                    <a:pt x="217" y="462"/>
                  </a:cubicBezTo>
                  <a:cubicBezTo>
                    <a:pt x="217" y="462"/>
                    <a:pt x="216" y="462"/>
                    <a:pt x="216" y="461"/>
                  </a:cubicBezTo>
                  <a:cubicBezTo>
                    <a:pt x="216" y="461"/>
                    <a:pt x="217" y="461"/>
                    <a:pt x="217" y="461"/>
                  </a:cubicBezTo>
                  <a:cubicBezTo>
                    <a:pt x="216" y="460"/>
                    <a:pt x="215" y="461"/>
                    <a:pt x="214" y="461"/>
                  </a:cubicBezTo>
                  <a:close/>
                  <a:moveTo>
                    <a:pt x="198" y="463"/>
                  </a:moveTo>
                  <a:cubicBezTo>
                    <a:pt x="197" y="460"/>
                    <a:pt x="200" y="462"/>
                    <a:pt x="201" y="460"/>
                  </a:cubicBezTo>
                  <a:cubicBezTo>
                    <a:pt x="199" y="459"/>
                    <a:pt x="200" y="458"/>
                    <a:pt x="199" y="458"/>
                  </a:cubicBezTo>
                  <a:cubicBezTo>
                    <a:pt x="199" y="460"/>
                    <a:pt x="195" y="464"/>
                    <a:pt x="198" y="463"/>
                  </a:cubicBezTo>
                  <a:close/>
                  <a:moveTo>
                    <a:pt x="273" y="480"/>
                  </a:moveTo>
                  <a:cubicBezTo>
                    <a:pt x="274" y="477"/>
                    <a:pt x="269" y="476"/>
                    <a:pt x="270" y="474"/>
                  </a:cubicBezTo>
                  <a:cubicBezTo>
                    <a:pt x="267" y="477"/>
                    <a:pt x="272" y="478"/>
                    <a:pt x="273" y="480"/>
                  </a:cubicBezTo>
                  <a:close/>
                  <a:moveTo>
                    <a:pt x="267" y="481"/>
                  </a:moveTo>
                  <a:cubicBezTo>
                    <a:pt x="269" y="482"/>
                    <a:pt x="271" y="482"/>
                    <a:pt x="271" y="480"/>
                  </a:cubicBezTo>
                  <a:cubicBezTo>
                    <a:pt x="270" y="480"/>
                    <a:pt x="270" y="478"/>
                    <a:pt x="268" y="478"/>
                  </a:cubicBezTo>
                  <a:cubicBezTo>
                    <a:pt x="268" y="479"/>
                    <a:pt x="267" y="480"/>
                    <a:pt x="267" y="481"/>
                  </a:cubicBezTo>
                  <a:close/>
                  <a:moveTo>
                    <a:pt x="197" y="467"/>
                  </a:moveTo>
                  <a:cubicBezTo>
                    <a:pt x="197" y="469"/>
                    <a:pt x="197" y="471"/>
                    <a:pt x="199" y="471"/>
                  </a:cubicBezTo>
                  <a:cubicBezTo>
                    <a:pt x="200" y="469"/>
                    <a:pt x="200" y="467"/>
                    <a:pt x="199" y="466"/>
                  </a:cubicBezTo>
                  <a:cubicBezTo>
                    <a:pt x="199" y="467"/>
                    <a:pt x="197" y="466"/>
                    <a:pt x="197" y="467"/>
                  </a:cubicBezTo>
                  <a:close/>
                  <a:moveTo>
                    <a:pt x="293" y="496"/>
                  </a:moveTo>
                  <a:cubicBezTo>
                    <a:pt x="291" y="496"/>
                    <a:pt x="293" y="493"/>
                    <a:pt x="290" y="494"/>
                  </a:cubicBezTo>
                  <a:cubicBezTo>
                    <a:pt x="289" y="496"/>
                    <a:pt x="292" y="498"/>
                    <a:pt x="293" y="496"/>
                  </a:cubicBezTo>
                  <a:close/>
                  <a:moveTo>
                    <a:pt x="817" y="621"/>
                  </a:moveTo>
                  <a:cubicBezTo>
                    <a:pt x="817" y="618"/>
                    <a:pt x="819" y="619"/>
                    <a:pt x="819" y="618"/>
                  </a:cubicBezTo>
                  <a:cubicBezTo>
                    <a:pt x="816" y="618"/>
                    <a:pt x="821" y="615"/>
                    <a:pt x="819" y="614"/>
                  </a:cubicBezTo>
                  <a:cubicBezTo>
                    <a:pt x="818" y="615"/>
                    <a:pt x="816" y="620"/>
                    <a:pt x="817" y="621"/>
                  </a:cubicBezTo>
                  <a:close/>
                  <a:moveTo>
                    <a:pt x="211" y="482"/>
                  </a:moveTo>
                  <a:cubicBezTo>
                    <a:pt x="212" y="488"/>
                    <a:pt x="215" y="485"/>
                    <a:pt x="219" y="488"/>
                  </a:cubicBezTo>
                  <a:cubicBezTo>
                    <a:pt x="220" y="484"/>
                    <a:pt x="215" y="484"/>
                    <a:pt x="214" y="481"/>
                  </a:cubicBezTo>
                  <a:cubicBezTo>
                    <a:pt x="214" y="482"/>
                    <a:pt x="213" y="483"/>
                    <a:pt x="211" y="482"/>
                  </a:cubicBezTo>
                  <a:close/>
                  <a:moveTo>
                    <a:pt x="841" y="655"/>
                  </a:moveTo>
                  <a:cubicBezTo>
                    <a:pt x="843" y="646"/>
                    <a:pt x="850" y="635"/>
                    <a:pt x="850" y="626"/>
                  </a:cubicBezTo>
                  <a:cubicBezTo>
                    <a:pt x="845" y="636"/>
                    <a:pt x="843" y="644"/>
                    <a:pt x="841" y="655"/>
                  </a:cubicBezTo>
                  <a:close/>
                  <a:moveTo>
                    <a:pt x="224" y="490"/>
                  </a:moveTo>
                  <a:cubicBezTo>
                    <a:pt x="226" y="487"/>
                    <a:pt x="229" y="487"/>
                    <a:pt x="226" y="484"/>
                  </a:cubicBezTo>
                  <a:cubicBezTo>
                    <a:pt x="225" y="486"/>
                    <a:pt x="222" y="489"/>
                    <a:pt x="224" y="490"/>
                  </a:cubicBezTo>
                  <a:close/>
                  <a:moveTo>
                    <a:pt x="345" y="519"/>
                  </a:moveTo>
                  <a:cubicBezTo>
                    <a:pt x="347" y="521"/>
                    <a:pt x="346" y="521"/>
                    <a:pt x="349" y="521"/>
                  </a:cubicBezTo>
                  <a:cubicBezTo>
                    <a:pt x="349" y="519"/>
                    <a:pt x="348" y="517"/>
                    <a:pt x="347" y="517"/>
                  </a:cubicBezTo>
                  <a:cubicBezTo>
                    <a:pt x="346" y="518"/>
                    <a:pt x="345" y="518"/>
                    <a:pt x="345" y="519"/>
                  </a:cubicBezTo>
                  <a:close/>
                  <a:moveTo>
                    <a:pt x="851" y="637"/>
                  </a:moveTo>
                  <a:cubicBezTo>
                    <a:pt x="852" y="636"/>
                    <a:pt x="852" y="633"/>
                    <a:pt x="851" y="633"/>
                  </a:cubicBezTo>
                  <a:cubicBezTo>
                    <a:pt x="851" y="634"/>
                    <a:pt x="848" y="637"/>
                    <a:pt x="851" y="637"/>
                  </a:cubicBezTo>
                  <a:close/>
                  <a:moveTo>
                    <a:pt x="217" y="520"/>
                  </a:moveTo>
                  <a:cubicBezTo>
                    <a:pt x="220" y="519"/>
                    <a:pt x="220" y="523"/>
                    <a:pt x="222" y="521"/>
                  </a:cubicBezTo>
                  <a:cubicBezTo>
                    <a:pt x="222" y="523"/>
                    <a:pt x="221" y="522"/>
                    <a:pt x="220" y="524"/>
                  </a:cubicBezTo>
                  <a:cubicBezTo>
                    <a:pt x="223" y="525"/>
                    <a:pt x="223" y="527"/>
                    <a:pt x="226" y="528"/>
                  </a:cubicBezTo>
                  <a:cubicBezTo>
                    <a:pt x="226" y="526"/>
                    <a:pt x="226" y="525"/>
                    <a:pt x="226" y="524"/>
                  </a:cubicBezTo>
                  <a:cubicBezTo>
                    <a:pt x="226" y="523"/>
                    <a:pt x="224" y="522"/>
                    <a:pt x="223" y="521"/>
                  </a:cubicBezTo>
                  <a:cubicBezTo>
                    <a:pt x="227" y="519"/>
                    <a:pt x="227" y="512"/>
                    <a:pt x="226" y="508"/>
                  </a:cubicBezTo>
                  <a:cubicBezTo>
                    <a:pt x="228" y="508"/>
                    <a:pt x="228" y="500"/>
                    <a:pt x="231" y="498"/>
                  </a:cubicBezTo>
                  <a:cubicBezTo>
                    <a:pt x="230" y="497"/>
                    <a:pt x="231" y="496"/>
                    <a:pt x="231" y="495"/>
                  </a:cubicBezTo>
                  <a:cubicBezTo>
                    <a:pt x="228" y="493"/>
                    <a:pt x="232" y="497"/>
                    <a:pt x="229" y="497"/>
                  </a:cubicBezTo>
                  <a:cubicBezTo>
                    <a:pt x="228" y="494"/>
                    <a:pt x="224" y="494"/>
                    <a:pt x="224" y="491"/>
                  </a:cubicBezTo>
                  <a:cubicBezTo>
                    <a:pt x="221" y="493"/>
                    <a:pt x="223" y="496"/>
                    <a:pt x="222" y="499"/>
                  </a:cubicBezTo>
                  <a:cubicBezTo>
                    <a:pt x="220" y="498"/>
                    <a:pt x="220" y="499"/>
                    <a:pt x="219" y="499"/>
                  </a:cubicBezTo>
                  <a:cubicBezTo>
                    <a:pt x="219" y="498"/>
                    <a:pt x="218" y="498"/>
                    <a:pt x="218" y="497"/>
                  </a:cubicBezTo>
                  <a:cubicBezTo>
                    <a:pt x="219" y="497"/>
                    <a:pt x="220" y="498"/>
                    <a:pt x="221" y="497"/>
                  </a:cubicBezTo>
                  <a:cubicBezTo>
                    <a:pt x="220" y="496"/>
                    <a:pt x="220" y="495"/>
                    <a:pt x="221" y="494"/>
                  </a:cubicBezTo>
                  <a:cubicBezTo>
                    <a:pt x="218" y="494"/>
                    <a:pt x="218" y="492"/>
                    <a:pt x="216" y="492"/>
                  </a:cubicBezTo>
                  <a:cubicBezTo>
                    <a:pt x="216" y="496"/>
                    <a:pt x="210" y="499"/>
                    <a:pt x="210" y="496"/>
                  </a:cubicBezTo>
                  <a:cubicBezTo>
                    <a:pt x="206" y="501"/>
                    <a:pt x="206" y="507"/>
                    <a:pt x="211" y="510"/>
                  </a:cubicBezTo>
                  <a:cubicBezTo>
                    <a:pt x="213" y="510"/>
                    <a:pt x="210" y="507"/>
                    <a:pt x="212" y="507"/>
                  </a:cubicBezTo>
                  <a:cubicBezTo>
                    <a:pt x="213" y="508"/>
                    <a:pt x="212" y="509"/>
                    <a:pt x="214" y="509"/>
                  </a:cubicBezTo>
                  <a:cubicBezTo>
                    <a:pt x="215" y="508"/>
                    <a:pt x="215" y="506"/>
                    <a:pt x="217" y="507"/>
                  </a:cubicBezTo>
                  <a:cubicBezTo>
                    <a:pt x="217" y="508"/>
                    <a:pt x="213" y="509"/>
                    <a:pt x="216" y="509"/>
                  </a:cubicBezTo>
                  <a:cubicBezTo>
                    <a:pt x="218" y="507"/>
                    <a:pt x="222" y="506"/>
                    <a:pt x="222" y="504"/>
                  </a:cubicBezTo>
                  <a:cubicBezTo>
                    <a:pt x="223" y="508"/>
                    <a:pt x="219" y="508"/>
                    <a:pt x="216" y="512"/>
                  </a:cubicBezTo>
                  <a:cubicBezTo>
                    <a:pt x="219" y="513"/>
                    <a:pt x="219" y="511"/>
                    <a:pt x="221" y="511"/>
                  </a:cubicBezTo>
                  <a:cubicBezTo>
                    <a:pt x="220" y="516"/>
                    <a:pt x="218" y="516"/>
                    <a:pt x="217" y="520"/>
                  </a:cubicBezTo>
                  <a:close/>
                  <a:moveTo>
                    <a:pt x="832" y="634"/>
                  </a:moveTo>
                  <a:cubicBezTo>
                    <a:pt x="832" y="635"/>
                    <a:pt x="832" y="636"/>
                    <a:pt x="832" y="637"/>
                  </a:cubicBezTo>
                  <a:cubicBezTo>
                    <a:pt x="835" y="639"/>
                    <a:pt x="835" y="636"/>
                    <a:pt x="835" y="633"/>
                  </a:cubicBezTo>
                  <a:cubicBezTo>
                    <a:pt x="834" y="633"/>
                    <a:pt x="834" y="632"/>
                    <a:pt x="834" y="631"/>
                  </a:cubicBezTo>
                  <a:cubicBezTo>
                    <a:pt x="833" y="633"/>
                    <a:pt x="836" y="635"/>
                    <a:pt x="832" y="634"/>
                  </a:cubicBezTo>
                  <a:close/>
                  <a:moveTo>
                    <a:pt x="837" y="641"/>
                  </a:moveTo>
                  <a:cubicBezTo>
                    <a:pt x="835" y="639"/>
                    <a:pt x="840" y="635"/>
                    <a:pt x="839" y="633"/>
                  </a:cubicBezTo>
                  <a:cubicBezTo>
                    <a:pt x="837" y="634"/>
                    <a:pt x="835" y="642"/>
                    <a:pt x="837" y="641"/>
                  </a:cubicBezTo>
                  <a:close/>
                  <a:moveTo>
                    <a:pt x="366" y="537"/>
                  </a:moveTo>
                  <a:cubicBezTo>
                    <a:pt x="368" y="537"/>
                    <a:pt x="368" y="541"/>
                    <a:pt x="366" y="542"/>
                  </a:cubicBezTo>
                  <a:cubicBezTo>
                    <a:pt x="369" y="542"/>
                    <a:pt x="367" y="545"/>
                    <a:pt x="368" y="546"/>
                  </a:cubicBezTo>
                  <a:cubicBezTo>
                    <a:pt x="370" y="544"/>
                    <a:pt x="370" y="546"/>
                    <a:pt x="371" y="546"/>
                  </a:cubicBezTo>
                  <a:cubicBezTo>
                    <a:pt x="373" y="544"/>
                    <a:pt x="373" y="540"/>
                    <a:pt x="372" y="537"/>
                  </a:cubicBezTo>
                  <a:cubicBezTo>
                    <a:pt x="369" y="538"/>
                    <a:pt x="368" y="534"/>
                    <a:pt x="366" y="537"/>
                  </a:cubicBezTo>
                  <a:close/>
                  <a:moveTo>
                    <a:pt x="383" y="540"/>
                  </a:moveTo>
                  <a:cubicBezTo>
                    <a:pt x="385" y="542"/>
                    <a:pt x="385" y="546"/>
                    <a:pt x="389" y="547"/>
                  </a:cubicBezTo>
                  <a:cubicBezTo>
                    <a:pt x="389" y="545"/>
                    <a:pt x="390" y="543"/>
                    <a:pt x="389" y="541"/>
                  </a:cubicBezTo>
                  <a:cubicBezTo>
                    <a:pt x="384" y="543"/>
                    <a:pt x="387" y="540"/>
                    <a:pt x="383" y="540"/>
                  </a:cubicBezTo>
                  <a:close/>
                  <a:moveTo>
                    <a:pt x="360" y="544"/>
                  </a:moveTo>
                  <a:cubicBezTo>
                    <a:pt x="360" y="543"/>
                    <a:pt x="360" y="542"/>
                    <a:pt x="361" y="541"/>
                  </a:cubicBezTo>
                  <a:cubicBezTo>
                    <a:pt x="360" y="541"/>
                    <a:pt x="359" y="540"/>
                    <a:pt x="358" y="540"/>
                  </a:cubicBezTo>
                  <a:cubicBezTo>
                    <a:pt x="358" y="542"/>
                    <a:pt x="359" y="543"/>
                    <a:pt x="360" y="544"/>
                  </a:cubicBezTo>
                  <a:close/>
                  <a:moveTo>
                    <a:pt x="381" y="550"/>
                  </a:moveTo>
                  <a:cubicBezTo>
                    <a:pt x="381" y="548"/>
                    <a:pt x="384" y="551"/>
                    <a:pt x="384" y="549"/>
                  </a:cubicBezTo>
                  <a:cubicBezTo>
                    <a:pt x="382" y="549"/>
                    <a:pt x="384" y="546"/>
                    <a:pt x="383" y="546"/>
                  </a:cubicBezTo>
                  <a:cubicBezTo>
                    <a:pt x="384" y="549"/>
                    <a:pt x="380" y="549"/>
                    <a:pt x="381" y="550"/>
                  </a:cubicBezTo>
                  <a:close/>
                  <a:moveTo>
                    <a:pt x="33" y="478"/>
                  </a:moveTo>
                  <a:cubicBezTo>
                    <a:pt x="34" y="476"/>
                    <a:pt x="35" y="473"/>
                    <a:pt x="32" y="473"/>
                  </a:cubicBezTo>
                  <a:cubicBezTo>
                    <a:pt x="32" y="475"/>
                    <a:pt x="30" y="478"/>
                    <a:pt x="33" y="478"/>
                  </a:cubicBezTo>
                  <a:close/>
                  <a:moveTo>
                    <a:pt x="808" y="656"/>
                  </a:moveTo>
                  <a:cubicBezTo>
                    <a:pt x="811" y="657"/>
                    <a:pt x="812" y="652"/>
                    <a:pt x="810" y="652"/>
                  </a:cubicBezTo>
                  <a:cubicBezTo>
                    <a:pt x="810" y="653"/>
                    <a:pt x="809" y="655"/>
                    <a:pt x="808" y="656"/>
                  </a:cubicBezTo>
                  <a:close/>
                  <a:moveTo>
                    <a:pt x="211" y="521"/>
                  </a:moveTo>
                  <a:cubicBezTo>
                    <a:pt x="212" y="521"/>
                    <a:pt x="213" y="519"/>
                    <a:pt x="214" y="518"/>
                  </a:cubicBezTo>
                  <a:cubicBezTo>
                    <a:pt x="211" y="516"/>
                    <a:pt x="213" y="520"/>
                    <a:pt x="211" y="520"/>
                  </a:cubicBezTo>
                  <a:cubicBezTo>
                    <a:pt x="211" y="519"/>
                    <a:pt x="210" y="518"/>
                    <a:pt x="211" y="517"/>
                  </a:cubicBezTo>
                  <a:cubicBezTo>
                    <a:pt x="210" y="517"/>
                    <a:pt x="209" y="516"/>
                    <a:pt x="208" y="516"/>
                  </a:cubicBezTo>
                  <a:cubicBezTo>
                    <a:pt x="207" y="519"/>
                    <a:pt x="211" y="519"/>
                    <a:pt x="211" y="521"/>
                  </a:cubicBezTo>
                  <a:close/>
                  <a:moveTo>
                    <a:pt x="307" y="544"/>
                  </a:moveTo>
                  <a:cubicBezTo>
                    <a:pt x="307" y="544"/>
                    <a:pt x="309" y="539"/>
                    <a:pt x="308" y="539"/>
                  </a:cubicBezTo>
                  <a:cubicBezTo>
                    <a:pt x="308" y="541"/>
                    <a:pt x="304" y="543"/>
                    <a:pt x="307" y="544"/>
                  </a:cubicBezTo>
                  <a:close/>
                  <a:moveTo>
                    <a:pt x="325" y="545"/>
                  </a:moveTo>
                  <a:cubicBezTo>
                    <a:pt x="324" y="543"/>
                    <a:pt x="321" y="543"/>
                    <a:pt x="321" y="547"/>
                  </a:cubicBezTo>
                  <a:cubicBezTo>
                    <a:pt x="323" y="548"/>
                    <a:pt x="322" y="548"/>
                    <a:pt x="325" y="548"/>
                  </a:cubicBezTo>
                  <a:cubicBezTo>
                    <a:pt x="325" y="547"/>
                    <a:pt x="327" y="542"/>
                    <a:pt x="325" y="544"/>
                  </a:cubicBezTo>
                  <a:cubicBezTo>
                    <a:pt x="325" y="544"/>
                    <a:pt x="325" y="545"/>
                    <a:pt x="325" y="545"/>
                  </a:cubicBezTo>
                  <a:close/>
                  <a:moveTo>
                    <a:pt x="156" y="511"/>
                  </a:moveTo>
                  <a:cubicBezTo>
                    <a:pt x="157" y="511"/>
                    <a:pt x="157" y="512"/>
                    <a:pt x="158" y="512"/>
                  </a:cubicBezTo>
                  <a:cubicBezTo>
                    <a:pt x="159" y="511"/>
                    <a:pt x="159" y="509"/>
                    <a:pt x="158" y="508"/>
                  </a:cubicBezTo>
                  <a:cubicBezTo>
                    <a:pt x="157" y="510"/>
                    <a:pt x="156" y="509"/>
                    <a:pt x="156" y="511"/>
                  </a:cubicBezTo>
                  <a:close/>
                  <a:moveTo>
                    <a:pt x="831" y="673"/>
                  </a:moveTo>
                  <a:cubicBezTo>
                    <a:pt x="830" y="669"/>
                    <a:pt x="833" y="667"/>
                    <a:pt x="832" y="664"/>
                  </a:cubicBezTo>
                  <a:cubicBezTo>
                    <a:pt x="831" y="667"/>
                    <a:pt x="829" y="671"/>
                    <a:pt x="831" y="673"/>
                  </a:cubicBezTo>
                  <a:close/>
                  <a:moveTo>
                    <a:pt x="36" y="492"/>
                  </a:moveTo>
                  <a:cubicBezTo>
                    <a:pt x="36" y="491"/>
                    <a:pt x="36" y="491"/>
                    <a:pt x="37" y="491"/>
                  </a:cubicBezTo>
                  <a:cubicBezTo>
                    <a:pt x="36" y="492"/>
                    <a:pt x="37" y="493"/>
                    <a:pt x="37" y="494"/>
                  </a:cubicBezTo>
                  <a:cubicBezTo>
                    <a:pt x="38" y="494"/>
                    <a:pt x="39" y="493"/>
                    <a:pt x="41" y="493"/>
                  </a:cubicBezTo>
                  <a:cubicBezTo>
                    <a:pt x="40" y="491"/>
                    <a:pt x="41" y="489"/>
                    <a:pt x="41" y="487"/>
                  </a:cubicBezTo>
                  <a:cubicBezTo>
                    <a:pt x="39" y="486"/>
                    <a:pt x="38" y="486"/>
                    <a:pt x="38" y="487"/>
                  </a:cubicBezTo>
                  <a:cubicBezTo>
                    <a:pt x="37" y="488"/>
                    <a:pt x="38" y="490"/>
                    <a:pt x="38" y="491"/>
                  </a:cubicBezTo>
                  <a:cubicBezTo>
                    <a:pt x="38" y="490"/>
                    <a:pt x="34" y="490"/>
                    <a:pt x="36" y="492"/>
                  </a:cubicBezTo>
                  <a:close/>
                  <a:moveTo>
                    <a:pt x="283" y="548"/>
                  </a:moveTo>
                  <a:cubicBezTo>
                    <a:pt x="284" y="548"/>
                    <a:pt x="284" y="548"/>
                    <a:pt x="285" y="549"/>
                  </a:cubicBezTo>
                  <a:cubicBezTo>
                    <a:pt x="285" y="547"/>
                    <a:pt x="286" y="546"/>
                    <a:pt x="285" y="546"/>
                  </a:cubicBezTo>
                  <a:cubicBezTo>
                    <a:pt x="284" y="547"/>
                    <a:pt x="283" y="546"/>
                    <a:pt x="283" y="548"/>
                  </a:cubicBezTo>
                  <a:close/>
                  <a:moveTo>
                    <a:pt x="263" y="581"/>
                  </a:moveTo>
                  <a:cubicBezTo>
                    <a:pt x="266" y="581"/>
                    <a:pt x="261" y="578"/>
                    <a:pt x="263" y="575"/>
                  </a:cubicBezTo>
                  <a:cubicBezTo>
                    <a:pt x="266" y="574"/>
                    <a:pt x="269" y="574"/>
                    <a:pt x="271" y="572"/>
                  </a:cubicBezTo>
                  <a:cubicBezTo>
                    <a:pt x="266" y="571"/>
                    <a:pt x="269" y="570"/>
                    <a:pt x="270" y="568"/>
                  </a:cubicBezTo>
                  <a:cubicBezTo>
                    <a:pt x="269" y="566"/>
                    <a:pt x="269" y="564"/>
                    <a:pt x="267" y="563"/>
                  </a:cubicBezTo>
                  <a:cubicBezTo>
                    <a:pt x="268" y="563"/>
                    <a:pt x="270" y="563"/>
                    <a:pt x="271" y="562"/>
                  </a:cubicBezTo>
                  <a:cubicBezTo>
                    <a:pt x="267" y="559"/>
                    <a:pt x="269" y="553"/>
                    <a:pt x="266" y="550"/>
                  </a:cubicBezTo>
                  <a:cubicBezTo>
                    <a:pt x="267" y="550"/>
                    <a:pt x="267" y="547"/>
                    <a:pt x="268" y="545"/>
                  </a:cubicBezTo>
                  <a:cubicBezTo>
                    <a:pt x="266" y="544"/>
                    <a:pt x="263" y="545"/>
                    <a:pt x="261" y="543"/>
                  </a:cubicBezTo>
                  <a:cubicBezTo>
                    <a:pt x="264" y="546"/>
                    <a:pt x="259" y="547"/>
                    <a:pt x="259" y="551"/>
                  </a:cubicBezTo>
                  <a:cubicBezTo>
                    <a:pt x="257" y="551"/>
                    <a:pt x="253" y="552"/>
                    <a:pt x="254" y="553"/>
                  </a:cubicBezTo>
                  <a:cubicBezTo>
                    <a:pt x="255" y="553"/>
                    <a:pt x="255" y="553"/>
                    <a:pt x="255" y="554"/>
                  </a:cubicBezTo>
                  <a:cubicBezTo>
                    <a:pt x="258" y="553"/>
                    <a:pt x="257" y="553"/>
                    <a:pt x="259" y="553"/>
                  </a:cubicBezTo>
                  <a:cubicBezTo>
                    <a:pt x="258" y="555"/>
                    <a:pt x="252" y="559"/>
                    <a:pt x="253" y="564"/>
                  </a:cubicBezTo>
                  <a:cubicBezTo>
                    <a:pt x="251" y="564"/>
                    <a:pt x="249" y="564"/>
                    <a:pt x="247" y="563"/>
                  </a:cubicBezTo>
                  <a:cubicBezTo>
                    <a:pt x="247" y="565"/>
                    <a:pt x="244" y="566"/>
                    <a:pt x="246" y="567"/>
                  </a:cubicBezTo>
                  <a:cubicBezTo>
                    <a:pt x="247" y="564"/>
                    <a:pt x="250" y="565"/>
                    <a:pt x="251" y="567"/>
                  </a:cubicBezTo>
                  <a:cubicBezTo>
                    <a:pt x="253" y="563"/>
                    <a:pt x="256" y="567"/>
                    <a:pt x="259" y="566"/>
                  </a:cubicBezTo>
                  <a:cubicBezTo>
                    <a:pt x="260" y="569"/>
                    <a:pt x="261" y="572"/>
                    <a:pt x="262" y="574"/>
                  </a:cubicBezTo>
                  <a:cubicBezTo>
                    <a:pt x="260" y="575"/>
                    <a:pt x="261" y="579"/>
                    <a:pt x="263" y="580"/>
                  </a:cubicBezTo>
                  <a:cubicBezTo>
                    <a:pt x="263" y="580"/>
                    <a:pt x="264" y="580"/>
                    <a:pt x="263" y="581"/>
                  </a:cubicBezTo>
                  <a:close/>
                  <a:moveTo>
                    <a:pt x="786" y="673"/>
                  </a:moveTo>
                  <a:cubicBezTo>
                    <a:pt x="786" y="671"/>
                    <a:pt x="790" y="672"/>
                    <a:pt x="788" y="672"/>
                  </a:cubicBezTo>
                  <a:cubicBezTo>
                    <a:pt x="787" y="671"/>
                    <a:pt x="787" y="671"/>
                    <a:pt x="787" y="670"/>
                  </a:cubicBezTo>
                  <a:cubicBezTo>
                    <a:pt x="790" y="672"/>
                    <a:pt x="792" y="668"/>
                    <a:pt x="789" y="668"/>
                  </a:cubicBezTo>
                  <a:cubicBezTo>
                    <a:pt x="787" y="673"/>
                    <a:pt x="787" y="665"/>
                    <a:pt x="785" y="668"/>
                  </a:cubicBezTo>
                  <a:cubicBezTo>
                    <a:pt x="785" y="668"/>
                    <a:pt x="785" y="667"/>
                    <a:pt x="785" y="668"/>
                  </a:cubicBezTo>
                  <a:cubicBezTo>
                    <a:pt x="787" y="670"/>
                    <a:pt x="784" y="671"/>
                    <a:pt x="786" y="673"/>
                  </a:cubicBezTo>
                  <a:close/>
                  <a:moveTo>
                    <a:pt x="795" y="673"/>
                  </a:moveTo>
                  <a:cubicBezTo>
                    <a:pt x="796" y="672"/>
                    <a:pt x="797" y="673"/>
                    <a:pt x="797" y="672"/>
                  </a:cubicBezTo>
                  <a:cubicBezTo>
                    <a:pt x="795" y="672"/>
                    <a:pt x="796" y="668"/>
                    <a:pt x="794" y="670"/>
                  </a:cubicBezTo>
                  <a:cubicBezTo>
                    <a:pt x="796" y="670"/>
                    <a:pt x="794" y="673"/>
                    <a:pt x="795" y="673"/>
                  </a:cubicBezTo>
                  <a:close/>
                  <a:moveTo>
                    <a:pt x="248" y="556"/>
                  </a:moveTo>
                  <a:cubicBezTo>
                    <a:pt x="246" y="553"/>
                    <a:pt x="250" y="557"/>
                    <a:pt x="250" y="555"/>
                  </a:cubicBezTo>
                  <a:cubicBezTo>
                    <a:pt x="248" y="554"/>
                    <a:pt x="251" y="553"/>
                    <a:pt x="252" y="551"/>
                  </a:cubicBezTo>
                  <a:cubicBezTo>
                    <a:pt x="250" y="551"/>
                    <a:pt x="249" y="549"/>
                    <a:pt x="247" y="549"/>
                  </a:cubicBezTo>
                  <a:cubicBezTo>
                    <a:pt x="246" y="550"/>
                    <a:pt x="244" y="549"/>
                    <a:pt x="244" y="551"/>
                  </a:cubicBezTo>
                  <a:cubicBezTo>
                    <a:pt x="246" y="552"/>
                    <a:pt x="246" y="557"/>
                    <a:pt x="248" y="556"/>
                  </a:cubicBezTo>
                  <a:close/>
                  <a:moveTo>
                    <a:pt x="814" y="693"/>
                  </a:moveTo>
                  <a:cubicBezTo>
                    <a:pt x="817" y="689"/>
                    <a:pt x="820" y="684"/>
                    <a:pt x="821" y="681"/>
                  </a:cubicBezTo>
                  <a:cubicBezTo>
                    <a:pt x="818" y="683"/>
                    <a:pt x="815" y="690"/>
                    <a:pt x="814" y="693"/>
                  </a:cubicBezTo>
                  <a:close/>
                  <a:moveTo>
                    <a:pt x="53" y="509"/>
                  </a:moveTo>
                  <a:cubicBezTo>
                    <a:pt x="55" y="511"/>
                    <a:pt x="56" y="505"/>
                    <a:pt x="54" y="506"/>
                  </a:cubicBezTo>
                  <a:cubicBezTo>
                    <a:pt x="53" y="507"/>
                    <a:pt x="53" y="508"/>
                    <a:pt x="53" y="509"/>
                  </a:cubicBezTo>
                  <a:close/>
                  <a:moveTo>
                    <a:pt x="307" y="571"/>
                  </a:moveTo>
                  <a:cubicBezTo>
                    <a:pt x="307" y="570"/>
                    <a:pt x="307" y="570"/>
                    <a:pt x="309" y="570"/>
                  </a:cubicBezTo>
                  <a:cubicBezTo>
                    <a:pt x="309" y="568"/>
                    <a:pt x="309" y="566"/>
                    <a:pt x="308" y="565"/>
                  </a:cubicBezTo>
                  <a:cubicBezTo>
                    <a:pt x="306" y="567"/>
                    <a:pt x="306" y="569"/>
                    <a:pt x="307" y="571"/>
                  </a:cubicBezTo>
                  <a:close/>
                  <a:moveTo>
                    <a:pt x="243" y="568"/>
                  </a:moveTo>
                  <a:cubicBezTo>
                    <a:pt x="243" y="566"/>
                    <a:pt x="244" y="564"/>
                    <a:pt x="244" y="563"/>
                  </a:cubicBezTo>
                  <a:cubicBezTo>
                    <a:pt x="242" y="563"/>
                    <a:pt x="241" y="558"/>
                    <a:pt x="239" y="560"/>
                  </a:cubicBezTo>
                  <a:cubicBezTo>
                    <a:pt x="242" y="561"/>
                    <a:pt x="240" y="566"/>
                    <a:pt x="243" y="568"/>
                  </a:cubicBezTo>
                  <a:close/>
                  <a:moveTo>
                    <a:pt x="261" y="592"/>
                  </a:moveTo>
                  <a:cubicBezTo>
                    <a:pt x="260" y="595"/>
                    <a:pt x="257" y="594"/>
                    <a:pt x="258" y="592"/>
                  </a:cubicBezTo>
                  <a:cubicBezTo>
                    <a:pt x="260" y="594"/>
                    <a:pt x="260" y="587"/>
                    <a:pt x="263" y="584"/>
                  </a:cubicBezTo>
                  <a:cubicBezTo>
                    <a:pt x="258" y="584"/>
                    <a:pt x="258" y="580"/>
                    <a:pt x="256" y="578"/>
                  </a:cubicBezTo>
                  <a:cubicBezTo>
                    <a:pt x="262" y="575"/>
                    <a:pt x="259" y="569"/>
                    <a:pt x="256" y="568"/>
                  </a:cubicBezTo>
                  <a:cubicBezTo>
                    <a:pt x="258" y="568"/>
                    <a:pt x="255" y="570"/>
                    <a:pt x="255" y="572"/>
                  </a:cubicBezTo>
                  <a:cubicBezTo>
                    <a:pt x="253" y="571"/>
                    <a:pt x="253" y="573"/>
                    <a:pt x="252" y="573"/>
                  </a:cubicBezTo>
                  <a:cubicBezTo>
                    <a:pt x="252" y="570"/>
                    <a:pt x="250" y="569"/>
                    <a:pt x="249" y="567"/>
                  </a:cubicBezTo>
                  <a:cubicBezTo>
                    <a:pt x="249" y="570"/>
                    <a:pt x="249" y="570"/>
                    <a:pt x="249" y="572"/>
                  </a:cubicBezTo>
                  <a:cubicBezTo>
                    <a:pt x="248" y="571"/>
                    <a:pt x="248" y="572"/>
                    <a:pt x="247" y="572"/>
                  </a:cubicBezTo>
                  <a:cubicBezTo>
                    <a:pt x="246" y="570"/>
                    <a:pt x="246" y="568"/>
                    <a:pt x="244" y="567"/>
                  </a:cubicBezTo>
                  <a:cubicBezTo>
                    <a:pt x="246" y="571"/>
                    <a:pt x="246" y="574"/>
                    <a:pt x="242" y="576"/>
                  </a:cubicBezTo>
                  <a:cubicBezTo>
                    <a:pt x="245" y="577"/>
                    <a:pt x="246" y="576"/>
                    <a:pt x="247" y="575"/>
                  </a:cubicBezTo>
                  <a:cubicBezTo>
                    <a:pt x="247" y="575"/>
                    <a:pt x="248" y="576"/>
                    <a:pt x="248" y="576"/>
                  </a:cubicBezTo>
                  <a:cubicBezTo>
                    <a:pt x="248" y="577"/>
                    <a:pt x="244" y="577"/>
                    <a:pt x="247" y="578"/>
                  </a:cubicBezTo>
                  <a:cubicBezTo>
                    <a:pt x="247" y="577"/>
                    <a:pt x="248" y="577"/>
                    <a:pt x="248" y="577"/>
                  </a:cubicBezTo>
                  <a:cubicBezTo>
                    <a:pt x="247" y="580"/>
                    <a:pt x="249" y="579"/>
                    <a:pt x="251" y="579"/>
                  </a:cubicBezTo>
                  <a:cubicBezTo>
                    <a:pt x="249" y="581"/>
                    <a:pt x="251" y="581"/>
                    <a:pt x="253" y="581"/>
                  </a:cubicBezTo>
                  <a:cubicBezTo>
                    <a:pt x="253" y="584"/>
                    <a:pt x="255" y="585"/>
                    <a:pt x="256" y="586"/>
                  </a:cubicBezTo>
                  <a:cubicBezTo>
                    <a:pt x="254" y="587"/>
                    <a:pt x="256" y="589"/>
                    <a:pt x="253" y="589"/>
                  </a:cubicBezTo>
                  <a:cubicBezTo>
                    <a:pt x="253" y="588"/>
                    <a:pt x="254" y="588"/>
                    <a:pt x="254" y="587"/>
                  </a:cubicBezTo>
                  <a:cubicBezTo>
                    <a:pt x="252" y="586"/>
                    <a:pt x="252" y="589"/>
                    <a:pt x="249" y="588"/>
                  </a:cubicBezTo>
                  <a:cubicBezTo>
                    <a:pt x="249" y="589"/>
                    <a:pt x="249" y="592"/>
                    <a:pt x="250" y="594"/>
                  </a:cubicBezTo>
                  <a:cubicBezTo>
                    <a:pt x="250" y="591"/>
                    <a:pt x="255" y="597"/>
                    <a:pt x="255" y="593"/>
                  </a:cubicBezTo>
                  <a:cubicBezTo>
                    <a:pt x="256" y="596"/>
                    <a:pt x="264" y="595"/>
                    <a:pt x="261" y="592"/>
                  </a:cubicBezTo>
                  <a:close/>
                  <a:moveTo>
                    <a:pt x="57" y="532"/>
                  </a:moveTo>
                  <a:cubicBezTo>
                    <a:pt x="57" y="529"/>
                    <a:pt x="58" y="525"/>
                    <a:pt x="55" y="528"/>
                  </a:cubicBezTo>
                  <a:cubicBezTo>
                    <a:pt x="58" y="528"/>
                    <a:pt x="53" y="531"/>
                    <a:pt x="57" y="532"/>
                  </a:cubicBezTo>
                  <a:close/>
                  <a:moveTo>
                    <a:pt x="189" y="566"/>
                  </a:moveTo>
                  <a:cubicBezTo>
                    <a:pt x="187" y="564"/>
                    <a:pt x="193" y="563"/>
                    <a:pt x="189" y="561"/>
                  </a:cubicBezTo>
                  <a:cubicBezTo>
                    <a:pt x="188" y="562"/>
                    <a:pt x="187" y="567"/>
                    <a:pt x="189" y="566"/>
                  </a:cubicBezTo>
                  <a:close/>
                  <a:moveTo>
                    <a:pt x="175" y="566"/>
                  </a:moveTo>
                  <a:cubicBezTo>
                    <a:pt x="176" y="565"/>
                    <a:pt x="176" y="565"/>
                    <a:pt x="177" y="565"/>
                  </a:cubicBezTo>
                  <a:cubicBezTo>
                    <a:pt x="178" y="563"/>
                    <a:pt x="177" y="557"/>
                    <a:pt x="173" y="559"/>
                  </a:cubicBezTo>
                  <a:cubicBezTo>
                    <a:pt x="174" y="560"/>
                    <a:pt x="176" y="560"/>
                    <a:pt x="176" y="562"/>
                  </a:cubicBezTo>
                  <a:cubicBezTo>
                    <a:pt x="175" y="562"/>
                    <a:pt x="175" y="563"/>
                    <a:pt x="174" y="563"/>
                  </a:cubicBezTo>
                  <a:cubicBezTo>
                    <a:pt x="174" y="562"/>
                    <a:pt x="173" y="561"/>
                    <a:pt x="172" y="561"/>
                  </a:cubicBezTo>
                  <a:cubicBezTo>
                    <a:pt x="172" y="562"/>
                    <a:pt x="172" y="563"/>
                    <a:pt x="171" y="562"/>
                  </a:cubicBezTo>
                  <a:cubicBezTo>
                    <a:pt x="171" y="562"/>
                    <a:pt x="171" y="561"/>
                    <a:pt x="171" y="561"/>
                  </a:cubicBezTo>
                  <a:cubicBezTo>
                    <a:pt x="170" y="564"/>
                    <a:pt x="173" y="565"/>
                    <a:pt x="175" y="566"/>
                  </a:cubicBezTo>
                  <a:close/>
                  <a:moveTo>
                    <a:pt x="755" y="695"/>
                  </a:moveTo>
                  <a:cubicBezTo>
                    <a:pt x="756" y="695"/>
                    <a:pt x="758" y="696"/>
                    <a:pt x="758" y="694"/>
                  </a:cubicBezTo>
                  <a:cubicBezTo>
                    <a:pt x="758" y="693"/>
                    <a:pt x="757" y="693"/>
                    <a:pt x="756" y="692"/>
                  </a:cubicBezTo>
                  <a:cubicBezTo>
                    <a:pt x="756" y="694"/>
                    <a:pt x="755" y="693"/>
                    <a:pt x="755" y="695"/>
                  </a:cubicBezTo>
                  <a:close/>
                  <a:moveTo>
                    <a:pt x="216" y="573"/>
                  </a:moveTo>
                  <a:cubicBezTo>
                    <a:pt x="216" y="572"/>
                    <a:pt x="217" y="572"/>
                    <a:pt x="217" y="571"/>
                  </a:cubicBezTo>
                  <a:cubicBezTo>
                    <a:pt x="215" y="572"/>
                    <a:pt x="216" y="570"/>
                    <a:pt x="215" y="569"/>
                  </a:cubicBezTo>
                  <a:cubicBezTo>
                    <a:pt x="214" y="572"/>
                    <a:pt x="215" y="572"/>
                    <a:pt x="216" y="573"/>
                  </a:cubicBezTo>
                  <a:close/>
                  <a:moveTo>
                    <a:pt x="183" y="568"/>
                  </a:moveTo>
                  <a:cubicBezTo>
                    <a:pt x="182" y="566"/>
                    <a:pt x="185" y="563"/>
                    <a:pt x="182" y="563"/>
                  </a:cubicBezTo>
                  <a:cubicBezTo>
                    <a:pt x="182" y="565"/>
                    <a:pt x="180" y="568"/>
                    <a:pt x="183" y="568"/>
                  </a:cubicBezTo>
                  <a:close/>
                  <a:moveTo>
                    <a:pt x="190" y="567"/>
                  </a:moveTo>
                  <a:cubicBezTo>
                    <a:pt x="190" y="569"/>
                    <a:pt x="190" y="569"/>
                    <a:pt x="188" y="570"/>
                  </a:cubicBezTo>
                  <a:cubicBezTo>
                    <a:pt x="192" y="570"/>
                    <a:pt x="186" y="573"/>
                    <a:pt x="189" y="574"/>
                  </a:cubicBezTo>
                  <a:cubicBezTo>
                    <a:pt x="193" y="571"/>
                    <a:pt x="189" y="579"/>
                    <a:pt x="193" y="576"/>
                  </a:cubicBezTo>
                  <a:cubicBezTo>
                    <a:pt x="191" y="574"/>
                    <a:pt x="196" y="573"/>
                    <a:pt x="196" y="570"/>
                  </a:cubicBezTo>
                  <a:cubicBezTo>
                    <a:pt x="193" y="570"/>
                    <a:pt x="195" y="567"/>
                    <a:pt x="194" y="566"/>
                  </a:cubicBezTo>
                  <a:cubicBezTo>
                    <a:pt x="191" y="566"/>
                    <a:pt x="191" y="568"/>
                    <a:pt x="190" y="567"/>
                  </a:cubicBezTo>
                  <a:close/>
                  <a:moveTo>
                    <a:pt x="187" y="569"/>
                  </a:moveTo>
                  <a:cubicBezTo>
                    <a:pt x="188" y="567"/>
                    <a:pt x="187" y="566"/>
                    <a:pt x="185" y="565"/>
                  </a:cubicBezTo>
                  <a:cubicBezTo>
                    <a:pt x="184" y="567"/>
                    <a:pt x="185" y="568"/>
                    <a:pt x="187" y="569"/>
                  </a:cubicBezTo>
                  <a:close/>
                  <a:moveTo>
                    <a:pt x="795" y="709"/>
                  </a:moveTo>
                  <a:cubicBezTo>
                    <a:pt x="795" y="711"/>
                    <a:pt x="794" y="712"/>
                    <a:pt x="795" y="712"/>
                  </a:cubicBezTo>
                  <a:cubicBezTo>
                    <a:pt x="794" y="709"/>
                    <a:pt x="799" y="709"/>
                    <a:pt x="797" y="707"/>
                  </a:cubicBezTo>
                  <a:cubicBezTo>
                    <a:pt x="795" y="708"/>
                    <a:pt x="797" y="710"/>
                    <a:pt x="795" y="709"/>
                  </a:cubicBezTo>
                  <a:close/>
                  <a:moveTo>
                    <a:pt x="215" y="578"/>
                  </a:moveTo>
                  <a:cubicBezTo>
                    <a:pt x="216" y="579"/>
                    <a:pt x="218" y="579"/>
                    <a:pt x="218" y="578"/>
                  </a:cubicBezTo>
                  <a:cubicBezTo>
                    <a:pt x="217" y="577"/>
                    <a:pt x="216" y="575"/>
                    <a:pt x="215" y="576"/>
                  </a:cubicBezTo>
                  <a:cubicBezTo>
                    <a:pt x="216" y="577"/>
                    <a:pt x="215" y="577"/>
                    <a:pt x="215" y="578"/>
                  </a:cubicBezTo>
                  <a:close/>
                  <a:moveTo>
                    <a:pt x="288" y="592"/>
                  </a:moveTo>
                  <a:cubicBezTo>
                    <a:pt x="283" y="593"/>
                    <a:pt x="284" y="590"/>
                    <a:pt x="278" y="590"/>
                  </a:cubicBezTo>
                  <a:cubicBezTo>
                    <a:pt x="278" y="594"/>
                    <a:pt x="273" y="595"/>
                    <a:pt x="275" y="599"/>
                  </a:cubicBezTo>
                  <a:cubicBezTo>
                    <a:pt x="280" y="601"/>
                    <a:pt x="283" y="609"/>
                    <a:pt x="291" y="606"/>
                  </a:cubicBezTo>
                  <a:cubicBezTo>
                    <a:pt x="290" y="605"/>
                    <a:pt x="294" y="596"/>
                    <a:pt x="291" y="593"/>
                  </a:cubicBezTo>
                  <a:cubicBezTo>
                    <a:pt x="288" y="593"/>
                    <a:pt x="285" y="598"/>
                    <a:pt x="284" y="594"/>
                  </a:cubicBezTo>
                  <a:cubicBezTo>
                    <a:pt x="287" y="595"/>
                    <a:pt x="286" y="594"/>
                    <a:pt x="286" y="592"/>
                  </a:cubicBezTo>
                  <a:cubicBezTo>
                    <a:pt x="287" y="593"/>
                    <a:pt x="289" y="593"/>
                    <a:pt x="288" y="592"/>
                  </a:cubicBezTo>
                  <a:close/>
                  <a:moveTo>
                    <a:pt x="246" y="593"/>
                  </a:moveTo>
                  <a:cubicBezTo>
                    <a:pt x="248" y="592"/>
                    <a:pt x="246" y="590"/>
                    <a:pt x="247" y="587"/>
                  </a:cubicBezTo>
                  <a:cubicBezTo>
                    <a:pt x="247" y="586"/>
                    <a:pt x="245" y="586"/>
                    <a:pt x="244" y="585"/>
                  </a:cubicBezTo>
                  <a:cubicBezTo>
                    <a:pt x="243" y="588"/>
                    <a:pt x="238" y="584"/>
                    <a:pt x="239" y="589"/>
                  </a:cubicBezTo>
                  <a:cubicBezTo>
                    <a:pt x="243" y="585"/>
                    <a:pt x="240" y="594"/>
                    <a:pt x="243" y="592"/>
                  </a:cubicBezTo>
                  <a:cubicBezTo>
                    <a:pt x="242" y="592"/>
                    <a:pt x="244" y="590"/>
                    <a:pt x="245" y="590"/>
                  </a:cubicBezTo>
                  <a:cubicBezTo>
                    <a:pt x="248" y="590"/>
                    <a:pt x="244" y="594"/>
                    <a:pt x="246" y="593"/>
                  </a:cubicBezTo>
                  <a:close/>
                  <a:moveTo>
                    <a:pt x="773" y="710"/>
                  </a:moveTo>
                  <a:cubicBezTo>
                    <a:pt x="774" y="710"/>
                    <a:pt x="774" y="707"/>
                    <a:pt x="775" y="706"/>
                  </a:cubicBezTo>
                  <a:cubicBezTo>
                    <a:pt x="770" y="707"/>
                    <a:pt x="773" y="709"/>
                    <a:pt x="773" y="710"/>
                  </a:cubicBezTo>
                  <a:close/>
                  <a:moveTo>
                    <a:pt x="102" y="559"/>
                  </a:moveTo>
                  <a:cubicBezTo>
                    <a:pt x="103" y="559"/>
                    <a:pt x="103" y="559"/>
                    <a:pt x="104" y="559"/>
                  </a:cubicBezTo>
                  <a:cubicBezTo>
                    <a:pt x="104" y="556"/>
                    <a:pt x="104" y="554"/>
                    <a:pt x="101" y="553"/>
                  </a:cubicBezTo>
                  <a:cubicBezTo>
                    <a:pt x="100" y="556"/>
                    <a:pt x="100" y="559"/>
                    <a:pt x="102" y="559"/>
                  </a:cubicBezTo>
                  <a:close/>
                  <a:moveTo>
                    <a:pt x="325" y="607"/>
                  </a:moveTo>
                  <a:cubicBezTo>
                    <a:pt x="327" y="608"/>
                    <a:pt x="327" y="605"/>
                    <a:pt x="330" y="607"/>
                  </a:cubicBezTo>
                  <a:cubicBezTo>
                    <a:pt x="330" y="609"/>
                    <a:pt x="330" y="611"/>
                    <a:pt x="332" y="612"/>
                  </a:cubicBezTo>
                  <a:cubicBezTo>
                    <a:pt x="335" y="607"/>
                    <a:pt x="327" y="602"/>
                    <a:pt x="325" y="607"/>
                  </a:cubicBezTo>
                  <a:close/>
                  <a:moveTo>
                    <a:pt x="132" y="573"/>
                  </a:moveTo>
                  <a:cubicBezTo>
                    <a:pt x="132" y="574"/>
                    <a:pt x="133" y="575"/>
                    <a:pt x="135" y="575"/>
                  </a:cubicBezTo>
                  <a:cubicBezTo>
                    <a:pt x="134" y="571"/>
                    <a:pt x="135" y="571"/>
                    <a:pt x="138" y="570"/>
                  </a:cubicBezTo>
                  <a:cubicBezTo>
                    <a:pt x="137" y="569"/>
                    <a:pt x="135" y="567"/>
                    <a:pt x="137" y="566"/>
                  </a:cubicBezTo>
                  <a:cubicBezTo>
                    <a:pt x="134" y="565"/>
                    <a:pt x="132" y="571"/>
                    <a:pt x="131" y="572"/>
                  </a:cubicBezTo>
                  <a:cubicBezTo>
                    <a:pt x="133" y="572"/>
                    <a:pt x="132" y="570"/>
                    <a:pt x="134" y="570"/>
                  </a:cubicBezTo>
                  <a:cubicBezTo>
                    <a:pt x="134" y="572"/>
                    <a:pt x="132" y="571"/>
                    <a:pt x="132" y="573"/>
                  </a:cubicBezTo>
                  <a:close/>
                  <a:moveTo>
                    <a:pt x="236" y="593"/>
                  </a:moveTo>
                  <a:cubicBezTo>
                    <a:pt x="233" y="592"/>
                    <a:pt x="237" y="590"/>
                    <a:pt x="234" y="589"/>
                  </a:cubicBezTo>
                  <a:cubicBezTo>
                    <a:pt x="233" y="592"/>
                    <a:pt x="235" y="593"/>
                    <a:pt x="237" y="595"/>
                  </a:cubicBezTo>
                  <a:cubicBezTo>
                    <a:pt x="236" y="593"/>
                    <a:pt x="236" y="593"/>
                    <a:pt x="239" y="594"/>
                  </a:cubicBezTo>
                  <a:cubicBezTo>
                    <a:pt x="239" y="592"/>
                    <a:pt x="241" y="590"/>
                    <a:pt x="239" y="589"/>
                  </a:cubicBezTo>
                  <a:cubicBezTo>
                    <a:pt x="239" y="591"/>
                    <a:pt x="239" y="593"/>
                    <a:pt x="236" y="593"/>
                  </a:cubicBezTo>
                  <a:close/>
                  <a:moveTo>
                    <a:pt x="769" y="715"/>
                  </a:moveTo>
                  <a:cubicBezTo>
                    <a:pt x="769" y="712"/>
                    <a:pt x="771" y="714"/>
                    <a:pt x="772" y="715"/>
                  </a:cubicBezTo>
                  <a:cubicBezTo>
                    <a:pt x="772" y="713"/>
                    <a:pt x="772" y="712"/>
                    <a:pt x="772" y="711"/>
                  </a:cubicBezTo>
                  <a:cubicBezTo>
                    <a:pt x="769" y="709"/>
                    <a:pt x="767" y="716"/>
                    <a:pt x="769" y="715"/>
                  </a:cubicBezTo>
                  <a:close/>
                  <a:moveTo>
                    <a:pt x="793" y="719"/>
                  </a:moveTo>
                  <a:cubicBezTo>
                    <a:pt x="791" y="719"/>
                    <a:pt x="795" y="719"/>
                    <a:pt x="795" y="716"/>
                  </a:cubicBezTo>
                  <a:cubicBezTo>
                    <a:pt x="793" y="716"/>
                    <a:pt x="792" y="718"/>
                    <a:pt x="791" y="719"/>
                  </a:cubicBezTo>
                  <a:cubicBezTo>
                    <a:pt x="792" y="719"/>
                    <a:pt x="793" y="720"/>
                    <a:pt x="793" y="719"/>
                  </a:cubicBezTo>
                  <a:close/>
                  <a:moveTo>
                    <a:pt x="194" y="584"/>
                  </a:moveTo>
                  <a:cubicBezTo>
                    <a:pt x="194" y="583"/>
                    <a:pt x="196" y="584"/>
                    <a:pt x="197" y="582"/>
                  </a:cubicBezTo>
                  <a:cubicBezTo>
                    <a:pt x="196" y="582"/>
                    <a:pt x="195" y="581"/>
                    <a:pt x="194" y="580"/>
                  </a:cubicBezTo>
                  <a:cubicBezTo>
                    <a:pt x="193" y="581"/>
                    <a:pt x="193" y="583"/>
                    <a:pt x="194" y="584"/>
                  </a:cubicBezTo>
                  <a:close/>
                  <a:moveTo>
                    <a:pt x="202" y="584"/>
                  </a:moveTo>
                  <a:cubicBezTo>
                    <a:pt x="203" y="584"/>
                    <a:pt x="203" y="584"/>
                    <a:pt x="203" y="584"/>
                  </a:cubicBezTo>
                  <a:cubicBezTo>
                    <a:pt x="201" y="582"/>
                    <a:pt x="199" y="584"/>
                    <a:pt x="196" y="584"/>
                  </a:cubicBezTo>
                  <a:cubicBezTo>
                    <a:pt x="197" y="586"/>
                    <a:pt x="196" y="585"/>
                    <a:pt x="196" y="587"/>
                  </a:cubicBezTo>
                  <a:cubicBezTo>
                    <a:pt x="198" y="587"/>
                    <a:pt x="200" y="588"/>
                    <a:pt x="201" y="587"/>
                  </a:cubicBezTo>
                  <a:cubicBezTo>
                    <a:pt x="198" y="585"/>
                    <a:pt x="203" y="583"/>
                    <a:pt x="202" y="584"/>
                  </a:cubicBezTo>
                  <a:close/>
                  <a:moveTo>
                    <a:pt x="222" y="590"/>
                  </a:moveTo>
                  <a:cubicBezTo>
                    <a:pt x="224" y="590"/>
                    <a:pt x="226" y="591"/>
                    <a:pt x="226" y="588"/>
                  </a:cubicBezTo>
                  <a:cubicBezTo>
                    <a:pt x="224" y="588"/>
                    <a:pt x="223" y="589"/>
                    <a:pt x="222" y="590"/>
                  </a:cubicBezTo>
                  <a:close/>
                  <a:moveTo>
                    <a:pt x="123" y="574"/>
                  </a:moveTo>
                  <a:cubicBezTo>
                    <a:pt x="124" y="571"/>
                    <a:pt x="126" y="572"/>
                    <a:pt x="126" y="569"/>
                  </a:cubicBezTo>
                  <a:cubicBezTo>
                    <a:pt x="126" y="568"/>
                    <a:pt x="126" y="567"/>
                    <a:pt x="125" y="566"/>
                  </a:cubicBezTo>
                  <a:cubicBezTo>
                    <a:pt x="125" y="566"/>
                    <a:pt x="125" y="567"/>
                    <a:pt x="124" y="567"/>
                  </a:cubicBezTo>
                  <a:cubicBezTo>
                    <a:pt x="124" y="567"/>
                    <a:pt x="124" y="566"/>
                    <a:pt x="123" y="567"/>
                  </a:cubicBezTo>
                  <a:cubicBezTo>
                    <a:pt x="125" y="569"/>
                    <a:pt x="122" y="571"/>
                    <a:pt x="123" y="574"/>
                  </a:cubicBezTo>
                  <a:close/>
                  <a:moveTo>
                    <a:pt x="256" y="598"/>
                  </a:moveTo>
                  <a:cubicBezTo>
                    <a:pt x="255" y="598"/>
                    <a:pt x="254" y="598"/>
                    <a:pt x="253" y="597"/>
                  </a:cubicBezTo>
                  <a:cubicBezTo>
                    <a:pt x="256" y="595"/>
                    <a:pt x="249" y="597"/>
                    <a:pt x="247" y="596"/>
                  </a:cubicBezTo>
                  <a:cubicBezTo>
                    <a:pt x="247" y="600"/>
                    <a:pt x="249" y="599"/>
                    <a:pt x="247" y="604"/>
                  </a:cubicBezTo>
                  <a:cubicBezTo>
                    <a:pt x="251" y="603"/>
                    <a:pt x="250" y="606"/>
                    <a:pt x="253" y="607"/>
                  </a:cubicBezTo>
                  <a:cubicBezTo>
                    <a:pt x="253" y="606"/>
                    <a:pt x="253" y="603"/>
                    <a:pt x="254" y="604"/>
                  </a:cubicBezTo>
                  <a:cubicBezTo>
                    <a:pt x="254" y="605"/>
                    <a:pt x="257" y="605"/>
                    <a:pt x="257" y="606"/>
                  </a:cubicBezTo>
                  <a:cubicBezTo>
                    <a:pt x="259" y="604"/>
                    <a:pt x="256" y="604"/>
                    <a:pt x="256" y="602"/>
                  </a:cubicBezTo>
                  <a:cubicBezTo>
                    <a:pt x="259" y="601"/>
                    <a:pt x="258" y="601"/>
                    <a:pt x="259" y="598"/>
                  </a:cubicBezTo>
                  <a:cubicBezTo>
                    <a:pt x="259" y="597"/>
                    <a:pt x="257" y="595"/>
                    <a:pt x="255" y="596"/>
                  </a:cubicBezTo>
                  <a:cubicBezTo>
                    <a:pt x="256" y="597"/>
                    <a:pt x="257" y="597"/>
                    <a:pt x="256" y="598"/>
                  </a:cubicBezTo>
                  <a:close/>
                  <a:moveTo>
                    <a:pt x="221" y="599"/>
                  </a:moveTo>
                  <a:cubicBezTo>
                    <a:pt x="221" y="599"/>
                    <a:pt x="219" y="599"/>
                    <a:pt x="219" y="598"/>
                  </a:cubicBezTo>
                  <a:cubicBezTo>
                    <a:pt x="221" y="596"/>
                    <a:pt x="223" y="595"/>
                    <a:pt x="224" y="593"/>
                  </a:cubicBezTo>
                  <a:cubicBezTo>
                    <a:pt x="222" y="593"/>
                    <a:pt x="223" y="590"/>
                    <a:pt x="221" y="590"/>
                  </a:cubicBezTo>
                  <a:cubicBezTo>
                    <a:pt x="219" y="591"/>
                    <a:pt x="222" y="592"/>
                    <a:pt x="221" y="594"/>
                  </a:cubicBezTo>
                  <a:cubicBezTo>
                    <a:pt x="217" y="596"/>
                    <a:pt x="218" y="594"/>
                    <a:pt x="213" y="594"/>
                  </a:cubicBezTo>
                  <a:cubicBezTo>
                    <a:pt x="215" y="596"/>
                    <a:pt x="213" y="597"/>
                    <a:pt x="214" y="600"/>
                  </a:cubicBezTo>
                  <a:cubicBezTo>
                    <a:pt x="216" y="600"/>
                    <a:pt x="217" y="600"/>
                    <a:pt x="218" y="602"/>
                  </a:cubicBezTo>
                  <a:cubicBezTo>
                    <a:pt x="215" y="604"/>
                    <a:pt x="219" y="606"/>
                    <a:pt x="220" y="605"/>
                  </a:cubicBezTo>
                  <a:cubicBezTo>
                    <a:pt x="220" y="606"/>
                    <a:pt x="219" y="606"/>
                    <a:pt x="218" y="607"/>
                  </a:cubicBezTo>
                  <a:cubicBezTo>
                    <a:pt x="221" y="610"/>
                    <a:pt x="220" y="612"/>
                    <a:pt x="223" y="614"/>
                  </a:cubicBezTo>
                  <a:cubicBezTo>
                    <a:pt x="222" y="617"/>
                    <a:pt x="219" y="613"/>
                    <a:pt x="218" y="615"/>
                  </a:cubicBezTo>
                  <a:cubicBezTo>
                    <a:pt x="221" y="616"/>
                    <a:pt x="220" y="620"/>
                    <a:pt x="224" y="621"/>
                  </a:cubicBezTo>
                  <a:cubicBezTo>
                    <a:pt x="224" y="617"/>
                    <a:pt x="228" y="616"/>
                    <a:pt x="230" y="617"/>
                  </a:cubicBezTo>
                  <a:cubicBezTo>
                    <a:pt x="230" y="616"/>
                    <a:pt x="230" y="614"/>
                    <a:pt x="230" y="613"/>
                  </a:cubicBezTo>
                  <a:cubicBezTo>
                    <a:pt x="232" y="613"/>
                    <a:pt x="233" y="612"/>
                    <a:pt x="234" y="610"/>
                  </a:cubicBezTo>
                  <a:cubicBezTo>
                    <a:pt x="233" y="610"/>
                    <a:pt x="232" y="609"/>
                    <a:pt x="232" y="609"/>
                  </a:cubicBezTo>
                  <a:cubicBezTo>
                    <a:pt x="232" y="610"/>
                    <a:pt x="232" y="611"/>
                    <a:pt x="231" y="611"/>
                  </a:cubicBezTo>
                  <a:cubicBezTo>
                    <a:pt x="232" y="607"/>
                    <a:pt x="228" y="612"/>
                    <a:pt x="228" y="609"/>
                  </a:cubicBezTo>
                  <a:cubicBezTo>
                    <a:pt x="229" y="611"/>
                    <a:pt x="232" y="607"/>
                    <a:pt x="234" y="609"/>
                  </a:cubicBezTo>
                  <a:cubicBezTo>
                    <a:pt x="234" y="606"/>
                    <a:pt x="236" y="606"/>
                    <a:pt x="237" y="604"/>
                  </a:cubicBezTo>
                  <a:cubicBezTo>
                    <a:pt x="236" y="602"/>
                    <a:pt x="236" y="599"/>
                    <a:pt x="233" y="600"/>
                  </a:cubicBezTo>
                  <a:cubicBezTo>
                    <a:pt x="235" y="597"/>
                    <a:pt x="230" y="598"/>
                    <a:pt x="232" y="594"/>
                  </a:cubicBezTo>
                  <a:cubicBezTo>
                    <a:pt x="230" y="594"/>
                    <a:pt x="227" y="592"/>
                    <a:pt x="226" y="593"/>
                  </a:cubicBezTo>
                  <a:cubicBezTo>
                    <a:pt x="225" y="595"/>
                    <a:pt x="227" y="597"/>
                    <a:pt x="227" y="596"/>
                  </a:cubicBezTo>
                  <a:cubicBezTo>
                    <a:pt x="226" y="594"/>
                    <a:pt x="231" y="597"/>
                    <a:pt x="231" y="597"/>
                  </a:cubicBezTo>
                  <a:cubicBezTo>
                    <a:pt x="230" y="599"/>
                    <a:pt x="228" y="596"/>
                    <a:pt x="228" y="596"/>
                  </a:cubicBezTo>
                  <a:cubicBezTo>
                    <a:pt x="230" y="599"/>
                    <a:pt x="231" y="603"/>
                    <a:pt x="225" y="601"/>
                  </a:cubicBezTo>
                  <a:cubicBezTo>
                    <a:pt x="225" y="600"/>
                    <a:pt x="226" y="601"/>
                    <a:pt x="226" y="599"/>
                  </a:cubicBezTo>
                  <a:cubicBezTo>
                    <a:pt x="223" y="599"/>
                    <a:pt x="220" y="597"/>
                    <a:pt x="221" y="599"/>
                  </a:cubicBezTo>
                  <a:close/>
                  <a:moveTo>
                    <a:pt x="103" y="570"/>
                  </a:moveTo>
                  <a:cubicBezTo>
                    <a:pt x="102" y="568"/>
                    <a:pt x="102" y="566"/>
                    <a:pt x="101" y="563"/>
                  </a:cubicBezTo>
                  <a:cubicBezTo>
                    <a:pt x="101" y="564"/>
                    <a:pt x="101" y="564"/>
                    <a:pt x="100" y="563"/>
                  </a:cubicBezTo>
                  <a:cubicBezTo>
                    <a:pt x="100" y="565"/>
                    <a:pt x="101" y="567"/>
                    <a:pt x="99" y="568"/>
                  </a:cubicBezTo>
                  <a:cubicBezTo>
                    <a:pt x="101" y="570"/>
                    <a:pt x="100" y="566"/>
                    <a:pt x="101" y="566"/>
                  </a:cubicBezTo>
                  <a:cubicBezTo>
                    <a:pt x="101" y="568"/>
                    <a:pt x="101" y="572"/>
                    <a:pt x="103" y="570"/>
                  </a:cubicBezTo>
                  <a:close/>
                  <a:moveTo>
                    <a:pt x="771" y="722"/>
                  </a:moveTo>
                  <a:cubicBezTo>
                    <a:pt x="774" y="723"/>
                    <a:pt x="775" y="717"/>
                    <a:pt x="773" y="717"/>
                  </a:cubicBezTo>
                  <a:cubicBezTo>
                    <a:pt x="772" y="719"/>
                    <a:pt x="772" y="720"/>
                    <a:pt x="771" y="722"/>
                  </a:cubicBezTo>
                  <a:close/>
                  <a:moveTo>
                    <a:pt x="120" y="572"/>
                  </a:moveTo>
                  <a:cubicBezTo>
                    <a:pt x="120" y="571"/>
                    <a:pt x="120" y="571"/>
                    <a:pt x="120" y="570"/>
                  </a:cubicBezTo>
                  <a:cubicBezTo>
                    <a:pt x="117" y="570"/>
                    <a:pt x="117" y="571"/>
                    <a:pt x="114" y="571"/>
                  </a:cubicBezTo>
                  <a:cubicBezTo>
                    <a:pt x="114" y="570"/>
                    <a:pt x="114" y="569"/>
                    <a:pt x="115" y="569"/>
                  </a:cubicBezTo>
                  <a:cubicBezTo>
                    <a:pt x="112" y="569"/>
                    <a:pt x="113" y="567"/>
                    <a:pt x="111" y="567"/>
                  </a:cubicBezTo>
                  <a:cubicBezTo>
                    <a:pt x="113" y="572"/>
                    <a:pt x="116" y="573"/>
                    <a:pt x="116" y="579"/>
                  </a:cubicBezTo>
                  <a:cubicBezTo>
                    <a:pt x="120" y="577"/>
                    <a:pt x="121" y="576"/>
                    <a:pt x="124" y="575"/>
                  </a:cubicBezTo>
                  <a:cubicBezTo>
                    <a:pt x="121" y="574"/>
                    <a:pt x="115" y="572"/>
                    <a:pt x="120" y="572"/>
                  </a:cubicBezTo>
                  <a:close/>
                  <a:moveTo>
                    <a:pt x="106" y="573"/>
                  </a:moveTo>
                  <a:cubicBezTo>
                    <a:pt x="107" y="574"/>
                    <a:pt x="108" y="574"/>
                    <a:pt x="109" y="574"/>
                  </a:cubicBezTo>
                  <a:cubicBezTo>
                    <a:pt x="109" y="573"/>
                    <a:pt x="110" y="568"/>
                    <a:pt x="109" y="570"/>
                  </a:cubicBezTo>
                  <a:cubicBezTo>
                    <a:pt x="109" y="573"/>
                    <a:pt x="107" y="572"/>
                    <a:pt x="106" y="573"/>
                  </a:cubicBezTo>
                  <a:close/>
                  <a:moveTo>
                    <a:pt x="778" y="732"/>
                  </a:moveTo>
                  <a:cubicBezTo>
                    <a:pt x="781" y="731"/>
                    <a:pt x="784" y="726"/>
                    <a:pt x="784" y="725"/>
                  </a:cubicBezTo>
                  <a:cubicBezTo>
                    <a:pt x="782" y="727"/>
                    <a:pt x="780" y="728"/>
                    <a:pt x="778" y="732"/>
                  </a:cubicBezTo>
                  <a:close/>
                  <a:moveTo>
                    <a:pt x="293" y="621"/>
                  </a:moveTo>
                  <a:cubicBezTo>
                    <a:pt x="293" y="617"/>
                    <a:pt x="291" y="615"/>
                    <a:pt x="288" y="612"/>
                  </a:cubicBezTo>
                  <a:cubicBezTo>
                    <a:pt x="288" y="615"/>
                    <a:pt x="290" y="620"/>
                    <a:pt x="293" y="621"/>
                  </a:cubicBezTo>
                  <a:close/>
                  <a:moveTo>
                    <a:pt x="743" y="723"/>
                  </a:moveTo>
                  <a:cubicBezTo>
                    <a:pt x="744" y="721"/>
                    <a:pt x="744" y="718"/>
                    <a:pt x="743" y="716"/>
                  </a:cubicBezTo>
                  <a:cubicBezTo>
                    <a:pt x="743" y="718"/>
                    <a:pt x="741" y="721"/>
                    <a:pt x="743" y="723"/>
                  </a:cubicBezTo>
                  <a:close/>
                  <a:moveTo>
                    <a:pt x="757" y="726"/>
                  </a:moveTo>
                  <a:cubicBezTo>
                    <a:pt x="757" y="725"/>
                    <a:pt x="759" y="726"/>
                    <a:pt x="759" y="724"/>
                  </a:cubicBezTo>
                  <a:cubicBezTo>
                    <a:pt x="758" y="723"/>
                    <a:pt x="758" y="722"/>
                    <a:pt x="757" y="722"/>
                  </a:cubicBezTo>
                  <a:cubicBezTo>
                    <a:pt x="757" y="723"/>
                    <a:pt x="755" y="726"/>
                    <a:pt x="757" y="726"/>
                  </a:cubicBezTo>
                  <a:close/>
                  <a:moveTo>
                    <a:pt x="735" y="732"/>
                  </a:moveTo>
                  <a:cubicBezTo>
                    <a:pt x="736" y="729"/>
                    <a:pt x="738" y="729"/>
                    <a:pt x="739" y="726"/>
                  </a:cubicBezTo>
                  <a:cubicBezTo>
                    <a:pt x="736" y="727"/>
                    <a:pt x="739" y="724"/>
                    <a:pt x="736" y="724"/>
                  </a:cubicBezTo>
                  <a:cubicBezTo>
                    <a:pt x="737" y="728"/>
                    <a:pt x="731" y="730"/>
                    <a:pt x="735" y="732"/>
                  </a:cubicBezTo>
                  <a:close/>
                  <a:moveTo>
                    <a:pt x="770" y="743"/>
                  </a:moveTo>
                  <a:cubicBezTo>
                    <a:pt x="773" y="742"/>
                    <a:pt x="777" y="738"/>
                    <a:pt x="777" y="736"/>
                  </a:cubicBezTo>
                  <a:cubicBezTo>
                    <a:pt x="774" y="738"/>
                    <a:pt x="772" y="740"/>
                    <a:pt x="770" y="743"/>
                  </a:cubicBezTo>
                  <a:close/>
                  <a:moveTo>
                    <a:pt x="753" y="734"/>
                  </a:moveTo>
                  <a:cubicBezTo>
                    <a:pt x="751" y="735"/>
                    <a:pt x="750" y="741"/>
                    <a:pt x="746" y="738"/>
                  </a:cubicBezTo>
                  <a:cubicBezTo>
                    <a:pt x="746" y="739"/>
                    <a:pt x="746" y="743"/>
                    <a:pt x="747" y="742"/>
                  </a:cubicBezTo>
                  <a:cubicBezTo>
                    <a:pt x="747" y="741"/>
                    <a:pt x="747" y="741"/>
                    <a:pt x="747" y="741"/>
                  </a:cubicBezTo>
                  <a:cubicBezTo>
                    <a:pt x="748" y="741"/>
                    <a:pt x="748" y="742"/>
                    <a:pt x="749" y="742"/>
                  </a:cubicBezTo>
                  <a:cubicBezTo>
                    <a:pt x="750" y="740"/>
                    <a:pt x="752" y="735"/>
                    <a:pt x="754" y="737"/>
                  </a:cubicBezTo>
                  <a:cubicBezTo>
                    <a:pt x="754" y="736"/>
                    <a:pt x="754" y="731"/>
                    <a:pt x="752" y="733"/>
                  </a:cubicBezTo>
                  <a:cubicBezTo>
                    <a:pt x="753" y="733"/>
                    <a:pt x="753" y="733"/>
                    <a:pt x="753" y="734"/>
                  </a:cubicBezTo>
                  <a:close/>
                  <a:moveTo>
                    <a:pt x="248" y="624"/>
                  </a:moveTo>
                  <a:cubicBezTo>
                    <a:pt x="250" y="624"/>
                    <a:pt x="251" y="624"/>
                    <a:pt x="252" y="624"/>
                  </a:cubicBezTo>
                  <a:cubicBezTo>
                    <a:pt x="252" y="623"/>
                    <a:pt x="252" y="622"/>
                    <a:pt x="253" y="621"/>
                  </a:cubicBezTo>
                  <a:cubicBezTo>
                    <a:pt x="252" y="620"/>
                    <a:pt x="250" y="620"/>
                    <a:pt x="249" y="619"/>
                  </a:cubicBezTo>
                  <a:cubicBezTo>
                    <a:pt x="247" y="620"/>
                    <a:pt x="248" y="621"/>
                    <a:pt x="248" y="624"/>
                  </a:cubicBezTo>
                  <a:close/>
                  <a:moveTo>
                    <a:pt x="741" y="738"/>
                  </a:moveTo>
                  <a:cubicBezTo>
                    <a:pt x="743" y="737"/>
                    <a:pt x="745" y="733"/>
                    <a:pt x="742" y="732"/>
                  </a:cubicBezTo>
                  <a:cubicBezTo>
                    <a:pt x="742" y="734"/>
                    <a:pt x="740" y="737"/>
                    <a:pt x="741" y="738"/>
                  </a:cubicBezTo>
                  <a:close/>
                  <a:moveTo>
                    <a:pt x="344" y="644"/>
                  </a:moveTo>
                  <a:cubicBezTo>
                    <a:pt x="345" y="645"/>
                    <a:pt x="346" y="646"/>
                    <a:pt x="347" y="646"/>
                  </a:cubicBezTo>
                  <a:cubicBezTo>
                    <a:pt x="347" y="645"/>
                    <a:pt x="348" y="644"/>
                    <a:pt x="348" y="643"/>
                  </a:cubicBezTo>
                  <a:cubicBezTo>
                    <a:pt x="347" y="643"/>
                    <a:pt x="346" y="642"/>
                    <a:pt x="346" y="642"/>
                  </a:cubicBezTo>
                  <a:cubicBezTo>
                    <a:pt x="346" y="643"/>
                    <a:pt x="345" y="644"/>
                    <a:pt x="344" y="644"/>
                  </a:cubicBezTo>
                  <a:close/>
                  <a:moveTo>
                    <a:pt x="350" y="647"/>
                  </a:moveTo>
                  <a:cubicBezTo>
                    <a:pt x="350" y="649"/>
                    <a:pt x="348" y="652"/>
                    <a:pt x="350" y="652"/>
                  </a:cubicBezTo>
                  <a:cubicBezTo>
                    <a:pt x="350" y="649"/>
                    <a:pt x="353" y="652"/>
                    <a:pt x="353" y="649"/>
                  </a:cubicBezTo>
                  <a:cubicBezTo>
                    <a:pt x="351" y="649"/>
                    <a:pt x="352" y="647"/>
                    <a:pt x="350" y="647"/>
                  </a:cubicBezTo>
                  <a:close/>
                  <a:moveTo>
                    <a:pt x="234" y="622"/>
                  </a:moveTo>
                  <a:cubicBezTo>
                    <a:pt x="233" y="622"/>
                    <a:pt x="232" y="622"/>
                    <a:pt x="231" y="623"/>
                  </a:cubicBezTo>
                  <a:cubicBezTo>
                    <a:pt x="232" y="623"/>
                    <a:pt x="232" y="624"/>
                    <a:pt x="231" y="625"/>
                  </a:cubicBezTo>
                  <a:cubicBezTo>
                    <a:pt x="231" y="625"/>
                    <a:pt x="230" y="625"/>
                    <a:pt x="231" y="626"/>
                  </a:cubicBezTo>
                  <a:cubicBezTo>
                    <a:pt x="231" y="624"/>
                    <a:pt x="236" y="625"/>
                    <a:pt x="234" y="623"/>
                  </a:cubicBezTo>
                  <a:cubicBezTo>
                    <a:pt x="234" y="623"/>
                    <a:pt x="233" y="623"/>
                    <a:pt x="233" y="622"/>
                  </a:cubicBezTo>
                  <a:cubicBezTo>
                    <a:pt x="234" y="623"/>
                    <a:pt x="234" y="623"/>
                    <a:pt x="234" y="622"/>
                  </a:cubicBezTo>
                  <a:close/>
                  <a:moveTo>
                    <a:pt x="742" y="750"/>
                  </a:moveTo>
                  <a:cubicBezTo>
                    <a:pt x="744" y="749"/>
                    <a:pt x="745" y="747"/>
                    <a:pt x="748" y="748"/>
                  </a:cubicBezTo>
                  <a:cubicBezTo>
                    <a:pt x="749" y="745"/>
                    <a:pt x="753" y="743"/>
                    <a:pt x="751" y="740"/>
                  </a:cubicBezTo>
                  <a:cubicBezTo>
                    <a:pt x="750" y="742"/>
                    <a:pt x="749" y="745"/>
                    <a:pt x="746" y="743"/>
                  </a:cubicBezTo>
                  <a:cubicBezTo>
                    <a:pt x="746" y="745"/>
                    <a:pt x="744" y="746"/>
                    <a:pt x="743" y="746"/>
                  </a:cubicBezTo>
                  <a:cubicBezTo>
                    <a:pt x="741" y="745"/>
                    <a:pt x="743" y="744"/>
                    <a:pt x="744" y="744"/>
                  </a:cubicBezTo>
                  <a:cubicBezTo>
                    <a:pt x="740" y="743"/>
                    <a:pt x="741" y="749"/>
                    <a:pt x="742" y="750"/>
                  </a:cubicBezTo>
                  <a:close/>
                  <a:moveTo>
                    <a:pt x="759" y="755"/>
                  </a:moveTo>
                  <a:cubicBezTo>
                    <a:pt x="761" y="751"/>
                    <a:pt x="767" y="750"/>
                    <a:pt x="766" y="745"/>
                  </a:cubicBezTo>
                  <a:cubicBezTo>
                    <a:pt x="763" y="748"/>
                    <a:pt x="759" y="752"/>
                    <a:pt x="759" y="755"/>
                  </a:cubicBezTo>
                  <a:close/>
                  <a:moveTo>
                    <a:pt x="358" y="654"/>
                  </a:moveTo>
                  <a:cubicBezTo>
                    <a:pt x="358" y="655"/>
                    <a:pt x="358" y="655"/>
                    <a:pt x="358" y="656"/>
                  </a:cubicBezTo>
                  <a:cubicBezTo>
                    <a:pt x="358" y="656"/>
                    <a:pt x="359" y="656"/>
                    <a:pt x="359" y="656"/>
                  </a:cubicBezTo>
                  <a:cubicBezTo>
                    <a:pt x="360" y="656"/>
                    <a:pt x="362" y="654"/>
                    <a:pt x="360" y="654"/>
                  </a:cubicBezTo>
                  <a:cubicBezTo>
                    <a:pt x="359" y="654"/>
                    <a:pt x="359" y="654"/>
                    <a:pt x="358" y="654"/>
                  </a:cubicBezTo>
                  <a:close/>
                  <a:moveTo>
                    <a:pt x="264" y="641"/>
                  </a:moveTo>
                  <a:cubicBezTo>
                    <a:pt x="262" y="641"/>
                    <a:pt x="258" y="637"/>
                    <a:pt x="255" y="636"/>
                  </a:cubicBezTo>
                  <a:cubicBezTo>
                    <a:pt x="255" y="639"/>
                    <a:pt x="247" y="634"/>
                    <a:pt x="248" y="638"/>
                  </a:cubicBezTo>
                  <a:cubicBezTo>
                    <a:pt x="250" y="636"/>
                    <a:pt x="251" y="641"/>
                    <a:pt x="248" y="641"/>
                  </a:cubicBezTo>
                  <a:cubicBezTo>
                    <a:pt x="251" y="640"/>
                    <a:pt x="251" y="644"/>
                    <a:pt x="251" y="646"/>
                  </a:cubicBezTo>
                  <a:cubicBezTo>
                    <a:pt x="253" y="647"/>
                    <a:pt x="253" y="645"/>
                    <a:pt x="255" y="646"/>
                  </a:cubicBezTo>
                  <a:cubicBezTo>
                    <a:pt x="253" y="647"/>
                    <a:pt x="255" y="649"/>
                    <a:pt x="257" y="648"/>
                  </a:cubicBezTo>
                  <a:cubicBezTo>
                    <a:pt x="257" y="650"/>
                    <a:pt x="258" y="652"/>
                    <a:pt x="259" y="653"/>
                  </a:cubicBezTo>
                  <a:cubicBezTo>
                    <a:pt x="257" y="653"/>
                    <a:pt x="259" y="655"/>
                    <a:pt x="258" y="655"/>
                  </a:cubicBezTo>
                  <a:cubicBezTo>
                    <a:pt x="257" y="655"/>
                    <a:pt x="257" y="655"/>
                    <a:pt x="257" y="656"/>
                  </a:cubicBezTo>
                  <a:cubicBezTo>
                    <a:pt x="259" y="656"/>
                    <a:pt x="261" y="655"/>
                    <a:pt x="259" y="658"/>
                  </a:cubicBezTo>
                  <a:cubicBezTo>
                    <a:pt x="261" y="658"/>
                    <a:pt x="264" y="660"/>
                    <a:pt x="264" y="658"/>
                  </a:cubicBezTo>
                  <a:cubicBezTo>
                    <a:pt x="264" y="656"/>
                    <a:pt x="261" y="655"/>
                    <a:pt x="261" y="652"/>
                  </a:cubicBezTo>
                  <a:cubicBezTo>
                    <a:pt x="263" y="651"/>
                    <a:pt x="265" y="650"/>
                    <a:pt x="268" y="650"/>
                  </a:cubicBezTo>
                  <a:cubicBezTo>
                    <a:pt x="268" y="652"/>
                    <a:pt x="270" y="653"/>
                    <a:pt x="270" y="654"/>
                  </a:cubicBezTo>
                  <a:cubicBezTo>
                    <a:pt x="272" y="651"/>
                    <a:pt x="268" y="651"/>
                    <a:pt x="268" y="648"/>
                  </a:cubicBezTo>
                  <a:cubicBezTo>
                    <a:pt x="264" y="648"/>
                    <a:pt x="262" y="646"/>
                    <a:pt x="261" y="643"/>
                  </a:cubicBezTo>
                  <a:cubicBezTo>
                    <a:pt x="262" y="643"/>
                    <a:pt x="266" y="642"/>
                    <a:pt x="264" y="641"/>
                  </a:cubicBezTo>
                  <a:close/>
                  <a:moveTo>
                    <a:pt x="360" y="663"/>
                  </a:moveTo>
                  <a:cubicBezTo>
                    <a:pt x="361" y="661"/>
                    <a:pt x="358" y="659"/>
                    <a:pt x="357" y="660"/>
                  </a:cubicBezTo>
                  <a:cubicBezTo>
                    <a:pt x="359" y="661"/>
                    <a:pt x="359" y="663"/>
                    <a:pt x="360" y="663"/>
                  </a:cubicBezTo>
                  <a:close/>
                  <a:moveTo>
                    <a:pt x="734" y="752"/>
                  </a:moveTo>
                  <a:cubicBezTo>
                    <a:pt x="737" y="751"/>
                    <a:pt x="738" y="748"/>
                    <a:pt x="736" y="746"/>
                  </a:cubicBezTo>
                  <a:cubicBezTo>
                    <a:pt x="736" y="748"/>
                    <a:pt x="733" y="750"/>
                    <a:pt x="734" y="752"/>
                  </a:cubicBezTo>
                  <a:close/>
                  <a:moveTo>
                    <a:pt x="323" y="658"/>
                  </a:moveTo>
                  <a:cubicBezTo>
                    <a:pt x="321" y="655"/>
                    <a:pt x="322" y="652"/>
                    <a:pt x="317" y="651"/>
                  </a:cubicBezTo>
                  <a:cubicBezTo>
                    <a:pt x="319" y="654"/>
                    <a:pt x="319" y="657"/>
                    <a:pt x="323" y="658"/>
                  </a:cubicBezTo>
                  <a:close/>
                  <a:moveTo>
                    <a:pt x="245" y="638"/>
                  </a:moveTo>
                  <a:cubicBezTo>
                    <a:pt x="244" y="637"/>
                    <a:pt x="244" y="636"/>
                    <a:pt x="243" y="635"/>
                  </a:cubicBezTo>
                  <a:cubicBezTo>
                    <a:pt x="242" y="637"/>
                    <a:pt x="243" y="640"/>
                    <a:pt x="245" y="638"/>
                  </a:cubicBezTo>
                  <a:close/>
                  <a:moveTo>
                    <a:pt x="269" y="655"/>
                  </a:moveTo>
                  <a:cubicBezTo>
                    <a:pt x="272" y="657"/>
                    <a:pt x="269" y="658"/>
                    <a:pt x="268" y="659"/>
                  </a:cubicBezTo>
                  <a:cubicBezTo>
                    <a:pt x="272" y="661"/>
                    <a:pt x="272" y="652"/>
                    <a:pt x="271" y="653"/>
                  </a:cubicBezTo>
                  <a:cubicBezTo>
                    <a:pt x="271" y="655"/>
                    <a:pt x="269" y="654"/>
                    <a:pt x="269" y="655"/>
                  </a:cubicBezTo>
                  <a:close/>
                  <a:moveTo>
                    <a:pt x="718" y="775"/>
                  </a:moveTo>
                  <a:cubicBezTo>
                    <a:pt x="722" y="775"/>
                    <a:pt x="721" y="773"/>
                    <a:pt x="724" y="772"/>
                  </a:cubicBezTo>
                  <a:cubicBezTo>
                    <a:pt x="723" y="769"/>
                    <a:pt x="726" y="768"/>
                    <a:pt x="725" y="765"/>
                  </a:cubicBezTo>
                  <a:cubicBezTo>
                    <a:pt x="723" y="766"/>
                    <a:pt x="723" y="770"/>
                    <a:pt x="721" y="769"/>
                  </a:cubicBezTo>
                  <a:cubicBezTo>
                    <a:pt x="721" y="772"/>
                    <a:pt x="720" y="773"/>
                    <a:pt x="718" y="775"/>
                  </a:cubicBezTo>
                  <a:close/>
                  <a:moveTo>
                    <a:pt x="726" y="785"/>
                  </a:moveTo>
                  <a:cubicBezTo>
                    <a:pt x="728" y="786"/>
                    <a:pt x="733" y="782"/>
                    <a:pt x="730" y="782"/>
                  </a:cubicBezTo>
                  <a:cubicBezTo>
                    <a:pt x="729" y="784"/>
                    <a:pt x="726" y="783"/>
                    <a:pt x="726" y="785"/>
                  </a:cubicBezTo>
                  <a:close/>
                  <a:moveTo>
                    <a:pt x="225" y="681"/>
                  </a:moveTo>
                  <a:cubicBezTo>
                    <a:pt x="225" y="672"/>
                    <a:pt x="214" y="674"/>
                    <a:pt x="211" y="670"/>
                  </a:cubicBezTo>
                  <a:cubicBezTo>
                    <a:pt x="212" y="674"/>
                    <a:pt x="215" y="679"/>
                    <a:pt x="216" y="683"/>
                  </a:cubicBezTo>
                  <a:cubicBezTo>
                    <a:pt x="219" y="683"/>
                    <a:pt x="222" y="684"/>
                    <a:pt x="224" y="681"/>
                  </a:cubicBezTo>
                  <a:cubicBezTo>
                    <a:pt x="224" y="681"/>
                    <a:pt x="224" y="682"/>
                    <a:pt x="225" y="681"/>
                  </a:cubicBezTo>
                  <a:close/>
                  <a:moveTo>
                    <a:pt x="707" y="792"/>
                  </a:moveTo>
                  <a:cubicBezTo>
                    <a:pt x="708" y="789"/>
                    <a:pt x="706" y="788"/>
                    <a:pt x="708" y="786"/>
                  </a:cubicBezTo>
                  <a:cubicBezTo>
                    <a:pt x="706" y="785"/>
                    <a:pt x="706" y="787"/>
                    <a:pt x="705" y="785"/>
                  </a:cubicBezTo>
                  <a:cubicBezTo>
                    <a:pt x="703" y="790"/>
                    <a:pt x="701" y="791"/>
                    <a:pt x="698" y="796"/>
                  </a:cubicBezTo>
                  <a:cubicBezTo>
                    <a:pt x="699" y="796"/>
                    <a:pt x="699" y="797"/>
                    <a:pt x="700" y="797"/>
                  </a:cubicBezTo>
                  <a:cubicBezTo>
                    <a:pt x="701" y="793"/>
                    <a:pt x="704" y="792"/>
                    <a:pt x="707" y="792"/>
                  </a:cubicBezTo>
                  <a:close/>
                  <a:moveTo>
                    <a:pt x="708" y="797"/>
                  </a:moveTo>
                  <a:cubicBezTo>
                    <a:pt x="709" y="797"/>
                    <a:pt x="708" y="799"/>
                    <a:pt x="709" y="799"/>
                  </a:cubicBezTo>
                  <a:cubicBezTo>
                    <a:pt x="712" y="799"/>
                    <a:pt x="711" y="793"/>
                    <a:pt x="715" y="793"/>
                  </a:cubicBezTo>
                  <a:cubicBezTo>
                    <a:pt x="715" y="791"/>
                    <a:pt x="716" y="791"/>
                    <a:pt x="715" y="790"/>
                  </a:cubicBezTo>
                  <a:cubicBezTo>
                    <a:pt x="712" y="792"/>
                    <a:pt x="710" y="797"/>
                    <a:pt x="708" y="797"/>
                  </a:cubicBezTo>
                  <a:close/>
                  <a:moveTo>
                    <a:pt x="262" y="694"/>
                  </a:moveTo>
                  <a:cubicBezTo>
                    <a:pt x="261" y="692"/>
                    <a:pt x="260" y="690"/>
                    <a:pt x="258" y="688"/>
                  </a:cubicBezTo>
                  <a:cubicBezTo>
                    <a:pt x="258" y="689"/>
                    <a:pt x="260" y="691"/>
                    <a:pt x="258" y="692"/>
                  </a:cubicBezTo>
                  <a:cubicBezTo>
                    <a:pt x="257" y="691"/>
                    <a:pt x="257" y="691"/>
                    <a:pt x="256" y="691"/>
                  </a:cubicBezTo>
                  <a:cubicBezTo>
                    <a:pt x="256" y="690"/>
                    <a:pt x="257" y="689"/>
                    <a:pt x="257" y="688"/>
                  </a:cubicBezTo>
                  <a:cubicBezTo>
                    <a:pt x="256" y="688"/>
                    <a:pt x="255" y="687"/>
                    <a:pt x="255" y="687"/>
                  </a:cubicBezTo>
                  <a:cubicBezTo>
                    <a:pt x="251" y="692"/>
                    <a:pt x="259" y="694"/>
                    <a:pt x="262" y="694"/>
                  </a:cubicBezTo>
                  <a:close/>
                  <a:moveTo>
                    <a:pt x="694" y="792"/>
                  </a:moveTo>
                  <a:cubicBezTo>
                    <a:pt x="694" y="791"/>
                    <a:pt x="695" y="790"/>
                    <a:pt x="694" y="790"/>
                  </a:cubicBezTo>
                  <a:cubicBezTo>
                    <a:pt x="694" y="793"/>
                    <a:pt x="693" y="794"/>
                    <a:pt x="694" y="796"/>
                  </a:cubicBezTo>
                  <a:cubicBezTo>
                    <a:pt x="695" y="794"/>
                    <a:pt x="695" y="795"/>
                    <a:pt x="697" y="796"/>
                  </a:cubicBezTo>
                  <a:cubicBezTo>
                    <a:pt x="696" y="793"/>
                    <a:pt x="697" y="793"/>
                    <a:pt x="698" y="790"/>
                  </a:cubicBezTo>
                  <a:cubicBezTo>
                    <a:pt x="697" y="790"/>
                    <a:pt x="696" y="790"/>
                    <a:pt x="696" y="790"/>
                  </a:cubicBezTo>
                  <a:cubicBezTo>
                    <a:pt x="695" y="790"/>
                    <a:pt x="695" y="792"/>
                    <a:pt x="694" y="792"/>
                  </a:cubicBezTo>
                  <a:close/>
                  <a:moveTo>
                    <a:pt x="692" y="798"/>
                  </a:moveTo>
                  <a:cubicBezTo>
                    <a:pt x="692" y="801"/>
                    <a:pt x="690" y="801"/>
                    <a:pt x="690" y="802"/>
                  </a:cubicBezTo>
                  <a:cubicBezTo>
                    <a:pt x="691" y="802"/>
                    <a:pt x="691" y="803"/>
                    <a:pt x="692" y="804"/>
                  </a:cubicBezTo>
                  <a:cubicBezTo>
                    <a:pt x="690" y="800"/>
                    <a:pt x="697" y="797"/>
                    <a:pt x="695" y="797"/>
                  </a:cubicBezTo>
                  <a:cubicBezTo>
                    <a:pt x="694" y="799"/>
                    <a:pt x="693" y="799"/>
                    <a:pt x="692" y="798"/>
                  </a:cubicBezTo>
                  <a:close/>
                  <a:moveTo>
                    <a:pt x="684" y="813"/>
                  </a:moveTo>
                  <a:cubicBezTo>
                    <a:pt x="686" y="811"/>
                    <a:pt x="691" y="811"/>
                    <a:pt x="689" y="807"/>
                  </a:cubicBezTo>
                  <a:cubicBezTo>
                    <a:pt x="688" y="809"/>
                    <a:pt x="684" y="811"/>
                    <a:pt x="684" y="813"/>
                  </a:cubicBezTo>
                  <a:close/>
                  <a:moveTo>
                    <a:pt x="684" y="823"/>
                  </a:moveTo>
                  <a:cubicBezTo>
                    <a:pt x="686" y="821"/>
                    <a:pt x="693" y="819"/>
                    <a:pt x="693" y="816"/>
                  </a:cubicBezTo>
                  <a:cubicBezTo>
                    <a:pt x="691" y="818"/>
                    <a:pt x="684" y="820"/>
                    <a:pt x="684" y="823"/>
                  </a:cubicBezTo>
                  <a:close/>
                  <a:moveTo>
                    <a:pt x="646" y="840"/>
                  </a:moveTo>
                  <a:cubicBezTo>
                    <a:pt x="651" y="840"/>
                    <a:pt x="658" y="836"/>
                    <a:pt x="659" y="833"/>
                  </a:cubicBezTo>
                  <a:cubicBezTo>
                    <a:pt x="652" y="834"/>
                    <a:pt x="652" y="838"/>
                    <a:pt x="646" y="840"/>
                  </a:cubicBezTo>
                  <a:close/>
                  <a:moveTo>
                    <a:pt x="642" y="844"/>
                  </a:moveTo>
                  <a:cubicBezTo>
                    <a:pt x="637" y="845"/>
                    <a:pt x="628" y="848"/>
                    <a:pt x="629" y="851"/>
                  </a:cubicBezTo>
                  <a:cubicBezTo>
                    <a:pt x="633" y="848"/>
                    <a:pt x="638" y="847"/>
                    <a:pt x="642" y="844"/>
                  </a:cubicBezTo>
                  <a:close/>
                  <a:moveTo>
                    <a:pt x="637" y="849"/>
                  </a:moveTo>
                  <a:cubicBezTo>
                    <a:pt x="640" y="848"/>
                    <a:pt x="642" y="846"/>
                    <a:pt x="644" y="845"/>
                  </a:cubicBezTo>
                  <a:cubicBezTo>
                    <a:pt x="641" y="845"/>
                    <a:pt x="639" y="847"/>
                    <a:pt x="637" y="849"/>
                  </a:cubicBezTo>
                  <a:close/>
                  <a:moveTo>
                    <a:pt x="616" y="853"/>
                  </a:moveTo>
                  <a:cubicBezTo>
                    <a:pt x="610" y="855"/>
                    <a:pt x="604" y="857"/>
                    <a:pt x="600" y="861"/>
                  </a:cubicBezTo>
                  <a:cubicBezTo>
                    <a:pt x="604" y="862"/>
                    <a:pt x="604" y="857"/>
                    <a:pt x="609" y="859"/>
                  </a:cubicBezTo>
                  <a:cubicBezTo>
                    <a:pt x="610" y="855"/>
                    <a:pt x="616" y="857"/>
                    <a:pt x="616" y="853"/>
                  </a:cubicBez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Freeform 13"/>
          <p:cNvSpPr>
            <a:spLocks noEditPoints="1"/>
          </p:cNvSpPr>
          <p:nvPr/>
        </p:nvSpPr>
        <p:spPr bwMode="auto">
          <a:xfrm>
            <a:off x="6314479" y="1876908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3"/>
          <p:cNvSpPr>
            <a:spLocks noEditPoints="1"/>
          </p:cNvSpPr>
          <p:nvPr/>
        </p:nvSpPr>
        <p:spPr bwMode="auto">
          <a:xfrm>
            <a:off x="6314479" y="2987122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3"/>
          <p:cNvSpPr>
            <a:spLocks noEditPoints="1"/>
          </p:cNvSpPr>
          <p:nvPr/>
        </p:nvSpPr>
        <p:spPr bwMode="auto">
          <a:xfrm>
            <a:off x="6314479" y="3992660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13"/>
          <p:cNvSpPr>
            <a:spLocks noEditPoints="1"/>
          </p:cNvSpPr>
          <p:nvPr/>
        </p:nvSpPr>
        <p:spPr bwMode="auto">
          <a:xfrm>
            <a:off x="6314479" y="826679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60391" y="589161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rgbClr val="EE4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8800" b="1" dirty="0">
              <a:solidFill>
                <a:srgbClr val="EE41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1012791" y="1910248"/>
            <a:ext cx="1925311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2400" b="1" spc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b="1" spc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7646538" y="1023137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2"/>
          <p:cNvSpPr/>
          <p:nvPr>
            <p:custDataLst>
              <p:tags r:id="rId3"/>
            </p:custDataLst>
          </p:nvPr>
        </p:nvSpPr>
        <p:spPr>
          <a:xfrm>
            <a:off x="7646538" y="2080346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Number_2"/>
          <p:cNvSpPr/>
          <p:nvPr>
            <p:custDataLst>
              <p:tags r:id="rId4"/>
            </p:custDataLst>
          </p:nvPr>
        </p:nvSpPr>
        <p:spPr>
          <a:xfrm>
            <a:off x="6440490" y="2077148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MH_Number_1"/>
          <p:cNvSpPr/>
          <p:nvPr>
            <p:custDataLst>
              <p:tags r:id="rId5"/>
            </p:custDataLst>
          </p:nvPr>
        </p:nvSpPr>
        <p:spPr>
          <a:xfrm>
            <a:off x="6436631" y="319450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MH_Entry_1"/>
          <p:cNvSpPr/>
          <p:nvPr>
            <p:custDataLst>
              <p:tags r:id="rId6"/>
            </p:custDataLst>
          </p:nvPr>
        </p:nvSpPr>
        <p:spPr>
          <a:xfrm>
            <a:off x="7646538" y="3195035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2"/>
          <p:cNvSpPr/>
          <p:nvPr>
            <p:custDataLst>
              <p:tags r:id="rId7"/>
            </p:custDataLst>
          </p:nvPr>
        </p:nvSpPr>
        <p:spPr>
          <a:xfrm>
            <a:off x="7646537" y="4217201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Number_2"/>
          <p:cNvSpPr/>
          <p:nvPr>
            <p:custDataLst>
              <p:tags r:id="rId8"/>
            </p:custDataLst>
          </p:nvPr>
        </p:nvSpPr>
        <p:spPr>
          <a:xfrm>
            <a:off x="6436631" y="4217201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MH_Number_1"/>
          <p:cNvSpPr/>
          <p:nvPr>
            <p:custDataLst>
              <p:tags r:id="rId9"/>
            </p:custDataLst>
          </p:nvPr>
        </p:nvSpPr>
        <p:spPr>
          <a:xfrm>
            <a:off x="6430965" y="1008990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自由: 形状 19"/>
          <p:cNvSpPr/>
          <p:nvPr/>
        </p:nvSpPr>
        <p:spPr bwMode="auto">
          <a:xfrm>
            <a:off x="0" y="5935008"/>
            <a:ext cx="12192001" cy="928264"/>
          </a:xfrm>
          <a:custGeom>
            <a:avLst/>
            <a:gdLst>
              <a:gd name="connsiteX0" fmla="*/ 5738482 w 12192001"/>
              <a:gd name="connsiteY0" fmla="*/ 0 h 928264"/>
              <a:gd name="connsiteX1" fmla="*/ 7217035 w 12192001"/>
              <a:gd name="connsiteY1" fmla="*/ 113794 h 928264"/>
              <a:gd name="connsiteX2" fmla="*/ 8962211 w 12192001"/>
              <a:gd name="connsiteY2" fmla="*/ 227588 h 928264"/>
              <a:gd name="connsiteX3" fmla="*/ 10822522 w 12192001"/>
              <a:gd name="connsiteY3" fmla="*/ 214200 h 928264"/>
              <a:gd name="connsiteX4" fmla="*/ 12192001 w 12192001"/>
              <a:gd name="connsiteY4" fmla="*/ 324647 h 928264"/>
              <a:gd name="connsiteX5" fmla="*/ 12192001 w 12192001"/>
              <a:gd name="connsiteY5" fmla="*/ 778691 h 928264"/>
              <a:gd name="connsiteX6" fmla="*/ 12192001 w 12192001"/>
              <a:gd name="connsiteY6" fmla="*/ 928264 h 928264"/>
              <a:gd name="connsiteX7" fmla="*/ 0 w 12192001"/>
              <a:gd name="connsiteY7" fmla="*/ 928264 h 928264"/>
              <a:gd name="connsiteX8" fmla="*/ 0 w 12192001"/>
              <a:gd name="connsiteY8" fmla="*/ 903028 h 928264"/>
              <a:gd name="connsiteX9" fmla="*/ 0 w 12192001"/>
              <a:gd name="connsiteY9" fmla="*/ 321300 h 928264"/>
              <a:gd name="connsiteX10" fmla="*/ 1726998 w 12192001"/>
              <a:gd name="connsiteY10" fmla="*/ 200813 h 928264"/>
              <a:gd name="connsiteX11" fmla="*/ 4338704 w 12192001"/>
              <a:gd name="connsiteY11" fmla="*/ 184078 h 928264"/>
              <a:gd name="connsiteX12" fmla="*/ 5738482 w 12192001"/>
              <a:gd name="connsiteY12" fmla="*/ 0 h 92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1" h="928264">
                <a:moveTo>
                  <a:pt x="5738482" y="0"/>
                </a:moveTo>
                <a:cubicBezTo>
                  <a:pt x="6144478" y="0"/>
                  <a:pt x="6841337" y="56897"/>
                  <a:pt x="7217035" y="113794"/>
                </a:cubicBezTo>
                <a:cubicBezTo>
                  <a:pt x="7598792" y="170691"/>
                  <a:pt x="8701647" y="227588"/>
                  <a:pt x="8962211" y="227588"/>
                </a:cubicBezTo>
                <a:cubicBezTo>
                  <a:pt x="9222776" y="227588"/>
                  <a:pt x="10155961" y="100406"/>
                  <a:pt x="10822522" y="214200"/>
                </a:cubicBezTo>
                <a:cubicBezTo>
                  <a:pt x="11270935" y="291178"/>
                  <a:pt x="11761766" y="301219"/>
                  <a:pt x="12192001" y="324647"/>
                </a:cubicBezTo>
                <a:cubicBezTo>
                  <a:pt x="12192001" y="496592"/>
                  <a:pt x="12192001" y="647045"/>
                  <a:pt x="12192001" y="778691"/>
                </a:cubicBezTo>
                <a:lnTo>
                  <a:pt x="12192001" y="928264"/>
                </a:lnTo>
                <a:lnTo>
                  <a:pt x="0" y="928264"/>
                </a:lnTo>
                <a:lnTo>
                  <a:pt x="0" y="903028"/>
                </a:lnTo>
                <a:cubicBezTo>
                  <a:pt x="0" y="321300"/>
                  <a:pt x="0" y="321300"/>
                  <a:pt x="0" y="321300"/>
                </a:cubicBezTo>
                <a:cubicBezTo>
                  <a:pt x="745336" y="244322"/>
                  <a:pt x="1496732" y="177384"/>
                  <a:pt x="1726998" y="200813"/>
                </a:cubicBezTo>
                <a:cubicBezTo>
                  <a:pt x="2193591" y="240975"/>
                  <a:pt x="4338704" y="184078"/>
                  <a:pt x="4338704" y="184078"/>
                </a:cubicBezTo>
                <a:cubicBezTo>
                  <a:pt x="4338704" y="184078"/>
                  <a:pt x="5332486" y="0"/>
                  <a:pt x="5738482" y="0"/>
                </a:cubicBez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6" name="Freeform 56"/>
          <p:cNvSpPr/>
          <p:nvPr/>
        </p:nvSpPr>
        <p:spPr bwMode="auto">
          <a:xfrm>
            <a:off x="3591681" y="4868037"/>
            <a:ext cx="790575" cy="1465263"/>
          </a:xfrm>
          <a:custGeom>
            <a:avLst/>
            <a:gdLst>
              <a:gd name="T0" fmla="*/ 0 w 184"/>
              <a:gd name="T1" fmla="*/ 129 h 343"/>
              <a:gd name="T2" fmla="*/ 33 w 184"/>
              <a:gd name="T3" fmla="*/ 128 h 343"/>
              <a:gd name="T4" fmla="*/ 32 w 184"/>
              <a:gd name="T5" fmla="*/ 106 h 343"/>
              <a:gd name="T6" fmla="*/ 47 w 184"/>
              <a:gd name="T7" fmla="*/ 90 h 343"/>
              <a:gd name="T8" fmla="*/ 80 w 184"/>
              <a:gd name="T9" fmla="*/ 89 h 343"/>
              <a:gd name="T10" fmla="*/ 78 w 184"/>
              <a:gd name="T11" fmla="*/ 44 h 343"/>
              <a:gd name="T12" fmla="*/ 48 w 184"/>
              <a:gd name="T13" fmla="*/ 45 h 343"/>
              <a:gd name="T14" fmla="*/ 48 w 184"/>
              <a:gd name="T15" fmla="*/ 26 h 343"/>
              <a:gd name="T16" fmla="*/ 78 w 184"/>
              <a:gd name="T17" fmla="*/ 25 h 343"/>
              <a:gd name="T18" fmla="*/ 77 w 184"/>
              <a:gd name="T19" fmla="*/ 1 h 343"/>
              <a:gd name="T20" fmla="*/ 96 w 184"/>
              <a:gd name="T21" fmla="*/ 0 h 343"/>
              <a:gd name="T22" fmla="*/ 97 w 184"/>
              <a:gd name="T23" fmla="*/ 24 h 343"/>
              <a:gd name="T24" fmla="*/ 127 w 184"/>
              <a:gd name="T25" fmla="*/ 23 h 343"/>
              <a:gd name="T26" fmla="*/ 128 w 184"/>
              <a:gd name="T27" fmla="*/ 42 h 343"/>
              <a:gd name="T28" fmla="*/ 97 w 184"/>
              <a:gd name="T29" fmla="*/ 43 h 343"/>
              <a:gd name="T30" fmla="*/ 99 w 184"/>
              <a:gd name="T31" fmla="*/ 88 h 343"/>
              <a:gd name="T32" fmla="*/ 132 w 184"/>
              <a:gd name="T33" fmla="*/ 87 h 343"/>
              <a:gd name="T34" fmla="*/ 147 w 184"/>
              <a:gd name="T35" fmla="*/ 102 h 343"/>
              <a:gd name="T36" fmla="*/ 148 w 184"/>
              <a:gd name="T37" fmla="*/ 124 h 343"/>
              <a:gd name="T38" fmla="*/ 177 w 184"/>
              <a:gd name="T39" fmla="*/ 123 h 343"/>
              <a:gd name="T40" fmla="*/ 184 w 184"/>
              <a:gd name="T41" fmla="*/ 338 h 343"/>
              <a:gd name="T42" fmla="*/ 6 w 184"/>
              <a:gd name="T43" fmla="*/ 343 h 343"/>
              <a:gd name="T44" fmla="*/ 0 w 184"/>
              <a:gd name="T45" fmla="*/ 129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4" h="343">
                <a:moveTo>
                  <a:pt x="0" y="129"/>
                </a:moveTo>
                <a:cubicBezTo>
                  <a:pt x="33" y="128"/>
                  <a:pt x="33" y="128"/>
                  <a:pt x="33" y="128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32" y="97"/>
                  <a:pt x="39" y="90"/>
                  <a:pt x="47" y="90"/>
                </a:cubicBezTo>
                <a:cubicBezTo>
                  <a:pt x="80" y="89"/>
                  <a:pt x="80" y="89"/>
                  <a:pt x="80" y="89"/>
                </a:cubicBezTo>
                <a:cubicBezTo>
                  <a:pt x="78" y="44"/>
                  <a:pt x="78" y="44"/>
                  <a:pt x="78" y="44"/>
                </a:cubicBezTo>
                <a:cubicBezTo>
                  <a:pt x="48" y="45"/>
                  <a:pt x="48" y="45"/>
                  <a:pt x="48" y="45"/>
                </a:cubicBezTo>
                <a:cubicBezTo>
                  <a:pt x="48" y="26"/>
                  <a:pt x="48" y="26"/>
                  <a:pt x="48" y="26"/>
                </a:cubicBezTo>
                <a:cubicBezTo>
                  <a:pt x="78" y="25"/>
                  <a:pt x="78" y="25"/>
                  <a:pt x="78" y="25"/>
                </a:cubicBezTo>
                <a:cubicBezTo>
                  <a:pt x="77" y="1"/>
                  <a:pt x="77" y="1"/>
                  <a:pt x="77" y="1"/>
                </a:cubicBezTo>
                <a:cubicBezTo>
                  <a:pt x="96" y="0"/>
                  <a:pt x="96" y="0"/>
                  <a:pt x="96" y="0"/>
                </a:cubicBezTo>
                <a:cubicBezTo>
                  <a:pt x="97" y="24"/>
                  <a:pt x="97" y="24"/>
                  <a:pt x="97" y="24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97" y="43"/>
                  <a:pt x="97" y="43"/>
                  <a:pt x="97" y="43"/>
                </a:cubicBezTo>
                <a:cubicBezTo>
                  <a:pt x="99" y="88"/>
                  <a:pt x="99" y="88"/>
                  <a:pt x="99" y="88"/>
                </a:cubicBezTo>
                <a:cubicBezTo>
                  <a:pt x="132" y="87"/>
                  <a:pt x="132" y="87"/>
                  <a:pt x="132" y="87"/>
                </a:cubicBezTo>
                <a:cubicBezTo>
                  <a:pt x="140" y="87"/>
                  <a:pt x="147" y="94"/>
                  <a:pt x="147" y="102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4" y="338"/>
                  <a:pt x="184" y="338"/>
                  <a:pt x="184" y="338"/>
                </a:cubicBezTo>
                <a:cubicBezTo>
                  <a:pt x="6" y="343"/>
                  <a:pt x="6" y="343"/>
                  <a:pt x="6" y="343"/>
                </a:cubicBezTo>
                <a:lnTo>
                  <a:pt x="0" y="129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60"/>
          <p:cNvSpPr/>
          <p:nvPr/>
        </p:nvSpPr>
        <p:spPr bwMode="auto">
          <a:xfrm>
            <a:off x="421665" y="5086349"/>
            <a:ext cx="1153609" cy="1438283"/>
          </a:xfrm>
          <a:custGeom>
            <a:avLst/>
            <a:gdLst>
              <a:gd name="T0" fmla="*/ 0 w 316"/>
              <a:gd name="T1" fmla="*/ 96 h 395"/>
              <a:gd name="T2" fmla="*/ 42 w 316"/>
              <a:gd name="T3" fmla="*/ 87 h 395"/>
              <a:gd name="T4" fmla="*/ 108 w 316"/>
              <a:gd name="T5" fmla="*/ 9 h 395"/>
              <a:gd name="T6" fmla="*/ 201 w 316"/>
              <a:gd name="T7" fmla="*/ 51 h 395"/>
              <a:gd name="T8" fmla="*/ 248 w 316"/>
              <a:gd name="T9" fmla="*/ 40 h 395"/>
              <a:gd name="T10" fmla="*/ 316 w 316"/>
              <a:gd name="T11" fmla="*/ 339 h 395"/>
              <a:gd name="T12" fmla="*/ 68 w 316"/>
              <a:gd name="T13" fmla="*/ 395 h 395"/>
              <a:gd name="T14" fmla="*/ 0 w 316"/>
              <a:gd name="T15" fmla="*/ 9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" h="395">
                <a:moveTo>
                  <a:pt x="0" y="96"/>
                </a:moveTo>
                <a:cubicBezTo>
                  <a:pt x="42" y="87"/>
                  <a:pt x="42" y="87"/>
                  <a:pt x="42" y="87"/>
                </a:cubicBezTo>
                <a:cubicBezTo>
                  <a:pt x="40" y="52"/>
                  <a:pt x="68" y="18"/>
                  <a:pt x="108" y="9"/>
                </a:cubicBezTo>
                <a:cubicBezTo>
                  <a:pt x="149" y="0"/>
                  <a:pt x="188" y="18"/>
                  <a:pt x="201" y="51"/>
                </a:cubicBezTo>
                <a:cubicBezTo>
                  <a:pt x="248" y="40"/>
                  <a:pt x="248" y="40"/>
                  <a:pt x="248" y="40"/>
                </a:cubicBezTo>
                <a:cubicBezTo>
                  <a:pt x="316" y="339"/>
                  <a:pt x="316" y="339"/>
                  <a:pt x="316" y="339"/>
                </a:cubicBezTo>
                <a:cubicBezTo>
                  <a:pt x="68" y="395"/>
                  <a:pt x="68" y="395"/>
                  <a:pt x="68" y="395"/>
                </a:cubicBezTo>
                <a:lnTo>
                  <a:pt x="0" y="96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4"/>
          <p:cNvSpPr/>
          <p:nvPr/>
        </p:nvSpPr>
        <p:spPr bwMode="auto">
          <a:xfrm>
            <a:off x="10957590" y="5014188"/>
            <a:ext cx="1095374" cy="1727200"/>
          </a:xfrm>
          <a:custGeom>
            <a:avLst/>
            <a:gdLst>
              <a:gd name="T0" fmla="*/ 436 w 690"/>
              <a:gd name="T1" fmla="*/ 223 h 1088"/>
              <a:gd name="T2" fmla="*/ 474 w 690"/>
              <a:gd name="T3" fmla="*/ 30 h 1088"/>
              <a:gd name="T4" fmla="*/ 312 w 690"/>
              <a:gd name="T5" fmla="*/ 0 h 1088"/>
              <a:gd name="T6" fmla="*/ 277 w 690"/>
              <a:gd name="T7" fmla="*/ 193 h 1088"/>
              <a:gd name="T8" fmla="*/ 248 w 690"/>
              <a:gd name="T9" fmla="*/ 188 h 1088"/>
              <a:gd name="T10" fmla="*/ 248 w 690"/>
              <a:gd name="T11" fmla="*/ 188 h 1088"/>
              <a:gd name="T12" fmla="*/ 24 w 690"/>
              <a:gd name="T13" fmla="*/ 145 h 1088"/>
              <a:gd name="T14" fmla="*/ 0 w 690"/>
              <a:gd name="T15" fmla="*/ 282 h 1088"/>
              <a:gd name="T16" fmla="*/ 251 w 690"/>
              <a:gd name="T17" fmla="*/ 328 h 1088"/>
              <a:gd name="T18" fmla="*/ 116 w 690"/>
              <a:gd name="T19" fmla="*/ 1058 h 1088"/>
              <a:gd name="T20" fmla="*/ 275 w 690"/>
              <a:gd name="T21" fmla="*/ 1088 h 1088"/>
              <a:gd name="T22" fmla="*/ 407 w 690"/>
              <a:gd name="T23" fmla="*/ 381 h 1088"/>
              <a:gd name="T24" fmla="*/ 407 w 690"/>
              <a:gd name="T25" fmla="*/ 381 h 1088"/>
              <a:gd name="T26" fmla="*/ 412 w 690"/>
              <a:gd name="T27" fmla="*/ 357 h 1088"/>
              <a:gd name="T28" fmla="*/ 665 w 690"/>
              <a:gd name="T29" fmla="*/ 406 h 1088"/>
              <a:gd name="T30" fmla="*/ 690 w 690"/>
              <a:gd name="T31" fmla="*/ 269 h 1088"/>
              <a:gd name="T32" fmla="*/ 436 w 690"/>
              <a:gd name="T33" fmla="*/ 22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0" h="1088">
                <a:moveTo>
                  <a:pt x="436" y="223"/>
                </a:moveTo>
                <a:lnTo>
                  <a:pt x="474" y="30"/>
                </a:lnTo>
                <a:lnTo>
                  <a:pt x="312" y="0"/>
                </a:lnTo>
                <a:lnTo>
                  <a:pt x="277" y="193"/>
                </a:lnTo>
                <a:lnTo>
                  <a:pt x="248" y="188"/>
                </a:lnTo>
                <a:lnTo>
                  <a:pt x="248" y="188"/>
                </a:lnTo>
                <a:lnTo>
                  <a:pt x="24" y="145"/>
                </a:lnTo>
                <a:lnTo>
                  <a:pt x="0" y="282"/>
                </a:lnTo>
                <a:lnTo>
                  <a:pt x="251" y="328"/>
                </a:lnTo>
                <a:lnTo>
                  <a:pt x="116" y="1058"/>
                </a:lnTo>
                <a:lnTo>
                  <a:pt x="275" y="1088"/>
                </a:lnTo>
                <a:lnTo>
                  <a:pt x="407" y="381"/>
                </a:lnTo>
                <a:lnTo>
                  <a:pt x="407" y="381"/>
                </a:lnTo>
                <a:lnTo>
                  <a:pt x="412" y="357"/>
                </a:lnTo>
                <a:lnTo>
                  <a:pt x="665" y="406"/>
                </a:lnTo>
                <a:lnTo>
                  <a:pt x="690" y="269"/>
                </a:lnTo>
                <a:lnTo>
                  <a:pt x="436" y="223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8662709" y="5868994"/>
            <a:ext cx="830263" cy="617538"/>
            <a:chOff x="2357438" y="4233863"/>
            <a:chExt cx="830263" cy="617538"/>
          </a:xfrm>
        </p:grpSpPr>
        <p:sp>
          <p:nvSpPr>
            <p:cNvPr id="25" name="Freeform 28"/>
            <p:cNvSpPr>
              <a:spLocks noEditPoints="1"/>
            </p:cNvSpPr>
            <p:nvPr/>
          </p:nvSpPr>
          <p:spPr bwMode="auto">
            <a:xfrm>
              <a:off x="2357438" y="4233863"/>
              <a:ext cx="830263" cy="617538"/>
            </a:xfrm>
            <a:custGeom>
              <a:avLst/>
              <a:gdLst>
                <a:gd name="T0" fmla="*/ 69 w 193"/>
                <a:gd name="T1" fmla="*/ 81 h 143"/>
                <a:gd name="T2" fmla="*/ 105 w 193"/>
                <a:gd name="T3" fmla="*/ 47 h 143"/>
                <a:gd name="T4" fmla="*/ 83 w 193"/>
                <a:gd name="T5" fmla="*/ 36 h 143"/>
                <a:gd name="T6" fmla="*/ 64 w 193"/>
                <a:gd name="T7" fmla="*/ 50 h 143"/>
                <a:gd name="T8" fmla="*/ 69 w 193"/>
                <a:gd name="T9" fmla="*/ 81 h 143"/>
                <a:gd name="T10" fmla="*/ 33 w 193"/>
                <a:gd name="T11" fmla="*/ 72 h 143"/>
                <a:gd name="T12" fmla="*/ 39 w 193"/>
                <a:gd name="T13" fmla="*/ 91 h 143"/>
                <a:gd name="T14" fmla="*/ 37 w 193"/>
                <a:gd name="T15" fmla="*/ 98 h 143"/>
                <a:gd name="T16" fmla="*/ 30 w 193"/>
                <a:gd name="T17" fmla="*/ 90 h 143"/>
                <a:gd name="T18" fmla="*/ 24 w 193"/>
                <a:gd name="T19" fmla="*/ 97 h 143"/>
                <a:gd name="T20" fmla="*/ 25 w 193"/>
                <a:gd name="T21" fmla="*/ 78 h 143"/>
                <a:gd name="T22" fmla="*/ 33 w 193"/>
                <a:gd name="T23" fmla="*/ 72 h 143"/>
                <a:gd name="T24" fmla="*/ 56 w 193"/>
                <a:gd name="T25" fmla="*/ 23 h 143"/>
                <a:gd name="T26" fmla="*/ 122 w 193"/>
                <a:gd name="T27" fmla="*/ 3 h 143"/>
                <a:gd name="T28" fmla="*/ 187 w 193"/>
                <a:gd name="T29" fmla="*/ 57 h 143"/>
                <a:gd name="T30" fmla="*/ 160 w 193"/>
                <a:gd name="T31" fmla="*/ 124 h 143"/>
                <a:gd name="T32" fmla="*/ 112 w 193"/>
                <a:gd name="T33" fmla="*/ 116 h 143"/>
                <a:gd name="T34" fmla="*/ 84 w 193"/>
                <a:gd name="T35" fmla="*/ 116 h 143"/>
                <a:gd name="T36" fmla="*/ 69 w 193"/>
                <a:gd name="T37" fmla="*/ 105 h 143"/>
                <a:gd name="T38" fmla="*/ 63 w 193"/>
                <a:gd name="T39" fmla="*/ 133 h 143"/>
                <a:gd name="T40" fmla="*/ 58 w 193"/>
                <a:gd name="T41" fmla="*/ 141 h 143"/>
                <a:gd name="T42" fmla="*/ 49 w 193"/>
                <a:gd name="T43" fmla="*/ 140 h 143"/>
                <a:gd name="T44" fmla="*/ 43 w 193"/>
                <a:gd name="T45" fmla="*/ 142 h 143"/>
                <a:gd name="T46" fmla="*/ 35 w 193"/>
                <a:gd name="T47" fmla="*/ 139 h 143"/>
                <a:gd name="T48" fmla="*/ 28 w 193"/>
                <a:gd name="T49" fmla="*/ 141 h 143"/>
                <a:gd name="T50" fmla="*/ 23 w 193"/>
                <a:gd name="T51" fmla="*/ 137 h 143"/>
                <a:gd name="T52" fmla="*/ 16 w 193"/>
                <a:gd name="T53" fmla="*/ 138 h 143"/>
                <a:gd name="T54" fmla="*/ 9 w 193"/>
                <a:gd name="T55" fmla="*/ 136 h 143"/>
                <a:gd name="T56" fmla="*/ 2 w 193"/>
                <a:gd name="T57" fmla="*/ 135 h 143"/>
                <a:gd name="T58" fmla="*/ 1 w 193"/>
                <a:gd name="T59" fmla="*/ 127 h 143"/>
                <a:gd name="T60" fmla="*/ 21 w 193"/>
                <a:gd name="T61" fmla="*/ 95 h 143"/>
                <a:gd name="T62" fmla="*/ 23 w 193"/>
                <a:gd name="T63" fmla="*/ 71 h 143"/>
                <a:gd name="T64" fmla="*/ 34 w 193"/>
                <a:gd name="T65" fmla="*/ 59 h 143"/>
                <a:gd name="T66" fmla="*/ 40 w 193"/>
                <a:gd name="T67" fmla="*/ 33 h 143"/>
                <a:gd name="T68" fmla="*/ 56 w 193"/>
                <a:gd name="T69" fmla="*/ 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43">
                  <a:moveTo>
                    <a:pt x="69" y="81"/>
                  </a:moveTo>
                  <a:cubicBezTo>
                    <a:pt x="94" y="105"/>
                    <a:pt x="114" y="57"/>
                    <a:pt x="105" y="47"/>
                  </a:cubicBezTo>
                  <a:cubicBezTo>
                    <a:pt x="96" y="36"/>
                    <a:pt x="86" y="36"/>
                    <a:pt x="83" y="36"/>
                  </a:cubicBezTo>
                  <a:cubicBezTo>
                    <a:pt x="83" y="36"/>
                    <a:pt x="68" y="37"/>
                    <a:pt x="64" y="50"/>
                  </a:cubicBezTo>
                  <a:cubicBezTo>
                    <a:pt x="59" y="63"/>
                    <a:pt x="56" y="68"/>
                    <a:pt x="69" y="81"/>
                  </a:cubicBezTo>
                  <a:close/>
                  <a:moveTo>
                    <a:pt x="33" y="72"/>
                  </a:moveTo>
                  <a:cubicBezTo>
                    <a:pt x="33" y="79"/>
                    <a:pt x="39" y="85"/>
                    <a:pt x="39" y="91"/>
                  </a:cubicBezTo>
                  <a:cubicBezTo>
                    <a:pt x="40" y="96"/>
                    <a:pt x="39" y="100"/>
                    <a:pt x="37" y="98"/>
                  </a:cubicBezTo>
                  <a:cubicBezTo>
                    <a:pt x="34" y="97"/>
                    <a:pt x="31" y="90"/>
                    <a:pt x="30" y="90"/>
                  </a:cubicBezTo>
                  <a:cubicBezTo>
                    <a:pt x="29" y="90"/>
                    <a:pt x="22" y="98"/>
                    <a:pt x="24" y="97"/>
                  </a:cubicBezTo>
                  <a:cubicBezTo>
                    <a:pt x="26" y="95"/>
                    <a:pt x="24" y="83"/>
                    <a:pt x="25" y="78"/>
                  </a:cubicBezTo>
                  <a:cubicBezTo>
                    <a:pt x="27" y="72"/>
                    <a:pt x="33" y="72"/>
                    <a:pt x="33" y="72"/>
                  </a:cubicBezTo>
                  <a:close/>
                  <a:moveTo>
                    <a:pt x="56" y="23"/>
                  </a:moveTo>
                  <a:cubicBezTo>
                    <a:pt x="56" y="23"/>
                    <a:pt x="78" y="0"/>
                    <a:pt x="122" y="3"/>
                  </a:cubicBezTo>
                  <a:cubicBezTo>
                    <a:pt x="166" y="6"/>
                    <a:pt x="180" y="32"/>
                    <a:pt x="187" y="57"/>
                  </a:cubicBezTo>
                  <a:cubicBezTo>
                    <a:pt x="193" y="82"/>
                    <a:pt x="187" y="110"/>
                    <a:pt x="160" y="124"/>
                  </a:cubicBezTo>
                  <a:cubicBezTo>
                    <a:pt x="132" y="138"/>
                    <a:pt x="122" y="120"/>
                    <a:pt x="112" y="116"/>
                  </a:cubicBezTo>
                  <a:cubicBezTo>
                    <a:pt x="102" y="111"/>
                    <a:pt x="89" y="115"/>
                    <a:pt x="84" y="116"/>
                  </a:cubicBezTo>
                  <a:cubicBezTo>
                    <a:pt x="79" y="118"/>
                    <a:pt x="69" y="105"/>
                    <a:pt x="69" y="105"/>
                  </a:cubicBezTo>
                  <a:cubicBezTo>
                    <a:pt x="69" y="105"/>
                    <a:pt x="64" y="128"/>
                    <a:pt x="63" y="133"/>
                  </a:cubicBezTo>
                  <a:cubicBezTo>
                    <a:pt x="62" y="139"/>
                    <a:pt x="63" y="141"/>
                    <a:pt x="58" y="141"/>
                  </a:cubicBezTo>
                  <a:cubicBezTo>
                    <a:pt x="54" y="141"/>
                    <a:pt x="52" y="140"/>
                    <a:pt x="49" y="140"/>
                  </a:cubicBezTo>
                  <a:cubicBezTo>
                    <a:pt x="46" y="140"/>
                    <a:pt x="44" y="142"/>
                    <a:pt x="43" y="142"/>
                  </a:cubicBezTo>
                  <a:cubicBezTo>
                    <a:pt x="42" y="143"/>
                    <a:pt x="38" y="137"/>
                    <a:pt x="35" y="139"/>
                  </a:cubicBezTo>
                  <a:cubicBezTo>
                    <a:pt x="33" y="142"/>
                    <a:pt x="31" y="142"/>
                    <a:pt x="28" y="141"/>
                  </a:cubicBezTo>
                  <a:cubicBezTo>
                    <a:pt x="26" y="140"/>
                    <a:pt x="26" y="137"/>
                    <a:pt x="23" y="137"/>
                  </a:cubicBezTo>
                  <a:cubicBezTo>
                    <a:pt x="20" y="137"/>
                    <a:pt x="20" y="138"/>
                    <a:pt x="16" y="138"/>
                  </a:cubicBezTo>
                  <a:cubicBezTo>
                    <a:pt x="12" y="138"/>
                    <a:pt x="12" y="137"/>
                    <a:pt x="9" y="136"/>
                  </a:cubicBezTo>
                  <a:cubicBezTo>
                    <a:pt x="6" y="135"/>
                    <a:pt x="4" y="137"/>
                    <a:pt x="2" y="135"/>
                  </a:cubicBezTo>
                  <a:cubicBezTo>
                    <a:pt x="0" y="132"/>
                    <a:pt x="0" y="130"/>
                    <a:pt x="1" y="127"/>
                  </a:cubicBezTo>
                  <a:cubicBezTo>
                    <a:pt x="2" y="124"/>
                    <a:pt x="19" y="99"/>
                    <a:pt x="21" y="95"/>
                  </a:cubicBezTo>
                  <a:cubicBezTo>
                    <a:pt x="23" y="91"/>
                    <a:pt x="21" y="76"/>
                    <a:pt x="23" y="71"/>
                  </a:cubicBezTo>
                  <a:cubicBezTo>
                    <a:pt x="26" y="66"/>
                    <a:pt x="33" y="63"/>
                    <a:pt x="34" y="59"/>
                  </a:cubicBezTo>
                  <a:cubicBezTo>
                    <a:pt x="34" y="55"/>
                    <a:pt x="36" y="38"/>
                    <a:pt x="40" y="33"/>
                  </a:cubicBezTo>
                  <a:cubicBezTo>
                    <a:pt x="44" y="28"/>
                    <a:pt x="56" y="23"/>
                    <a:pt x="56" y="23"/>
                  </a:cubicBezTo>
                  <a:close/>
                </a:path>
              </a:pathLst>
            </a:custGeom>
            <a:solidFill>
              <a:srgbClr val="444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2366963" y="4635501"/>
              <a:ext cx="765175" cy="215900"/>
            </a:xfrm>
            <a:custGeom>
              <a:avLst/>
              <a:gdLst>
                <a:gd name="T0" fmla="*/ 67 w 178"/>
                <a:gd name="T1" fmla="*/ 12 h 50"/>
                <a:gd name="T2" fmla="*/ 62 w 178"/>
                <a:gd name="T3" fmla="*/ 35 h 50"/>
                <a:gd name="T4" fmla="*/ 61 w 178"/>
                <a:gd name="T5" fmla="*/ 40 h 50"/>
                <a:gd name="T6" fmla="*/ 56 w 178"/>
                <a:gd name="T7" fmla="*/ 48 h 50"/>
                <a:gd name="T8" fmla="*/ 47 w 178"/>
                <a:gd name="T9" fmla="*/ 47 h 50"/>
                <a:gd name="T10" fmla="*/ 41 w 178"/>
                <a:gd name="T11" fmla="*/ 49 h 50"/>
                <a:gd name="T12" fmla="*/ 33 w 178"/>
                <a:gd name="T13" fmla="*/ 46 h 50"/>
                <a:gd name="T14" fmla="*/ 26 w 178"/>
                <a:gd name="T15" fmla="*/ 48 h 50"/>
                <a:gd name="T16" fmla="*/ 21 w 178"/>
                <a:gd name="T17" fmla="*/ 44 h 50"/>
                <a:gd name="T18" fmla="*/ 14 w 178"/>
                <a:gd name="T19" fmla="*/ 45 h 50"/>
                <a:gd name="T20" fmla="*/ 7 w 178"/>
                <a:gd name="T21" fmla="*/ 43 h 50"/>
                <a:gd name="T22" fmla="*/ 0 w 178"/>
                <a:gd name="T23" fmla="*/ 42 h 50"/>
                <a:gd name="T24" fmla="*/ 1 w 178"/>
                <a:gd name="T25" fmla="*/ 38 h 50"/>
                <a:gd name="T26" fmla="*/ 5 w 178"/>
                <a:gd name="T27" fmla="*/ 38 h 50"/>
                <a:gd name="T28" fmla="*/ 13 w 178"/>
                <a:gd name="T29" fmla="*/ 37 h 50"/>
                <a:gd name="T30" fmla="*/ 20 w 178"/>
                <a:gd name="T31" fmla="*/ 37 h 50"/>
                <a:gd name="T32" fmla="*/ 20 w 178"/>
                <a:gd name="T33" fmla="*/ 37 h 50"/>
                <a:gd name="T34" fmla="*/ 30 w 178"/>
                <a:gd name="T35" fmla="*/ 42 h 50"/>
                <a:gd name="T36" fmla="*/ 39 w 178"/>
                <a:gd name="T37" fmla="*/ 42 h 50"/>
                <a:gd name="T38" fmla="*/ 50 w 178"/>
                <a:gd name="T39" fmla="*/ 40 h 50"/>
                <a:gd name="T40" fmla="*/ 52 w 178"/>
                <a:gd name="T41" fmla="*/ 36 h 50"/>
                <a:gd name="T42" fmla="*/ 56 w 178"/>
                <a:gd name="T43" fmla="*/ 22 h 50"/>
                <a:gd name="T44" fmla="*/ 55 w 178"/>
                <a:gd name="T45" fmla="*/ 0 h 50"/>
                <a:gd name="T46" fmla="*/ 77 w 178"/>
                <a:gd name="T47" fmla="*/ 14 h 50"/>
                <a:gd name="T48" fmla="*/ 98 w 178"/>
                <a:gd name="T49" fmla="*/ 10 h 50"/>
                <a:gd name="T50" fmla="*/ 117 w 178"/>
                <a:gd name="T51" fmla="*/ 17 h 50"/>
                <a:gd name="T52" fmla="*/ 151 w 178"/>
                <a:gd name="T53" fmla="*/ 29 h 50"/>
                <a:gd name="T54" fmla="*/ 171 w 178"/>
                <a:gd name="T55" fmla="*/ 19 h 50"/>
                <a:gd name="T56" fmla="*/ 178 w 178"/>
                <a:gd name="T57" fmla="*/ 14 h 50"/>
                <a:gd name="T58" fmla="*/ 173 w 178"/>
                <a:gd name="T59" fmla="*/ 20 h 50"/>
                <a:gd name="T60" fmla="*/ 158 w 178"/>
                <a:gd name="T61" fmla="*/ 31 h 50"/>
                <a:gd name="T62" fmla="*/ 147 w 178"/>
                <a:gd name="T63" fmla="*/ 35 h 50"/>
                <a:gd name="T64" fmla="*/ 130 w 178"/>
                <a:gd name="T65" fmla="*/ 35 h 50"/>
                <a:gd name="T66" fmla="*/ 110 w 178"/>
                <a:gd name="T67" fmla="*/ 23 h 50"/>
                <a:gd name="T68" fmla="*/ 82 w 178"/>
                <a:gd name="T69" fmla="*/ 23 h 50"/>
                <a:gd name="T70" fmla="*/ 67 w 178"/>
                <a:gd name="T7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50">
                  <a:moveTo>
                    <a:pt x="67" y="12"/>
                  </a:moveTo>
                  <a:cubicBezTo>
                    <a:pt x="67" y="12"/>
                    <a:pt x="63" y="27"/>
                    <a:pt x="62" y="35"/>
                  </a:cubicBezTo>
                  <a:cubicBezTo>
                    <a:pt x="61" y="37"/>
                    <a:pt x="61" y="39"/>
                    <a:pt x="61" y="40"/>
                  </a:cubicBezTo>
                  <a:cubicBezTo>
                    <a:pt x="60" y="46"/>
                    <a:pt x="61" y="48"/>
                    <a:pt x="56" y="48"/>
                  </a:cubicBezTo>
                  <a:cubicBezTo>
                    <a:pt x="52" y="48"/>
                    <a:pt x="50" y="47"/>
                    <a:pt x="47" y="47"/>
                  </a:cubicBezTo>
                  <a:cubicBezTo>
                    <a:pt x="44" y="47"/>
                    <a:pt x="42" y="49"/>
                    <a:pt x="41" y="49"/>
                  </a:cubicBezTo>
                  <a:cubicBezTo>
                    <a:pt x="40" y="50"/>
                    <a:pt x="36" y="44"/>
                    <a:pt x="33" y="46"/>
                  </a:cubicBezTo>
                  <a:cubicBezTo>
                    <a:pt x="31" y="49"/>
                    <a:pt x="29" y="49"/>
                    <a:pt x="26" y="48"/>
                  </a:cubicBezTo>
                  <a:cubicBezTo>
                    <a:pt x="24" y="47"/>
                    <a:pt x="24" y="44"/>
                    <a:pt x="21" y="44"/>
                  </a:cubicBezTo>
                  <a:cubicBezTo>
                    <a:pt x="18" y="44"/>
                    <a:pt x="18" y="45"/>
                    <a:pt x="14" y="45"/>
                  </a:cubicBezTo>
                  <a:cubicBezTo>
                    <a:pt x="10" y="45"/>
                    <a:pt x="10" y="44"/>
                    <a:pt x="7" y="43"/>
                  </a:cubicBezTo>
                  <a:cubicBezTo>
                    <a:pt x="4" y="42"/>
                    <a:pt x="2" y="44"/>
                    <a:pt x="0" y="42"/>
                  </a:cubicBezTo>
                  <a:cubicBezTo>
                    <a:pt x="0" y="40"/>
                    <a:pt x="1" y="39"/>
                    <a:pt x="1" y="38"/>
                  </a:cubicBezTo>
                  <a:cubicBezTo>
                    <a:pt x="3" y="36"/>
                    <a:pt x="5" y="38"/>
                    <a:pt x="5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37"/>
                    <a:pt x="28" y="41"/>
                    <a:pt x="30" y="42"/>
                  </a:cubicBezTo>
                  <a:cubicBezTo>
                    <a:pt x="32" y="44"/>
                    <a:pt x="35" y="42"/>
                    <a:pt x="39" y="42"/>
                  </a:cubicBezTo>
                  <a:cubicBezTo>
                    <a:pt x="42" y="43"/>
                    <a:pt x="48" y="41"/>
                    <a:pt x="50" y="40"/>
                  </a:cubicBezTo>
                  <a:cubicBezTo>
                    <a:pt x="51" y="39"/>
                    <a:pt x="51" y="38"/>
                    <a:pt x="52" y="36"/>
                  </a:cubicBezTo>
                  <a:cubicBezTo>
                    <a:pt x="54" y="33"/>
                    <a:pt x="55" y="29"/>
                    <a:pt x="56" y="22"/>
                  </a:cubicBezTo>
                  <a:cubicBezTo>
                    <a:pt x="59" y="8"/>
                    <a:pt x="55" y="0"/>
                    <a:pt x="55" y="0"/>
                  </a:cubicBezTo>
                  <a:cubicBezTo>
                    <a:pt x="55" y="0"/>
                    <a:pt x="72" y="12"/>
                    <a:pt x="77" y="14"/>
                  </a:cubicBezTo>
                  <a:cubicBezTo>
                    <a:pt x="82" y="17"/>
                    <a:pt x="89" y="12"/>
                    <a:pt x="98" y="10"/>
                  </a:cubicBezTo>
                  <a:cubicBezTo>
                    <a:pt x="106" y="8"/>
                    <a:pt x="111" y="11"/>
                    <a:pt x="117" y="17"/>
                  </a:cubicBezTo>
                  <a:cubicBezTo>
                    <a:pt x="124" y="24"/>
                    <a:pt x="133" y="31"/>
                    <a:pt x="151" y="29"/>
                  </a:cubicBezTo>
                  <a:cubicBezTo>
                    <a:pt x="157" y="28"/>
                    <a:pt x="164" y="24"/>
                    <a:pt x="171" y="19"/>
                  </a:cubicBezTo>
                  <a:cubicBezTo>
                    <a:pt x="173" y="18"/>
                    <a:pt x="175" y="16"/>
                    <a:pt x="178" y="14"/>
                  </a:cubicBezTo>
                  <a:cubicBezTo>
                    <a:pt x="176" y="16"/>
                    <a:pt x="174" y="18"/>
                    <a:pt x="173" y="20"/>
                  </a:cubicBezTo>
                  <a:cubicBezTo>
                    <a:pt x="169" y="24"/>
                    <a:pt x="164" y="28"/>
                    <a:pt x="158" y="31"/>
                  </a:cubicBezTo>
                  <a:cubicBezTo>
                    <a:pt x="154" y="33"/>
                    <a:pt x="150" y="34"/>
                    <a:pt x="147" y="35"/>
                  </a:cubicBezTo>
                  <a:cubicBezTo>
                    <a:pt x="140" y="37"/>
                    <a:pt x="135" y="36"/>
                    <a:pt x="130" y="35"/>
                  </a:cubicBezTo>
                  <a:cubicBezTo>
                    <a:pt x="121" y="32"/>
                    <a:pt x="115" y="25"/>
                    <a:pt x="110" y="23"/>
                  </a:cubicBezTo>
                  <a:cubicBezTo>
                    <a:pt x="100" y="18"/>
                    <a:pt x="87" y="22"/>
                    <a:pt x="82" y="23"/>
                  </a:cubicBezTo>
                  <a:cubicBezTo>
                    <a:pt x="77" y="25"/>
                    <a:pt x="67" y="12"/>
                    <a:pt x="67" y="12"/>
                  </a:cubicBezTo>
                  <a:close/>
                </a:path>
              </a:pathLst>
            </a:custGeom>
            <a:solidFill>
              <a:srgbClr val="3B4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2598738" y="4384676"/>
              <a:ext cx="231775" cy="298450"/>
            </a:xfrm>
            <a:custGeom>
              <a:avLst/>
              <a:gdLst>
                <a:gd name="T0" fmla="*/ 52 w 54"/>
                <a:gd name="T1" fmla="*/ 16 h 69"/>
                <a:gd name="T2" fmla="*/ 12 w 54"/>
                <a:gd name="T3" fmla="*/ 47 h 69"/>
                <a:gd name="T4" fmla="*/ 6 w 54"/>
                <a:gd name="T5" fmla="*/ 17 h 69"/>
                <a:gd name="T6" fmla="*/ 7 w 54"/>
                <a:gd name="T7" fmla="*/ 14 h 69"/>
                <a:gd name="T8" fmla="*/ 8 w 54"/>
                <a:gd name="T9" fmla="*/ 12 h 69"/>
                <a:gd name="T10" fmla="*/ 27 w 54"/>
                <a:gd name="T11" fmla="*/ 0 h 69"/>
                <a:gd name="T12" fmla="*/ 50 w 54"/>
                <a:gd name="T13" fmla="*/ 11 h 69"/>
                <a:gd name="T14" fmla="*/ 51 w 54"/>
                <a:gd name="T15" fmla="*/ 15 h 69"/>
                <a:gd name="T16" fmla="*/ 52 w 54"/>
                <a:gd name="T17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69">
                  <a:moveTo>
                    <a:pt x="52" y="16"/>
                  </a:moveTo>
                  <a:cubicBezTo>
                    <a:pt x="54" y="33"/>
                    <a:pt x="35" y="69"/>
                    <a:pt x="12" y="47"/>
                  </a:cubicBezTo>
                  <a:cubicBezTo>
                    <a:pt x="0" y="34"/>
                    <a:pt x="2" y="29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14" y="1"/>
                    <a:pt x="27" y="0"/>
                    <a:pt x="27" y="0"/>
                  </a:cubicBezTo>
                  <a:cubicBezTo>
                    <a:pt x="30" y="0"/>
                    <a:pt x="40" y="0"/>
                    <a:pt x="50" y="11"/>
                  </a:cubicBezTo>
                  <a:cubicBezTo>
                    <a:pt x="50" y="12"/>
                    <a:pt x="51" y="13"/>
                    <a:pt x="51" y="15"/>
                  </a:cubicBezTo>
                  <a:cubicBezTo>
                    <a:pt x="52" y="15"/>
                    <a:pt x="52" y="16"/>
                    <a:pt x="52" y="16"/>
                  </a:cubicBezTo>
                  <a:close/>
                </a:path>
              </a:pathLst>
            </a:custGeom>
            <a:solidFill>
              <a:srgbClr val="2C3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2624138" y="4384676"/>
              <a:ext cx="203200" cy="225425"/>
            </a:xfrm>
            <a:custGeom>
              <a:avLst/>
              <a:gdLst>
                <a:gd name="T0" fmla="*/ 46 w 47"/>
                <a:gd name="T1" fmla="*/ 16 h 52"/>
                <a:gd name="T2" fmla="*/ 29 w 47"/>
                <a:gd name="T3" fmla="*/ 52 h 52"/>
                <a:gd name="T4" fmla="*/ 13 w 47"/>
                <a:gd name="T5" fmla="*/ 45 h 52"/>
                <a:gd name="T6" fmla="*/ 6 w 47"/>
                <a:gd name="T7" fmla="*/ 15 h 52"/>
                <a:gd name="T8" fmla="*/ 7 w 47"/>
                <a:gd name="T9" fmla="*/ 12 h 52"/>
                <a:gd name="T10" fmla="*/ 8 w 47"/>
                <a:gd name="T11" fmla="*/ 10 h 52"/>
                <a:gd name="T12" fmla="*/ 18 w 47"/>
                <a:gd name="T13" fmla="*/ 0 h 52"/>
                <a:gd name="T14" fmla="*/ 21 w 47"/>
                <a:gd name="T15" fmla="*/ 0 h 52"/>
                <a:gd name="T16" fmla="*/ 44 w 47"/>
                <a:gd name="T17" fmla="*/ 11 h 52"/>
                <a:gd name="T18" fmla="*/ 45 w 47"/>
                <a:gd name="T19" fmla="*/ 15 h 52"/>
                <a:gd name="T20" fmla="*/ 46 w 47"/>
                <a:gd name="T21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2">
                  <a:moveTo>
                    <a:pt x="46" y="16"/>
                  </a:moveTo>
                  <a:cubicBezTo>
                    <a:pt x="47" y="27"/>
                    <a:pt x="40" y="45"/>
                    <a:pt x="29" y="52"/>
                  </a:cubicBezTo>
                  <a:cubicBezTo>
                    <a:pt x="24" y="52"/>
                    <a:pt x="19" y="50"/>
                    <a:pt x="13" y="45"/>
                  </a:cubicBezTo>
                  <a:cubicBezTo>
                    <a:pt x="0" y="32"/>
                    <a:pt x="2" y="27"/>
                    <a:pt x="6" y="15"/>
                  </a:cubicBezTo>
                  <a:cubicBezTo>
                    <a:pt x="6" y="14"/>
                    <a:pt x="7" y="13"/>
                    <a:pt x="7" y="12"/>
                  </a:cubicBezTo>
                  <a:cubicBezTo>
                    <a:pt x="7" y="11"/>
                    <a:pt x="8" y="11"/>
                    <a:pt x="8" y="10"/>
                  </a:cubicBezTo>
                  <a:cubicBezTo>
                    <a:pt x="11" y="5"/>
                    <a:pt x="14" y="2"/>
                    <a:pt x="18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4" y="0"/>
                    <a:pt x="34" y="0"/>
                    <a:pt x="44" y="11"/>
                  </a:cubicBezTo>
                  <a:cubicBezTo>
                    <a:pt x="44" y="12"/>
                    <a:pt x="45" y="13"/>
                    <a:pt x="45" y="15"/>
                  </a:cubicBezTo>
                  <a:cubicBezTo>
                    <a:pt x="46" y="15"/>
                    <a:pt x="46" y="16"/>
                    <a:pt x="46" y="16"/>
                  </a:cubicBezTo>
                  <a:close/>
                </a:path>
              </a:pathLst>
            </a:custGeom>
            <a:solidFill>
              <a:srgbClr val="22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Freeform 44"/>
          <p:cNvSpPr/>
          <p:nvPr/>
        </p:nvSpPr>
        <p:spPr bwMode="auto">
          <a:xfrm>
            <a:off x="7233818" y="5266329"/>
            <a:ext cx="863644" cy="1165663"/>
          </a:xfrm>
          <a:custGeom>
            <a:avLst/>
            <a:gdLst>
              <a:gd name="T0" fmla="*/ 205 w 249"/>
              <a:gd name="T1" fmla="*/ 60 h 337"/>
              <a:gd name="T2" fmla="*/ 204 w 249"/>
              <a:gd name="T3" fmla="*/ 55 h 337"/>
              <a:gd name="T4" fmla="*/ 204 w 249"/>
              <a:gd name="T5" fmla="*/ 54 h 337"/>
              <a:gd name="T6" fmla="*/ 203 w 249"/>
              <a:gd name="T7" fmla="*/ 49 h 337"/>
              <a:gd name="T8" fmla="*/ 203 w 249"/>
              <a:gd name="T9" fmla="*/ 49 h 337"/>
              <a:gd name="T10" fmla="*/ 201 w 249"/>
              <a:gd name="T11" fmla="*/ 44 h 337"/>
              <a:gd name="T12" fmla="*/ 201 w 249"/>
              <a:gd name="T13" fmla="*/ 43 h 337"/>
              <a:gd name="T14" fmla="*/ 199 w 249"/>
              <a:gd name="T15" fmla="*/ 38 h 337"/>
              <a:gd name="T16" fmla="*/ 199 w 249"/>
              <a:gd name="T17" fmla="*/ 38 h 337"/>
              <a:gd name="T18" fmla="*/ 196 w 249"/>
              <a:gd name="T19" fmla="*/ 33 h 337"/>
              <a:gd name="T20" fmla="*/ 195 w 249"/>
              <a:gd name="T21" fmla="*/ 32 h 337"/>
              <a:gd name="T22" fmla="*/ 192 w 249"/>
              <a:gd name="T23" fmla="*/ 28 h 337"/>
              <a:gd name="T24" fmla="*/ 192 w 249"/>
              <a:gd name="T25" fmla="*/ 28 h 337"/>
              <a:gd name="T26" fmla="*/ 189 w 249"/>
              <a:gd name="T27" fmla="*/ 24 h 337"/>
              <a:gd name="T28" fmla="*/ 188 w 249"/>
              <a:gd name="T29" fmla="*/ 23 h 337"/>
              <a:gd name="T30" fmla="*/ 184 w 249"/>
              <a:gd name="T31" fmla="*/ 20 h 337"/>
              <a:gd name="T32" fmla="*/ 184 w 249"/>
              <a:gd name="T33" fmla="*/ 19 h 337"/>
              <a:gd name="T34" fmla="*/ 180 w 249"/>
              <a:gd name="T35" fmla="*/ 16 h 337"/>
              <a:gd name="T36" fmla="*/ 179 w 249"/>
              <a:gd name="T37" fmla="*/ 15 h 337"/>
              <a:gd name="T38" fmla="*/ 174 w 249"/>
              <a:gd name="T39" fmla="*/ 12 h 337"/>
              <a:gd name="T40" fmla="*/ 174 w 249"/>
              <a:gd name="T41" fmla="*/ 12 h 337"/>
              <a:gd name="T42" fmla="*/ 170 w 249"/>
              <a:gd name="T43" fmla="*/ 10 h 337"/>
              <a:gd name="T44" fmla="*/ 170 w 249"/>
              <a:gd name="T45" fmla="*/ 9 h 337"/>
              <a:gd name="T46" fmla="*/ 163 w 249"/>
              <a:gd name="T47" fmla="*/ 6 h 337"/>
              <a:gd name="T48" fmla="*/ 162 w 249"/>
              <a:gd name="T49" fmla="*/ 6 h 337"/>
              <a:gd name="T50" fmla="*/ 155 w 249"/>
              <a:gd name="T51" fmla="*/ 4 h 337"/>
              <a:gd name="T52" fmla="*/ 153 w 249"/>
              <a:gd name="T53" fmla="*/ 3 h 337"/>
              <a:gd name="T54" fmla="*/ 147 w 249"/>
              <a:gd name="T55" fmla="*/ 2 h 337"/>
              <a:gd name="T56" fmla="*/ 145 w 249"/>
              <a:gd name="T57" fmla="*/ 1 h 337"/>
              <a:gd name="T58" fmla="*/ 137 w 249"/>
              <a:gd name="T59" fmla="*/ 0 h 337"/>
              <a:gd name="T60" fmla="*/ 131 w 249"/>
              <a:gd name="T61" fmla="*/ 0 h 337"/>
              <a:gd name="T62" fmla="*/ 131 w 249"/>
              <a:gd name="T63" fmla="*/ 0 h 337"/>
              <a:gd name="T64" fmla="*/ 126 w 249"/>
              <a:gd name="T65" fmla="*/ 0 h 337"/>
              <a:gd name="T66" fmla="*/ 124 w 249"/>
              <a:gd name="T67" fmla="*/ 0 h 337"/>
              <a:gd name="T68" fmla="*/ 118 w 249"/>
              <a:gd name="T69" fmla="*/ 1 h 337"/>
              <a:gd name="T70" fmla="*/ 117 w 249"/>
              <a:gd name="T71" fmla="*/ 1 h 337"/>
              <a:gd name="T72" fmla="*/ 110 w 249"/>
              <a:gd name="T73" fmla="*/ 2 h 337"/>
              <a:gd name="T74" fmla="*/ 108 w 249"/>
              <a:gd name="T75" fmla="*/ 3 h 337"/>
              <a:gd name="T76" fmla="*/ 104 w 249"/>
              <a:gd name="T77" fmla="*/ 4 h 337"/>
              <a:gd name="T78" fmla="*/ 101 w 249"/>
              <a:gd name="T79" fmla="*/ 5 h 337"/>
              <a:gd name="T80" fmla="*/ 97 w 249"/>
              <a:gd name="T81" fmla="*/ 6 h 337"/>
              <a:gd name="T82" fmla="*/ 95 w 249"/>
              <a:gd name="T83" fmla="*/ 8 h 337"/>
              <a:gd name="T84" fmla="*/ 92 w 249"/>
              <a:gd name="T85" fmla="*/ 9 h 337"/>
              <a:gd name="T86" fmla="*/ 89 w 249"/>
              <a:gd name="T87" fmla="*/ 11 h 337"/>
              <a:gd name="T88" fmla="*/ 86 w 249"/>
              <a:gd name="T89" fmla="*/ 13 h 337"/>
              <a:gd name="T90" fmla="*/ 84 w 249"/>
              <a:gd name="T91" fmla="*/ 14 h 337"/>
              <a:gd name="T92" fmla="*/ 81 w 249"/>
              <a:gd name="T93" fmla="*/ 16 h 337"/>
              <a:gd name="T94" fmla="*/ 80 w 249"/>
              <a:gd name="T95" fmla="*/ 17 h 337"/>
              <a:gd name="T96" fmla="*/ 80 w 249"/>
              <a:gd name="T97" fmla="*/ 17 h 337"/>
              <a:gd name="T98" fmla="*/ 60 w 249"/>
              <a:gd name="T99" fmla="*/ 49 h 337"/>
              <a:gd name="T100" fmla="*/ 21 w 249"/>
              <a:gd name="T101" fmla="*/ 46 h 337"/>
              <a:gd name="T102" fmla="*/ 0 w 249"/>
              <a:gd name="T103" fmla="*/ 320 h 337"/>
              <a:gd name="T104" fmla="*/ 227 w 249"/>
              <a:gd name="T105" fmla="*/ 337 h 337"/>
              <a:gd name="T106" fmla="*/ 249 w 249"/>
              <a:gd name="T107" fmla="*/ 63 h 337"/>
              <a:gd name="T108" fmla="*/ 205 w 249"/>
              <a:gd name="T109" fmla="*/ 6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337">
                <a:moveTo>
                  <a:pt x="205" y="60"/>
                </a:moveTo>
                <a:cubicBezTo>
                  <a:pt x="205" y="58"/>
                  <a:pt x="205" y="57"/>
                  <a:pt x="204" y="55"/>
                </a:cubicBezTo>
                <a:cubicBezTo>
                  <a:pt x="204" y="55"/>
                  <a:pt x="204" y="54"/>
                  <a:pt x="204" y="54"/>
                </a:cubicBezTo>
                <a:cubicBezTo>
                  <a:pt x="204" y="52"/>
                  <a:pt x="203" y="50"/>
                  <a:pt x="203" y="49"/>
                </a:cubicBezTo>
                <a:cubicBezTo>
                  <a:pt x="203" y="49"/>
                  <a:pt x="203" y="49"/>
                  <a:pt x="203" y="49"/>
                </a:cubicBezTo>
                <a:cubicBezTo>
                  <a:pt x="202" y="47"/>
                  <a:pt x="202" y="45"/>
                  <a:pt x="201" y="44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1"/>
                  <a:pt x="199" y="40"/>
                  <a:pt x="199" y="38"/>
                </a:cubicBezTo>
                <a:cubicBezTo>
                  <a:pt x="199" y="38"/>
                  <a:pt x="199" y="38"/>
                  <a:pt x="199" y="38"/>
                </a:cubicBezTo>
                <a:cubicBezTo>
                  <a:pt x="198" y="36"/>
                  <a:pt x="197" y="35"/>
                  <a:pt x="196" y="33"/>
                </a:cubicBezTo>
                <a:cubicBezTo>
                  <a:pt x="196" y="33"/>
                  <a:pt x="196" y="33"/>
                  <a:pt x="195" y="32"/>
                </a:cubicBezTo>
                <a:cubicBezTo>
                  <a:pt x="194" y="31"/>
                  <a:pt x="193" y="30"/>
                  <a:pt x="192" y="28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1" y="27"/>
                  <a:pt x="190" y="25"/>
                  <a:pt x="189" y="24"/>
                </a:cubicBezTo>
                <a:cubicBezTo>
                  <a:pt x="188" y="24"/>
                  <a:pt x="188" y="23"/>
                  <a:pt x="188" y="23"/>
                </a:cubicBezTo>
                <a:cubicBezTo>
                  <a:pt x="187" y="22"/>
                  <a:pt x="185" y="21"/>
                  <a:pt x="184" y="20"/>
                </a:cubicBezTo>
                <a:cubicBezTo>
                  <a:pt x="184" y="20"/>
                  <a:pt x="184" y="19"/>
                  <a:pt x="184" y="19"/>
                </a:cubicBezTo>
                <a:cubicBezTo>
                  <a:pt x="183" y="18"/>
                  <a:pt x="181" y="17"/>
                  <a:pt x="180" y="16"/>
                </a:cubicBezTo>
                <a:cubicBezTo>
                  <a:pt x="179" y="16"/>
                  <a:pt x="179" y="15"/>
                  <a:pt x="179" y="15"/>
                </a:cubicBezTo>
                <a:cubicBezTo>
                  <a:pt x="177" y="14"/>
                  <a:pt x="176" y="13"/>
                  <a:pt x="174" y="12"/>
                </a:cubicBezTo>
                <a:cubicBezTo>
                  <a:pt x="174" y="12"/>
                  <a:pt x="174" y="12"/>
                  <a:pt x="174" y="12"/>
                </a:cubicBezTo>
                <a:cubicBezTo>
                  <a:pt x="173" y="11"/>
                  <a:pt x="171" y="10"/>
                  <a:pt x="170" y="10"/>
                </a:cubicBezTo>
                <a:cubicBezTo>
                  <a:pt x="170" y="10"/>
                  <a:pt x="170" y="10"/>
                  <a:pt x="170" y="9"/>
                </a:cubicBezTo>
                <a:cubicBezTo>
                  <a:pt x="167" y="8"/>
                  <a:pt x="165" y="7"/>
                  <a:pt x="163" y="6"/>
                </a:cubicBezTo>
                <a:cubicBezTo>
                  <a:pt x="162" y="6"/>
                  <a:pt x="162" y="6"/>
                  <a:pt x="162" y="6"/>
                </a:cubicBezTo>
                <a:cubicBezTo>
                  <a:pt x="160" y="5"/>
                  <a:pt x="158" y="4"/>
                  <a:pt x="155" y="4"/>
                </a:cubicBezTo>
                <a:cubicBezTo>
                  <a:pt x="155" y="3"/>
                  <a:pt x="154" y="3"/>
                  <a:pt x="153" y="3"/>
                </a:cubicBezTo>
                <a:cubicBezTo>
                  <a:pt x="151" y="2"/>
                  <a:pt x="149" y="2"/>
                  <a:pt x="147" y="2"/>
                </a:cubicBezTo>
                <a:cubicBezTo>
                  <a:pt x="147" y="1"/>
                  <a:pt x="146" y="1"/>
                  <a:pt x="145" y="1"/>
                </a:cubicBezTo>
                <a:cubicBezTo>
                  <a:pt x="142" y="1"/>
                  <a:pt x="140" y="0"/>
                  <a:pt x="137" y="0"/>
                </a:cubicBezTo>
                <a:cubicBezTo>
                  <a:pt x="135" y="0"/>
                  <a:pt x="133" y="0"/>
                  <a:pt x="131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29" y="0"/>
                  <a:pt x="128" y="0"/>
                  <a:pt x="126" y="0"/>
                </a:cubicBezTo>
                <a:cubicBezTo>
                  <a:pt x="125" y="0"/>
                  <a:pt x="124" y="0"/>
                  <a:pt x="124" y="0"/>
                </a:cubicBezTo>
                <a:cubicBezTo>
                  <a:pt x="122" y="0"/>
                  <a:pt x="120" y="0"/>
                  <a:pt x="118" y="1"/>
                </a:cubicBezTo>
                <a:cubicBezTo>
                  <a:pt x="118" y="1"/>
                  <a:pt x="117" y="1"/>
                  <a:pt x="117" y="1"/>
                </a:cubicBezTo>
                <a:cubicBezTo>
                  <a:pt x="114" y="1"/>
                  <a:pt x="112" y="2"/>
                  <a:pt x="110" y="2"/>
                </a:cubicBezTo>
                <a:cubicBezTo>
                  <a:pt x="109" y="2"/>
                  <a:pt x="109" y="3"/>
                  <a:pt x="108" y="3"/>
                </a:cubicBezTo>
                <a:cubicBezTo>
                  <a:pt x="107" y="3"/>
                  <a:pt x="105" y="4"/>
                  <a:pt x="104" y="4"/>
                </a:cubicBezTo>
                <a:cubicBezTo>
                  <a:pt x="103" y="4"/>
                  <a:pt x="102" y="5"/>
                  <a:pt x="101" y="5"/>
                </a:cubicBezTo>
                <a:cubicBezTo>
                  <a:pt x="100" y="5"/>
                  <a:pt x="99" y="6"/>
                  <a:pt x="97" y="6"/>
                </a:cubicBezTo>
                <a:cubicBezTo>
                  <a:pt x="97" y="7"/>
                  <a:pt x="96" y="7"/>
                  <a:pt x="95" y="8"/>
                </a:cubicBezTo>
                <a:cubicBezTo>
                  <a:pt x="94" y="8"/>
                  <a:pt x="93" y="9"/>
                  <a:pt x="92" y="9"/>
                </a:cubicBezTo>
                <a:cubicBezTo>
                  <a:pt x="91" y="10"/>
                  <a:pt x="90" y="10"/>
                  <a:pt x="89" y="11"/>
                </a:cubicBezTo>
                <a:cubicBezTo>
                  <a:pt x="88" y="11"/>
                  <a:pt x="87" y="12"/>
                  <a:pt x="86" y="13"/>
                </a:cubicBezTo>
                <a:cubicBezTo>
                  <a:pt x="85" y="13"/>
                  <a:pt x="85" y="14"/>
                  <a:pt x="84" y="14"/>
                </a:cubicBezTo>
                <a:cubicBezTo>
                  <a:pt x="83" y="15"/>
                  <a:pt x="82" y="16"/>
                  <a:pt x="81" y="16"/>
                </a:cubicBezTo>
                <a:cubicBezTo>
                  <a:pt x="81" y="17"/>
                  <a:pt x="80" y="17"/>
                  <a:pt x="80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70" y="25"/>
                  <a:pt x="63" y="36"/>
                  <a:pt x="60" y="49"/>
                </a:cubicBezTo>
                <a:cubicBezTo>
                  <a:pt x="21" y="46"/>
                  <a:pt x="21" y="46"/>
                  <a:pt x="21" y="46"/>
                </a:cubicBezTo>
                <a:cubicBezTo>
                  <a:pt x="0" y="320"/>
                  <a:pt x="0" y="320"/>
                  <a:pt x="0" y="320"/>
                </a:cubicBezTo>
                <a:cubicBezTo>
                  <a:pt x="227" y="337"/>
                  <a:pt x="227" y="337"/>
                  <a:pt x="227" y="337"/>
                </a:cubicBezTo>
                <a:cubicBezTo>
                  <a:pt x="249" y="63"/>
                  <a:pt x="249" y="63"/>
                  <a:pt x="249" y="63"/>
                </a:cubicBezTo>
                <a:lnTo>
                  <a:pt x="205" y="60"/>
                </a:lnTo>
                <a:close/>
              </a:path>
            </a:pathLst>
          </a:custGeom>
          <a:solidFill>
            <a:srgbClr val="252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48"/>
          <p:cNvSpPr/>
          <p:nvPr/>
        </p:nvSpPr>
        <p:spPr bwMode="auto">
          <a:xfrm>
            <a:off x="108042" y="6123594"/>
            <a:ext cx="2400301" cy="619125"/>
          </a:xfrm>
          <a:custGeom>
            <a:avLst/>
            <a:gdLst>
              <a:gd name="T0" fmla="*/ 167 w 564"/>
              <a:gd name="T1" fmla="*/ 41 h 143"/>
              <a:gd name="T2" fmla="*/ 93 w 564"/>
              <a:gd name="T3" fmla="*/ 71 h 143"/>
              <a:gd name="T4" fmla="*/ 76 w 564"/>
              <a:gd name="T5" fmla="*/ 78 h 143"/>
              <a:gd name="T6" fmla="*/ 0 w 564"/>
              <a:gd name="T7" fmla="*/ 123 h 143"/>
              <a:gd name="T8" fmla="*/ 0 w 564"/>
              <a:gd name="T9" fmla="*/ 143 h 143"/>
              <a:gd name="T10" fmla="*/ 52 w 564"/>
              <a:gd name="T11" fmla="*/ 127 h 143"/>
              <a:gd name="T12" fmla="*/ 88 w 564"/>
              <a:gd name="T13" fmla="*/ 120 h 143"/>
              <a:gd name="T14" fmla="*/ 214 w 564"/>
              <a:gd name="T15" fmla="*/ 119 h 143"/>
              <a:gd name="T16" fmla="*/ 476 w 564"/>
              <a:gd name="T17" fmla="*/ 109 h 143"/>
              <a:gd name="T18" fmla="*/ 486 w 564"/>
              <a:gd name="T19" fmla="*/ 108 h 143"/>
              <a:gd name="T20" fmla="*/ 478 w 564"/>
              <a:gd name="T21" fmla="*/ 105 h 143"/>
              <a:gd name="T22" fmla="*/ 376 w 564"/>
              <a:gd name="T23" fmla="*/ 76 h 143"/>
              <a:gd name="T24" fmla="*/ 341 w 564"/>
              <a:gd name="T25" fmla="*/ 71 h 143"/>
              <a:gd name="T26" fmla="*/ 171 w 564"/>
              <a:gd name="T27" fmla="*/ 69 h 143"/>
              <a:gd name="T28" fmla="*/ 315 w 564"/>
              <a:gd name="T29" fmla="*/ 24 h 143"/>
              <a:gd name="T30" fmla="*/ 342 w 564"/>
              <a:gd name="T31" fmla="*/ 21 h 143"/>
              <a:gd name="T32" fmla="*/ 508 w 564"/>
              <a:gd name="T33" fmla="*/ 35 h 143"/>
              <a:gd name="T34" fmla="*/ 537 w 564"/>
              <a:gd name="T35" fmla="*/ 38 h 143"/>
              <a:gd name="T36" fmla="*/ 558 w 564"/>
              <a:gd name="T37" fmla="*/ 39 h 143"/>
              <a:gd name="T38" fmla="*/ 535 w 564"/>
              <a:gd name="T39" fmla="*/ 28 h 143"/>
              <a:gd name="T40" fmla="*/ 513 w 564"/>
              <a:gd name="T41" fmla="*/ 22 h 143"/>
              <a:gd name="T42" fmla="*/ 369 w 564"/>
              <a:gd name="T43" fmla="*/ 1 h 143"/>
              <a:gd name="T44" fmla="*/ 369 w 564"/>
              <a:gd name="T45" fmla="*/ 1 h 143"/>
              <a:gd name="T46" fmla="*/ 363 w 564"/>
              <a:gd name="T47" fmla="*/ 1 h 143"/>
              <a:gd name="T48" fmla="*/ 342 w 564"/>
              <a:gd name="T49" fmla="*/ 1 h 143"/>
              <a:gd name="T50" fmla="*/ 206 w 564"/>
              <a:gd name="T51" fmla="*/ 0 h 143"/>
              <a:gd name="T52" fmla="*/ 97 w 564"/>
              <a:gd name="T53" fmla="*/ 16 h 143"/>
              <a:gd name="T54" fmla="*/ 0 w 564"/>
              <a:gd name="T55" fmla="*/ 33 h 143"/>
              <a:gd name="T56" fmla="*/ 0 w 564"/>
              <a:gd name="T57" fmla="*/ 70 h 143"/>
              <a:gd name="T58" fmla="*/ 94 w 564"/>
              <a:gd name="T59" fmla="*/ 53 h 143"/>
              <a:gd name="T60" fmla="*/ 167 w 564"/>
              <a:gd name="T61" fmla="*/ 4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4" h="143">
                <a:moveTo>
                  <a:pt x="167" y="41"/>
                </a:moveTo>
                <a:cubicBezTo>
                  <a:pt x="167" y="41"/>
                  <a:pt x="135" y="52"/>
                  <a:pt x="93" y="71"/>
                </a:cubicBezTo>
                <a:cubicBezTo>
                  <a:pt x="87" y="73"/>
                  <a:pt x="82" y="75"/>
                  <a:pt x="76" y="78"/>
                </a:cubicBezTo>
                <a:cubicBezTo>
                  <a:pt x="54" y="88"/>
                  <a:pt x="25" y="106"/>
                  <a:pt x="0" y="123"/>
                </a:cubicBezTo>
                <a:cubicBezTo>
                  <a:pt x="0" y="143"/>
                  <a:pt x="0" y="143"/>
                  <a:pt x="0" y="143"/>
                </a:cubicBezTo>
                <a:cubicBezTo>
                  <a:pt x="22" y="135"/>
                  <a:pt x="43" y="128"/>
                  <a:pt x="52" y="127"/>
                </a:cubicBezTo>
                <a:cubicBezTo>
                  <a:pt x="59" y="125"/>
                  <a:pt x="72" y="123"/>
                  <a:pt x="88" y="120"/>
                </a:cubicBezTo>
                <a:cubicBezTo>
                  <a:pt x="121" y="114"/>
                  <a:pt x="169" y="109"/>
                  <a:pt x="214" y="119"/>
                </a:cubicBezTo>
                <a:cubicBezTo>
                  <a:pt x="272" y="132"/>
                  <a:pt x="435" y="114"/>
                  <a:pt x="476" y="109"/>
                </a:cubicBezTo>
                <a:cubicBezTo>
                  <a:pt x="482" y="108"/>
                  <a:pt x="486" y="108"/>
                  <a:pt x="486" y="108"/>
                </a:cubicBezTo>
                <a:cubicBezTo>
                  <a:pt x="486" y="108"/>
                  <a:pt x="483" y="107"/>
                  <a:pt x="478" y="105"/>
                </a:cubicBezTo>
                <a:cubicBezTo>
                  <a:pt x="462" y="100"/>
                  <a:pt x="422" y="86"/>
                  <a:pt x="376" y="76"/>
                </a:cubicBezTo>
                <a:cubicBezTo>
                  <a:pt x="366" y="74"/>
                  <a:pt x="354" y="72"/>
                  <a:pt x="341" y="71"/>
                </a:cubicBezTo>
                <a:cubicBezTo>
                  <a:pt x="279" y="64"/>
                  <a:pt x="195" y="67"/>
                  <a:pt x="171" y="69"/>
                </a:cubicBezTo>
                <a:cubicBezTo>
                  <a:pt x="142" y="70"/>
                  <a:pt x="272" y="37"/>
                  <a:pt x="315" y="24"/>
                </a:cubicBezTo>
                <a:cubicBezTo>
                  <a:pt x="321" y="22"/>
                  <a:pt x="330" y="21"/>
                  <a:pt x="342" y="21"/>
                </a:cubicBezTo>
                <a:cubicBezTo>
                  <a:pt x="385" y="20"/>
                  <a:pt x="458" y="29"/>
                  <a:pt x="508" y="35"/>
                </a:cubicBezTo>
                <a:cubicBezTo>
                  <a:pt x="519" y="36"/>
                  <a:pt x="529" y="38"/>
                  <a:pt x="537" y="38"/>
                </a:cubicBezTo>
                <a:cubicBezTo>
                  <a:pt x="547" y="39"/>
                  <a:pt x="555" y="39"/>
                  <a:pt x="558" y="39"/>
                </a:cubicBezTo>
                <a:cubicBezTo>
                  <a:pt x="564" y="37"/>
                  <a:pt x="554" y="33"/>
                  <a:pt x="535" y="28"/>
                </a:cubicBezTo>
                <a:cubicBezTo>
                  <a:pt x="528" y="26"/>
                  <a:pt x="521" y="24"/>
                  <a:pt x="513" y="22"/>
                </a:cubicBezTo>
                <a:cubicBezTo>
                  <a:pt x="471" y="13"/>
                  <a:pt x="411" y="2"/>
                  <a:pt x="369" y="1"/>
                </a:cubicBezTo>
                <a:cubicBezTo>
                  <a:pt x="369" y="1"/>
                  <a:pt x="369" y="1"/>
                  <a:pt x="369" y="1"/>
                </a:cubicBezTo>
                <a:cubicBezTo>
                  <a:pt x="367" y="1"/>
                  <a:pt x="365" y="1"/>
                  <a:pt x="363" y="1"/>
                </a:cubicBezTo>
                <a:cubicBezTo>
                  <a:pt x="356" y="1"/>
                  <a:pt x="349" y="1"/>
                  <a:pt x="342" y="1"/>
                </a:cubicBezTo>
                <a:cubicBezTo>
                  <a:pt x="300" y="1"/>
                  <a:pt x="254" y="1"/>
                  <a:pt x="206" y="0"/>
                </a:cubicBezTo>
                <a:cubicBezTo>
                  <a:pt x="175" y="3"/>
                  <a:pt x="137" y="9"/>
                  <a:pt x="97" y="16"/>
                </a:cubicBezTo>
                <a:cubicBezTo>
                  <a:pt x="66" y="21"/>
                  <a:pt x="33" y="27"/>
                  <a:pt x="0" y="33"/>
                </a:cubicBezTo>
                <a:cubicBezTo>
                  <a:pt x="0" y="70"/>
                  <a:pt x="0" y="70"/>
                  <a:pt x="0" y="70"/>
                </a:cubicBezTo>
                <a:cubicBezTo>
                  <a:pt x="29" y="64"/>
                  <a:pt x="64" y="58"/>
                  <a:pt x="94" y="53"/>
                </a:cubicBezTo>
                <a:cubicBezTo>
                  <a:pt x="135" y="46"/>
                  <a:pt x="167" y="41"/>
                  <a:pt x="167" y="41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52"/>
          <p:cNvSpPr/>
          <p:nvPr/>
        </p:nvSpPr>
        <p:spPr bwMode="auto">
          <a:xfrm>
            <a:off x="5007916" y="6144595"/>
            <a:ext cx="2176167" cy="596793"/>
          </a:xfrm>
          <a:custGeom>
            <a:avLst/>
            <a:gdLst>
              <a:gd name="T0" fmla="*/ 328 w 898"/>
              <a:gd name="T1" fmla="*/ 112 h 244"/>
              <a:gd name="T2" fmla="*/ 256 w 898"/>
              <a:gd name="T3" fmla="*/ 123 h 244"/>
              <a:gd name="T4" fmla="*/ 169 w 898"/>
              <a:gd name="T5" fmla="*/ 164 h 244"/>
              <a:gd name="T6" fmla="*/ 158 w 898"/>
              <a:gd name="T7" fmla="*/ 172 h 244"/>
              <a:gd name="T8" fmla="*/ 150 w 898"/>
              <a:gd name="T9" fmla="*/ 177 h 244"/>
              <a:gd name="T10" fmla="*/ 98 w 898"/>
              <a:gd name="T11" fmla="*/ 204 h 244"/>
              <a:gd name="T12" fmla="*/ 0 w 898"/>
              <a:gd name="T13" fmla="*/ 244 h 244"/>
              <a:gd name="T14" fmla="*/ 100 w 898"/>
              <a:gd name="T15" fmla="*/ 224 h 244"/>
              <a:gd name="T16" fmla="*/ 216 w 898"/>
              <a:gd name="T17" fmla="*/ 171 h 244"/>
              <a:gd name="T18" fmla="*/ 245 w 898"/>
              <a:gd name="T19" fmla="*/ 159 h 244"/>
              <a:gd name="T20" fmla="*/ 346 w 898"/>
              <a:gd name="T21" fmla="*/ 150 h 244"/>
              <a:gd name="T22" fmla="*/ 358 w 898"/>
              <a:gd name="T23" fmla="*/ 151 h 244"/>
              <a:gd name="T24" fmla="*/ 490 w 898"/>
              <a:gd name="T25" fmla="*/ 161 h 244"/>
              <a:gd name="T26" fmla="*/ 619 w 898"/>
              <a:gd name="T27" fmla="*/ 168 h 244"/>
              <a:gd name="T28" fmla="*/ 571 w 898"/>
              <a:gd name="T29" fmla="*/ 142 h 244"/>
              <a:gd name="T30" fmla="*/ 493 w 898"/>
              <a:gd name="T31" fmla="*/ 112 h 244"/>
              <a:gd name="T32" fmla="*/ 592 w 898"/>
              <a:gd name="T33" fmla="*/ 71 h 244"/>
              <a:gd name="T34" fmla="*/ 806 w 898"/>
              <a:gd name="T35" fmla="*/ 72 h 244"/>
              <a:gd name="T36" fmla="*/ 894 w 898"/>
              <a:gd name="T37" fmla="*/ 74 h 244"/>
              <a:gd name="T38" fmla="*/ 851 w 898"/>
              <a:gd name="T39" fmla="*/ 54 h 244"/>
              <a:gd name="T40" fmla="*/ 806 w 898"/>
              <a:gd name="T41" fmla="*/ 48 h 244"/>
              <a:gd name="T42" fmla="*/ 730 w 898"/>
              <a:gd name="T43" fmla="*/ 34 h 244"/>
              <a:gd name="T44" fmla="*/ 534 w 898"/>
              <a:gd name="T45" fmla="*/ 2 h 244"/>
              <a:gd name="T46" fmla="*/ 498 w 898"/>
              <a:gd name="T47" fmla="*/ 1 h 244"/>
              <a:gd name="T48" fmla="*/ 486 w 898"/>
              <a:gd name="T49" fmla="*/ 0 h 244"/>
              <a:gd name="T50" fmla="*/ 430 w 898"/>
              <a:gd name="T51" fmla="*/ 7 h 244"/>
              <a:gd name="T52" fmla="*/ 287 w 898"/>
              <a:gd name="T53" fmla="*/ 45 h 244"/>
              <a:gd name="T54" fmla="*/ 256 w 898"/>
              <a:gd name="T55" fmla="*/ 55 h 244"/>
              <a:gd name="T56" fmla="*/ 298 w 898"/>
              <a:gd name="T57" fmla="*/ 64 h 244"/>
              <a:gd name="T58" fmla="*/ 340 w 898"/>
              <a:gd name="T59" fmla="*/ 60 h 244"/>
              <a:gd name="T60" fmla="*/ 410 w 898"/>
              <a:gd name="T61" fmla="*/ 46 h 244"/>
              <a:gd name="T62" fmla="*/ 490 w 898"/>
              <a:gd name="T63" fmla="*/ 50 h 244"/>
              <a:gd name="T64" fmla="*/ 403 w 898"/>
              <a:gd name="T65" fmla="*/ 101 h 244"/>
              <a:gd name="T66" fmla="*/ 377 w 898"/>
              <a:gd name="T67" fmla="*/ 104 h 244"/>
              <a:gd name="T68" fmla="*/ 328 w 898"/>
              <a:gd name="T69" fmla="*/ 11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98" h="244">
                <a:moveTo>
                  <a:pt x="328" y="112"/>
                </a:moveTo>
                <a:cubicBezTo>
                  <a:pt x="299" y="116"/>
                  <a:pt x="270" y="120"/>
                  <a:pt x="256" y="123"/>
                </a:cubicBezTo>
                <a:cubicBezTo>
                  <a:pt x="230" y="128"/>
                  <a:pt x="197" y="146"/>
                  <a:pt x="169" y="164"/>
                </a:cubicBezTo>
                <a:cubicBezTo>
                  <a:pt x="165" y="167"/>
                  <a:pt x="162" y="169"/>
                  <a:pt x="158" y="172"/>
                </a:cubicBezTo>
                <a:cubicBezTo>
                  <a:pt x="155" y="174"/>
                  <a:pt x="152" y="176"/>
                  <a:pt x="150" y="177"/>
                </a:cubicBezTo>
                <a:cubicBezTo>
                  <a:pt x="140" y="185"/>
                  <a:pt x="120" y="194"/>
                  <a:pt x="98" y="204"/>
                </a:cubicBezTo>
                <a:cubicBezTo>
                  <a:pt x="53" y="224"/>
                  <a:pt x="0" y="244"/>
                  <a:pt x="0" y="244"/>
                </a:cubicBezTo>
                <a:cubicBezTo>
                  <a:pt x="0" y="244"/>
                  <a:pt x="67" y="230"/>
                  <a:pt x="100" y="224"/>
                </a:cubicBezTo>
                <a:cubicBezTo>
                  <a:pt x="133" y="219"/>
                  <a:pt x="178" y="191"/>
                  <a:pt x="216" y="171"/>
                </a:cubicBezTo>
                <a:cubicBezTo>
                  <a:pt x="225" y="167"/>
                  <a:pt x="235" y="163"/>
                  <a:pt x="245" y="159"/>
                </a:cubicBezTo>
                <a:cubicBezTo>
                  <a:pt x="276" y="150"/>
                  <a:pt x="312" y="146"/>
                  <a:pt x="346" y="150"/>
                </a:cubicBezTo>
                <a:cubicBezTo>
                  <a:pt x="350" y="150"/>
                  <a:pt x="354" y="151"/>
                  <a:pt x="358" y="151"/>
                </a:cubicBezTo>
                <a:cubicBezTo>
                  <a:pt x="382" y="155"/>
                  <a:pt x="437" y="158"/>
                  <a:pt x="490" y="161"/>
                </a:cubicBezTo>
                <a:cubicBezTo>
                  <a:pt x="547" y="164"/>
                  <a:pt x="602" y="166"/>
                  <a:pt x="619" y="168"/>
                </a:cubicBezTo>
                <a:cubicBezTo>
                  <a:pt x="636" y="170"/>
                  <a:pt x="606" y="156"/>
                  <a:pt x="571" y="142"/>
                </a:cubicBezTo>
                <a:cubicBezTo>
                  <a:pt x="535" y="127"/>
                  <a:pt x="493" y="112"/>
                  <a:pt x="493" y="112"/>
                </a:cubicBezTo>
                <a:cubicBezTo>
                  <a:pt x="493" y="112"/>
                  <a:pt x="553" y="74"/>
                  <a:pt x="592" y="71"/>
                </a:cubicBezTo>
                <a:cubicBezTo>
                  <a:pt x="617" y="68"/>
                  <a:pt x="726" y="71"/>
                  <a:pt x="806" y="72"/>
                </a:cubicBezTo>
                <a:cubicBezTo>
                  <a:pt x="852" y="73"/>
                  <a:pt x="889" y="74"/>
                  <a:pt x="894" y="74"/>
                </a:cubicBezTo>
                <a:cubicBezTo>
                  <a:pt x="898" y="74"/>
                  <a:pt x="881" y="66"/>
                  <a:pt x="851" y="54"/>
                </a:cubicBezTo>
                <a:cubicBezTo>
                  <a:pt x="836" y="52"/>
                  <a:pt x="820" y="50"/>
                  <a:pt x="806" y="48"/>
                </a:cubicBezTo>
                <a:cubicBezTo>
                  <a:pt x="775" y="44"/>
                  <a:pt x="748" y="39"/>
                  <a:pt x="730" y="34"/>
                </a:cubicBezTo>
                <a:cubicBezTo>
                  <a:pt x="681" y="21"/>
                  <a:pt x="599" y="8"/>
                  <a:pt x="534" y="2"/>
                </a:cubicBezTo>
                <a:cubicBezTo>
                  <a:pt x="521" y="1"/>
                  <a:pt x="509" y="1"/>
                  <a:pt x="498" y="1"/>
                </a:cubicBezTo>
                <a:cubicBezTo>
                  <a:pt x="494" y="0"/>
                  <a:pt x="490" y="0"/>
                  <a:pt x="486" y="0"/>
                </a:cubicBezTo>
                <a:cubicBezTo>
                  <a:pt x="471" y="0"/>
                  <a:pt x="451" y="3"/>
                  <a:pt x="430" y="7"/>
                </a:cubicBezTo>
                <a:cubicBezTo>
                  <a:pt x="381" y="17"/>
                  <a:pt x="322" y="34"/>
                  <a:pt x="287" y="45"/>
                </a:cubicBezTo>
                <a:cubicBezTo>
                  <a:pt x="270" y="51"/>
                  <a:pt x="258" y="54"/>
                  <a:pt x="256" y="55"/>
                </a:cubicBezTo>
                <a:cubicBezTo>
                  <a:pt x="269" y="60"/>
                  <a:pt x="283" y="63"/>
                  <a:pt x="298" y="64"/>
                </a:cubicBezTo>
                <a:cubicBezTo>
                  <a:pt x="312" y="65"/>
                  <a:pt x="326" y="64"/>
                  <a:pt x="340" y="60"/>
                </a:cubicBezTo>
                <a:cubicBezTo>
                  <a:pt x="363" y="51"/>
                  <a:pt x="388" y="47"/>
                  <a:pt x="410" y="46"/>
                </a:cubicBezTo>
                <a:cubicBezTo>
                  <a:pt x="445" y="44"/>
                  <a:pt x="475" y="47"/>
                  <a:pt x="490" y="50"/>
                </a:cubicBezTo>
                <a:cubicBezTo>
                  <a:pt x="514" y="55"/>
                  <a:pt x="403" y="101"/>
                  <a:pt x="403" y="101"/>
                </a:cubicBezTo>
                <a:cubicBezTo>
                  <a:pt x="403" y="101"/>
                  <a:pt x="393" y="102"/>
                  <a:pt x="377" y="104"/>
                </a:cubicBezTo>
                <a:cubicBezTo>
                  <a:pt x="363" y="106"/>
                  <a:pt x="345" y="109"/>
                  <a:pt x="328" y="112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40"/>
          <p:cNvSpPr/>
          <p:nvPr/>
        </p:nvSpPr>
        <p:spPr bwMode="auto">
          <a:xfrm>
            <a:off x="10324128" y="6272418"/>
            <a:ext cx="1867872" cy="426274"/>
          </a:xfrm>
          <a:custGeom>
            <a:avLst/>
            <a:gdLst>
              <a:gd name="T0" fmla="*/ 268 w 686"/>
              <a:gd name="T1" fmla="*/ 67 h 154"/>
              <a:gd name="T2" fmla="*/ 121 w 686"/>
              <a:gd name="T3" fmla="*/ 66 h 154"/>
              <a:gd name="T4" fmla="*/ 104 w 686"/>
              <a:gd name="T5" fmla="*/ 71 h 154"/>
              <a:gd name="T6" fmla="*/ 45 w 686"/>
              <a:gd name="T7" fmla="*/ 103 h 154"/>
              <a:gd name="T8" fmla="*/ 0 w 686"/>
              <a:gd name="T9" fmla="*/ 132 h 154"/>
              <a:gd name="T10" fmla="*/ 117 w 686"/>
              <a:gd name="T11" fmla="*/ 107 h 154"/>
              <a:gd name="T12" fmla="*/ 296 w 686"/>
              <a:gd name="T13" fmla="*/ 113 h 154"/>
              <a:gd name="T14" fmla="*/ 470 w 686"/>
              <a:gd name="T15" fmla="*/ 97 h 154"/>
              <a:gd name="T16" fmla="*/ 686 w 686"/>
              <a:gd name="T17" fmla="*/ 154 h 154"/>
              <a:gd name="T18" fmla="*/ 686 w 686"/>
              <a:gd name="T19" fmla="*/ 46 h 154"/>
              <a:gd name="T20" fmla="*/ 581 w 686"/>
              <a:gd name="T21" fmla="*/ 36 h 154"/>
              <a:gd name="T22" fmla="*/ 460 w 686"/>
              <a:gd name="T23" fmla="*/ 13 h 154"/>
              <a:gd name="T24" fmla="*/ 392 w 686"/>
              <a:gd name="T25" fmla="*/ 0 h 154"/>
              <a:gd name="T26" fmla="*/ 352 w 686"/>
              <a:gd name="T27" fmla="*/ 10 h 154"/>
              <a:gd name="T28" fmla="*/ 315 w 686"/>
              <a:gd name="T29" fmla="*/ 20 h 154"/>
              <a:gd name="T30" fmla="*/ 345 w 686"/>
              <a:gd name="T31" fmla="*/ 24 h 154"/>
              <a:gd name="T32" fmla="*/ 428 w 686"/>
              <a:gd name="T33" fmla="*/ 35 h 154"/>
              <a:gd name="T34" fmla="*/ 329 w 686"/>
              <a:gd name="T35" fmla="*/ 55 h 154"/>
              <a:gd name="T36" fmla="*/ 268 w 686"/>
              <a:gd name="T37" fmla="*/ 6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6" h="154">
                <a:moveTo>
                  <a:pt x="268" y="67"/>
                </a:moveTo>
                <a:cubicBezTo>
                  <a:pt x="208" y="78"/>
                  <a:pt x="144" y="66"/>
                  <a:pt x="121" y="66"/>
                </a:cubicBezTo>
                <a:cubicBezTo>
                  <a:pt x="117" y="66"/>
                  <a:pt x="111" y="68"/>
                  <a:pt x="104" y="71"/>
                </a:cubicBezTo>
                <a:cubicBezTo>
                  <a:pt x="88" y="78"/>
                  <a:pt x="65" y="91"/>
                  <a:pt x="45" y="103"/>
                </a:cubicBezTo>
                <a:cubicBezTo>
                  <a:pt x="21" y="118"/>
                  <a:pt x="0" y="132"/>
                  <a:pt x="0" y="132"/>
                </a:cubicBezTo>
                <a:cubicBezTo>
                  <a:pt x="0" y="132"/>
                  <a:pt x="74" y="105"/>
                  <a:pt x="117" y="107"/>
                </a:cubicBezTo>
                <a:cubicBezTo>
                  <a:pt x="161" y="109"/>
                  <a:pt x="236" y="132"/>
                  <a:pt x="296" y="113"/>
                </a:cubicBezTo>
                <a:cubicBezTo>
                  <a:pt x="356" y="93"/>
                  <a:pt x="446" y="95"/>
                  <a:pt x="470" y="97"/>
                </a:cubicBezTo>
                <a:cubicBezTo>
                  <a:pt x="486" y="98"/>
                  <a:pt x="607" y="133"/>
                  <a:pt x="686" y="154"/>
                </a:cubicBezTo>
                <a:cubicBezTo>
                  <a:pt x="686" y="46"/>
                  <a:pt x="686" y="46"/>
                  <a:pt x="686" y="46"/>
                </a:cubicBezTo>
                <a:cubicBezTo>
                  <a:pt x="653" y="43"/>
                  <a:pt x="617" y="40"/>
                  <a:pt x="581" y="36"/>
                </a:cubicBezTo>
                <a:cubicBezTo>
                  <a:pt x="541" y="32"/>
                  <a:pt x="499" y="25"/>
                  <a:pt x="460" y="13"/>
                </a:cubicBezTo>
                <a:cubicBezTo>
                  <a:pt x="439" y="6"/>
                  <a:pt x="416" y="2"/>
                  <a:pt x="392" y="0"/>
                </a:cubicBezTo>
                <a:cubicBezTo>
                  <a:pt x="377" y="4"/>
                  <a:pt x="363" y="7"/>
                  <a:pt x="352" y="10"/>
                </a:cubicBezTo>
                <a:cubicBezTo>
                  <a:pt x="330" y="16"/>
                  <a:pt x="315" y="20"/>
                  <a:pt x="315" y="20"/>
                </a:cubicBezTo>
                <a:cubicBezTo>
                  <a:pt x="345" y="24"/>
                  <a:pt x="345" y="24"/>
                  <a:pt x="345" y="24"/>
                </a:cubicBezTo>
                <a:cubicBezTo>
                  <a:pt x="428" y="35"/>
                  <a:pt x="428" y="35"/>
                  <a:pt x="428" y="35"/>
                </a:cubicBezTo>
                <a:cubicBezTo>
                  <a:pt x="428" y="35"/>
                  <a:pt x="380" y="45"/>
                  <a:pt x="329" y="55"/>
                </a:cubicBezTo>
                <a:cubicBezTo>
                  <a:pt x="308" y="59"/>
                  <a:pt x="287" y="63"/>
                  <a:pt x="268" y="67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250117" y="6047629"/>
            <a:ext cx="833438" cy="619125"/>
            <a:chOff x="501650" y="5556249"/>
            <a:chExt cx="833438" cy="619125"/>
          </a:xfrm>
        </p:grpSpPr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501650" y="5556249"/>
              <a:ext cx="833438" cy="619125"/>
            </a:xfrm>
            <a:custGeom>
              <a:avLst/>
              <a:gdLst>
                <a:gd name="T0" fmla="*/ 124 w 194"/>
                <a:gd name="T1" fmla="*/ 81 h 143"/>
                <a:gd name="T2" fmla="*/ 89 w 194"/>
                <a:gd name="T3" fmla="*/ 47 h 143"/>
                <a:gd name="T4" fmla="*/ 111 w 194"/>
                <a:gd name="T5" fmla="*/ 37 h 143"/>
                <a:gd name="T6" fmla="*/ 130 w 194"/>
                <a:gd name="T7" fmla="*/ 51 h 143"/>
                <a:gd name="T8" fmla="*/ 124 w 194"/>
                <a:gd name="T9" fmla="*/ 81 h 143"/>
                <a:gd name="T10" fmla="*/ 161 w 194"/>
                <a:gd name="T11" fmla="*/ 73 h 143"/>
                <a:gd name="T12" fmla="*/ 154 w 194"/>
                <a:gd name="T13" fmla="*/ 91 h 143"/>
                <a:gd name="T14" fmla="*/ 157 w 194"/>
                <a:gd name="T15" fmla="*/ 99 h 143"/>
                <a:gd name="T16" fmla="*/ 164 w 194"/>
                <a:gd name="T17" fmla="*/ 91 h 143"/>
                <a:gd name="T18" fmla="*/ 170 w 194"/>
                <a:gd name="T19" fmla="*/ 97 h 143"/>
                <a:gd name="T20" fmla="*/ 168 w 194"/>
                <a:gd name="T21" fmla="*/ 78 h 143"/>
                <a:gd name="T22" fmla="*/ 161 w 194"/>
                <a:gd name="T23" fmla="*/ 73 h 143"/>
                <a:gd name="T24" fmla="*/ 137 w 194"/>
                <a:gd name="T25" fmla="*/ 24 h 143"/>
                <a:gd name="T26" fmla="*/ 72 w 194"/>
                <a:gd name="T27" fmla="*/ 4 h 143"/>
                <a:gd name="T28" fmla="*/ 7 w 194"/>
                <a:gd name="T29" fmla="*/ 57 h 143"/>
                <a:gd name="T30" fmla="*/ 34 w 194"/>
                <a:gd name="T31" fmla="*/ 124 h 143"/>
                <a:gd name="T32" fmla="*/ 82 w 194"/>
                <a:gd name="T33" fmla="*/ 116 h 143"/>
                <a:gd name="T34" fmla="*/ 109 w 194"/>
                <a:gd name="T35" fmla="*/ 117 h 143"/>
                <a:gd name="T36" fmla="*/ 125 w 194"/>
                <a:gd name="T37" fmla="*/ 106 h 143"/>
                <a:gd name="T38" fmla="*/ 131 w 194"/>
                <a:gd name="T39" fmla="*/ 134 h 143"/>
                <a:gd name="T40" fmla="*/ 135 w 194"/>
                <a:gd name="T41" fmla="*/ 141 h 143"/>
                <a:gd name="T42" fmla="*/ 145 w 194"/>
                <a:gd name="T43" fmla="*/ 140 h 143"/>
                <a:gd name="T44" fmla="*/ 150 w 194"/>
                <a:gd name="T45" fmla="*/ 143 h 143"/>
                <a:gd name="T46" fmla="*/ 158 w 194"/>
                <a:gd name="T47" fmla="*/ 140 h 143"/>
                <a:gd name="T48" fmla="*/ 165 w 194"/>
                <a:gd name="T49" fmla="*/ 141 h 143"/>
                <a:gd name="T50" fmla="*/ 170 w 194"/>
                <a:gd name="T51" fmla="*/ 138 h 143"/>
                <a:gd name="T52" fmla="*/ 178 w 194"/>
                <a:gd name="T53" fmla="*/ 138 h 143"/>
                <a:gd name="T54" fmla="*/ 184 w 194"/>
                <a:gd name="T55" fmla="*/ 136 h 143"/>
                <a:gd name="T56" fmla="*/ 191 w 194"/>
                <a:gd name="T57" fmla="*/ 135 h 143"/>
                <a:gd name="T58" fmla="*/ 193 w 194"/>
                <a:gd name="T59" fmla="*/ 128 h 143"/>
                <a:gd name="T60" fmla="*/ 173 w 194"/>
                <a:gd name="T61" fmla="*/ 96 h 143"/>
                <a:gd name="T62" fmla="*/ 170 w 194"/>
                <a:gd name="T63" fmla="*/ 72 h 143"/>
                <a:gd name="T64" fmla="*/ 160 w 194"/>
                <a:gd name="T65" fmla="*/ 60 h 143"/>
                <a:gd name="T66" fmla="*/ 154 w 194"/>
                <a:gd name="T67" fmla="*/ 34 h 143"/>
                <a:gd name="T68" fmla="*/ 137 w 194"/>
                <a:gd name="T69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143">
                  <a:moveTo>
                    <a:pt x="124" y="81"/>
                  </a:moveTo>
                  <a:cubicBezTo>
                    <a:pt x="99" y="106"/>
                    <a:pt x="80" y="58"/>
                    <a:pt x="89" y="47"/>
                  </a:cubicBezTo>
                  <a:cubicBezTo>
                    <a:pt x="98" y="37"/>
                    <a:pt x="108" y="37"/>
                    <a:pt x="111" y="37"/>
                  </a:cubicBezTo>
                  <a:cubicBezTo>
                    <a:pt x="111" y="37"/>
                    <a:pt x="125" y="38"/>
                    <a:pt x="130" y="51"/>
                  </a:cubicBezTo>
                  <a:cubicBezTo>
                    <a:pt x="134" y="64"/>
                    <a:pt x="137" y="69"/>
                    <a:pt x="124" y="81"/>
                  </a:cubicBezTo>
                  <a:close/>
                  <a:moveTo>
                    <a:pt x="161" y="73"/>
                  </a:moveTo>
                  <a:cubicBezTo>
                    <a:pt x="160" y="79"/>
                    <a:pt x="155" y="86"/>
                    <a:pt x="154" y="91"/>
                  </a:cubicBezTo>
                  <a:cubicBezTo>
                    <a:pt x="154" y="97"/>
                    <a:pt x="155" y="101"/>
                    <a:pt x="157" y="99"/>
                  </a:cubicBezTo>
                  <a:cubicBezTo>
                    <a:pt x="159" y="97"/>
                    <a:pt x="163" y="91"/>
                    <a:pt x="164" y="91"/>
                  </a:cubicBezTo>
                  <a:cubicBezTo>
                    <a:pt x="165" y="91"/>
                    <a:pt x="172" y="98"/>
                    <a:pt x="170" y="97"/>
                  </a:cubicBezTo>
                  <a:cubicBezTo>
                    <a:pt x="168" y="96"/>
                    <a:pt x="170" y="83"/>
                    <a:pt x="168" y="78"/>
                  </a:cubicBezTo>
                  <a:cubicBezTo>
                    <a:pt x="167" y="73"/>
                    <a:pt x="161" y="73"/>
                    <a:pt x="161" y="73"/>
                  </a:cubicBezTo>
                  <a:close/>
                  <a:moveTo>
                    <a:pt x="137" y="24"/>
                  </a:moveTo>
                  <a:cubicBezTo>
                    <a:pt x="137" y="24"/>
                    <a:pt x="115" y="0"/>
                    <a:pt x="72" y="4"/>
                  </a:cubicBezTo>
                  <a:cubicBezTo>
                    <a:pt x="28" y="7"/>
                    <a:pt x="13" y="32"/>
                    <a:pt x="7" y="57"/>
                  </a:cubicBezTo>
                  <a:cubicBezTo>
                    <a:pt x="0" y="83"/>
                    <a:pt x="7" y="110"/>
                    <a:pt x="34" y="124"/>
                  </a:cubicBezTo>
                  <a:cubicBezTo>
                    <a:pt x="61" y="138"/>
                    <a:pt x="72" y="121"/>
                    <a:pt x="82" y="116"/>
                  </a:cubicBezTo>
                  <a:cubicBezTo>
                    <a:pt x="92" y="112"/>
                    <a:pt x="104" y="116"/>
                    <a:pt x="109" y="117"/>
                  </a:cubicBezTo>
                  <a:cubicBezTo>
                    <a:pt x="115" y="118"/>
                    <a:pt x="125" y="106"/>
                    <a:pt x="125" y="106"/>
                  </a:cubicBezTo>
                  <a:cubicBezTo>
                    <a:pt x="125" y="106"/>
                    <a:pt x="130" y="128"/>
                    <a:pt x="131" y="134"/>
                  </a:cubicBezTo>
                  <a:cubicBezTo>
                    <a:pt x="131" y="140"/>
                    <a:pt x="131" y="141"/>
                    <a:pt x="135" y="141"/>
                  </a:cubicBezTo>
                  <a:cubicBezTo>
                    <a:pt x="140" y="141"/>
                    <a:pt x="142" y="141"/>
                    <a:pt x="145" y="140"/>
                  </a:cubicBezTo>
                  <a:cubicBezTo>
                    <a:pt x="148" y="140"/>
                    <a:pt x="149" y="142"/>
                    <a:pt x="150" y="143"/>
                  </a:cubicBezTo>
                  <a:cubicBezTo>
                    <a:pt x="151" y="143"/>
                    <a:pt x="156" y="137"/>
                    <a:pt x="158" y="140"/>
                  </a:cubicBezTo>
                  <a:cubicBezTo>
                    <a:pt x="161" y="142"/>
                    <a:pt x="163" y="142"/>
                    <a:pt x="165" y="141"/>
                  </a:cubicBezTo>
                  <a:cubicBezTo>
                    <a:pt x="168" y="140"/>
                    <a:pt x="168" y="138"/>
                    <a:pt x="170" y="138"/>
                  </a:cubicBezTo>
                  <a:cubicBezTo>
                    <a:pt x="173" y="138"/>
                    <a:pt x="174" y="138"/>
                    <a:pt x="178" y="138"/>
                  </a:cubicBezTo>
                  <a:cubicBezTo>
                    <a:pt x="182" y="139"/>
                    <a:pt x="181" y="137"/>
                    <a:pt x="184" y="136"/>
                  </a:cubicBezTo>
                  <a:cubicBezTo>
                    <a:pt x="187" y="135"/>
                    <a:pt x="189" y="137"/>
                    <a:pt x="191" y="135"/>
                  </a:cubicBezTo>
                  <a:cubicBezTo>
                    <a:pt x="194" y="133"/>
                    <a:pt x="194" y="131"/>
                    <a:pt x="193" y="128"/>
                  </a:cubicBezTo>
                  <a:cubicBezTo>
                    <a:pt x="192" y="125"/>
                    <a:pt x="174" y="100"/>
                    <a:pt x="173" y="96"/>
                  </a:cubicBezTo>
                  <a:cubicBezTo>
                    <a:pt x="171" y="92"/>
                    <a:pt x="173" y="77"/>
                    <a:pt x="170" y="72"/>
                  </a:cubicBezTo>
                  <a:cubicBezTo>
                    <a:pt x="168" y="67"/>
                    <a:pt x="160" y="63"/>
                    <a:pt x="160" y="60"/>
                  </a:cubicBezTo>
                  <a:cubicBezTo>
                    <a:pt x="160" y="56"/>
                    <a:pt x="158" y="39"/>
                    <a:pt x="154" y="34"/>
                  </a:cubicBezTo>
                  <a:cubicBezTo>
                    <a:pt x="150" y="29"/>
                    <a:pt x="137" y="24"/>
                    <a:pt x="137" y="24"/>
                  </a:cubicBezTo>
                  <a:close/>
                </a:path>
              </a:pathLst>
            </a:custGeom>
            <a:solidFill>
              <a:srgbClr val="444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561975" y="5962649"/>
              <a:ext cx="760413" cy="212725"/>
            </a:xfrm>
            <a:custGeom>
              <a:avLst/>
              <a:gdLst>
                <a:gd name="T0" fmla="*/ 111 w 177"/>
                <a:gd name="T1" fmla="*/ 12 h 49"/>
                <a:gd name="T2" fmla="*/ 116 w 177"/>
                <a:gd name="T3" fmla="*/ 35 h 49"/>
                <a:gd name="T4" fmla="*/ 117 w 177"/>
                <a:gd name="T5" fmla="*/ 40 h 49"/>
                <a:gd name="T6" fmla="*/ 121 w 177"/>
                <a:gd name="T7" fmla="*/ 47 h 49"/>
                <a:gd name="T8" fmla="*/ 131 w 177"/>
                <a:gd name="T9" fmla="*/ 46 h 49"/>
                <a:gd name="T10" fmla="*/ 136 w 177"/>
                <a:gd name="T11" fmla="*/ 49 h 49"/>
                <a:gd name="T12" fmla="*/ 144 w 177"/>
                <a:gd name="T13" fmla="*/ 46 h 49"/>
                <a:gd name="T14" fmla="*/ 151 w 177"/>
                <a:gd name="T15" fmla="*/ 47 h 49"/>
                <a:gd name="T16" fmla="*/ 156 w 177"/>
                <a:gd name="T17" fmla="*/ 44 h 49"/>
                <a:gd name="T18" fmla="*/ 164 w 177"/>
                <a:gd name="T19" fmla="*/ 44 h 49"/>
                <a:gd name="T20" fmla="*/ 170 w 177"/>
                <a:gd name="T21" fmla="*/ 42 h 49"/>
                <a:gd name="T22" fmla="*/ 177 w 177"/>
                <a:gd name="T23" fmla="*/ 41 h 49"/>
                <a:gd name="T24" fmla="*/ 176 w 177"/>
                <a:gd name="T25" fmla="*/ 38 h 49"/>
                <a:gd name="T26" fmla="*/ 172 w 177"/>
                <a:gd name="T27" fmla="*/ 37 h 49"/>
                <a:gd name="T28" fmla="*/ 164 w 177"/>
                <a:gd name="T29" fmla="*/ 37 h 49"/>
                <a:gd name="T30" fmla="*/ 157 w 177"/>
                <a:gd name="T31" fmla="*/ 36 h 49"/>
                <a:gd name="T32" fmla="*/ 157 w 177"/>
                <a:gd name="T33" fmla="*/ 36 h 49"/>
                <a:gd name="T34" fmla="*/ 147 w 177"/>
                <a:gd name="T35" fmla="*/ 42 h 49"/>
                <a:gd name="T36" fmla="*/ 139 w 177"/>
                <a:gd name="T37" fmla="*/ 42 h 49"/>
                <a:gd name="T38" fmla="*/ 128 w 177"/>
                <a:gd name="T39" fmla="*/ 39 h 49"/>
                <a:gd name="T40" fmla="*/ 125 w 177"/>
                <a:gd name="T41" fmla="*/ 35 h 49"/>
                <a:gd name="T42" fmla="*/ 121 w 177"/>
                <a:gd name="T43" fmla="*/ 21 h 49"/>
                <a:gd name="T44" fmla="*/ 123 w 177"/>
                <a:gd name="T45" fmla="*/ 0 h 49"/>
                <a:gd name="T46" fmla="*/ 101 w 177"/>
                <a:gd name="T47" fmla="*/ 14 h 49"/>
                <a:gd name="T48" fmla="*/ 80 w 177"/>
                <a:gd name="T49" fmla="*/ 10 h 49"/>
                <a:gd name="T50" fmla="*/ 60 w 177"/>
                <a:gd name="T51" fmla="*/ 17 h 49"/>
                <a:gd name="T52" fmla="*/ 26 w 177"/>
                <a:gd name="T53" fmla="*/ 28 h 49"/>
                <a:gd name="T54" fmla="*/ 7 w 177"/>
                <a:gd name="T55" fmla="*/ 19 h 49"/>
                <a:gd name="T56" fmla="*/ 0 w 177"/>
                <a:gd name="T57" fmla="*/ 13 h 49"/>
                <a:gd name="T58" fmla="*/ 5 w 177"/>
                <a:gd name="T59" fmla="*/ 19 h 49"/>
                <a:gd name="T60" fmla="*/ 20 w 177"/>
                <a:gd name="T61" fmla="*/ 30 h 49"/>
                <a:gd name="T62" fmla="*/ 31 w 177"/>
                <a:gd name="T63" fmla="*/ 35 h 49"/>
                <a:gd name="T64" fmla="*/ 47 w 177"/>
                <a:gd name="T65" fmla="*/ 34 h 49"/>
                <a:gd name="T66" fmla="*/ 68 w 177"/>
                <a:gd name="T67" fmla="*/ 22 h 49"/>
                <a:gd name="T68" fmla="*/ 95 w 177"/>
                <a:gd name="T69" fmla="*/ 23 h 49"/>
                <a:gd name="T70" fmla="*/ 111 w 177"/>
                <a:gd name="T7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49">
                  <a:moveTo>
                    <a:pt x="111" y="12"/>
                  </a:moveTo>
                  <a:cubicBezTo>
                    <a:pt x="111" y="12"/>
                    <a:pt x="114" y="26"/>
                    <a:pt x="116" y="35"/>
                  </a:cubicBezTo>
                  <a:cubicBezTo>
                    <a:pt x="116" y="37"/>
                    <a:pt x="116" y="39"/>
                    <a:pt x="117" y="40"/>
                  </a:cubicBezTo>
                  <a:cubicBezTo>
                    <a:pt x="117" y="46"/>
                    <a:pt x="117" y="47"/>
                    <a:pt x="121" y="47"/>
                  </a:cubicBezTo>
                  <a:cubicBezTo>
                    <a:pt x="126" y="47"/>
                    <a:pt x="128" y="47"/>
                    <a:pt x="131" y="46"/>
                  </a:cubicBezTo>
                  <a:cubicBezTo>
                    <a:pt x="134" y="46"/>
                    <a:pt x="135" y="48"/>
                    <a:pt x="136" y="49"/>
                  </a:cubicBezTo>
                  <a:cubicBezTo>
                    <a:pt x="137" y="49"/>
                    <a:pt x="142" y="43"/>
                    <a:pt x="144" y="46"/>
                  </a:cubicBezTo>
                  <a:cubicBezTo>
                    <a:pt x="147" y="48"/>
                    <a:pt x="149" y="48"/>
                    <a:pt x="151" y="47"/>
                  </a:cubicBezTo>
                  <a:cubicBezTo>
                    <a:pt x="154" y="46"/>
                    <a:pt x="154" y="44"/>
                    <a:pt x="156" y="44"/>
                  </a:cubicBezTo>
                  <a:cubicBezTo>
                    <a:pt x="159" y="44"/>
                    <a:pt x="160" y="44"/>
                    <a:pt x="164" y="44"/>
                  </a:cubicBezTo>
                  <a:cubicBezTo>
                    <a:pt x="168" y="45"/>
                    <a:pt x="167" y="43"/>
                    <a:pt x="170" y="42"/>
                  </a:cubicBezTo>
                  <a:cubicBezTo>
                    <a:pt x="173" y="41"/>
                    <a:pt x="175" y="43"/>
                    <a:pt x="177" y="41"/>
                  </a:cubicBezTo>
                  <a:cubicBezTo>
                    <a:pt x="177" y="39"/>
                    <a:pt x="177" y="38"/>
                    <a:pt x="176" y="38"/>
                  </a:cubicBezTo>
                  <a:cubicBezTo>
                    <a:pt x="174" y="36"/>
                    <a:pt x="172" y="37"/>
                    <a:pt x="172" y="37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4" y="36"/>
                    <a:pt x="149" y="41"/>
                    <a:pt x="147" y="42"/>
                  </a:cubicBezTo>
                  <a:cubicBezTo>
                    <a:pt x="145" y="43"/>
                    <a:pt x="142" y="42"/>
                    <a:pt x="139" y="42"/>
                  </a:cubicBezTo>
                  <a:cubicBezTo>
                    <a:pt x="135" y="42"/>
                    <a:pt x="129" y="41"/>
                    <a:pt x="128" y="39"/>
                  </a:cubicBezTo>
                  <a:cubicBezTo>
                    <a:pt x="127" y="39"/>
                    <a:pt x="126" y="38"/>
                    <a:pt x="125" y="35"/>
                  </a:cubicBezTo>
                  <a:cubicBezTo>
                    <a:pt x="124" y="33"/>
                    <a:pt x="123" y="28"/>
                    <a:pt x="121" y="21"/>
                  </a:cubicBezTo>
                  <a:cubicBezTo>
                    <a:pt x="118" y="7"/>
                    <a:pt x="123" y="0"/>
                    <a:pt x="123" y="0"/>
                  </a:cubicBezTo>
                  <a:cubicBezTo>
                    <a:pt x="123" y="0"/>
                    <a:pt x="105" y="11"/>
                    <a:pt x="101" y="14"/>
                  </a:cubicBezTo>
                  <a:cubicBezTo>
                    <a:pt x="96" y="16"/>
                    <a:pt x="88" y="11"/>
                    <a:pt x="80" y="10"/>
                  </a:cubicBezTo>
                  <a:cubicBezTo>
                    <a:pt x="71" y="8"/>
                    <a:pt x="67" y="11"/>
                    <a:pt x="60" y="17"/>
                  </a:cubicBezTo>
                  <a:cubicBezTo>
                    <a:pt x="53" y="23"/>
                    <a:pt x="45" y="31"/>
                    <a:pt x="26" y="28"/>
                  </a:cubicBezTo>
                  <a:cubicBezTo>
                    <a:pt x="20" y="27"/>
                    <a:pt x="14" y="24"/>
                    <a:pt x="7" y="19"/>
                  </a:cubicBezTo>
                  <a:cubicBezTo>
                    <a:pt x="5" y="17"/>
                    <a:pt x="2" y="15"/>
                    <a:pt x="0" y="13"/>
                  </a:cubicBezTo>
                  <a:cubicBezTo>
                    <a:pt x="1" y="16"/>
                    <a:pt x="3" y="18"/>
                    <a:pt x="5" y="19"/>
                  </a:cubicBezTo>
                  <a:cubicBezTo>
                    <a:pt x="9" y="24"/>
                    <a:pt x="14" y="27"/>
                    <a:pt x="20" y="30"/>
                  </a:cubicBezTo>
                  <a:cubicBezTo>
                    <a:pt x="24" y="32"/>
                    <a:pt x="27" y="34"/>
                    <a:pt x="31" y="35"/>
                  </a:cubicBezTo>
                  <a:cubicBezTo>
                    <a:pt x="37" y="36"/>
                    <a:pt x="43" y="36"/>
                    <a:pt x="47" y="34"/>
                  </a:cubicBezTo>
                  <a:cubicBezTo>
                    <a:pt x="56" y="32"/>
                    <a:pt x="62" y="25"/>
                    <a:pt x="68" y="22"/>
                  </a:cubicBezTo>
                  <a:cubicBezTo>
                    <a:pt x="78" y="18"/>
                    <a:pt x="90" y="22"/>
                    <a:pt x="95" y="23"/>
                  </a:cubicBezTo>
                  <a:cubicBezTo>
                    <a:pt x="101" y="24"/>
                    <a:pt x="111" y="12"/>
                    <a:pt x="111" y="12"/>
                  </a:cubicBezTo>
                  <a:close/>
                </a:path>
              </a:pathLst>
            </a:custGeom>
            <a:solidFill>
              <a:srgbClr val="3B4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Freeform 9"/>
          <p:cNvSpPr>
            <a:spLocks noEditPoints="1"/>
          </p:cNvSpPr>
          <p:nvPr/>
        </p:nvSpPr>
        <p:spPr bwMode="auto">
          <a:xfrm>
            <a:off x="4166563" y="5321026"/>
            <a:ext cx="1049245" cy="1345728"/>
          </a:xfrm>
          <a:custGeom>
            <a:avLst/>
            <a:gdLst>
              <a:gd name="T0" fmla="*/ 460 w 593"/>
              <a:gd name="T1" fmla="*/ 68 h 761"/>
              <a:gd name="T2" fmla="*/ 496 w 593"/>
              <a:gd name="T3" fmla="*/ 220 h 761"/>
              <a:gd name="T4" fmla="*/ 478 w 593"/>
              <a:gd name="T5" fmla="*/ 197 h 761"/>
              <a:gd name="T6" fmla="*/ 472 w 593"/>
              <a:gd name="T7" fmla="*/ 235 h 761"/>
              <a:gd name="T8" fmla="*/ 439 w 593"/>
              <a:gd name="T9" fmla="*/ 246 h 761"/>
              <a:gd name="T10" fmla="*/ 420 w 593"/>
              <a:gd name="T11" fmla="*/ 223 h 761"/>
              <a:gd name="T12" fmla="*/ 412 w 593"/>
              <a:gd name="T13" fmla="*/ 253 h 761"/>
              <a:gd name="T14" fmla="*/ 381 w 593"/>
              <a:gd name="T15" fmla="*/ 250 h 761"/>
              <a:gd name="T16" fmla="*/ 354 w 593"/>
              <a:gd name="T17" fmla="*/ 194 h 761"/>
              <a:gd name="T18" fmla="*/ 362 w 593"/>
              <a:gd name="T19" fmla="*/ 125 h 761"/>
              <a:gd name="T20" fmla="*/ 366 w 593"/>
              <a:gd name="T21" fmla="*/ 94 h 761"/>
              <a:gd name="T22" fmla="*/ 382 w 593"/>
              <a:gd name="T23" fmla="*/ 109 h 761"/>
              <a:gd name="T24" fmla="*/ 395 w 593"/>
              <a:gd name="T25" fmla="*/ 124 h 761"/>
              <a:gd name="T26" fmla="*/ 403 w 593"/>
              <a:gd name="T27" fmla="*/ 86 h 761"/>
              <a:gd name="T28" fmla="*/ 435 w 593"/>
              <a:gd name="T29" fmla="*/ 84 h 761"/>
              <a:gd name="T30" fmla="*/ 455 w 593"/>
              <a:gd name="T31" fmla="*/ 112 h 761"/>
              <a:gd name="T32" fmla="*/ 359 w 593"/>
              <a:gd name="T33" fmla="*/ 70 h 761"/>
              <a:gd name="T34" fmla="*/ 370 w 593"/>
              <a:gd name="T35" fmla="*/ 56 h 761"/>
              <a:gd name="T36" fmla="*/ 372 w 593"/>
              <a:gd name="T37" fmla="*/ 78 h 761"/>
              <a:gd name="T38" fmla="*/ 446 w 593"/>
              <a:gd name="T39" fmla="*/ 58 h 761"/>
              <a:gd name="T40" fmla="*/ 443 w 593"/>
              <a:gd name="T41" fmla="*/ 35 h 761"/>
              <a:gd name="T42" fmla="*/ 455 w 593"/>
              <a:gd name="T43" fmla="*/ 44 h 761"/>
              <a:gd name="T44" fmla="*/ 446 w 593"/>
              <a:gd name="T45" fmla="*/ 58 h 761"/>
              <a:gd name="T46" fmla="*/ 305 w 593"/>
              <a:gd name="T47" fmla="*/ 59 h 761"/>
              <a:gd name="T48" fmla="*/ 332 w 593"/>
              <a:gd name="T49" fmla="*/ 317 h 761"/>
              <a:gd name="T50" fmla="*/ 258 w 593"/>
              <a:gd name="T51" fmla="*/ 446 h 761"/>
              <a:gd name="T52" fmla="*/ 286 w 593"/>
              <a:gd name="T53" fmla="*/ 398 h 761"/>
              <a:gd name="T54" fmla="*/ 348 w 593"/>
              <a:gd name="T55" fmla="*/ 355 h 761"/>
              <a:gd name="T56" fmla="*/ 348 w 593"/>
              <a:gd name="T57" fmla="*/ 355 h 761"/>
              <a:gd name="T58" fmla="*/ 348 w 593"/>
              <a:gd name="T59" fmla="*/ 355 h 761"/>
              <a:gd name="T60" fmla="*/ 318 w 593"/>
              <a:gd name="T61" fmla="*/ 405 h 761"/>
              <a:gd name="T62" fmla="*/ 234 w 593"/>
              <a:gd name="T63" fmla="*/ 485 h 761"/>
              <a:gd name="T64" fmla="*/ 234 w 593"/>
              <a:gd name="T65" fmla="*/ 485 h 761"/>
              <a:gd name="T66" fmla="*/ 265 w 593"/>
              <a:gd name="T67" fmla="*/ 490 h 761"/>
              <a:gd name="T68" fmla="*/ 330 w 593"/>
              <a:gd name="T69" fmla="*/ 472 h 761"/>
              <a:gd name="T70" fmla="*/ 330 w 593"/>
              <a:gd name="T71" fmla="*/ 472 h 761"/>
              <a:gd name="T72" fmla="*/ 205 w 593"/>
              <a:gd name="T73" fmla="*/ 558 h 761"/>
              <a:gd name="T74" fmla="*/ 79 w 593"/>
              <a:gd name="T75" fmla="*/ 596 h 761"/>
              <a:gd name="T76" fmla="*/ 99 w 593"/>
              <a:gd name="T77" fmla="*/ 607 h 761"/>
              <a:gd name="T78" fmla="*/ 143 w 593"/>
              <a:gd name="T79" fmla="*/ 604 h 761"/>
              <a:gd name="T80" fmla="*/ 43 w 593"/>
              <a:gd name="T81" fmla="*/ 715 h 761"/>
              <a:gd name="T82" fmla="*/ 70 w 593"/>
              <a:gd name="T83" fmla="*/ 716 h 761"/>
              <a:gd name="T84" fmla="*/ 155 w 593"/>
              <a:gd name="T85" fmla="*/ 657 h 761"/>
              <a:gd name="T86" fmla="*/ 207 w 593"/>
              <a:gd name="T87" fmla="*/ 678 h 761"/>
              <a:gd name="T88" fmla="*/ 265 w 593"/>
              <a:gd name="T89" fmla="*/ 669 h 761"/>
              <a:gd name="T90" fmla="*/ 210 w 593"/>
              <a:gd name="T91" fmla="*/ 698 h 761"/>
              <a:gd name="T92" fmla="*/ 163 w 593"/>
              <a:gd name="T93" fmla="*/ 723 h 761"/>
              <a:gd name="T94" fmla="*/ 272 w 593"/>
              <a:gd name="T95" fmla="*/ 690 h 761"/>
              <a:gd name="T96" fmla="*/ 305 w 593"/>
              <a:gd name="T97" fmla="*/ 696 h 761"/>
              <a:gd name="T98" fmla="*/ 202 w 593"/>
              <a:gd name="T99" fmla="*/ 761 h 761"/>
              <a:gd name="T100" fmla="*/ 325 w 593"/>
              <a:gd name="T101" fmla="*/ 707 h 761"/>
              <a:gd name="T102" fmla="*/ 340 w 593"/>
              <a:gd name="T103" fmla="*/ 706 h 761"/>
              <a:gd name="T104" fmla="*/ 314 w 593"/>
              <a:gd name="T105" fmla="*/ 731 h 761"/>
              <a:gd name="T106" fmla="*/ 427 w 593"/>
              <a:gd name="T107" fmla="*/ 678 h 761"/>
              <a:gd name="T108" fmla="*/ 427 w 593"/>
              <a:gd name="T109" fmla="*/ 678 h 761"/>
              <a:gd name="T110" fmla="*/ 426 w 593"/>
              <a:gd name="T111" fmla="*/ 696 h 761"/>
              <a:gd name="T112" fmla="*/ 534 w 593"/>
              <a:gd name="T113" fmla="*/ 579 h 761"/>
              <a:gd name="T114" fmla="*/ 544 w 593"/>
              <a:gd name="T115" fmla="*/ 642 h 761"/>
              <a:gd name="T116" fmla="*/ 558 w 593"/>
              <a:gd name="T117" fmla="*/ 396 h 761"/>
              <a:gd name="T118" fmla="*/ 593 w 593"/>
              <a:gd name="T119" fmla="*/ 420 h 761"/>
              <a:gd name="T120" fmla="*/ 509 w 593"/>
              <a:gd name="T121" fmla="*/ 127 h 761"/>
              <a:gd name="T122" fmla="*/ 401 w 593"/>
              <a:gd name="T123" fmla="*/ 0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" h="761">
                <a:moveTo>
                  <a:pt x="455" y="112"/>
                </a:moveTo>
                <a:cubicBezTo>
                  <a:pt x="460" y="68"/>
                  <a:pt x="460" y="68"/>
                  <a:pt x="460" y="68"/>
                </a:cubicBezTo>
                <a:cubicBezTo>
                  <a:pt x="460" y="68"/>
                  <a:pt x="473" y="99"/>
                  <a:pt x="483" y="142"/>
                </a:cubicBezTo>
                <a:cubicBezTo>
                  <a:pt x="493" y="185"/>
                  <a:pt x="498" y="216"/>
                  <a:pt x="496" y="220"/>
                </a:cubicBezTo>
                <a:cubicBezTo>
                  <a:pt x="496" y="221"/>
                  <a:pt x="496" y="221"/>
                  <a:pt x="495" y="221"/>
                </a:cubicBezTo>
                <a:cubicBezTo>
                  <a:pt x="492" y="221"/>
                  <a:pt x="480" y="202"/>
                  <a:pt x="478" y="197"/>
                </a:cubicBezTo>
                <a:cubicBezTo>
                  <a:pt x="478" y="197"/>
                  <a:pt x="477" y="233"/>
                  <a:pt x="473" y="235"/>
                </a:cubicBezTo>
                <a:cubicBezTo>
                  <a:pt x="473" y="235"/>
                  <a:pt x="472" y="235"/>
                  <a:pt x="472" y="235"/>
                </a:cubicBezTo>
                <a:cubicBezTo>
                  <a:pt x="465" y="235"/>
                  <a:pt x="449" y="210"/>
                  <a:pt x="449" y="210"/>
                </a:cubicBezTo>
                <a:cubicBezTo>
                  <a:pt x="449" y="210"/>
                  <a:pt x="448" y="246"/>
                  <a:pt x="439" y="246"/>
                </a:cubicBezTo>
                <a:cubicBezTo>
                  <a:pt x="439" y="246"/>
                  <a:pt x="439" y="246"/>
                  <a:pt x="438" y="246"/>
                </a:cubicBezTo>
                <a:cubicBezTo>
                  <a:pt x="429" y="243"/>
                  <a:pt x="420" y="223"/>
                  <a:pt x="420" y="223"/>
                </a:cubicBezTo>
                <a:cubicBezTo>
                  <a:pt x="420" y="223"/>
                  <a:pt x="416" y="251"/>
                  <a:pt x="412" y="253"/>
                </a:cubicBezTo>
                <a:cubicBezTo>
                  <a:pt x="412" y="253"/>
                  <a:pt x="412" y="253"/>
                  <a:pt x="412" y="253"/>
                </a:cubicBezTo>
                <a:cubicBezTo>
                  <a:pt x="407" y="253"/>
                  <a:pt x="389" y="222"/>
                  <a:pt x="389" y="222"/>
                </a:cubicBezTo>
                <a:cubicBezTo>
                  <a:pt x="389" y="222"/>
                  <a:pt x="383" y="246"/>
                  <a:pt x="381" y="250"/>
                </a:cubicBezTo>
                <a:cubicBezTo>
                  <a:pt x="381" y="250"/>
                  <a:pt x="381" y="250"/>
                  <a:pt x="381" y="250"/>
                </a:cubicBezTo>
                <a:cubicBezTo>
                  <a:pt x="378" y="250"/>
                  <a:pt x="363" y="220"/>
                  <a:pt x="354" y="194"/>
                </a:cubicBezTo>
                <a:cubicBezTo>
                  <a:pt x="345" y="167"/>
                  <a:pt x="332" y="94"/>
                  <a:pt x="332" y="94"/>
                </a:cubicBezTo>
                <a:cubicBezTo>
                  <a:pt x="332" y="94"/>
                  <a:pt x="356" y="121"/>
                  <a:pt x="362" y="125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66" y="125"/>
                  <a:pt x="364" y="102"/>
                  <a:pt x="366" y="94"/>
                </a:cubicBezTo>
                <a:cubicBezTo>
                  <a:pt x="366" y="93"/>
                  <a:pt x="367" y="93"/>
                  <a:pt x="367" y="93"/>
                </a:cubicBezTo>
                <a:cubicBezTo>
                  <a:pt x="370" y="93"/>
                  <a:pt x="376" y="101"/>
                  <a:pt x="382" y="109"/>
                </a:cubicBezTo>
                <a:cubicBezTo>
                  <a:pt x="388" y="117"/>
                  <a:pt x="393" y="124"/>
                  <a:pt x="395" y="124"/>
                </a:cubicBezTo>
                <a:cubicBezTo>
                  <a:pt x="395" y="124"/>
                  <a:pt x="395" y="124"/>
                  <a:pt x="395" y="124"/>
                </a:cubicBezTo>
                <a:cubicBezTo>
                  <a:pt x="397" y="124"/>
                  <a:pt x="398" y="92"/>
                  <a:pt x="402" y="87"/>
                </a:cubicBezTo>
                <a:cubicBezTo>
                  <a:pt x="402" y="86"/>
                  <a:pt x="402" y="86"/>
                  <a:pt x="403" y="86"/>
                </a:cubicBezTo>
                <a:cubicBezTo>
                  <a:pt x="408" y="86"/>
                  <a:pt x="432" y="125"/>
                  <a:pt x="432" y="125"/>
                </a:cubicBezTo>
                <a:cubicBezTo>
                  <a:pt x="432" y="125"/>
                  <a:pt x="434" y="89"/>
                  <a:pt x="435" y="84"/>
                </a:cubicBezTo>
                <a:cubicBezTo>
                  <a:pt x="435" y="83"/>
                  <a:pt x="435" y="83"/>
                  <a:pt x="435" y="83"/>
                </a:cubicBezTo>
                <a:cubicBezTo>
                  <a:pt x="438" y="83"/>
                  <a:pt x="455" y="112"/>
                  <a:pt x="455" y="112"/>
                </a:cubicBezTo>
                <a:moveTo>
                  <a:pt x="370" y="78"/>
                </a:moveTo>
                <a:cubicBezTo>
                  <a:pt x="364" y="78"/>
                  <a:pt x="360" y="75"/>
                  <a:pt x="359" y="70"/>
                </a:cubicBezTo>
                <a:cubicBezTo>
                  <a:pt x="357" y="64"/>
                  <a:pt x="361" y="58"/>
                  <a:pt x="367" y="56"/>
                </a:cubicBezTo>
                <a:cubicBezTo>
                  <a:pt x="368" y="56"/>
                  <a:pt x="369" y="56"/>
                  <a:pt x="370" y="56"/>
                </a:cubicBezTo>
                <a:cubicBezTo>
                  <a:pt x="375" y="56"/>
                  <a:pt x="379" y="59"/>
                  <a:pt x="381" y="65"/>
                </a:cubicBezTo>
                <a:cubicBezTo>
                  <a:pt x="382" y="71"/>
                  <a:pt x="378" y="77"/>
                  <a:pt x="372" y="78"/>
                </a:cubicBezTo>
                <a:cubicBezTo>
                  <a:pt x="371" y="78"/>
                  <a:pt x="370" y="78"/>
                  <a:pt x="370" y="78"/>
                </a:cubicBezTo>
                <a:moveTo>
                  <a:pt x="446" y="58"/>
                </a:moveTo>
                <a:cubicBezTo>
                  <a:pt x="441" y="58"/>
                  <a:pt x="437" y="54"/>
                  <a:pt x="436" y="49"/>
                </a:cubicBezTo>
                <a:cubicBezTo>
                  <a:pt x="434" y="43"/>
                  <a:pt x="437" y="37"/>
                  <a:pt x="443" y="35"/>
                </a:cubicBezTo>
                <a:cubicBezTo>
                  <a:pt x="443" y="35"/>
                  <a:pt x="444" y="35"/>
                  <a:pt x="445" y="35"/>
                </a:cubicBezTo>
                <a:cubicBezTo>
                  <a:pt x="449" y="35"/>
                  <a:pt x="454" y="39"/>
                  <a:pt x="455" y="44"/>
                </a:cubicBezTo>
                <a:cubicBezTo>
                  <a:pt x="456" y="50"/>
                  <a:pt x="453" y="56"/>
                  <a:pt x="448" y="57"/>
                </a:cubicBezTo>
                <a:cubicBezTo>
                  <a:pt x="447" y="58"/>
                  <a:pt x="447" y="58"/>
                  <a:pt x="446" y="58"/>
                </a:cubicBezTo>
                <a:moveTo>
                  <a:pt x="401" y="0"/>
                </a:moveTo>
                <a:cubicBezTo>
                  <a:pt x="362" y="0"/>
                  <a:pt x="324" y="23"/>
                  <a:pt x="305" y="59"/>
                </a:cubicBezTo>
                <a:cubicBezTo>
                  <a:pt x="284" y="100"/>
                  <a:pt x="299" y="216"/>
                  <a:pt x="315" y="252"/>
                </a:cubicBezTo>
                <a:cubicBezTo>
                  <a:pt x="332" y="288"/>
                  <a:pt x="340" y="284"/>
                  <a:pt x="332" y="317"/>
                </a:cubicBezTo>
                <a:cubicBezTo>
                  <a:pt x="324" y="349"/>
                  <a:pt x="323" y="340"/>
                  <a:pt x="289" y="371"/>
                </a:cubicBezTo>
                <a:cubicBezTo>
                  <a:pt x="256" y="401"/>
                  <a:pt x="258" y="446"/>
                  <a:pt x="258" y="446"/>
                </a:cubicBezTo>
                <a:cubicBezTo>
                  <a:pt x="258" y="446"/>
                  <a:pt x="258" y="445"/>
                  <a:pt x="258" y="445"/>
                </a:cubicBezTo>
                <a:cubicBezTo>
                  <a:pt x="258" y="441"/>
                  <a:pt x="257" y="416"/>
                  <a:pt x="286" y="398"/>
                </a:cubicBezTo>
                <a:cubicBezTo>
                  <a:pt x="316" y="380"/>
                  <a:pt x="347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7" y="355"/>
                  <a:pt x="327" y="372"/>
                  <a:pt x="318" y="405"/>
                </a:cubicBezTo>
                <a:cubicBezTo>
                  <a:pt x="310" y="439"/>
                  <a:pt x="307" y="453"/>
                  <a:pt x="289" y="467"/>
                </a:cubicBezTo>
                <a:cubicBezTo>
                  <a:pt x="271" y="480"/>
                  <a:pt x="232" y="485"/>
                  <a:pt x="234" y="485"/>
                </a:cubicBezTo>
                <a:cubicBezTo>
                  <a:pt x="234" y="485"/>
                  <a:pt x="234" y="485"/>
                  <a:pt x="234" y="485"/>
                </a:cubicBezTo>
                <a:cubicBezTo>
                  <a:pt x="234" y="485"/>
                  <a:pt x="234" y="485"/>
                  <a:pt x="234" y="485"/>
                </a:cubicBezTo>
                <a:cubicBezTo>
                  <a:pt x="237" y="485"/>
                  <a:pt x="240" y="487"/>
                  <a:pt x="246" y="488"/>
                </a:cubicBezTo>
                <a:cubicBezTo>
                  <a:pt x="251" y="489"/>
                  <a:pt x="257" y="490"/>
                  <a:pt x="265" y="490"/>
                </a:cubicBezTo>
                <a:cubicBezTo>
                  <a:pt x="271" y="490"/>
                  <a:pt x="277" y="490"/>
                  <a:pt x="283" y="488"/>
                </a:cubicBezTo>
                <a:cubicBezTo>
                  <a:pt x="310" y="482"/>
                  <a:pt x="330" y="472"/>
                  <a:pt x="330" y="472"/>
                </a:cubicBezTo>
                <a:cubicBezTo>
                  <a:pt x="330" y="472"/>
                  <a:pt x="330" y="472"/>
                  <a:pt x="330" y="472"/>
                </a:cubicBezTo>
                <a:cubicBezTo>
                  <a:pt x="330" y="472"/>
                  <a:pt x="330" y="472"/>
                  <a:pt x="330" y="472"/>
                </a:cubicBezTo>
                <a:cubicBezTo>
                  <a:pt x="330" y="472"/>
                  <a:pt x="318" y="480"/>
                  <a:pt x="294" y="520"/>
                </a:cubicBezTo>
                <a:cubicBezTo>
                  <a:pt x="270" y="560"/>
                  <a:pt x="228" y="549"/>
                  <a:pt x="205" y="558"/>
                </a:cubicBezTo>
                <a:cubicBezTo>
                  <a:pt x="181" y="567"/>
                  <a:pt x="172" y="573"/>
                  <a:pt x="139" y="574"/>
                </a:cubicBezTo>
                <a:cubicBezTo>
                  <a:pt x="105" y="576"/>
                  <a:pt x="93" y="581"/>
                  <a:pt x="79" y="596"/>
                </a:cubicBezTo>
                <a:cubicBezTo>
                  <a:pt x="65" y="610"/>
                  <a:pt x="57" y="635"/>
                  <a:pt x="57" y="635"/>
                </a:cubicBezTo>
                <a:cubicBezTo>
                  <a:pt x="57" y="635"/>
                  <a:pt x="71" y="613"/>
                  <a:pt x="99" y="607"/>
                </a:cubicBezTo>
                <a:cubicBezTo>
                  <a:pt x="114" y="604"/>
                  <a:pt x="125" y="603"/>
                  <a:pt x="133" y="603"/>
                </a:cubicBezTo>
                <a:cubicBezTo>
                  <a:pt x="140" y="603"/>
                  <a:pt x="143" y="604"/>
                  <a:pt x="143" y="604"/>
                </a:cubicBezTo>
                <a:cubicBezTo>
                  <a:pt x="143" y="604"/>
                  <a:pt x="104" y="605"/>
                  <a:pt x="80" y="642"/>
                </a:cubicBezTo>
                <a:cubicBezTo>
                  <a:pt x="56" y="679"/>
                  <a:pt x="72" y="689"/>
                  <a:pt x="43" y="715"/>
                </a:cubicBezTo>
                <a:cubicBezTo>
                  <a:pt x="14" y="741"/>
                  <a:pt x="0" y="748"/>
                  <a:pt x="0" y="748"/>
                </a:cubicBezTo>
                <a:cubicBezTo>
                  <a:pt x="0" y="748"/>
                  <a:pt x="39" y="744"/>
                  <a:pt x="70" y="716"/>
                </a:cubicBezTo>
                <a:cubicBezTo>
                  <a:pt x="100" y="688"/>
                  <a:pt x="107" y="669"/>
                  <a:pt x="142" y="659"/>
                </a:cubicBezTo>
                <a:cubicBezTo>
                  <a:pt x="147" y="658"/>
                  <a:pt x="151" y="657"/>
                  <a:pt x="155" y="657"/>
                </a:cubicBezTo>
                <a:cubicBezTo>
                  <a:pt x="166" y="657"/>
                  <a:pt x="173" y="662"/>
                  <a:pt x="180" y="667"/>
                </a:cubicBezTo>
                <a:cubicBezTo>
                  <a:pt x="187" y="672"/>
                  <a:pt x="195" y="678"/>
                  <a:pt x="207" y="678"/>
                </a:cubicBezTo>
                <a:cubicBezTo>
                  <a:pt x="208" y="678"/>
                  <a:pt x="210" y="677"/>
                  <a:pt x="212" y="677"/>
                </a:cubicBezTo>
                <a:cubicBezTo>
                  <a:pt x="240" y="674"/>
                  <a:pt x="263" y="669"/>
                  <a:pt x="265" y="669"/>
                </a:cubicBezTo>
                <a:cubicBezTo>
                  <a:pt x="265" y="669"/>
                  <a:pt x="265" y="669"/>
                  <a:pt x="264" y="670"/>
                </a:cubicBezTo>
                <a:cubicBezTo>
                  <a:pt x="259" y="672"/>
                  <a:pt x="240" y="691"/>
                  <a:pt x="210" y="698"/>
                </a:cubicBezTo>
                <a:cubicBezTo>
                  <a:pt x="180" y="704"/>
                  <a:pt x="153" y="719"/>
                  <a:pt x="153" y="719"/>
                </a:cubicBezTo>
                <a:cubicBezTo>
                  <a:pt x="153" y="719"/>
                  <a:pt x="154" y="723"/>
                  <a:pt x="163" y="723"/>
                </a:cubicBezTo>
                <a:cubicBezTo>
                  <a:pt x="168" y="723"/>
                  <a:pt x="175" y="722"/>
                  <a:pt x="185" y="719"/>
                </a:cubicBezTo>
                <a:cubicBezTo>
                  <a:pt x="216" y="708"/>
                  <a:pt x="248" y="690"/>
                  <a:pt x="272" y="690"/>
                </a:cubicBezTo>
                <a:cubicBezTo>
                  <a:pt x="273" y="690"/>
                  <a:pt x="273" y="690"/>
                  <a:pt x="273" y="690"/>
                </a:cubicBezTo>
                <a:cubicBezTo>
                  <a:pt x="297" y="690"/>
                  <a:pt x="305" y="696"/>
                  <a:pt x="305" y="696"/>
                </a:cubicBezTo>
                <a:cubicBezTo>
                  <a:pt x="305" y="696"/>
                  <a:pt x="295" y="710"/>
                  <a:pt x="254" y="722"/>
                </a:cubicBezTo>
                <a:cubicBezTo>
                  <a:pt x="214" y="735"/>
                  <a:pt x="202" y="761"/>
                  <a:pt x="202" y="761"/>
                </a:cubicBezTo>
                <a:cubicBezTo>
                  <a:pt x="202" y="761"/>
                  <a:pt x="217" y="746"/>
                  <a:pt x="249" y="736"/>
                </a:cubicBezTo>
                <a:cubicBezTo>
                  <a:pt x="282" y="726"/>
                  <a:pt x="313" y="711"/>
                  <a:pt x="325" y="707"/>
                </a:cubicBezTo>
                <a:cubicBezTo>
                  <a:pt x="331" y="706"/>
                  <a:pt x="335" y="705"/>
                  <a:pt x="337" y="705"/>
                </a:cubicBezTo>
                <a:cubicBezTo>
                  <a:pt x="339" y="705"/>
                  <a:pt x="340" y="706"/>
                  <a:pt x="340" y="706"/>
                </a:cubicBezTo>
                <a:cubicBezTo>
                  <a:pt x="340" y="706"/>
                  <a:pt x="311" y="731"/>
                  <a:pt x="314" y="731"/>
                </a:cubicBezTo>
                <a:cubicBezTo>
                  <a:pt x="314" y="731"/>
                  <a:pt x="314" y="731"/>
                  <a:pt x="314" y="731"/>
                </a:cubicBezTo>
                <a:cubicBezTo>
                  <a:pt x="319" y="729"/>
                  <a:pt x="366" y="728"/>
                  <a:pt x="387" y="710"/>
                </a:cubicBezTo>
                <a:cubicBezTo>
                  <a:pt x="408" y="691"/>
                  <a:pt x="427" y="678"/>
                  <a:pt x="427" y="678"/>
                </a:cubicBezTo>
                <a:cubicBezTo>
                  <a:pt x="427" y="678"/>
                  <a:pt x="427" y="678"/>
                  <a:pt x="427" y="678"/>
                </a:cubicBezTo>
                <a:cubicBezTo>
                  <a:pt x="427" y="678"/>
                  <a:pt x="427" y="678"/>
                  <a:pt x="427" y="678"/>
                </a:cubicBezTo>
                <a:cubicBezTo>
                  <a:pt x="427" y="678"/>
                  <a:pt x="424" y="696"/>
                  <a:pt x="425" y="696"/>
                </a:cubicBezTo>
                <a:cubicBezTo>
                  <a:pt x="425" y="696"/>
                  <a:pt x="426" y="696"/>
                  <a:pt x="426" y="696"/>
                </a:cubicBezTo>
                <a:cubicBezTo>
                  <a:pt x="429" y="692"/>
                  <a:pt x="438" y="694"/>
                  <a:pt x="483" y="655"/>
                </a:cubicBezTo>
                <a:cubicBezTo>
                  <a:pt x="525" y="618"/>
                  <a:pt x="533" y="579"/>
                  <a:pt x="534" y="579"/>
                </a:cubicBezTo>
                <a:cubicBezTo>
                  <a:pt x="535" y="579"/>
                  <a:pt x="535" y="579"/>
                  <a:pt x="535" y="579"/>
                </a:cubicBezTo>
                <a:cubicBezTo>
                  <a:pt x="536" y="583"/>
                  <a:pt x="544" y="642"/>
                  <a:pt x="544" y="642"/>
                </a:cubicBezTo>
                <a:cubicBezTo>
                  <a:pt x="544" y="642"/>
                  <a:pt x="567" y="606"/>
                  <a:pt x="577" y="539"/>
                </a:cubicBezTo>
                <a:cubicBezTo>
                  <a:pt x="587" y="474"/>
                  <a:pt x="554" y="396"/>
                  <a:pt x="558" y="396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6" y="404"/>
                  <a:pt x="593" y="420"/>
                  <a:pt x="593" y="420"/>
                </a:cubicBezTo>
                <a:cubicBezTo>
                  <a:pt x="593" y="420"/>
                  <a:pt x="552" y="338"/>
                  <a:pt x="542" y="310"/>
                </a:cubicBezTo>
                <a:cubicBezTo>
                  <a:pt x="532" y="281"/>
                  <a:pt x="535" y="210"/>
                  <a:pt x="509" y="127"/>
                </a:cubicBezTo>
                <a:cubicBezTo>
                  <a:pt x="483" y="44"/>
                  <a:pt x="478" y="34"/>
                  <a:pt x="455" y="17"/>
                </a:cubicBezTo>
                <a:cubicBezTo>
                  <a:pt x="438" y="5"/>
                  <a:pt x="419" y="0"/>
                  <a:pt x="401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EditPoints="1"/>
          </p:cNvSpPr>
          <p:nvPr/>
        </p:nvSpPr>
        <p:spPr bwMode="auto">
          <a:xfrm>
            <a:off x="70840" y="57152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902832" y="282186"/>
            <a:ext cx="244044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87326" y="23946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23938" y="1581150"/>
            <a:ext cx="4033837" cy="4030663"/>
            <a:chOff x="1023938" y="1581150"/>
            <a:chExt cx="4033837" cy="4030663"/>
          </a:xfrm>
        </p:grpSpPr>
        <p:sp>
          <p:nvSpPr>
            <p:cNvPr id="8" name="Freeform 112"/>
            <p:cNvSpPr/>
            <p:nvPr/>
          </p:nvSpPr>
          <p:spPr bwMode="auto">
            <a:xfrm>
              <a:off x="3040063" y="4227513"/>
              <a:ext cx="1427162" cy="1384300"/>
            </a:xfrm>
            <a:custGeom>
              <a:avLst/>
              <a:gdLst>
                <a:gd name="T0" fmla="*/ 0 w 336"/>
                <a:gd name="T1" fmla="*/ 2147483646 h 326"/>
                <a:gd name="T2" fmla="*/ 0 w 336"/>
                <a:gd name="T3" fmla="*/ 2147483646 h 326"/>
                <a:gd name="T4" fmla="*/ 2147483646 w 336"/>
                <a:gd name="T5" fmla="*/ 2147483646 h 326"/>
                <a:gd name="T6" fmla="*/ 2147483646 w 336"/>
                <a:gd name="T7" fmla="*/ 0 h 326"/>
                <a:gd name="T8" fmla="*/ 0 w 336"/>
                <a:gd name="T9" fmla="*/ 2147483646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6">
                  <a:moveTo>
                    <a:pt x="0" y="61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131" y="326"/>
                    <a:pt x="250" y="273"/>
                    <a:pt x="336" y="187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0" y="38"/>
                    <a:pt x="58" y="61"/>
                    <a:pt x="0" y="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13"/>
            <p:cNvSpPr/>
            <p:nvPr/>
          </p:nvSpPr>
          <p:spPr bwMode="auto">
            <a:xfrm>
              <a:off x="3668713" y="3598863"/>
              <a:ext cx="1389062" cy="1422400"/>
            </a:xfrm>
            <a:custGeom>
              <a:avLst/>
              <a:gdLst>
                <a:gd name="T0" fmla="*/ 62 w 327"/>
                <a:gd name="T1" fmla="*/ 0 h 335"/>
                <a:gd name="T2" fmla="*/ 0 w 327"/>
                <a:gd name="T3" fmla="*/ 148 h 335"/>
                <a:gd name="T4" fmla="*/ 188 w 327"/>
                <a:gd name="T5" fmla="*/ 335 h 335"/>
                <a:gd name="T6" fmla="*/ 327 w 327"/>
                <a:gd name="T7" fmla="*/ 0 h 335"/>
                <a:gd name="T8" fmla="*/ 62 w 327"/>
                <a:gd name="T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35">
                  <a:moveTo>
                    <a:pt x="62" y="0"/>
                  </a:moveTo>
                  <a:cubicBezTo>
                    <a:pt x="62" y="58"/>
                    <a:pt x="38" y="110"/>
                    <a:pt x="0" y="148"/>
                  </a:cubicBezTo>
                  <a:cubicBezTo>
                    <a:pt x="188" y="335"/>
                    <a:pt x="188" y="335"/>
                    <a:pt x="188" y="335"/>
                  </a:cubicBezTo>
                  <a:cubicBezTo>
                    <a:pt x="274" y="250"/>
                    <a:pt x="327" y="131"/>
                    <a:pt x="327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" name="Freeform 114"/>
            <p:cNvSpPr/>
            <p:nvPr/>
          </p:nvSpPr>
          <p:spPr bwMode="auto">
            <a:xfrm>
              <a:off x="1612900" y="4227513"/>
              <a:ext cx="1427163" cy="1384300"/>
            </a:xfrm>
            <a:custGeom>
              <a:avLst/>
              <a:gdLst>
                <a:gd name="T0" fmla="*/ 2147483646 w 336"/>
                <a:gd name="T1" fmla="*/ 0 h 326"/>
                <a:gd name="T2" fmla="*/ 0 w 336"/>
                <a:gd name="T3" fmla="*/ 2147483646 h 326"/>
                <a:gd name="T4" fmla="*/ 2147483646 w 336"/>
                <a:gd name="T5" fmla="*/ 2147483646 h 326"/>
                <a:gd name="T6" fmla="*/ 2147483646 w 336"/>
                <a:gd name="T7" fmla="*/ 2147483646 h 326"/>
                <a:gd name="T8" fmla="*/ 2147483646 w 336"/>
                <a:gd name="T9" fmla="*/ 0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6">
                  <a:moveTo>
                    <a:pt x="188" y="0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86" y="273"/>
                    <a:pt x="205" y="326"/>
                    <a:pt x="336" y="326"/>
                  </a:cubicBezTo>
                  <a:cubicBezTo>
                    <a:pt x="336" y="61"/>
                    <a:pt x="336" y="61"/>
                    <a:pt x="336" y="61"/>
                  </a:cubicBezTo>
                  <a:cubicBezTo>
                    <a:pt x="278" y="61"/>
                    <a:pt x="226" y="38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5"/>
            <p:cNvSpPr/>
            <p:nvPr/>
          </p:nvSpPr>
          <p:spPr bwMode="auto">
            <a:xfrm>
              <a:off x="1612900" y="1581150"/>
              <a:ext cx="1427163" cy="1389063"/>
            </a:xfrm>
            <a:custGeom>
              <a:avLst/>
              <a:gdLst>
                <a:gd name="T0" fmla="*/ 2147483646 w 336"/>
                <a:gd name="T1" fmla="*/ 2147483646 h 327"/>
                <a:gd name="T2" fmla="*/ 2147483646 w 336"/>
                <a:gd name="T3" fmla="*/ 0 h 327"/>
                <a:gd name="T4" fmla="*/ 0 w 336"/>
                <a:gd name="T5" fmla="*/ 2147483646 h 327"/>
                <a:gd name="T6" fmla="*/ 2147483646 w 336"/>
                <a:gd name="T7" fmla="*/ 2147483646 h 327"/>
                <a:gd name="T8" fmla="*/ 2147483646 w 336"/>
                <a:gd name="T9" fmla="*/ 214748364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7">
                  <a:moveTo>
                    <a:pt x="336" y="265"/>
                  </a:moveTo>
                  <a:cubicBezTo>
                    <a:pt x="336" y="0"/>
                    <a:pt x="336" y="0"/>
                    <a:pt x="336" y="0"/>
                  </a:cubicBezTo>
                  <a:cubicBezTo>
                    <a:pt x="205" y="0"/>
                    <a:pt x="86" y="53"/>
                    <a:pt x="0" y="139"/>
                  </a:cubicBezTo>
                  <a:cubicBezTo>
                    <a:pt x="188" y="327"/>
                    <a:pt x="188" y="327"/>
                    <a:pt x="188" y="327"/>
                  </a:cubicBezTo>
                  <a:cubicBezTo>
                    <a:pt x="226" y="289"/>
                    <a:pt x="278" y="265"/>
                    <a:pt x="336" y="2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2" name="Freeform 116"/>
            <p:cNvSpPr/>
            <p:nvPr/>
          </p:nvSpPr>
          <p:spPr bwMode="auto">
            <a:xfrm>
              <a:off x="3668713" y="2171700"/>
              <a:ext cx="1389062" cy="1427163"/>
            </a:xfrm>
            <a:custGeom>
              <a:avLst/>
              <a:gdLst>
                <a:gd name="T0" fmla="*/ 2147483646 w 327"/>
                <a:gd name="T1" fmla="*/ 2147483646 h 336"/>
                <a:gd name="T2" fmla="*/ 2147483646 w 327"/>
                <a:gd name="T3" fmla="*/ 2147483646 h 336"/>
                <a:gd name="T4" fmla="*/ 2147483646 w 327"/>
                <a:gd name="T5" fmla="*/ 0 h 336"/>
                <a:gd name="T6" fmla="*/ 0 w 327"/>
                <a:gd name="T7" fmla="*/ 2147483646 h 336"/>
                <a:gd name="T8" fmla="*/ 2147483646 w 327"/>
                <a:gd name="T9" fmla="*/ 214748364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336">
                  <a:moveTo>
                    <a:pt x="62" y="336"/>
                  </a:moveTo>
                  <a:cubicBezTo>
                    <a:pt x="327" y="336"/>
                    <a:pt x="327" y="336"/>
                    <a:pt x="327" y="336"/>
                  </a:cubicBezTo>
                  <a:cubicBezTo>
                    <a:pt x="327" y="205"/>
                    <a:pt x="274" y="86"/>
                    <a:pt x="188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38" y="226"/>
                    <a:pt x="62" y="278"/>
                    <a:pt x="62" y="3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17"/>
            <p:cNvSpPr/>
            <p:nvPr/>
          </p:nvSpPr>
          <p:spPr bwMode="auto">
            <a:xfrm>
              <a:off x="3040063" y="1581150"/>
              <a:ext cx="1427162" cy="1389063"/>
            </a:xfrm>
            <a:custGeom>
              <a:avLst/>
              <a:gdLst>
                <a:gd name="T0" fmla="*/ 2147483646 w 336"/>
                <a:gd name="T1" fmla="*/ 2147483646 h 327"/>
                <a:gd name="T2" fmla="*/ 2147483646 w 336"/>
                <a:gd name="T3" fmla="*/ 2147483646 h 327"/>
                <a:gd name="T4" fmla="*/ 0 w 336"/>
                <a:gd name="T5" fmla="*/ 0 h 327"/>
                <a:gd name="T6" fmla="*/ 0 w 336"/>
                <a:gd name="T7" fmla="*/ 2147483646 h 327"/>
                <a:gd name="T8" fmla="*/ 2147483646 w 336"/>
                <a:gd name="T9" fmla="*/ 214748364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7">
                  <a:moveTo>
                    <a:pt x="148" y="327"/>
                  </a:moveTo>
                  <a:cubicBezTo>
                    <a:pt x="336" y="139"/>
                    <a:pt x="336" y="139"/>
                    <a:pt x="336" y="139"/>
                  </a:cubicBezTo>
                  <a:cubicBezTo>
                    <a:pt x="250" y="53"/>
                    <a:pt x="131" y="0"/>
                    <a:pt x="0" y="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58" y="265"/>
                    <a:pt x="110" y="289"/>
                    <a:pt x="148" y="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4" name="Freeform 118"/>
            <p:cNvSpPr/>
            <p:nvPr/>
          </p:nvSpPr>
          <p:spPr bwMode="auto">
            <a:xfrm>
              <a:off x="1023938" y="2171700"/>
              <a:ext cx="1387475" cy="1427163"/>
            </a:xfrm>
            <a:custGeom>
              <a:avLst/>
              <a:gdLst>
                <a:gd name="T0" fmla="*/ 327 w 327"/>
                <a:gd name="T1" fmla="*/ 188 h 336"/>
                <a:gd name="T2" fmla="*/ 139 w 327"/>
                <a:gd name="T3" fmla="*/ 0 h 336"/>
                <a:gd name="T4" fmla="*/ 0 w 327"/>
                <a:gd name="T5" fmla="*/ 336 h 336"/>
                <a:gd name="T6" fmla="*/ 266 w 327"/>
                <a:gd name="T7" fmla="*/ 336 h 336"/>
                <a:gd name="T8" fmla="*/ 327 w 327"/>
                <a:gd name="T9" fmla="*/ 18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36">
                  <a:moveTo>
                    <a:pt x="327" y="18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54" y="86"/>
                    <a:pt x="0" y="205"/>
                    <a:pt x="0" y="336"/>
                  </a:cubicBezTo>
                  <a:cubicBezTo>
                    <a:pt x="266" y="336"/>
                    <a:pt x="266" y="336"/>
                    <a:pt x="266" y="336"/>
                  </a:cubicBezTo>
                  <a:cubicBezTo>
                    <a:pt x="266" y="278"/>
                    <a:pt x="289" y="226"/>
                    <a:pt x="327" y="18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5" name="Freeform 119"/>
            <p:cNvSpPr/>
            <p:nvPr/>
          </p:nvSpPr>
          <p:spPr bwMode="auto">
            <a:xfrm>
              <a:off x="1023938" y="3598863"/>
              <a:ext cx="1387475" cy="1422400"/>
            </a:xfrm>
            <a:custGeom>
              <a:avLst/>
              <a:gdLst>
                <a:gd name="T0" fmla="*/ 2147483646 w 327"/>
                <a:gd name="T1" fmla="*/ 0 h 335"/>
                <a:gd name="T2" fmla="*/ 0 w 327"/>
                <a:gd name="T3" fmla="*/ 0 h 335"/>
                <a:gd name="T4" fmla="*/ 2147483646 w 327"/>
                <a:gd name="T5" fmla="*/ 2147483646 h 335"/>
                <a:gd name="T6" fmla="*/ 2147483646 w 327"/>
                <a:gd name="T7" fmla="*/ 2147483646 h 335"/>
                <a:gd name="T8" fmla="*/ 2147483646 w 327"/>
                <a:gd name="T9" fmla="*/ 0 h 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335">
                  <a:moveTo>
                    <a:pt x="26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1"/>
                    <a:pt x="54" y="250"/>
                    <a:pt x="139" y="335"/>
                  </a:cubicBezTo>
                  <a:cubicBezTo>
                    <a:pt x="327" y="148"/>
                    <a:pt x="327" y="148"/>
                    <a:pt x="327" y="148"/>
                  </a:cubicBezTo>
                  <a:cubicBezTo>
                    <a:pt x="289" y="110"/>
                    <a:pt x="266" y="58"/>
                    <a:pt x="26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" name="组合 3258"/>
            <p:cNvGrpSpPr/>
            <p:nvPr/>
          </p:nvGrpSpPr>
          <p:grpSpPr bwMode="auto">
            <a:xfrm>
              <a:off x="2403475" y="3051175"/>
              <a:ext cx="438150" cy="1082675"/>
              <a:chOff x="2359589" y="3316851"/>
              <a:chExt cx="438150" cy="1082675"/>
            </a:xfrm>
          </p:grpSpPr>
          <p:sp>
            <p:nvSpPr>
              <p:cNvPr id="45" name="Freeform 120"/>
              <p:cNvSpPr/>
              <p:nvPr/>
            </p:nvSpPr>
            <p:spPr bwMode="auto">
              <a:xfrm>
                <a:off x="2483414" y="3316851"/>
                <a:ext cx="314325" cy="1082675"/>
              </a:xfrm>
              <a:custGeom>
                <a:avLst/>
                <a:gdLst>
                  <a:gd name="T0" fmla="*/ 2147483646 w 74"/>
                  <a:gd name="T1" fmla="*/ 2147483646 h 255"/>
                  <a:gd name="T2" fmla="*/ 2147483646 w 74"/>
                  <a:gd name="T3" fmla="*/ 2147483646 h 255"/>
                  <a:gd name="T4" fmla="*/ 2147483646 w 74"/>
                  <a:gd name="T5" fmla="*/ 2147483646 h 255"/>
                  <a:gd name="T6" fmla="*/ 2147483646 w 74"/>
                  <a:gd name="T7" fmla="*/ 2147483646 h 255"/>
                  <a:gd name="T8" fmla="*/ 2147483646 w 74"/>
                  <a:gd name="T9" fmla="*/ 2147483646 h 255"/>
                  <a:gd name="T10" fmla="*/ 2147483646 w 74"/>
                  <a:gd name="T11" fmla="*/ 2147483646 h 255"/>
                  <a:gd name="T12" fmla="*/ 2147483646 w 74"/>
                  <a:gd name="T13" fmla="*/ 2147483646 h 255"/>
                  <a:gd name="T14" fmla="*/ 2147483646 w 74"/>
                  <a:gd name="T15" fmla="*/ 0 h 255"/>
                  <a:gd name="T16" fmla="*/ 2147483646 w 74"/>
                  <a:gd name="T17" fmla="*/ 2147483646 h 255"/>
                  <a:gd name="T18" fmla="*/ 2147483646 w 74"/>
                  <a:gd name="T19" fmla="*/ 2147483646 h 255"/>
                  <a:gd name="T20" fmla="*/ 2147483646 w 74"/>
                  <a:gd name="T21" fmla="*/ 2147483646 h 255"/>
                  <a:gd name="T22" fmla="*/ 2147483646 w 74"/>
                  <a:gd name="T23" fmla="*/ 2147483646 h 255"/>
                  <a:gd name="T24" fmla="*/ 2147483646 w 74"/>
                  <a:gd name="T25" fmla="*/ 2147483646 h 255"/>
                  <a:gd name="T26" fmla="*/ 2147483646 w 74"/>
                  <a:gd name="T27" fmla="*/ 2147483646 h 255"/>
                  <a:gd name="T28" fmla="*/ 2147483646 w 74"/>
                  <a:gd name="T29" fmla="*/ 2147483646 h 255"/>
                  <a:gd name="T30" fmla="*/ 0 w 74"/>
                  <a:gd name="T31" fmla="*/ 2147483646 h 255"/>
                  <a:gd name="T32" fmla="*/ 0 w 74"/>
                  <a:gd name="T33" fmla="*/ 2147483646 h 255"/>
                  <a:gd name="T34" fmla="*/ 2147483646 w 74"/>
                  <a:gd name="T35" fmla="*/ 2147483646 h 255"/>
                  <a:gd name="T36" fmla="*/ 2147483646 w 74"/>
                  <a:gd name="T37" fmla="*/ 2147483646 h 255"/>
                  <a:gd name="T38" fmla="*/ 2147483646 w 74"/>
                  <a:gd name="T39" fmla="*/ 2147483646 h 255"/>
                  <a:gd name="T40" fmla="*/ 2147483646 w 74"/>
                  <a:gd name="T41" fmla="*/ 2147483646 h 255"/>
                  <a:gd name="T42" fmla="*/ 2147483646 w 74"/>
                  <a:gd name="T43" fmla="*/ 2147483646 h 255"/>
                  <a:gd name="T44" fmla="*/ 2147483646 w 74"/>
                  <a:gd name="T45" fmla="*/ 2147483646 h 255"/>
                  <a:gd name="T46" fmla="*/ 2147483646 w 74"/>
                  <a:gd name="T47" fmla="*/ 2147483646 h 255"/>
                  <a:gd name="T48" fmla="*/ 2147483646 w 74"/>
                  <a:gd name="T49" fmla="*/ 2147483646 h 255"/>
                  <a:gd name="T50" fmla="*/ 2147483646 w 74"/>
                  <a:gd name="T51" fmla="*/ 2147483646 h 255"/>
                  <a:gd name="T52" fmla="*/ 2147483646 w 74"/>
                  <a:gd name="T53" fmla="*/ 2147483646 h 255"/>
                  <a:gd name="T54" fmla="*/ 2147483646 w 74"/>
                  <a:gd name="T55" fmla="*/ 2147483646 h 255"/>
                  <a:gd name="T56" fmla="*/ 2147483646 w 74"/>
                  <a:gd name="T57" fmla="*/ 2147483646 h 255"/>
                  <a:gd name="T58" fmla="*/ 2147483646 w 74"/>
                  <a:gd name="T59" fmla="*/ 2147483646 h 255"/>
                  <a:gd name="T60" fmla="*/ 2147483646 w 74"/>
                  <a:gd name="T61" fmla="*/ 2147483646 h 255"/>
                  <a:gd name="T62" fmla="*/ 2147483646 w 74"/>
                  <a:gd name="T63" fmla="*/ 2147483646 h 255"/>
                  <a:gd name="T64" fmla="*/ 2147483646 w 74"/>
                  <a:gd name="T65" fmla="*/ 2147483646 h 255"/>
                  <a:gd name="T66" fmla="*/ 2147483646 w 74"/>
                  <a:gd name="T67" fmla="*/ 2147483646 h 255"/>
                  <a:gd name="T68" fmla="*/ 2147483646 w 74"/>
                  <a:gd name="T69" fmla="*/ 2147483646 h 2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4" h="255">
                    <a:moveTo>
                      <a:pt x="71" y="56"/>
                    </a:moveTo>
                    <a:cubicBezTo>
                      <a:pt x="70" y="54"/>
                      <a:pt x="68" y="54"/>
                      <a:pt x="68" y="54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50" y="41"/>
                      <a:pt x="52" y="36"/>
                      <a:pt x="54" y="29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7"/>
                      <a:pt x="47" y="0"/>
                      <a:pt x="38" y="0"/>
                    </a:cubicBezTo>
                    <a:cubicBezTo>
                      <a:pt x="28" y="0"/>
                      <a:pt x="20" y="7"/>
                      <a:pt x="20" y="1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3" y="36"/>
                      <a:pt x="26" y="40"/>
                      <a:pt x="30" y="43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6" y="54"/>
                      <a:pt x="5" y="55"/>
                    </a:cubicBezTo>
                    <a:cubicBezTo>
                      <a:pt x="2" y="56"/>
                      <a:pt x="0" y="59"/>
                      <a:pt x="0" y="6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8"/>
                      <a:pt x="4" y="142"/>
                      <a:pt x="9" y="142"/>
                    </a:cubicBezTo>
                    <a:cubicBezTo>
                      <a:pt x="10" y="142"/>
                      <a:pt x="11" y="142"/>
                      <a:pt x="12" y="141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1" y="243"/>
                      <a:pt x="11" y="243"/>
                      <a:pt x="11" y="243"/>
                    </a:cubicBezTo>
                    <a:cubicBezTo>
                      <a:pt x="11" y="250"/>
                      <a:pt x="17" y="255"/>
                      <a:pt x="23" y="255"/>
                    </a:cubicBezTo>
                    <a:cubicBezTo>
                      <a:pt x="30" y="255"/>
                      <a:pt x="35" y="250"/>
                      <a:pt x="35" y="243"/>
                    </a:cubicBezTo>
                    <a:cubicBezTo>
                      <a:pt x="35" y="162"/>
                      <a:pt x="35" y="162"/>
                      <a:pt x="35" y="162"/>
                    </a:cubicBezTo>
                    <a:cubicBezTo>
                      <a:pt x="36" y="162"/>
                      <a:pt x="36" y="162"/>
                      <a:pt x="37" y="162"/>
                    </a:cubicBezTo>
                    <a:cubicBezTo>
                      <a:pt x="38" y="162"/>
                      <a:pt x="39" y="162"/>
                      <a:pt x="40" y="162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0" y="250"/>
                      <a:pt x="45" y="255"/>
                      <a:pt x="52" y="255"/>
                    </a:cubicBezTo>
                    <a:cubicBezTo>
                      <a:pt x="58" y="255"/>
                      <a:pt x="63" y="250"/>
                      <a:pt x="63" y="243"/>
                    </a:cubicBezTo>
                    <a:cubicBezTo>
                      <a:pt x="63" y="142"/>
                      <a:pt x="63" y="142"/>
                      <a:pt x="63" y="142"/>
                    </a:cubicBezTo>
                    <a:cubicBezTo>
                      <a:pt x="64" y="142"/>
                      <a:pt x="64" y="142"/>
                      <a:pt x="64" y="142"/>
                    </a:cubicBezTo>
                    <a:cubicBezTo>
                      <a:pt x="65" y="142"/>
                      <a:pt x="65" y="142"/>
                      <a:pt x="66" y="142"/>
                    </a:cubicBezTo>
                    <a:cubicBezTo>
                      <a:pt x="70" y="142"/>
                      <a:pt x="74" y="138"/>
                      <a:pt x="74" y="133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74" y="60"/>
                      <a:pt x="73" y="57"/>
                      <a:pt x="71" y="5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121"/>
              <p:cNvSpPr/>
              <p:nvPr/>
            </p:nvSpPr>
            <p:spPr bwMode="auto">
              <a:xfrm>
                <a:off x="2359589" y="3859776"/>
                <a:ext cx="280988" cy="327025"/>
              </a:xfrm>
              <a:custGeom>
                <a:avLst/>
                <a:gdLst>
                  <a:gd name="T0" fmla="*/ 2147483646 w 66"/>
                  <a:gd name="T1" fmla="*/ 2147483646 h 77"/>
                  <a:gd name="T2" fmla="*/ 2147483646 w 66"/>
                  <a:gd name="T3" fmla="*/ 2147483646 h 77"/>
                  <a:gd name="T4" fmla="*/ 2147483646 w 66"/>
                  <a:gd name="T5" fmla="*/ 2147483646 h 77"/>
                  <a:gd name="T6" fmla="*/ 2147483646 w 66"/>
                  <a:gd name="T7" fmla="*/ 2147483646 h 77"/>
                  <a:gd name="T8" fmla="*/ 2147483646 w 66"/>
                  <a:gd name="T9" fmla="*/ 2147483646 h 77"/>
                  <a:gd name="T10" fmla="*/ 2147483646 w 66"/>
                  <a:gd name="T11" fmla="*/ 2147483646 h 77"/>
                  <a:gd name="T12" fmla="*/ 2147483646 w 66"/>
                  <a:gd name="T13" fmla="*/ 2147483646 h 77"/>
                  <a:gd name="T14" fmla="*/ 2147483646 w 66"/>
                  <a:gd name="T15" fmla="*/ 2147483646 h 77"/>
                  <a:gd name="T16" fmla="*/ 2147483646 w 66"/>
                  <a:gd name="T17" fmla="*/ 2147483646 h 77"/>
                  <a:gd name="T18" fmla="*/ 2147483646 w 66"/>
                  <a:gd name="T19" fmla="*/ 2147483646 h 77"/>
                  <a:gd name="T20" fmla="*/ 2147483646 w 66"/>
                  <a:gd name="T21" fmla="*/ 2147483646 h 77"/>
                  <a:gd name="T22" fmla="*/ 2147483646 w 66"/>
                  <a:gd name="T23" fmla="*/ 2147483646 h 77"/>
                  <a:gd name="T24" fmla="*/ 2147483646 w 66"/>
                  <a:gd name="T25" fmla="*/ 2147483646 h 77"/>
                  <a:gd name="T26" fmla="*/ 2147483646 w 66"/>
                  <a:gd name="T27" fmla="*/ 2147483646 h 77"/>
                  <a:gd name="T28" fmla="*/ 2147483646 w 66"/>
                  <a:gd name="T29" fmla="*/ 2147483646 h 77"/>
                  <a:gd name="T30" fmla="*/ 2147483646 w 66"/>
                  <a:gd name="T31" fmla="*/ 2147483646 h 77"/>
                  <a:gd name="T32" fmla="*/ 2147483646 w 66"/>
                  <a:gd name="T33" fmla="*/ 2147483646 h 77"/>
                  <a:gd name="T34" fmla="*/ 2147483646 w 66"/>
                  <a:gd name="T35" fmla="*/ 2147483646 h 77"/>
                  <a:gd name="T36" fmla="*/ 2147483646 w 66"/>
                  <a:gd name="T37" fmla="*/ 2147483646 h 77"/>
                  <a:gd name="T38" fmla="*/ 2147483646 w 66"/>
                  <a:gd name="T39" fmla="*/ 2147483646 h 77"/>
                  <a:gd name="T40" fmla="*/ 2147483646 w 66"/>
                  <a:gd name="T41" fmla="*/ 2147483646 h 77"/>
                  <a:gd name="T42" fmla="*/ 0 w 66"/>
                  <a:gd name="T43" fmla="*/ 2147483646 h 77"/>
                  <a:gd name="T44" fmla="*/ 2147483646 w 66"/>
                  <a:gd name="T45" fmla="*/ 2147483646 h 77"/>
                  <a:gd name="T46" fmla="*/ 2147483646 w 66"/>
                  <a:gd name="T47" fmla="*/ 2147483646 h 77"/>
                  <a:gd name="T48" fmla="*/ 2147483646 w 66"/>
                  <a:gd name="T49" fmla="*/ 2147483646 h 77"/>
                  <a:gd name="T50" fmla="*/ 2147483646 w 66"/>
                  <a:gd name="T51" fmla="*/ 2147483646 h 77"/>
                  <a:gd name="T52" fmla="*/ 2147483646 w 66"/>
                  <a:gd name="T53" fmla="*/ 2147483646 h 77"/>
                  <a:gd name="T54" fmla="*/ 2147483646 w 66"/>
                  <a:gd name="T55" fmla="*/ 214748364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6" h="77">
                    <a:moveTo>
                      <a:pt x="65" y="30"/>
                    </a:moveTo>
                    <a:cubicBezTo>
                      <a:pt x="65" y="28"/>
                      <a:pt x="64" y="26"/>
                      <a:pt x="62" y="25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7"/>
                      <a:pt x="45" y="12"/>
                      <a:pt x="45" y="11"/>
                    </a:cubicBezTo>
                    <a:cubicBezTo>
                      <a:pt x="45" y="9"/>
                      <a:pt x="44" y="8"/>
                      <a:pt x="44" y="8"/>
                    </a:cubicBezTo>
                    <a:cubicBezTo>
                      <a:pt x="44" y="8"/>
                      <a:pt x="42" y="7"/>
                      <a:pt x="39" y="6"/>
                    </a:cubicBezTo>
                    <a:cubicBezTo>
                      <a:pt x="39" y="6"/>
                      <a:pt x="36" y="8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8" y="5"/>
                      <a:pt x="28" y="6"/>
                      <a:pt x="29" y="6"/>
                    </a:cubicBezTo>
                    <a:cubicBezTo>
                      <a:pt x="29" y="5"/>
                      <a:pt x="29" y="3"/>
                      <a:pt x="29" y="2"/>
                    </a:cubicBezTo>
                    <a:cubicBezTo>
                      <a:pt x="29" y="1"/>
                      <a:pt x="28" y="1"/>
                      <a:pt x="28" y="1"/>
                    </a:cubicBezTo>
                    <a:cubicBezTo>
                      <a:pt x="24" y="0"/>
                      <a:pt x="23" y="3"/>
                      <a:pt x="23" y="3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5"/>
                      <a:pt x="9" y="5"/>
                      <a:pt x="7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1" y="56"/>
                      <a:pt x="3" y="57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3" y="77"/>
                      <a:pt x="56" y="77"/>
                      <a:pt x="58" y="76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4" y="72"/>
                      <a:pt x="66" y="70"/>
                      <a:pt x="66" y="68"/>
                    </a:cubicBezTo>
                    <a:lnTo>
                      <a:pt x="65" y="3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122"/>
              <p:cNvSpPr/>
              <p:nvPr/>
            </p:nvSpPr>
            <p:spPr bwMode="auto">
              <a:xfrm>
                <a:off x="2631052" y="3527989"/>
                <a:ext cx="22225" cy="9525"/>
              </a:xfrm>
              <a:custGeom>
                <a:avLst/>
                <a:gdLst>
                  <a:gd name="T0" fmla="*/ 2147483646 w 14"/>
                  <a:gd name="T1" fmla="*/ 2147483646 h 6"/>
                  <a:gd name="T2" fmla="*/ 2147483646 w 14"/>
                  <a:gd name="T3" fmla="*/ 0 h 6"/>
                  <a:gd name="T4" fmla="*/ 0 w 14"/>
                  <a:gd name="T5" fmla="*/ 0 h 6"/>
                  <a:gd name="T6" fmla="*/ 2147483646 w 14"/>
                  <a:gd name="T7" fmla="*/ 2147483646 h 6"/>
                  <a:gd name="T8" fmla="*/ 2147483646 w 14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1" y="6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123"/>
              <p:cNvSpPr/>
              <p:nvPr/>
            </p:nvSpPr>
            <p:spPr bwMode="auto">
              <a:xfrm>
                <a:off x="2618352" y="3545451"/>
                <a:ext cx="50800" cy="215900"/>
              </a:xfrm>
              <a:custGeom>
                <a:avLst/>
                <a:gdLst>
                  <a:gd name="T0" fmla="*/ 2147483646 w 32"/>
                  <a:gd name="T1" fmla="*/ 0 h 136"/>
                  <a:gd name="T2" fmla="*/ 0 w 32"/>
                  <a:gd name="T3" fmla="*/ 2147483646 h 136"/>
                  <a:gd name="T4" fmla="*/ 2147483646 w 32"/>
                  <a:gd name="T5" fmla="*/ 2147483646 h 136"/>
                  <a:gd name="T6" fmla="*/ 2147483646 w 32"/>
                  <a:gd name="T7" fmla="*/ 2147483646 h 136"/>
                  <a:gd name="T8" fmla="*/ 2147483646 w 32"/>
                  <a:gd name="T9" fmla="*/ 0 h 136"/>
                  <a:gd name="T10" fmla="*/ 2147483646 w 32"/>
                  <a:gd name="T11" fmla="*/ 0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36">
                    <a:moveTo>
                      <a:pt x="11" y="0"/>
                    </a:moveTo>
                    <a:lnTo>
                      <a:pt x="0" y="120"/>
                    </a:lnTo>
                    <a:lnTo>
                      <a:pt x="16" y="136"/>
                    </a:lnTo>
                    <a:lnTo>
                      <a:pt x="32" y="120"/>
                    </a:lnTo>
                    <a:lnTo>
                      <a:pt x="19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" name="Freeform 145"/>
            <p:cNvSpPr>
              <a:spLocks noEditPoints="1"/>
            </p:cNvSpPr>
            <p:nvPr/>
          </p:nvSpPr>
          <p:spPr bwMode="auto">
            <a:xfrm>
              <a:off x="2986088" y="3076575"/>
              <a:ext cx="352425" cy="355600"/>
            </a:xfrm>
            <a:custGeom>
              <a:avLst/>
              <a:gdLst>
                <a:gd name="T0" fmla="*/ 2147483646 w 83"/>
                <a:gd name="T1" fmla="*/ 2147483646 h 84"/>
                <a:gd name="T2" fmla="*/ 2147483646 w 83"/>
                <a:gd name="T3" fmla="*/ 2147483646 h 84"/>
                <a:gd name="T4" fmla="*/ 2147483646 w 83"/>
                <a:gd name="T5" fmla="*/ 2147483646 h 84"/>
                <a:gd name="T6" fmla="*/ 2147483646 w 83"/>
                <a:gd name="T7" fmla="*/ 2147483646 h 84"/>
                <a:gd name="T8" fmla="*/ 2147483646 w 83"/>
                <a:gd name="T9" fmla="*/ 2147483646 h 84"/>
                <a:gd name="T10" fmla="*/ 2147483646 w 83"/>
                <a:gd name="T11" fmla="*/ 2147483646 h 84"/>
                <a:gd name="T12" fmla="*/ 2147483646 w 83"/>
                <a:gd name="T13" fmla="*/ 2147483646 h 84"/>
                <a:gd name="T14" fmla="*/ 2147483646 w 83"/>
                <a:gd name="T15" fmla="*/ 2147483646 h 84"/>
                <a:gd name="T16" fmla="*/ 2147483646 w 83"/>
                <a:gd name="T17" fmla="*/ 2147483646 h 84"/>
                <a:gd name="T18" fmla="*/ 2147483646 w 83"/>
                <a:gd name="T19" fmla="*/ 2147483646 h 84"/>
                <a:gd name="T20" fmla="*/ 2147483646 w 83"/>
                <a:gd name="T21" fmla="*/ 2147483646 h 84"/>
                <a:gd name="T22" fmla="*/ 2147483646 w 83"/>
                <a:gd name="T23" fmla="*/ 2147483646 h 84"/>
                <a:gd name="T24" fmla="*/ 2147483646 w 83"/>
                <a:gd name="T25" fmla="*/ 2147483646 h 84"/>
                <a:gd name="T26" fmla="*/ 2147483646 w 83"/>
                <a:gd name="T27" fmla="*/ 2147483646 h 84"/>
                <a:gd name="T28" fmla="*/ 2147483646 w 83"/>
                <a:gd name="T29" fmla="*/ 2147483646 h 84"/>
                <a:gd name="T30" fmla="*/ 2147483646 w 83"/>
                <a:gd name="T31" fmla="*/ 2147483646 h 84"/>
                <a:gd name="T32" fmla="*/ 2147483646 w 83"/>
                <a:gd name="T33" fmla="*/ 2147483646 h 84"/>
                <a:gd name="T34" fmla="*/ 2147483646 w 83"/>
                <a:gd name="T35" fmla="*/ 2147483646 h 84"/>
                <a:gd name="T36" fmla="*/ 2147483646 w 83"/>
                <a:gd name="T37" fmla="*/ 2147483646 h 84"/>
                <a:gd name="T38" fmla="*/ 2147483646 w 83"/>
                <a:gd name="T39" fmla="*/ 2147483646 h 84"/>
                <a:gd name="T40" fmla="*/ 2147483646 w 83"/>
                <a:gd name="T41" fmla="*/ 2147483646 h 84"/>
                <a:gd name="T42" fmla="*/ 2147483646 w 83"/>
                <a:gd name="T43" fmla="*/ 2147483646 h 84"/>
                <a:gd name="T44" fmla="*/ 2147483646 w 83"/>
                <a:gd name="T45" fmla="*/ 2147483646 h 84"/>
                <a:gd name="T46" fmla="*/ 0 w 83"/>
                <a:gd name="T47" fmla="*/ 2147483646 h 84"/>
                <a:gd name="T48" fmla="*/ 2147483646 w 83"/>
                <a:gd name="T49" fmla="*/ 2147483646 h 84"/>
                <a:gd name="T50" fmla="*/ 2147483646 w 83"/>
                <a:gd name="T51" fmla="*/ 2147483646 h 84"/>
                <a:gd name="T52" fmla="*/ 2147483646 w 83"/>
                <a:gd name="T53" fmla="*/ 2147483646 h 84"/>
                <a:gd name="T54" fmla="*/ 2147483646 w 83"/>
                <a:gd name="T55" fmla="*/ 2147483646 h 84"/>
                <a:gd name="T56" fmla="*/ 2147483646 w 83"/>
                <a:gd name="T57" fmla="*/ 2147483646 h 84"/>
                <a:gd name="T58" fmla="*/ 2147483646 w 83"/>
                <a:gd name="T59" fmla="*/ 2147483646 h 84"/>
                <a:gd name="T60" fmla="*/ 2147483646 w 83"/>
                <a:gd name="T61" fmla="*/ 2147483646 h 84"/>
                <a:gd name="T62" fmla="*/ 2147483646 w 83"/>
                <a:gd name="T63" fmla="*/ 2147483646 h 84"/>
                <a:gd name="T64" fmla="*/ 2147483646 w 83"/>
                <a:gd name="T65" fmla="*/ 2147483646 h 84"/>
                <a:gd name="T66" fmla="*/ 2147483646 w 83"/>
                <a:gd name="T67" fmla="*/ 2147483646 h 84"/>
                <a:gd name="T68" fmla="*/ 2147483646 w 83"/>
                <a:gd name="T69" fmla="*/ 2147483646 h 84"/>
                <a:gd name="T70" fmla="*/ 2147483646 w 83"/>
                <a:gd name="T71" fmla="*/ 2147483646 h 84"/>
                <a:gd name="T72" fmla="*/ 2147483646 w 83"/>
                <a:gd name="T73" fmla="*/ 2147483646 h 84"/>
                <a:gd name="T74" fmla="*/ 2147483646 w 83"/>
                <a:gd name="T75" fmla="*/ 2147483646 h 84"/>
                <a:gd name="T76" fmla="*/ 2147483646 w 83"/>
                <a:gd name="T77" fmla="*/ 2147483646 h 84"/>
                <a:gd name="T78" fmla="*/ 2147483646 w 83"/>
                <a:gd name="T79" fmla="*/ 2147483646 h 84"/>
                <a:gd name="T80" fmla="*/ 2147483646 w 83"/>
                <a:gd name="T81" fmla="*/ 2147483646 h 84"/>
                <a:gd name="T82" fmla="*/ 2147483646 w 83"/>
                <a:gd name="T83" fmla="*/ 2147483646 h 84"/>
                <a:gd name="T84" fmla="*/ 2147483646 w 83"/>
                <a:gd name="T85" fmla="*/ 2147483646 h 84"/>
                <a:gd name="T86" fmla="*/ 2147483646 w 83"/>
                <a:gd name="T87" fmla="*/ 2147483646 h 84"/>
                <a:gd name="T88" fmla="*/ 2147483646 w 83"/>
                <a:gd name="T89" fmla="*/ 2147483646 h 84"/>
                <a:gd name="T90" fmla="*/ 2147483646 w 83"/>
                <a:gd name="T91" fmla="*/ 2147483646 h 84"/>
                <a:gd name="T92" fmla="*/ 2147483646 w 83"/>
                <a:gd name="T93" fmla="*/ 2147483646 h 84"/>
                <a:gd name="T94" fmla="*/ 2147483646 w 83"/>
                <a:gd name="T95" fmla="*/ 2147483646 h 84"/>
                <a:gd name="T96" fmla="*/ 2147483646 w 83"/>
                <a:gd name="T97" fmla="*/ 2147483646 h 84"/>
                <a:gd name="T98" fmla="*/ 2147483646 w 83"/>
                <a:gd name="T99" fmla="*/ 2147483646 h 84"/>
                <a:gd name="T100" fmla="*/ 2147483646 w 83"/>
                <a:gd name="T101" fmla="*/ 2147483646 h 84"/>
                <a:gd name="T102" fmla="*/ 2147483646 w 83"/>
                <a:gd name="T103" fmla="*/ 2147483646 h 84"/>
                <a:gd name="T104" fmla="*/ 2147483646 w 83"/>
                <a:gd name="T105" fmla="*/ 2147483646 h 84"/>
                <a:gd name="T106" fmla="*/ 2147483646 w 83"/>
                <a:gd name="T107" fmla="*/ 2147483646 h 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" h="84">
                  <a:moveTo>
                    <a:pt x="78" y="39"/>
                  </a:moveTo>
                  <a:cubicBezTo>
                    <a:pt x="72" y="38"/>
                    <a:pt x="72" y="38"/>
                    <a:pt x="72" y="38"/>
                  </a:cubicBezTo>
                  <a:cubicBezTo>
                    <a:pt x="72" y="36"/>
                    <a:pt x="71" y="34"/>
                    <a:pt x="71" y="3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8" y="27"/>
                    <a:pt x="79" y="23"/>
                    <a:pt x="77" y="2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3"/>
                    <a:pt x="67" y="12"/>
                    <a:pt x="65" y="14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8" y="16"/>
                    <a:pt x="57" y="15"/>
                    <a:pt x="55" y="15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5"/>
                    <a:pt x="54" y="2"/>
                    <a:pt x="51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1" y="0"/>
                    <a:pt x="38" y="3"/>
                    <a:pt x="38" y="6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5" y="12"/>
                    <a:pt x="33" y="12"/>
                    <a:pt x="31" y="1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2" y="5"/>
                    <a:pt x="20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3"/>
                    <a:pt x="11" y="16"/>
                    <a:pt x="13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4" y="27"/>
                    <a:pt x="13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2" y="30"/>
                    <a:pt x="1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2" y="46"/>
                    <a:pt x="5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9"/>
                    <a:pt x="11" y="51"/>
                    <a:pt x="11" y="5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5" y="58"/>
                    <a:pt x="4" y="62"/>
                    <a:pt x="6" y="64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2" y="72"/>
                    <a:pt x="16" y="73"/>
                    <a:pt x="18" y="71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4" y="69"/>
                    <a:pt x="26" y="70"/>
                    <a:pt x="28" y="71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9"/>
                    <a:pt x="29" y="82"/>
                    <a:pt x="32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84"/>
                    <a:pt x="45" y="82"/>
                    <a:pt x="45" y="79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8" y="74"/>
                    <a:pt x="50" y="73"/>
                    <a:pt x="52" y="72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7" y="79"/>
                    <a:pt x="61" y="80"/>
                    <a:pt x="63" y="78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2"/>
                    <a:pt x="72" y="68"/>
                    <a:pt x="70" y="66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59"/>
                    <a:pt x="69" y="58"/>
                    <a:pt x="70" y="56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9" y="57"/>
                    <a:pt x="82" y="55"/>
                    <a:pt x="82" y="52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2"/>
                    <a:pt x="81" y="39"/>
                    <a:pt x="78" y="39"/>
                  </a:cubicBezTo>
                  <a:close/>
                  <a:moveTo>
                    <a:pt x="50" y="55"/>
                  </a:moveTo>
                  <a:cubicBezTo>
                    <a:pt x="43" y="61"/>
                    <a:pt x="33" y="59"/>
                    <a:pt x="28" y="52"/>
                  </a:cubicBezTo>
                  <a:cubicBezTo>
                    <a:pt x="23" y="45"/>
                    <a:pt x="25" y="35"/>
                    <a:pt x="32" y="30"/>
                  </a:cubicBezTo>
                  <a:cubicBezTo>
                    <a:pt x="39" y="25"/>
                    <a:pt x="49" y="27"/>
                    <a:pt x="54" y="34"/>
                  </a:cubicBezTo>
                  <a:cubicBezTo>
                    <a:pt x="59" y="40"/>
                    <a:pt x="57" y="50"/>
                    <a:pt x="50" y="55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46"/>
            <p:cNvSpPr>
              <a:spLocks noEditPoints="1"/>
            </p:cNvSpPr>
            <p:nvPr/>
          </p:nvSpPr>
          <p:spPr bwMode="auto">
            <a:xfrm>
              <a:off x="3325813" y="3275013"/>
              <a:ext cx="203200" cy="204787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0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0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2147483646 w 48"/>
                <a:gd name="T91" fmla="*/ 2147483646 h 48"/>
                <a:gd name="T92" fmla="*/ 2147483646 w 48"/>
                <a:gd name="T93" fmla="*/ 2147483646 h 48"/>
                <a:gd name="T94" fmla="*/ 2147483646 w 48"/>
                <a:gd name="T95" fmla="*/ 2147483646 h 48"/>
                <a:gd name="T96" fmla="*/ 2147483646 w 48"/>
                <a:gd name="T97" fmla="*/ 2147483646 h 48"/>
                <a:gd name="T98" fmla="*/ 2147483646 w 48"/>
                <a:gd name="T99" fmla="*/ 2147483646 h 48"/>
                <a:gd name="T100" fmla="*/ 2147483646 w 48"/>
                <a:gd name="T101" fmla="*/ 2147483646 h 48"/>
                <a:gd name="T102" fmla="*/ 2147483646 w 48"/>
                <a:gd name="T103" fmla="*/ 2147483646 h 48"/>
                <a:gd name="T104" fmla="*/ 2147483646 w 48"/>
                <a:gd name="T105" fmla="*/ 2147483646 h 48"/>
                <a:gd name="T106" fmla="*/ 2147483646 w 48"/>
                <a:gd name="T107" fmla="*/ 2147483646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" h="48">
                  <a:moveTo>
                    <a:pt x="45" y="2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0"/>
                    <a:pt x="41" y="19"/>
                    <a:pt x="41" y="1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5"/>
                    <a:pt x="45" y="13"/>
                    <a:pt x="44" y="1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7"/>
                    <a:pt x="39" y="6"/>
                    <a:pt x="37" y="8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3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1" y="1"/>
                    <a:pt x="29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2" y="1"/>
                    <a:pt x="22" y="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19" y="7"/>
                    <a:pt x="18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3"/>
                    <a:pt x="13" y="3"/>
                    <a:pt x="11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7" y="9"/>
                    <a:pt x="8" y="1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8" y="15"/>
                    <a:pt x="7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5"/>
                    <a:pt x="1" y="17"/>
                    <a:pt x="1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3"/>
                    <a:pt x="3" y="35"/>
                    <a:pt x="4" y="36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41"/>
                    <a:pt x="9" y="41"/>
                    <a:pt x="11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5" y="40"/>
                    <a:pt x="16" y="4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5"/>
                    <a:pt x="17" y="47"/>
                    <a:pt x="18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6" y="47"/>
                    <a:pt x="26" y="4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8" y="42"/>
                    <a:pt x="29" y="41"/>
                    <a:pt x="3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3" y="45"/>
                    <a:pt x="35" y="45"/>
                    <a:pt x="36" y="44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1" y="41"/>
                    <a:pt x="41" y="39"/>
                    <a:pt x="40" y="37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9" y="34"/>
                    <a:pt x="40" y="33"/>
                    <a:pt x="40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5" y="32"/>
                    <a:pt x="47" y="31"/>
                    <a:pt x="47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4"/>
                    <a:pt x="47" y="22"/>
                    <a:pt x="45" y="22"/>
                  </a:cubicBezTo>
                  <a:close/>
                  <a:moveTo>
                    <a:pt x="29" y="31"/>
                  </a:moveTo>
                  <a:cubicBezTo>
                    <a:pt x="25" y="34"/>
                    <a:pt x="19" y="33"/>
                    <a:pt x="16" y="29"/>
                  </a:cubicBezTo>
                  <a:cubicBezTo>
                    <a:pt x="13" y="25"/>
                    <a:pt x="14" y="20"/>
                    <a:pt x="18" y="17"/>
                  </a:cubicBezTo>
                  <a:cubicBezTo>
                    <a:pt x="22" y="14"/>
                    <a:pt x="28" y="15"/>
                    <a:pt x="31" y="19"/>
                  </a:cubicBezTo>
                  <a:cubicBezTo>
                    <a:pt x="34" y="23"/>
                    <a:pt x="33" y="28"/>
                    <a:pt x="29" y="31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" name="组合 3257"/>
            <p:cNvGrpSpPr/>
            <p:nvPr/>
          </p:nvGrpSpPr>
          <p:grpSpPr bwMode="auto">
            <a:xfrm>
              <a:off x="1460500" y="3875088"/>
              <a:ext cx="547688" cy="403225"/>
              <a:chOff x="1416614" y="4140764"/>
              <a:chExt cx="547688" cy="403225"/>
            </a:xfrm>
          </p:grpSpPr>
          <p:sp>
            <p:nvSpPr>
              <p:cNvPr id="43" name="Freeform 155"/>
              <p:cNvSpPr>
                <a:spLocks noEditPoints="1"/>
              </p:cNvSpPr>
              <p:nvPr/>
            </p:nvSpPr>
            <p:spPr bwMode="auto">
              <a:xfrm>
                <a:off x="1416614" y="4140764"/>
                <a:ext cx="357188" cy="355600"/>
              </a:xfrm>
              <a:custGeom>
                <a:avLst/>
                <a:gdLst>
                  <a:gd name="T0" fmla="*/ 2147483646 w 84"/>
                  <a:gd name="T1" fmla="*/ 2147483646 h 84"/>
                  <a:gd name="T2" fmla="*/ 2147483646 w 84"/>
                  <a:gd name="T3" fmla="*/ 2147483646 h 84"/>
                  <a:gd name="T4" fmla="*/ 2147483646 w 84"/>
                  <a:gd name="T5" fmla="*/ 2147483646 h 84"/>
                  <a:gd name="T6" fmla="*/ 2147483646 w 84"/>
                  <a:gd name="T7" fmla="*/ 2147483646 h 84"/>
                  <a:gd name="T8" fmla="*/ 2147483646 w 84"/>
                  <a:gd name="T9" fmla="*/ 2147483646 h 84"/>
                  <a:gd name="T10" fmla="*/ 2147483646 w 84"/>
                  <a:gd name="T11" fmla="*/ 2147483646 h 84"/>
                  <a:gd name="T12" fmla="*/ 2147483646 w 84"/>
                  <a:gd name="T13" fmla="*/ 2147483646 h 84"/>
                  <a:gd name="T14" fmla="*/ 2147483646 w 84"/>
                  <a:gd name="T15" fmla="*/ 2147483646 h 84"/>
                  <a:gd name="T16" fmla="*/ 2147483646 w 84"/>
                  <a:gd name="T17" fmla="*/ 2147483646 h 84"/>
                  <a:gd name="T18" fmla="*/ 2147483646 w 84"/>
                  <a:gd name="T19" fmla="*/ 2147483646 h 84"/>
                  <a:gd name="T20" fmla="*/ 2147483646 w 84"/>
                  <a:gd name="T21" fmla="*/ 2147483646 h 84"/>
                  <a:gd name="T22" fmla="*/ 2147483646 w 84"/>
                  <a:gd name="T23" fmla="*/ 2147483646 h 84"/>
                  <a:gd name="T24" fmla="*/ 2147483646 w 84"/>
                  <a:gd name="T25" fmla="*/ 2147483646 h 84"/>
                  <a:gd name="T26" fmla="*/ 2147483646 w 84"/>
                  <a:gd name="T27" fmla="*/ 2147483646 h 84"/>
                  <a:gd name="T28" fmla="*/ 2147483646 w 84"/>
                  <a:gd name="T29" fmla="*/ 2147483646 h 84"/>
                  <a:gd name="T30" fmla="*/ 2147483646 w 84"/>
                  <a:gd name="T31" fmla="*/ 2147483646 h 84"/>
                  <a:gd name="T32" fmla="*/ 2147483646 w 84"/>
                  <a:gd name="T33" fmla="*/ 2147483646 h 84"/>
                  <a:gd name="T34" fmla="*/ 2147483646 w 84"/>
                  <a:gd name="T35" fmla="*/ 2147483646 h 84"/>
                  <a:gd name="T36" fmla="*/ 2147483646 w 84"/>
                  <a:gd name="T37" fmla="*/ 2147483646 h 84"/>
                  <a:gd name="T38" fmla="*/ 2147483646 w 84"/>
                  <a:gd name="T39" fmla="*/ 2147483646 h 84"/>
                  <a:gd name="T40" fmla="*/ 2147483646 w 84"/>
                  <a:gd name="T41" fmla="*/ 2147483646 h 84"/>
                  <a:gd name="T42" fmla="*/ 2147483646 w 84"/>
                  <a:gd name="T43" fmla="*/ 2147483646 h 84"/>
                  <a:gd name="T44" fmla="*/ 2147483646 w 84"/>
                  <a:gd name="T45" fmla="*/ 2147483646 h 84"/>
                  <a:gd name="T46" fmla="*/ 2147483646 w 84"/>
                  <a:gd name="T47" fmla="*/ 2147483646 h 84"/>
                  <a:gd name="T48" fmla="*/ 2147483646 w 84"/>
                  <a:gd name="T49" fmla="*/ 2147483646 h 84"/>
                  <a:gd name="T50" fmla="*/ 2147483646 w 84"/>
                  <a:gd name="T51" fmla="*/ 2147483646 h 84"/>
                  <a:gd name="T52" fmla="*/ 2147483646 w 84"/>
                  <a:gd name="T53" fmla="*/ 2147483646 h 84"/>
                  <a:gd name="T54" fmla="*/ 2147483646 w 84"/>
                  <a:gd name="T55" fmla="*/ 2147483646 h 84"/>
                  <a:gd name="T56" fmla="*/ 2147483646 w 84"/>
                  <a:gd name="T57" fmla="*/ 2147483646 h 84"/>
                  <a:gd name="T58" fmla="*/ 2147483646 w 84"/>
                  <a:gd name="T59" fmla="*/ 2147483646 h 84"/>
                  <a:gd name="T60" fmla="*/ 2147483646 w 84"/>
                  <a:gd name="T61" fmla="*/ 2147483646 h 84"/>
                  <a:gd name="T62" fmla="*/ 2147483646 w 84"/>
                  <a:gd name="T63" fmla="*/ 2147483646 h 84"/>
                  <a:gd name="T64" fmla="*/ 2147483646 w 84"/>
                  <a:gd name="T65" fmla="*/ 2147483646 h 84"/>
                  <a:gd name="T66" fmla="*/ 2147483646 w 84"/>
                  <a:gd name="T67" fmla="*/ 2147483646 h 84"/>
                  <a:gd name="T68" fmla="*/ 2147483646 w 84"/>
                  <a:gd name="T69" fmla="*/ 2147483646 h 84"/>
                  <a:gd name="T70" fmla="*/ 2147483646 w 84"/>
                  <a:gd name="T71" fmla="*/ 2147483646 h 84"/>
                  <a:gd name="T72" fmla="*/ 2147483646 w 84"/>
                  <a:gd name="T73" fmla="*/ 2147483646 h 84"/>
                  <a:gd name="T74" fmla="*/ 2147483646 w 84"/>
                  <a:gd name="T75" fmla="*/ 2147483646 h 84"/>
                  <a:gd name="T76" fmla="*/ 2147483646 w 84"/>
                  <a:gd name="T77" fmla="*/ 2147483646 h 84"/>
                  <a:gd name="T78" fmla="*/ 2147483646 w 84"/>
                  <a:gd name="T79" fmla="*/ 2147483646 h 84"/>
                  <a:gd name="T80" fmla="*/ 2147483646 w 84"/>
                  <a:gd name="T81" fmla="*/ 2147483646 h 84"/>
                  <a:gd name="T82" fmla="*/ 2147483646 w 84"/>
                  <a:gd name="T83" fmla="*/ 2147483646 h 84"/>
                  <a:gd name="T84" fmla="*/ 2147483646 w 84"/>
                  <a:gd name="T85" fmla="*/ 2147483646 h 84"/>
                  <a:gd name="T86" fmla="*/ 2147483646 w 84"/>
                  <a:gd name="T87" fmla="*/ 2147483646 h 84"/>
                  <a:gd name="T88" fmla="*/ 2147483646 w 84"/>
                  <a:gd name="T89" fmla="*/ 2147483646 h 84"/>
                  <a:gd name="T90" fmla="*/ 2147483646 w 84"/>
                  <a:gd name="T91" fmla="*/ 2147483646 h 84"/>
                  <a:gd name="T92" fmla="*/ 2147483646 w 84"/>
                  <a:gd name="T93" fmla="*/ 2147483646 h 84"/>
                  <a:gd name="T94" fmla="*/ 2147483646 w 84"/>
                  <a:gd name="T95" fmla="*/ 2147483646 h 84"/>
                  <a:gd name="T96" fmla="*/ 2147483646 w 84"/>
                  <a:gd name="T97" fmla="*/ 2147483646 h 84"/>
                  <a:gd name="T98" fmla="*/ 2147483646 w 84"/>
                  <a:gd name="T99" fmla="*/ 2147483646 h 84"/>
                  <a:gd name="T100" fmla="*/ 2147483646 w 84"/>
                  <a:gd name="T101" fmla="*/ 2147483646 h 84"/>
                  <a:gd name="T102" fmla="*/ 2147483646 w 84"/>
                  <a:gd name="T103" fmla="*/ 2147483646 h 84"/>
                  <a:gd name="T104" fmla="*/ 2147483646 w 84"/>
                  <a:gd name="T105" fmla="*/ 2147483646 h 84"/>
                  <a:gd name="T106" fmla="*/ 2147483646 w 84"/>
                  <a:gd name="T107" fmla="*/ 2147483646 h 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4" h="84">
                    <a:moveTo>
                      <a:pt x="79" y="39"/>
                    </a:moveTo>
                    <a:cubicBezTo>
                      <a:pt x="73" y="38"/>
                      <a:pt x="73" y="38"/>
                      <a:pt x="73" y="38"/>
                    </a:cubicBezTo>
                    <a:cubicBezTo>
                      <a:pt x="72" y="36"/>
                      <a:pt x="72" y="34"/>
                      <a:pt x="71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79" y="27"/>
                      <a:pt x="79" y="23"/>
                      <a:pt x="78" y="20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2" y="13"/>
                      <a:pt x="68" y="12"/>
                      <a:pt x="66" y="14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16"/>
                      <a:pt x="57" y="15"/>
                      <a:pt x="56" y="1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7" y="5"/>
                      <a:pt x="55" y="2"/>
                      <a:pt x="52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0"/>
                      <a:pt x="39" y="3"/>
                      <a:pt x="39" y="6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12"/>
                      <a:pt x="34" y="12"/>
                      <a:pt x="32" y="13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6" y="6"/>
                      <a:pt x="23" y="5"/>
                      <a:pt x="20" y="7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3"/>
                      <a:pt x="12" y="16"/>
                      <a:pt x="14" y="19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5"/>
                      <a:pt x="14" y="27"/>
                      <a:pt x="13" y="29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7"/>
                      <a:pt x="2" y="30"/>
                      <a:pt x="2" y="33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2"/>
                      <a:pt x="2" y="45"/>
                      <a:pt x="6" y="46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9"/>
                      <a:pt x="11" y="51"/>
                      <a:pt x="12" y="53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5" y="58"/>
                      <a:pt x="5" y="62"/>
                      <a:pt x="7" y="64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3" y="72"/>
                      <a:pt x="16" y="73"/>
                      <a:pt x="19" y="7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69"/>
                      <a:pt x="27" y="70"/>
                      <a:pt x="29" y="71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7" y="79"/>
                      <a:pt x="29" y="82"/>
                      <a:pt x="33" y="83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2" y="84"/>
                      <a:pt x="45" y="82"/>
                      <a:pt x="46" y="79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9" y="73"/>
                      <a:pt x="51" y="73"/>
                      <a:pt x="53" y="72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8" y="79"/>
                      <a:pt x="62" y="80"/>
                      <a:pt x="64" y="78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2"/>
                      <a:pt x="73" y="68"/>
                      <a:pt x="71" y="66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8" y="59"/>
                      <a:pt x="69" y="58"/>
                      <a:pt x="70" y="56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9" y="57"/>
                      <a:pt x="82" y="55"/>
                      <a:pt x="83" y="52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2"/>
                      <a:pt x="82" y="39"/>
                      <a:pt x="79" y="39"/>
                    </a:cubicBezTo>
                    <a:close/>
                    <a:moveTo>
                      <a:pt x="51" y="55"/>
                    </a:moveTo>
                    <a:cubicBezTo>
                      <a:pt x="44" y="60"/>
                      <a:pt x="34" y="59"/>
                      <a:pt x="29" y="52"/>
                    </a:cubicBezTo>
                    <a:cubicBezTo>
                      <a:pt x="24" y="45"/>
                      <a:pt x="25" y="35"/>
                      <a:pt x="32" y="30"/>
                    </a:cubicBezTo>
                    <a:cubicBezTo>
                      <a:pt x="39" y="25"/>
                      <a:pt x="49" y="26"/>
                      <a:pt x="54" y="33"/>
                    </a:cubicBezTo>
                    <a:cubicBezTo>
                      <a:pt x="59" y="40"/>
                      <a:pt x="58" y="50"/>
                      <a:pt x="5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156"/>
              <p:cNvSpPr>
                <a:spLocks noEditPoints="1"/>
              </p:cNvSpPr>
              <p:nvPr/>
            </p:nvSpPr>
            <p:spPr bwMode="auto">
              <a:xfrm>
                <a:off x="1756339" y="4339201"/>
                <a:ext cx="207963" cy="204788"/>
              </a:xfrm>
              <a:custGeom>
                <a:avLst/>
                <a:gdLst>
                  <a:gd name="T0" fmla="*/ 2147483646 w 49"/>
                  <a:gd name="T1" fmla="*/ 2147483646 h 48"/>
                  <a:gd name="T2" fmla="*/ 2147483646 w 49"/>
                  <a:gd name="T3" fmla="*/ 2147483646 h 48"/>
                  <a:gd name="T4" fmla="*/ 2147483646 w 49"/>
                  <a:gd name="T5" fmla="*/ 2147483646 h 48"/>
                  <a:gd name="T6" fmla="*/ 2147483646 w 49"/>
                  <a:gd name="T7" fmla="*/ 2147483646 h 48"/>
                  <a:gd name="T8" fmla="*/ 2147483646 w 49"/>
                  <a:gd name="T9" fmla="*/ 2147483646 h 48"/>
                  <a:gd name="T10" fmla="*/ 2147483646 w 49"/>
                  <a:gd name="T11" fmla="*/ 2147483646 h 48"/>
                  <a:gd name="T12" fmla="*/ 2147483646 w 49"/>
                  <a:gd name="T13" fmla="*/ 2147483646 h 48"/>
                  <a:gd name="T14" fmla="*/ 2147483646 w 49"/>
                  <a:gd name="T15" fmla="*/ 2147483646 h 48"/>
                  <a:gd name="T16" fmla="*/ 2147483646 w 49"/>
                  <a:gd name="T17" fmla="*/ 2147483646 h 48"/>
                  <a:gd name="T18" fmla="*/ 2147483646 w 49"/>
                  <a:gd name="T19" fmla="*/ 2147483646 h 48"/>
                  <a:gd name="T20" fmla="*/ 2147483646 w 49"/>
                  <a:gd name="T21" fmla="*/ 2147483646 h 48"/>
                  <a:gd name="T22" fmla="*/ 2147483646 w 49"/>
                  <a:gd name="T23" fmla="*/ 0 h 48"/>
                  <a:gd name="T24" fmla="*/ 2147483646 w 49"/>
                  <a:gd name="T25" fmla="*/ 2147483646 h 48"/>
                  <a:gd name="T26" fmla="*/ 2147483646 w 49"/>
                  <a:gd name="T27" fmla="*/ 2147483646 h 48"/>
                  <a:gd name="T28" fmla="*/ 2147483646 w 49"/>
                  <a:gd name="T29" fmla="*/ 2147483646 h 48"/>
                  <a:gd name="T30" fmla="*/ 2147483646 w 49"/>
                  <a:gd name="T31" fmla="*/ 2147483646 h 48"/>
                  <a:gd name="T32" fmla="*/ 2147483646 w 49"/>
                  <a:gd name="T33" fmla="*/ 2147483646 h 48"/>
                  <a:gd name="T34" fmla="*/ 2147483646 w 49"/>
                  <a:gd name="T35" fmla="*/ 2147483646 h 48"/>
                  <a:gd name="T36" fmla="*/ 2147483646 w 49"/>
                  <a:gd name="T37" fmla="*/ 2147483646 h 48"/>
                  <a:gd name="T38" fmla="*/ 2147483646 w 49"/>
                  <a:gd name="T39" fmla="*/ 2147483646 h 48"/>
                  <a:gd name="T40" fmla="*/ 2147483646 w 49"/>
                  <a:gd name="T41" fmla="*/ 2147483646 h 48"/>
                  <a:gd name="T42" fmla="*/ 2147483646 w 49"/>
                  <a:gd name="T43" fmla="*/ 2147483646 h 48"/>
                  <a:gd name="T44" fmla="*/ 2147483646 w 49"/>
                  <a:gd name="T45" fmla="*/ 2147483646 h 48"/>
                  <a:gd name="T46" fmla="*/ 2147483646 w 49"/>
                  <a:gd name="T47" fmla="*/ 2147483646 h 48"/>
                  <a:gd name="T48" fmla="*/ 2147483646 w 49"/>
                  <a:gd name="T49" fmla="*/ 2147483646 h 48"/>
                  <a:gd name="T50" fmla="*/ 2147483646 w 49"/>
                  <a:gd name="T51" fmla="*/ 2147483646 h 48"/>
                  <a:gd name="T52" fmla="*/ 2147483646 w 49"/>
                  <a:gd name="T53" fmla="*/ 2147483646 h 48"/>
                  <a:gd name="T54" fmla="*/ 2147483646 w 49"/>
                  <a:gd name="T55" fmla="*/ 2147483646 h 48"/>
                  <a:gd name="T56" fmla="*/ 2147483646 w 49"/>
                  <a:gd name="T57" fmla="*/ 2147483646 h 48"/>
                  <a:gd name="T58" fmla="*/ 2147483646 w 49"/>
                  <a:gd name="T59" fmla="*/ 2147483646 h 48"/>
                  <a:gd name="T60" fmla="*/ 2147483646 w 49"/>
                  <a:gd name="T61" fmla="*/ 2147483646 h 48"/>
                  <a:gd name="T62" fmla="*/ 2147483646 w 49"/>
                  <a:gd name="T63" fmla="*/ 2147483646 h 48"/>
                  <a:gd name="T64" fmla="*/ 2147483646 w 49"/>
                  <a:gd name="T65" fmla="*/ 2147483646 h 48"/>
                  <a:gd name="T66" fmla="*/ 2147483646 w 49"/>
                  <a:gd name="T67" fmla="*/ 2147483646 h 48"/>
                  <a:gd name="T68" fmla="*/ 2147483646 w 49"/>
                  <a:gd name="T69" fmla="*/ 2147483646 h 48"/>
                  <a:gd name="T70" fmla="*/ 2147483646 w 49"/>
                  <a:gd name="T71" fmla="*/ 2147483646 h 48"/>
                  <a:gd name="T72" fmla="*/ 2147483646 w 49"/>
                  <a:gd name="T73" fmla="*/ 2147483646 h 48"/>
                  <a:gd name="T74" fmla="*/ 2147483646 w 49"/>
                  <a:gd name="T75" fmla="*/ 2147483646 h 48"/>
                  <a:gd name="T76" fmla="*/ 2147483646 w 49"/>
                  <a:gd name="T77" fmla="*/ 2147483646 h 48"/>
                  <a:gd name="T78" fmla="*/ 2147483646 w 49"/>
                  <a:gd name="T79" fmla="*/ 2147483646 h 48"/>
                  <a:gd name="T80" fmla="*/ 2147483646 w 49"/>
                  <a:gd name="T81" fmla="*/ 2147483646 h 48"/>
                  <a:gd name="T82" fmla="*/ 2147483646 w 49"/>
                  <a:gd name="T83" fmla="*/ 2147483646 h 48"/>
                  <a:gd name="T84" fmla="*/ 2147483646 w 49"/>
                  <a:gd name="T85" fmla="*/ 2147483646 h 48"/>
                  <a:gd name="T86" fmla="*/ 2147483646 w 49"/>
                  <a:gd name="T87" fmla="*/ 2147483646 h 48"/>
                  <a:gd name="T88" fmla="*/ 2147483646 w 49"/>
                  <a:gd name="T89" fmla="*/ 2147483646 h 48"/>
                  <a:gd name="T90" fmla="*/ 2147483646 w 49"/>
                  <a:gd name="T91" fmla="*/ 2147483646 h 48"/>
                  <a:gd name="T92" fmla="*/ 2147483646 w 49"/>
                  <a:gd name="T93" fmla="*/ 2147483646 h 48"/>
                  <a:gd name="T94" fmla="*/ 2147483646 w 49"/>
                  <a:gd name="T95" fmla="*/ 2147483646 h 48"/>
                  <a:gd name="T96" fmla="*/ 2147483646 w 49"/>
                  <a:gd name="T97" fmla="*/ 2147483646 h 48"/>
                  <a:gd name="T98" fmla="*/ 2147483646 w 49"/>
                  <a:gd name="T99" fmla="*/ 2147483646 h 48"/>
                  <a:gd name="T100" fmla="*/ 2147483646 w 49"/>
                  <a:gd name="T101" fmla="*/ 2147483646 h 48"/>
                  <a:gd name="T102" fmla="*/ 2147483646 w 49"/>
                  <a:gd name="T103" fmla="*/ 2147483646 h 48"/>
                  <a:gd name="T104" fmla="*/ 2147483646 w 49"/>
                  <a:gd name="T105" fmla="*/ 2147483646 h 48"/>
                  <a:gd name="T106" fmla="*/ 2147483646 w 49"/>
                  <a:gd name="T107" fmla="*/ 2147483646 h 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9" h="48">
                    <a:moveTo>
                      <a:pt x="46" y="22"/>
                    </a:move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0"/>
                      <a:pt x="42" y="19"/>
                      <a:pt x="41" y="18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6" y="15"/>
                      <a:pt x="46" y="13"/>
                      <a:pt x="45" y="11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7"/>
                      <a:pt x="39" y="6"/>
                      <a:pt x="38" y="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4" y="9"/>
                      <a:pt x="33" y="8"/>
                      <a:pt x="32" y="8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3"/>
                      <a:pt x="32" y="1"/>
                      <a:pt x="30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6"/>
                      <a:pt x="20" y="7"/>
                      <a:pt x="19" y="7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3" y="2"/>
                      <a:pt x="12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4"/>
                      <a:pt x="9" y="15"/>
                      <a:pt x="8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7"/>
                      <a:pt x="1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8"/>
                      <a:pt x="7" y="29"/>
                      <a:pt x="7" y="30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4" y="33"/>
                      <a:pt x="3" y="35"/>
                      <a:pt x="4" y="36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41"/>
                      <a:pt x="10" y="41"/>
                      <a:pt x="11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4" y="39"/>
                      <a:pt x="16" y="40"/>
                      <a:pt x="17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5"/>
                      <a:pt x="17" y="47"/>
                      <a:pt x="19" y="47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48"/>
                      <a:pt x="26" y="47"/>
                      <a:pt x="27" y="4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8" y="42"/>
                      <a:pt x="29" y="41"/>
                      <a:pt x="31" y="41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4" y="45"/>
                      <a:pt x="36" y="45"/>
                      <a:pt x="37" y="44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2" y="41"/>
                      <a:pt x="42" y="39"/>
                      <a:pt x="41" y="37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4"/>
                      <a:pt x="40" y="33"/>
                      <a:pt x="41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6" y="32"/>
                      <a:pt x="48" y="31"/>
                      <a:pt x="48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9" y="24"/>
                      <a:pt x="47" y="22"/>
                      <a:pt x="46" y="22"/>
                    </a:cubicBezTo>
                    <a:close/>
                    <a:moveTo>
                      <a:pt x="30" y="31"/>
                    </a:moveTo>
                    <a:cubicBezTo>
                      <a:pt x="26" y="34"/>
                      <a:pt x="20" y="33"/>
                      <a:pt x="17" y="29"/>
                    </a:cubicBezTo>
                    <a:cubicBezTo>
                      <a:pt x="14" y="25"/>
                      <a:pt x="15" y="20"/>
                      <a:pt x="19" y="17"/>
                    </a:cubicBezTo>
                    <a:cubicBezTo>
                      <a:pt x="23" y="14"/>
                      <a:pt x="29" y="15"/>
                      <a:pt x="32" y="19"/>
                    </a:cubicBezTo>
                    <a:cubicBezTo>
                      <a:pt x="34" y="23"/>
                      <a:pt x="34" y="28"/>
                      <a:pt x="3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" name="Freeform 199"/>
            <p:cNvSpPr>
              <a:spLocks noEditPoints="1"/>
            </p:cNvSpPr>
            <p:nvPr/>
          </p:nvSpPr>
          <p:spPr bwMode="auto">
            <a:xfrm>
              <a:off x="2220913" y="4765675"/>
              <a:ext cx="407987" cy="344488"/>
            </a:xfrm>
            <a:custGeom>
              <a:avLst/>
              <a:gdLst>
                <a:gd name="T0" fmla="*/ 2147483646 w 96"/>
                <a:gd name="T1" fmla="*/ 2147483646 h 81"/>
                <a:gd name="T2" fmla="*/ 2147483646 w 96"/>
                <a:gd name="T3" fmla="*/ 2147483646 h 81"/>
                <a:gd name="T4" fmla="*/ 2147483646 w 96"/>
                <a:gd name="T5" fmla="*/ 2147483646 h 81"/>
                <a:gd name="T6" fmla="*/ 2147483646 w 96"/>
                <a:gd name="T7" fmla="*/ 2147483646 h 81"/>
                <a:gd name="T8" fmla="*/ 2147483646 w 96"/>
                <a:gd name="T9" fmla="*/ 2147483646 h 81"/>
                <a:gd name="T10" fmla="*/ 2147483646 w 96"/>
                <a:gd name="T11" fmla="*/ 2147483646 h 81"/>
                <a:gd name="T12" fmla="*/ 2147483646 w 96"/>
                <a:gd name="T13" fmla="*/ 2147483646 h 81"/>
                <a:gd name="T14" fmla="*/ 2147483646 w 96"/>
                <a:gd name="T15" fmla="*/ 0 h 81"/>
                <a:gd name="T16" fmla="*/ 2147483646 w 96"/>
                <a:gd name="T17" fmla="*/ 2147483646 h 81"/>
                <a:gd name="T18" fmla="*/ 2147483646 w 96"/>
                <a:gd name="T19" fmla="*/ 2147483646 h 81"/>
                <a:gd name="T20" fmla="*/ 2147483646 w 96"/>
                <a:gd name="T21" fmla="*/ 2147483646 h 81"/>
                <a:gd name="T22" fmla="*/ 2147483646 w 96"/>
                <a:gd name="T23" fmla="*/ 2147483646 h 81"/>
                <a:gd name="T24" fmla="*/ 2147483646 w 96"/>
                <a:gd name="T25" fmla="*/ 2147483646 h 81"/>
                <a:gd name="T26" fmla="*/ 2147483646 w 96"/>
                <a:gd name="T27" fmla="*/ 2147483646 h 81"/>
                <a:gd name="T28" fmla="*/ 2147483646 w 96"/>
                <a:gd name="T29" fmla="*/ 2147483646 h 81"/>
                <a:gd name="T30" fmla="*/ 0 w 96"/>
                <a:gd name="T31" fmla="*/ 2147483646 h 81"/>
                <a:gd name="T32" fmla="*/ 2147483646 w 96"/>
                <a:gd name="T33" fmla="*/ 2147483646 h 81"/>
                <a:gd name="T34" fmla="*/ 2147483646 w 96"/>
                <a:gd name="T35" fmla="*/ 2147483646 h 81"/>
                <a:gd name="T36" fmla="*/ 2147483646 w 96"/>
                <a:gd name="T37" fmla="*/ 2147483646 h 81"/>
                <a:gd name="T38" fmla="*/ 2147483646 w 96"/>
                <a:gd name="T39" fmla="*/ 2147483646 h 81"/>
                <a:gd name="T40" fmla="*/ 2147483646 w 96"/>
                <a:gd name="T41" fmla="*/ 2147483646 h 81"/>
                <a:gd name="T42" fmla="*/ 2147483646 w 96"/>
                <a:gd name="T43" fmla="*/ 2147483646 h 81"/>
                <a:gd name="T44" fmla="*/ 2147483646 w 96"/>
                <a:gd name="T45" fmla="*/ 2147483646 h 81"/>
                <a:gd name="T46" fmla="*/ 2147483646 w 96"/>
                <a:gd name="T47" fmla="*/ 2147483646 h 81"/>
                <a:gd name="T48" fmla="*/ 2147483646 w 96"/>
                <a:gd name="T49" fmla="*/ 2147483646 h 81"/>
                <a:gd name="T50" fmla="*/ 2147483646 w 96"/>
                <a:gd name="T51" fmla="*/ 2147483646 h 81"/>
                <a:gd name="T52" fmla="*/ 2147483646 w 96"/>
                <a:gd name="T53" fmla="*/ 2147483646 h 81"/>
                <a:gd name="T54" fmla="*/ 2147483646 w 96"/>
                <a:gd name="T55" fmla="*/ 2147483646 h 81"/>
                <a:gd name="T56" fmla="*/ 2147483646 w 96"/>
                <a:gd name="T57" fmla="*/ 2147483646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6" h="81">
                  <a:moveTo>
                    <a:pt x="81" y="14"/>
                  </a:moveTo>
                  <a:cubicBezTo>
                    <a:pt x="81" y="14"/>
                    <a:pt x="81" y="14"/>
                    <a:pt x="81" y="14"/>
                  </a:cubicBezTo>
                  <a:cubicBezTo>
                    <a:pt x="81" y="13"/>
                    <a:pt x="80" y="12"/>
                    <a:pt x="78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2"/>
                    <a:pt x="68" y="13"/>
                    <a:pt x="68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2"/>
                    <a:pt x="58" y="0"/>
                    <a:pt x="51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6" y="1"/>
                    <a:pt x="31" y="3"/>
                    <a:pt x="31" y="9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6" y="13"/>
                    <a:pt x="24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4" y="16"/>
                  </a:cubicBezTo>
                  <a:cubicBezTo>
                    <a:pt x="6" y="17"/>
                    <a:pt x="0" y="24"/>
                    <a:pt x="0" y="33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74"/>
                    <a:pt x="9" y="81"/>
                    <a:pt x="18" y="81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8" y="80"/>
                    <a:pt x="96" y="72"/>
                    <a:pt x="96" y="62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22"/>
                    <a:pt x="89" y="16"/>
                    <a:pt x="81" y="14"/>
                  </a:cubicBezTo>
                  <a:close/>
                  <a:moveTo>
                    <a:pt x="37" y="9"/>
                  </a:moveTo>
                  <a:cubicBezTo>
                    <a:pt x="37" y="8"/>
                    <a:pt x="37" y="7"/>
                    <a:pt x="43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8" y="6"/>
                    <a:pt x="58" y="8"/>
                    <a:pt x="58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37" y="15"/>
                    <a:pt x="37" y="15"/>
                    <a:pt x="37" y="15"/>
                  </a:cubicBezTo>
                  <a:lnTo>
                    <a:pt x="3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" name="组合 3256"/>
            <p:cNvGrpSpPr/>
            <p:nvPr/>
          </p:nvGrpSpPr>
          <p:grpSpPr bwMode="auto">
            <a:xfrm>
              <a:off x="4162425" y="2808288"/>
              <a:ext cx="534988" cy="319087"/>
              <a:chOff x="4118539" y="3073964"/>
              <a:chExt cx="534988" cy="319088"/>
            </a:xfrm>
          </p:grpSpPr>
          <p:sp>
            <p:nvSpPr>
              <p:cNvPr id="41" name="Freeform 200"/>
              <p:cNvSpPr/>
              <p:nvPr/>
            </p:nvSpPr>
            <p:spPr bwMode="auto">
              <a:xfrm>
                <a:off x="4118539" y="3073964"/>
                <a:ext cx="261938" cy="258763"/>
              </a:xfrm>
              <a:custGeom>
                <a:avLst/>
                <a:gdLst>
                  <a:gd name="T0" fmla="*/ 2147483646 w 62"/>
                  <a:gd name="T1" fmla="*/ 0 h 61"/>
                  <a:gd name="T2" fmla="*/ 2147483646 w 62"/>
                  <a:gd name="T3" fmla="*/ 2147483646 h 61"/>
                  <a:gd name="T4" fmla="*/ 2147483646 w 62"/>
                  <a:gd name="T5" fmla="*/ 2147483646 h 61"/>
                  <a:gd name="T6" fmla="*/ 2147483646 w 62"/>
                  <a:gd name="T7" fmla="*/ 2147483646 h 61"/>
                  <a:gd name="T8" fmla="*/ 2147483646 w 62"/>
                  <a:gd name="T9" fmla="*/ 2147483646 h 61"/>
                  <a:gd name="T10" fmla="*/ 2147483646 w 62"/>
                  <a:gd name="T11" fmla="*/ 2147483646 h 61"/>
                  <a:gd name="T12" fmla="*/ 2147483646 w 62"/>
                  <a:gd name="T13" fmla="*/ 2147483646 h 61"/>
                  <a:gd name="T14" fmla="*/ 2147483646 w 62"/>
                  <a:gd name="T15" fmla="*/ 2147483646 h 61"/>
                  <a:gd name="T16" fmla="*/ 2147483646 w 62"/>
                  <a:gd name="T17" fmla="*/ 2147483646 h 61"/>
                  <a:gd name="T18" fmla="*/ 0 w 62"/>
                  <a:gd name="T19" fmla="*/ 2147483646 h 61"/>
                  <a:gd name="T20" fmla="*/ 2147483646 w 62"/>
                  <a:gd name="T21" fmla="*/ 2147483646 h 61"/>
                  <a:gd name="T22" fmla="*/ 2147483646 w 62"/>
                  <a:gd name="T23" fmla="*/ 0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cubicBezTo>
                      <a:pt x="32" y="0"/>
                      <a:pt x="33" y="1"/>
                      <a:pt x="33" y="1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8" y="60"/>
                      <a:pt x="47" y="61"/>
                      <a:pt x="45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61"/>
                      <a:pt x="14" y="60"/>
                      <a:pt x="14" y="58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201"/>
              <p:cNvSpPr/>
              <p:nvPr/>
            </p:nvSpPr>
            <p:spPr bwMode="auto">
              <a:xfrm>
                <a:off x="4390002" y="3134289"/>
                <a:ext cx="263525" cy="258763"/>
              </a:xfrm>
              <a:custGeom>
                <a:avLst/>
                <a:gdLst>
                  <a:gd name="T0" fmla="*/ 2147483646 w 62"/>
                  <a:gd name="T1" fmla="*/ 2147483646 h 61"/>
                  <a:gd name="T2" fmla="*/ 2147483646 w 62"/>
                  <a:gd name="T3" fmla="*/ 2147483646 h 61"/>
                  <a:gd name="T4" fmla="*/ 0 w 62"/>
                  <a:gd name="T5" fmla="*/ 2147483646 h 61"/>
                  <a:gd name="T6" fmla="*/ 2147483646 w 62"/>
                  <a:gd name="T7" fmla="*/ 2147483646 h 61"/>
                  <a:gd name="T8" fmla="*/ 2147483646 w 62"/>
                  <a:gd name="T9" fmla="*/ 2147483646 h 61"/>
                  <a:gd name="T10" fmla="*/ 2147483646 w 62"/>
                  <a:gd name="T11" fmla="*/ 0 h 61"/>
                  <a:gd name="T12" fmla="*/ 2147483646 w 62"/>
                  <a:gd name="T13" fmla="*/ 0 h 61"/>
                  <a:gd name="T14" fmla="*/ 2147483646 w 62"/>
                  <a:gd name="T15" fmla="*/ 2147483646 h 61"/>
                  <a:gd name="T16" fmla="*/ 2147483646 w 62"/>
                  <a:gd name="T17" fmla="*/ 2147483646 h 61"/>
                  <a:gd name="T18" fmla="*/ 2147483646 w 62"/>
                  <a:gd name="T19" fmla="*/ 2147483646 h 61"/>
                  <a:gd name="T20" fmla="*/ 2147483646 w 62"/>
                  <a:gd name="T21" fmla="*/ 2147483646 h 61"/>
                  <a:gd name="T22" fmla="*/ 2147483646 w 62"/>
                  <a:gd name="T23" fmla="*/ 2147483646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61">
                    <a:moveTo>
                      <a:pt x="31" y="61"/>
                    </a:moveTo>
                    <a:cubicBezTo>
                      <a:pt x="30" y="61"/>
                      <a:pt x="30" y="60"/>
                      <a:pt x="29" y="5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60"/>
                      <a:pt x="32" y="61"/>
                      <a:pt x="3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" name="组合 3255"/>
            <p:cNvGrpSpPr/>
            <p:nvPr/>
          </p:nvGrpSpPr>
          <p:grpSpPr bwMode="auto">
            <a:xfrm>
              <a:off x="3392488" y="2027238"/>
              <a:ext cx="390525" cy="352425"/>
              <a:chOff x="3348602" y="2292914"/>
              <a:chExt cx="390525" cy="352425"/>
            </a:xfrm>
          </p:grpSpPr>
          <p:sp>
            <p:nvSpPr>
              <p:cNvPr id="36" name="Freeform 202"/>
              <p:cNvSpPr/>
              <p:nvPr/>
            </p:nvSpPr>
            <p:spPr bwMode="auto">
              <a:xfrm>
                <a:off x="3566089" y="2310376"/>
                <a:ext cx="68263" cy="246063"/>
              </a:xfrm>
              <a:custGeom>
                <a:avLst/>
                <a:gdLst>
                  <a:gd name="T0" fmla="*/ 2147483646 w 16"/>
                  <a:gd name="T1" fmla="*/ 2147483646 h 58"/>
                  <a:gd name="T2" fmla="*/ 2147483646 w 16"/>
                  <a:gd name="T3" fmla="*/ 2147483646 h 58"/>
                  <a:gd name="T4" fmla="*/ 2147483646 w 16"/>
                  <a:gd name="T5" fmla="*/ 2147483646 h 58"/>
                  <a:gd name="T6" fmla="*/ 0 w 16"/>
                  <a:gd name="T7" fmla="*/ 2147483646 h 58"/>
                  <a:gd name="T8" fmla="*/ 0 w 16"/>
                  <a:gd name="T9" fmla="*/ 2147483646 h 58"/>
                  <a:gd name="T10" fmla="*/ 2147483646 w 16"/>
                  <a:gd name="T11" fmla="*/ 0 h 58"/>
                  <a:gd name="T12" fmla="*/ 2147483646 w 16"/>
                  <a:gd name="T13" fmla="*/ 0 h 58"/>
                  <a:gd name="T14" fmla="*/ 2147483646 w 16"/>
                  <a:gd name="T15" fmla="*/ 2147483646 h 58"/>
                  <a:gd name="T16" fmla="*/ 2147483646 w 16"/>
                  <a:gd name="T17" fmla="*/ 2147483646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58">
                    <a:moveTo>
                      <a:pt x="16" y="52"/>
                    </a:moveTo>
                    <a:cubicBezTo>
                      <a:pt x="16" y="55"/>
                      <a:pt x="13" y="58"/>
                      <a:pt x="10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8"/>
                      <a:pt x="0" y="55"/>
                      <a:pt x="0" y="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6" y="2"/>
                      <a:pt x="16" y="5"/>
                    </a:cubicBezTo>
                    <a:lnTo>
                      <a:pt x="1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203"/>
              <p:cNvSpPr/>
              <p:nvPr/>
            </p:nvSpPr>
            <p:spPr bwMode="auto">
              <a:xfrm>
                <a:off x="3348602" y="2377051"/>
                <a:ext cx="68263" cy="179388"/>
              </a:xfrm>
              <a:custGeom>
                <a:avLst/>
                <a:gdLst>
                  <a:gd name="T0" fmla="*/ 2147483646 w 16"/>
                  <a:gd name="T1" fmla="*/ 2147483646 h 42"/>
                  <a:gd name="T2" fmla="*/ 2147483646 w 16"/>
                  <a:gd name="T3" fmla="*/ 2147483646 h 42"/>
                  <a:gd name="T4" fmla="*/ 2147483646 w 16"/>
                  <a:gd name="T5" fmla="*/ 2147483646 h 42"/>
                  <a:gd name="T6" fmla="*/ 0 w 16"/>
                  <a:gd name="T7" fmla="*/ 2147483646 h 42"/>
                  <a:gd name="T8" fmla="*/ 0 w 16"/>
                  <a:gd name="T9" fmla="*/ 2147483646 h 42"/>
                  <a:gd name="T10" fmla="*/ 2147483646 w 16"/>
                  <a:gd name="T11" fmla="*/ 0 h 42"/>
                  <a:gd name="T12" fmla="*/ 2147483646 w 16"/>
                  <a:gd name="T13" fmla="*/ 0 h 42"/>
                  <a:gd name="T14" fmla="*/ 2147483646 w 16"/>
                  <a:gd name="T15" fmla="*/ 2147483646 h 42"/>
                  <a:gd name="T16" fmla="*/ 2147483646 w 16"/>
                  <a:gd name="T17" fmla="*/ 2147483646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2">
                    <a:moveTo>
                      <a:pt x="16" y="36"/>
                    </a:moveTo>
                    <a:cubicBezTo>
                      <a:pt x="16" y="39"/>
                      <a:pt x="14" y="42"/>
                      <a:pt x="11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2"/>
                      <a:pt x="0" y="39"/>
                      <a:pt x="0" y="3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6" y="3"/>
                      <a:pt x="16" y="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204"/>
              <p:cNvSpPr/>
              <p:nvPr/>
            </p:nvSpPr>
            <p:spPr bwMode="auto">
              <a:xfrm>
                <a:off x="3672452" y="2292914"/>
                <a:ext cx="66675" cy="263525"/>
              </a:xfrm>
              <a:custGeom>
                <a:avLst/>
                <a:gdLst>
                  <a:gd name="T0" fmla="*/ 2147483646 w 16"/>
                  <a:gd name="T1" fmla="*/ 2147483646 h 62"/>
                  <a:gd name="T2" fmla="*/ 2147483646 w 16"/>
                  <a:gd name="T3" fmla="*/ 2147483646 h 62"/>
                  <a:gd name="T4" fmla="*/ 2147483646 w 16"/>
                  <a:gd name="T5" fmla="*/ 2147483646 h 62"/>
                  <a:gd name="T6" fmla="*/ 0 w 16"/>
                  <a:gd name="T7" fmla="*/ 2147483646 h 62"/>
                  <a:gd name="T8" fmla="*/ 0 w 16"/>
                  <a:gd name="T9" fmla="*/ 2147483646 h 62"/>
                  <a:gd name="T10" fmla="*/ 2147483646 w 16"/>
                  <a:gd name="T11" fmla="*/ 0 h 62"/>
                  <a:gd name="T12" fmla="*/ 2147483646 w 16"/>
                  <a:gd name="T13" fmla="*/ 0 h 62"/>
                  <a:gd name="T14" fmla="*/ 2147483646 w 16"/>
                  <a:gd name="T15" fmla="*/ 2147483646 h 62"/>
                  <a:gd name="T16" fmla="*/ 2147483646 w 16"/>
                  <a:gd name="T17" fmla="*/ 2147483646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62">
                    <a:moveTo>
                      <a:pt x="16" y="56"/>
                    </a:moveTo>
                    <a:cubicBezTo>
                      <a:pt x="16" y="59"/>
                      <a:pt x="13" y="62"/>
                      <a:pt x="11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2" y="62"/>
                      <a:pt x="0" y="59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6" y="2"/>
                      <a:pt x="16" y="5"/>
                    </a:cubicBez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205"/>
              <p:cNvSpPr/>
              <p:nvPr/>
            </p:nvSpPr>
            <p:spPr bwMode="auto">
              <a:xfrm>
                <a:off x="3348602" y="2581839"/>
                <a:ext cx="390525" cy="63500"/>
              </a:xfrm>
              <a:custGeom>
                <a:avLst/>
                <a:gdLst>
                  <a:gd name="T0" fmla="*/ 2147483646 w 92"/>
                  <a:gd name="T1" fmla="*/ 2147483646 h 15"/>
                  <a:gd name="T2" fmla="*/ 0 w 92"/>
                  <a:gd name="T3" fmla="*/ 2147483646 h 15"/>
                  <a:gd name="T4" fmla="*/ 0 w 92"/>
                  <a:gd name="T5" fmla="*/ 2147483646 h 15"/>
                  <a:gd name="T6" fmla="*/ 2147483646 w 92"/>
                  <a:gd name="T7" fmla="*/ 0 h 15"/>
                  <a:gd name="T8" fmla="*/ 2147483646 w 92"/>
                  <a:gd name="T9" fmla="*/ 0 h 15"/>
                  <a:gd name="T10" fmla="*/ 2147483646 w 92"/>
                  <a:gd name="T11" fmla="*/ 2147483646 h 15"/>
                  <a:gd name="T12" fmla="*/ 2147483646 w 92"/>
                  <a:gd name="T13" fmla="*/ 2147483646 h 15"/>
                  <a:gd name="T14" fmla="*/ 2147483646 w 92"/>
                  <a:gd name="T15" fmla="*/ 2147483646 h 15"/>
                  <a:gd name="T16" fmla="*/ 2147483646 w 92"/>
                  <a:gd name="T17" fmla="*/ 2147483646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" h="15">
                    <a:moveTo>
                      <a:pt x="5" y="15"/>
                    </a:moveTo>
                    <a:cubicBezTo>
                      <a:pt x="3" y="15"/>
                      <a:pt x="0" y="13"/>
                      <a:pt x="0" y="1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9" y="0"/>
                      <a:pt x="92" y="2"/>
                      <a:pt x="92" y="5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2" y="13"/>
                      <a:pt x="89" y="15"/>
                      <a:pt x="87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206"/>
              <p:cNvSpPr/>
              <p:nvPr/>
            </p:nvSpPr>
            <p:spPr bwMode="auto">
              <a:xfrm>
                <a:off x="3454964" y="2351651"/>
                <a:ext cx="73025" cy="204788"/>
              </a:xfrm>
              <a:custGeom>
                <a:avLst/>
                <a:gdLst>
                  <a:gd name="T0" fmla="*/ 2147483646 w 17"/>
                  <a:gd name="T1" fmla="*/ 2147483646 h 48"/>
                  <a:gd name="T2" fmla="*/ 2147483646 w 17"/>
                  <a:gd name="T3" fmla="*/ 2147483646 h 48"/>
                  <a:gd name="T4" fmla="*/ 2147483646 w 17"/>
                  <a:gd name="T5" fmla="*/ 2147483646 h 48"/>
                  <a:gd name="T6" fmla="*/ 0 w 17"/>
                  <a:gd name="T7" fmla="*/ 2147483646 h 48"/>
                  <a:gd name="T8" fmla="*/ 0 w 17"/>
                  <a:gd name="T9" fmla="*/ 2147483646 h 48"/>
                  <a:gd name="T10" fmla="*/ 2147483646 w 17"/>
                  <a:gd name="T11" fmla="*/ 0 h 48"/>
                  <a:gd name="T12" fmla="*/ 2147483646 w 17"/>
                  <a:gd name="T13" fmla="*/ 0 h 48"/>
                  <a:gd name="T14" fmla="*/ 2147483646 w 17"/>
                  <a:gd name="T15" fmla="*/ 2147483646 h 48"/>
                  <a:gd name="T16" fmla="*/ 2147483646 w 17"/>
                  <a:gd name="T17" fmla="*/ 2147483646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48">
                    <a:moveTo>
                      <a:pt x="17" y="42"/>
                    </a:moveTo>
                    <a:cubicBezTo>
                      <a:pt x="17" y="45"/>
                      <a:pt x="14" y="48"/>
                      <a:pt x="11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3" y="48"/>
                      <a:pt x="0" y="45"/>
                      <a:pt x="0" y="4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7" y="2"/>
                      <a:pt x="17" y="5"/>
                    </a:cubicBezTo>
                    <a:lnTo>
                      <a:pt x="17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Freeform 209"/>
            <p:cNvSpPr/>
            <p:nvPr/>
          </p:nvSpPr>
          <p:spPr bwMode="auto">
            <a:xfrm>
              <a:off x="4768850" y="3594100"/>
              <a:ext cx="195263" cy="169863"/>
            </a:xfrm>
            <a:custGeom>
              <a:avLst/>
              <a:gdLst>
                <a:gd name="T0" fmla="*/ 2147483646 w 123"/>
                <a:gd name="T1" fmla="*/ 0 h 107"/>
                <a:gd name="T2" fmla="*/ 2147483646 w 123"/>
                <a:gd name="T3" fmla="*/ 2147483646 h 107"/>
                <a:gd name="T4" fmla="*/ 0 w 123"/>
                <a:gd name="T5" fmla="*/ 0 h 107"/>
                <a:gd name="T6" fmla="*/ 2147483646 w 123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107">
                  <a:moveTo>
                    <a:pt x="123" y="0"/>
                  </a:moveTo>
                  <a:lnTo>
                    <a:pt x="62" y="107"/>
                  </a:lnTo>
                  <a:lnTo>
                    <a:pt x="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4264025" y="2230438"/>
              <a:ext cx="185738" cy="192087"/>
            </a:xfrm>
            <a:custGeom>
              <a:avLst/>
              <a:gdLst>
                <a:gd name="T0" fmla="*/ 2147483646 w 117"/>
                <a:gd name="T1" fmla="*/ 0 h 121"/>
                <a:gd name="T2" fmla="*/ 2147483646 w 117"/>
                <a:gd name="T3" fmla="*/ 2147483646 h 121"/>
                <a:gd name="T4" fmla="*/ 0 w 117"/>
                <a:gd name="T5" fmla="*/ 2147483646 h 121"/>
                <a:gd name="T6" fmla="*/ 2147483646 w 117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121">
                  <a:moveTo>
                    <a:pt x="85" y="0"/>
                  </a:moveTo>
                  <a:lnTo>
                    <a:pt x="117" y="121"/>
                  </a:lnTo>
                  <a:lnTo>
                    <a:pt x="0" y="8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036888" y="1679575"/>
              <a:ext cx="169862" cy="198438"/>
            </a:xfrm>
            <a:custGeom>
              <a:avLst/>
              <a:gdLst>
                <a:gd name="T0" fmla="*/ 0 w 107"/>
                <a:gd name="T1" fmla="*/ 0 h 125"/>
                <a:gd name="T2" fmla="*/ 2147483646 w 107"/>
                <a:gd name="T3" fmla="*/ 2147483646 h 125"/>
                <a:gd name="T4" fmla="*/ 0 w 107"/>
                <a:gd name="T5" fmla="*/ 2147483646 h 125"/>
                <a:gd name="T6" fmla="*/ 0 w 107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7" y="61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1690688" y="2205038"/>
              <a:ext cx="190500" cy="187325"/>
            </a:xfrm>
            <a:custGeom>
              <a:avLst/>
              <a:gdLst>
                <a:gd name="T0" fmla="*/ 0 w 120"/>
                <a:gd name="T1" fmla="*/ 30 h 118"/>
                <a:gd name="T2" fmla="*/ 120 w 120"/>
                <a:gd name="T3" fmla="*/ 0 h 118"/>
                <a:gd name="T4" fmla="*/ 88 w 120"/>
                <a:gd name="T5" fmla="*/ 118 h 118"/>
                <a:gd name="T6" fmla="*/ 0 w 120"/>
                <a:gd name="T7" fmla="*/ 3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18">
                  <a:moveTo>
                    <a:pt x="0" y="30"/>
                  </a:moveTo>
                  <a:lnTo>
                    <a:pt x="120" y="0"/>
                  </a:lnTo>
                  <a:lnTo>
                    <a:pt x="88" y="1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1146175" y="3432175"/>
              <a:ext cx="195263" cy="169863"/>
            </a:xfrm>
            <a:custGeom>
              <a:avLst/>
              <a:gdLst>
                <a:gd name="T0" fmla="*/ 0 w 123"/>
                <a:gd name="T1" fmla="*/ 2147483646 h 107"/>
                <a:gd name="T2" fmla="*/ 2147483646 w 123"/>
                <a:gd name="T3" fmla="*/ 0 h 107"/>
                <a:gd name="T4" fmla="*/ 2147483646 w 123"/>
                <a:gd name="T5" fmla="*/ 2147483646 h 107"/>
                <a:gd name="T6" fmla="*/ 0 w 123"/>
                <a:gd name="T7" fmla="*/ 2147483646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107">
                  <a:moveTo>
                    <a:pt x="0" y="107"/>
                  </a:moveTo>
                  <a:lnTo>
                    <a:pt x="62" y="0"/>
                  </a:lnTo>
                  <a:lnTo>
                    <a:pt x="123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1655763" y="4749800"/>
              <a:ext cx="187325" cy="190500"/>
            </a:xfrm>
            <a:custGeom>
              <a:avLst/>
              <a:gdLst>
                <a:gd name="T0" fmla="*/ 2147483646 w 118"/>
                <a:gd name="T1" fmla="*/ 2147483646 h 120"/>
                <a:gd name="T2" fmla="*/ 0 w 118"/>
                <a:gd name="T3" fmla="*/ 0 h 120"/>
                <a:gd name="T4" fmla="*/ 2147483646 w 118"/>
                <a:gd name="T5" fmla="*/ 2147483646 h 120"/>
                <a:gd name="T6" fmla="*/ 2147483646 w 118"/>
                <a:gd name="T7" fmla="*/ 2147483646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" h="120">
                  <a:moveTo>
                    <a:pt x="32" y="120"/>
                  </a:moveTo>
                  <a:lnTo>
                    <a:pt x="0" y="0"/>
                  </a:lnTo>
                  <a:lnTo>
                    <a:pt x="118" y="32"/>
                  </a:lnTo>
                  <a:lnTo>
                    <a:pt x="32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2874963" y="5300663"/>
              <a:ext cx="169862" cy="195262"/>
            </a:xfrm>
            <a:custGeom>
              <a:avLst/>
              <a:gdLst>
                <a:gd name="T0" fmla="*/ 2147483646 w 107"/>
                <a:gd name="T1" fmla="*/ 2147483646 h 123"/>
                <a:gd name="T2" fmla="*/ 0 w 107"/>
                <a:gd name="T3" fmla="*/ 2147483646 h 123"/>
                <a:gd name="T4" fmla="*/ 2147483646 w 107"/>
                <a:gd name="T5" fmla="*/ 0 h 123"/>
                <a:gd name="T6" fmla="*/ 2147483646 w 107"/>
                <a:gd name="T7" fmla="*/ 2147483646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123">
                  <a:moveTo>
                    <a:pt x="107" y="123"/>
                  </a:moveTo>
                  <a:lnTo>
                    <a:pt x="0" y="62"/>
                  </a:lnTo>
                  <a:lnTo>
                    <a:pt x="107" y="0"/>
                  </a:lnTo>
                  <a:lnTo>
                    <a:pt x="107" y="1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4208463" y="4808538"/>
              <a:ext cx="190500" cy="190500"/>
            </a:xfrm>
            <a:custGeom>
              <a:avLst/>
              <a:gdLst>
                <a:gd name="T0" fmla="*/ 120 w 120"/>
                <a:gd name="T1" fmla="*/ 88 h 120"/>
                <a:gd name="T2" fmla="*/ 0 w 120"/>
                <a:gd name="T3" fmla="*/ 120 h 120"/>
                <a:gd name="T4" fmla="*/ 32 w 120"/>
                <a:gd name="T5" fmla="*/ 0 h 120"/>
                <a:gd name="T6" fmla="*/ 120 w 120"/>
                <a:gd name="T7" fmla="*/ 8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20">
                  <a:moveTo>
                    <a:pt x="120" y="88"/>
                  </a:moveTo>
                  <a:lnTo>
                    <a:pt x="0" y="120"/>
                  </a:lnTo>
                  <a:lnTo>
                    <a:pt x="32" y="0"/>
                  </a:lnTo>
                  <a:lnTo>
                    <a:pt x="120" y="8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1" name="矩形 51"/>
            <p:cNvSpPr>
              <a:spLocks noChangeArrowheads="1"/>
            </p:cNvSpPr>
            <p:nvPr/>
          </p:nvSpPr>
          <p:spPr bwMode="auto">
            <a:xfrm>
              <a:off x="2913063" y="3573463"/>
              <a:ext cx="8001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3236913" y="4740275"/>
              <a:ext cx="688975" cy="47307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2141538" y="1976438"/>
              <a:ext cx="652462" cy="623887"/>
            </a:xfrm>
            <a:custGeom>
              <a:avLst/>
              <a:gdLst>
                <a:gd name="T0" fmla="*/ 859152 w 2887663"/>
                <a:gd name="T1" fmla="*/ 1613541 h 2762250"/>
                <a:gd name="T2" fmla="*/ 660904 w 2887663"/>
                <a:gd name="T3" fmla="*/ 1631599 h 2762250"/>
                <a:gd name="T4" fmla="*/ 582760 w 2887663"/>
                <a:gd name="T5" fmla="*/ 1615068 h 2762250"/>
                <a:gd name="T6" fmla="*/ 995462 w 2887663"/>
                <a:gd name="T7" fmla="*/ 1633083 h 2762250"/>
                <a:gd name="T8" fmla="*/ 794773 w 2887663"/>
                <a:gd name="T9" fmla="*/ 1314259 h 2762250"/>
                <a:gd name="T10" fmla="*/ 610807 w 2887663"/>
                <a:gd name="T11" fmla="*/ 1237111 h 2762250"/>
                <a:gd name="T12" fmla="*/ 1010000 w 2887663"/>
                <a:gd name="T13" fmla="*/ 1258119 h 2762250"/>
                <a:gd name="T14" fmla="*/ 971706 w 2887663"/>
                <a:gd name="T15" fmla="*/ 1228164 h 2762250"/>
                <a:gd name="T16" fmla="*/ 1592768 w 2887663"/>
                <a:gd name="T17" fmla="*/ 1051361 h 2762250"/>
                <a:gd name="T18" fmla="*/ 1541332 w 2887663"/>
                <a:gd name="T19" fmla="*/ 1069171 h 2762250"/>
                <a:gd name="T20" fmla="*/ 1858757 w 2887663"/>
                <a:gd name="T21" fmla="*/ 1072313 h 2762250"/>
                <a:gd name="T22" fmla="*/ 1791171 w 2887663"/>
                <a:gd name="T23" fmla="*/ 1051365 h 2762250"/>
                <a:gd name="T24" fmla="*/ 1711030 w 2887663"/>
                <a:gd name="T25" fmla="*/ 968622 h 2762250"/>
                <a:gd name="T26" fmla="*/ 151645 w 2887663"/>
                <a:gd name="T27" fmla="*/ 762046 h 2762250"/>
                <a:gd name="T28" fmla="*/ 981201 w 2887663"/>
                <a:gd name="T29" fmla="*/ 768990 h 2762250"/>
                <a:gd name="T30" fmla="*/ 971764 w 2887663"/>
                <a:gd name="T31" fmla="*/ 1009888 h 2762250"/>
                <a:gd name="T32" fmla="*/ 1026917 w 2887663"/>
                <a:gd name="T33" fmla="*/ 1583646 h 2762250"/>
                <a:gd name="T34" fmla="*/ 718440 w 2887663"/>
                <a:gd name="T35" fmla="*/ 1721482 h 2762250"/>
                <a:gd name="T36" fmla="*/ 610651 w 2887663"/>
                <a:gd name="T37" fmla="*/ 1478698 h 2762250"/>
                <a:gd name="T38" fmla="*/ 560741 w 2887663"/>
                <a:gd name="T39" fmla="*/ 1185640 h 2762250"/>
                <a:gd name="T40" fmla="*/ 815324 w 2887663"/>
                <a:gd name="T41" fmla="*/ 771713 h 2762250"/>
                <a:gd name="T42" fmla="*/ 136146 w 2887663"/>
                <a:gd name="T43" fmla="*/ 816029 h 2762250"/>
                <a:gd name="T44" fmla="*/ 1067177 w 2887663"/>
                <a:gd name="T45" fmla="*/ 813407 h 2762250"/>
                <a:gd name="T46" fmla="*/ 1528817 w 2887663"/>
                <a:gd name="T47" fmla="*/ 756426 h 2762250"/>
                <a:gd name="T48" fmla="*/ 1840906 w 2887663"/>
                <a:gd name="T49" fmla="*/ 737034 h 2762250"/>
                <a:gd name="T50" fmla="*/ 1292342 w 2887663"/>
                <a:gd name="T51" fmla="*/ 568311 h 2762250"/>
                <a:gd name="T52" fmla="*/ 47127 w 2887663"/>
                <a:gd name="T53" fmla="*/ 541498 h 2762250"/>
                <a:gd name="T54" fmla="*/ 1204370 w 2887663"/>
                <a:gd name="T55" fmla="*/ 510077 h 2762250"/>
                <a:gd name="T56" fmla="*/ 1155777 w 2887663"/>
                <a:gd name="T57" fmla="*/ 521860 h 2762250"/>
                <a:gd name="T58" fmla="*/ 1096152 w 2887663"/>
                <a:gd name="T59" fmla="*/ 532321 h 2762250"/>
                <a:gd name="T60" fmla="*/ 1242636 w 2887663"/>
                <a:gd name="T61" fmla="*/ 504891 h 2762250"/>
                <a:gd name="T62" fmla="*/ 870122 w 2887663"/>
                <a:gd name="T63" fmla="*/ 534990 h 2762250"/>
                <a:gd name="T64" fmla="*/ 913650 w 2887663"/>
                <a:gd name="T65" fmla="*/ 644448 h 2762250"/>
                <a:gd name="T66" fmla="*/ 779299 w 2887663"/>
                <a:gd name="T67" fmla="*/ 746385 h 2762250"/>
                <a:gd name="T68" fmla="*/ 691197 w 2887663"/>
                <a:gd name="T69" fmla="*/ 575724 h 2762250"/>
                <a:gd name="T70" fmla="*/ 1168871 w 2887663"/>
                <a:gd name="T71" fmla="*/ 480811 h 2762250"/>
                <a:gd name="T72" fmla="*/ 1840343 w 2887663"/>
                <a:gd name="T73" fmla="*/ 706985 h 2762250"/>
                <a:gd name="T74" fmla="*/ 1885331 w 2887663"/>
                <a:gd name="T75" fmla="*/ 1036912 h 2762250"/>
                <a:gd name="T76" fmla="*/ 1588622 w 2887663"/>
                <a:gd name="T77" fmla="*/ 1119655 h 2762250"/>
                <a:gd name="T78" fmla="*/ 1576695 w 2887663"/>
                <a:gd name="T79" fmla="*/ 720602 h 2762250"/>
                <a:gd name="T80" fmla="*/ 1493833 w 2887663"/>
                <a:gd name="T81" fmla="*/ 411832 h 2762250"/>
                <a:gd name="T82" fmla="*/ 1275484 w 2887663"/>
                <a:gd name="T83" fmla="*/ 362396 h 2762250"/>
                <a:gd name="T84" fmla="*/ 1107388 w 2887663"/>
                <a:gd name="T85" fmla="*/ 362576 h 2762250"/>
                <a:gd name="T86" fmla="*/ 326123 w 2887663"/>
                <a:gd name="T87" fmla="*/ 320344 h 2762250"/>
                <a:gd name="T88" fmla="*/ 258049 w 2887663"/>
                <a:gd name="T89" fmla="*/ 723731 h 2762250"/>
                <a:gd name="T90" fmla="*/ 204010 w 2887663"/>
                <a:gd name="T91" fmla="*/ 839314 h 2762250"/>
                <a:gd name="T92" fmla="*/ 59276 w 2887663"/>
                <a:gd name="T93" fmla="*/ 675484 h 2762250"/>
                <a:gd name="T94" fmla="*/ 32256 w 2887663"/>
                <a:gd name="T95" fmla="*/ 329155 h 2762250"/>
                <a:gd name="T96" fmla="*/ 1290906 w 2887663"/>
                <a:gd name="T97" fmla="*/ 155423 h 2762250"/>
                <a:gd name="T98" fmla="*/ 1253293 w 2887663"/>
                <a:gd name="T99" fmla="*/ 489815 h 2762250"/>
                <a:gd name="T100" fmla="*/ 1112660 w 2887663"/>
                <a:gd name="T101" fmla="*/ 568754 h 2762250"/>
                <a:gd name="T102" fmla="*/ 1105555 w 2887663"/>
                <a:gd name="T103" fmla="*/ 323142 h 2762250"/>
                <a:gd name="T104" fmla="*/ 1200843 w 2887663"/>
                <a:gd name="T105" fmla="*/ 214889 h 2762250"/>
                <a:gd name="T106" fmla="*/ 1747182 w 2887663"/>
                <a:gd name="T107" fmla="*/ 188111 h 2762250"/>
                <a:gd name="T108" fmla="*/ 1769224 w 2887663"/>
                <a:gd name="T109" fmla="*/ 298086 h 2762250"/>
                <a:gd name="T110" fmla="*/ 1613878 w 2887663"/>
                <a:gd name="T111" fmla="*/ 273578 h 2762250"/>
                <a:gd name="T112" fmla="*/ 1622904 w 2887663"/>
                <a:gd name="T113" fmla="*/ 148101 h 2762250"/>
                <a:gd name="T114" fmla="*/ 198167 w 2887663"/>
                <a:gd name="T115" fmla="*/ 155541 h 2762250"/>
                <a:gd name="T116" fmla="*/ 216304 w 2887663"/>
                <a:gd name="T117" fmla="*/ 266289 h 2762250"/>
                <a:gd name="T118" fmla="*/ 120615 w 2887663"/>
                <a:gd name="T119" fmla="*/ 174765 h 2762250"/>
                <a:gd name="T120" fmla="*/ 1223671 w 2887663"/>
                <a:gd name="T121" fmla="*/ 34092 h 2762250"/>
                <a:gd name="T122" fmla="*/ 1232241 w 2887663"/>
                <a:gd name="T123" fmla="*/ 84078 h 2762250"/>
                <a:gd name="T124" fmla="*/ 1135246 w 2887663"/>
                <a:gd name="T125" fmla="*/ 56889 h 27622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87663" h="2762250">
                  <a:moveTo>
                    <a:pt x="873134" y="2527300"/>
                  </a:moveTo>
                  <a:lnTo>
                    <a:pt x="877887" y="2538366"/>
                  </a:lnTo>
                  <a:lnTo>
                    <a:pt x="723573" y="2601913"/>
                  </a:lnTo>
                  <a:lnTo>
                    <a:pt x="719137" y="2590848"/>
                  </a:lnTo>
                  <a:lnTo>
                    <a:pt x="873134" y="2527300"/>
                  </a:lnTo>
                  <a:close/>
                  <a:moveTo>
                    <a:pt x="1277937" y="2406650"/>
                  </a:moveTo>
                  <a:lnTo>
                    <a:pt x="1369498" y="2406650"/>
                  </a:lnTo>
                  <a:lnTo>
                    <a:pt x="1373617" y="2409226"/>
                  </a:lnTo>
                  <a:lnTo>
                    <a:pt x="1384072" y="2416632"/>
                  </a:lnTo>
                  <a:lnTo>
                    <a:pt x="1390725" y="2421462"/>
                  </a:lnTo>
                  <a:lnTo>
                    <a:pt x="1398012" y="2426935"/>
                  </a:lnTo>
                  <a:lnTo>
                    <a:pt x="1404665" y="2432409"/>
                  </a:lnTo>
                  <a:lnTo>
                    <a:pt x="1411318" y="2438527"/>
                  </a:lnTo>
                  <a:lnTo>
                    <a:pt x="1417021" y="2444645"/>
                  </a:lnTo>
                  <a:lnTo>
                    <a:pt x="1419556" y="2447865"/>
                  </a:lnTo>
                  <a:lnTo>
                    <a:pt x="1421457" y="2450763"/>
                  </a:lnTo>
                  <a:lnTo>
                    <a:pt x="1423358" y="2453661"/>
                  </a:lnTo>
                  <a:lnTo>
                    <a:pt x="1424625" y="2456559"/>
                  </a:lnTo>
                  <a:lnTo>
                    <a:pt x="1425258" y="2459135"/>
                  </a:lnTo>
                  <a:lnTo>
                    <a:pt x="1425575" y="2461389"/>
                  </a:lnTo>
                  <a:lnTo>
                    <a:pt x="1425258" y="2464287"/>
                  </a:lnTo>
                  <a:lnTo>
                    <a:pt x="1423991" y="2466219"/>
                  </a:lnTo>
                  <a:lnTo>
                    <a:pt x="1422724" y="2468473"/>
                  </a:lnTo>
                  <a:lnTo>
                    <a:pt x="1419872" y="2469761"/>
                  </a:lnTo>
                  <a:lnTo>
                    <a:pt x="1417021" y="2471371"/>
                  </a:lnTo>
                  <a:lnTo>
                    <a:pt x="1412902" y="2472981"/>
                  </a:lnTo>
                  <a:lnTo>
                    <a:pt x="1408150" y="2473625"/>
                  </a:lnTo>
                  <a:lnTo>
                    <a:pt x="1402131" y="2474591"/>
                  </a:lnTo>
                  <a:lnTo>
                    <a:pt x="1394844" y="2474913"/>
                  </a:lnTo>
                  <a:lnTo>
                    <a:pt x="1387874" y="2474913"/>
                  </a:lnTo>
                  <a:lnTo>
                    <a:pt x="1380904" y="2474591"/>
                  </a:lnTo>
                  <a:lnTo>
                    <a:pt x="1374567" y="2473303"/>
                  </a:lnTo>
                  <a:lnTo>
                    <a:pt x="1368548" y="2472337"/>
                  </a:lnTo>
                  <a:lnTo>
                    <a:pt x="1362528" y="2471049"/>
                  </a:lnTo>
                  <a:lnTo>
                    <a:pt x="1357459" y="2469117"/>
                  </a:lnTo>
                  <a:lnTo>
                    <a:pt x="1351756" y="2467185"/>
                  </a:lnTo>
                  <a:lnTo>
                    <a:pt x="1347004" y="2464931"/>
                  </a:lnTo>
                  <a:lnTo>
                    <a:pt x="1341618" y="2462677"/>
                  </a:lnTo>
                  <a:lnTo>
                    <a:pt x="1332113" y="2456881"/>
                  </a:lnTo>
                  <a:lnTo>
                    <a:pt x="1323242" y="2451085"/>
                  </a:lnTo>
                  <a:lnTo>
                    <a:pt x="1314055" y="2444645"/>
                  </a:lnTo>
                  <a:lnTo>
                    <a:pt x="1310570" y="2442069"/>
                  </a:lnTo>
                  <a:lnTo>
                    <a:pt x="1307718" y="2440781"/>
                  </a:lnTo>
                  <a:lnTo>
                    <a:pt x="1306768" y="2440781"/>
                  </a:lnTo>
                  <a:lnTo>
                    <a:pt x="1305817" y="2440781"/>
                  </a:lnTo>
                  <a:lnTo>
                    <a:pt x="1305184" y="2441747"/>
                  </a:lnTo>
                  <a:lnTo>
                    <a:pt x="1304550" y="2442713"/>
                  </a:lnTo>
                  <a:lnTo>
                    <a:pt x="1304233" y="2444001"/>
                  </a:lnTo>
                  <a:lnTo>
                    <a:pt x="1303283" y="2444967"/>
                  </a:lnTo>
                  <a:lnTo>
                    <a:pt x="1302649" y="2444967"/>
                  </a:lnTo>
                  <a:lnTo>
                    <a:pt x="1302332" y="2445611"/>
                  </a:lnTo>
                  <a:lnTo>
                    <a:pt x="1291560" y="2444967"/>
                  </a:lnTo>
                  <a:lnTo>
                    <a:pt x="1286175" y="2444323"/>
                  </a:lnTo>
                  <a:lnTo>
                    <a:pt x="1283957" y="2444001"/>
                  </a:lnTo>
                  <a:lnTo>
                    <a:pt x="1282373" y="2443357"/>
                  </a:lnTo>
                  <a:lnTo>
                    <a:pt x="1280472" y="2434341"/>
                  </a:lnTo>
                  <a:lnTo>
                    <a:pt x="1279205" y="2426935"/>
                  </a:lnTo>
                  <a:lnTo>
                    <a:pt x="1278571" y="2421140"/>
                  </a:lnTo>
                  <a:lnTo>
                    <a:pt x="1278571" y="2416632"/>
                  </a:lnTo>
                  <a:lnTo>
                    <a:pt x="1278571" y="2413090"/>
                  </a:lnTo>
                  <a:lnTo>
                    <a:pt x="1278888" y="2411158"/>
                  </a:lnTo>
                  <a:lnTo>
                    <a:pt x="1279205" y="2409226"/>
                  </a:lnTo>
                  <a:lnTo>
                    <a:pt x="1277937" y="2406650"/>
                  </a:lnTo>
                  <a:close/>
                  <a:moveTo>
                    <a:pt x="1045692" y="2406650"/>
                  </a:moveTo>
                  <a:lnTo>
                    <a:pt x="1138237" y="2406650"/>
                  </a:lnTo>
                  <a:lnTo>
                    <a:pt x="1136956" y="2409226"/>
                  </a:lnTo>
                  <a:lnTo>
                    <a:pt x="1137277" y="2411158"/>
                  </a:lnTo>
                  <a:lnTo>
                    <a:pt x="1137597" y="2413090"/>
                  </a:lnTo>
                  <a:lnTo>
                    <a:pt x="1137597" y="2416632"/>
                  </a:lnTo>
                  <a:lnTo>
                    <a:pt x="1137597" y="2421140"/>
                  </a:lnTo>
                  <a:lnTo>
                    <a:pt x="1136956" y="2426935"/>
                  </a:lnTo>
                  <a:lnTo>
                    <a:pt x="1135675" y="2434341"/>
                  </a:lnTo>
                  <a:lnTo>
                    <a:pt x="1133754" y="2443357"/>
                  </a:lnTo>
                  <a:lnTo>
                    <a:pt x="1132153" y="2444001"/>
                  </a:lnTo>
                  <a:lnTo>
                    <a:pt x="1129911" y="2444323"/>
                  </a:lnTo>
                  <a:lnTo>
                    <a:pt x="1124147" y="2444967"/>
                  </a:lnTo>
                  <a:lnTo>
                    <a:pt x="1113580" y="2445611"/>
                  </a:lnTo>
                  <a:lnTo>
                    <a:pt x="1113260" y="2444967"/>
                  </a:lnTo>
                  <a:lnTo>
                    <a:pt x="1112619" y="2444967"/>
                  </a:lnTo>
                  <a:lnTo>
                    <a:pt x="1112299" y="2444001"/>
                  </a:lnTo>
                  <a:lnTo>
                    <a:pt x="1111338" y="2442713"/>
                  </a:lnTo>
                  <a:lnTo>
                    <a:pt x="1110698" y="2441747"/>
                  </a:lnTo>
                  <a:lnTo>
                    <a:pt x="1109737" y="2440781"/>
                  </a:lnTo>
                  <a:lnTo>
                    <a:pt x="1109097" y="2440781"/>
                  </a:lnTo>
                  <a:lnTo>
                    <a:pt x="1107816" y="2440781"/>
                  </a:lnTo>
                  <a:lnTo>
                    <a:pt x="1105254" y="2442069"/>
                  </a:lnTo>
                  <a:lnTo>
                    <a:pt x="1101411" y="2444645"/>
                  </a:lnTo>
                  <a:lnTo>
                    <a:pt x="1092445" y="2451085"/>
                  </a:lnTo>
                  <a:lnTo>
                    <a:pt x="1083479" y="2456881"/>
                  </a:lnTo>
                  <a:lnTo>
                    <a:pt x="1073872" y="2462677"/>
                  </a:lnTo>
                  <a:lnTo>
                    <a:pt x="1069069" y="2464931"/>
                  </a:lnTo>
                  <a:lnTo>
                    <a:pt x="1063625" y="2467185"/>
                  </a:lnTo>
                  <a:lnTo>
                    <a:pt x="1057861" y="2469117"/>
                  </a:lnTo>
                  <a:lnTo>
                    <a:pt x="1052737" y="2471049"/>
                  </a:lnTo>
                  <a:lnTo>
                    <a:pt x="1046653" y="2472337"/>
                  </a:lnTo>
                  <a:lnTo>
                    <a:pt x="1040569" y="2473303"/>
                  </a:lnTo>
                  <a:lnTo>
                    <a:pt x="1034164" y="2474591"/>
                  </a:lnTo>
                  <a:lnTo>
                    <a:pt x="1027119" y="2474913"/>
                  </a:lnTo>
                  <a:lnTo>
                    <a:pt x="1020394" y="2474913"/>
                  </a:lnTo>
                  <a:lnTo>
                    <a:pt x="1012709" y="2474591"/>
                  </a:lnTo>
                  <a:lnTo>
                    <a:pt x="1006625" y="2473625"/>
                  </a:lnTo>
                  <a:lnTo>
                    <a:pt x="1001821" y="2472981"/>
                  </a:lnTo>
                  <a:lnTo>
                    <a:pt x="997658" y="2471371"/>
                  </a:lnTo>
                  <a:lnTo>
                    <a:pt x="994456" y="2469761"/>
                  </a:lnTo>
                  <a:lnTo>
                    <a:pt x="991894" y="2468473"/>
                  </a:lnTo>
                  <a:lnTo>
                    <a:pt x="990293" y="2466219"/>
                  </a:lnTo>
                  <a:lnTo>
                    <a:pt x="989332" y="2464287"/>
                  </a:lnTo>
                  <a:lnTo>
                    <a:pt x="989012" y="2461389"/>
                  </a:lnTo>
                  <a:lnTo>
                    <a:pt x="989332" y="2459135"/>
                  </a:lnTo>
                  <a:lnTo>
                    <a:pt x="989973" y="2456559"/>
                  </a:lnTo>
                  <a:lnTo>
                    <a:pt x="991254" y="2453661"/>
                  </a:lnTo>
                  <a:lnTo>
                    <a:pt x="993175" y="2450763"/>
                  </a:lnTo>
                  <a:lnTo>
                    <a:pt x="995417" y="2447865"/>
                  </a:lnTo>
                  <a:lnTo>
                    <a:pt x="997658" y="2444645"/>
                  </a:lnTo>
                  <a:lnTo>
                    <a:pt x="1003422" y="2438527"/>
                  </a:lnTo>
                  <a:lnTo>
                    <a:pt x="1010147" y="2432409"/>
                  </a:lnTo>
                  <a:lnTo>
                    <a:pt x="1017192" y="2426935"/>
                  </a:lnTo>
                  <a:lnTo>
                    <a:pt x="1024237" y="2421462"/>
                  </a:lnTo>
                  <a:lnTo>
                    <a:pt x="1030962" y="2416632"/>
                  </a:lnTo>
                  <a:lnTo>
                    <a:pt x="1041529" y="2409226"/>
                  </a:lnTo>
                  <a:lnTo>
                    <a:pt x="1045692" y="2406650"/>
                  </a:lnTo>
                  <a:close/>
                  <a:moveTo>
                    <a:pt x="1201246" y="2330132"/>
                  </a:moveTo>
                  <a:lnTo>
                    <a:pt x="1182492" y="2330450"/>
                  </a:lnTo>
                  <a:lnTo>
                    <a:pt x="1164372" y="2331085"/>
                  </a:lnTo>
                  <a:lnTo>
                    <a:pt x="1157061" y="2331720"/>
                  </a:lnTo>
                  <a:lnTo>
                    <a:pt x="1155472" y="2331720"/>
                  </a:lnTo>
                  <a:lnTo>
                    <a:pt x="1153565" y="2344420"/>
                  </a:lnTo>
                  <a:lnTo>
                    <a:pt x="1148796" y="2388235"/>
                  </a:lnTo>
                  <a:lnTo>
                    <a:pt x="1139896" y="2388235"/>
                  </a:lnTo>
                  <a:lnTo>
                    <a:pt x="1042943" y="2389822"/>
                  </a:lnTo>
                  <a:lnTo>
                    <a:pt x="1039764" y="2347277"/>
                  </a:lnTo>
                  <a:lnTo>
                    <a:pt x="1022280" y="2352040"/>
                  </a:lnTo>
                  <a:lnTo>
                    <a:pt x="1005115" y="2356802"/>
                  </a:lnTo>
                  <a:lnTo>
                    <a:pt x="989539" y="2361565"/>
                  </a:lnTo>
                  <a:lnTo>
                    <a:pt x="974281" y="2367280"/>
                  </a:lnTo>
                  <a:lnTo>
                    <a:pt x="960930" y="2372995"/>
                  </a:lnTo>
                  <a:lnTo>
                    <a:pt x="947579" y="2379027"/>
                  </a:lnTo>
                  <a:lnTo>
                    <a:pt x="935817" y="2385377"/>
                  </a:lnTo>
                  <a:lnTo>
                    <a:pt x="925009" y="2391727"/>
                  </a:lnTo>
                  <a:lnTo>
                    <a:pt x="915791" y="2398395"/>
                  </a:lnTo>
                  <a:lnTo>
                    <a:pt x="907208" y="2405380"/>
                  </a:lnTo>
                  <a:lnTo>
                    <a:pt x="903711" y="2409190"/>
                  </a:lnTo>
                  <a:lnTo>
                    <a:pt x="900215" y="2412365"/>
                  </a:lnTo>
                  <a:lnTo>
                    <a:pt x="896718" y="2415857"/>
                  </a:lnTo>
                  <a:lnTo>
                    <a:pt x="894175" y="2419667"/>
                  </a:lnTo>
                  <a:lnTo>
                    <a:pt x="891632" y="2422842"/>
                  </a:lnTo>
                  <a:lnTo>
                    <a:pt x="889407" y="2426335"/>
                  </a:lnTo>
                  <a:lnTo>
                    <a:pt x="887500" y="2430145"/>
                  </a:lnTo>
                  <a:lnTo>
                    <a:pt x="885910" y="2433637"/>
                  </a:lnTo>
                  <a:lnTo>
                    <a:pt x="884639" y="2437130"/>
                  </a:lnTo>
                  <a:lnTo>
                    <a:pt x="884003" y="2440622"/>
                  </a:lnTo>
                  <a:lnTo>
                    <a:pt x="883367" y="2444432"/>
                  </a:lnTo>
                  <a:lnTo>
                    <a:pt x="883367" y="2447925"/>
                  </a:lnTo>
                  <a:lnTo>
                    <a:pt x="883367" y="2451100"/>
                  </a:lnTo>
                  <a:lnTo>
                    <a:pt x="883685" y="2454592"/>
                  </a:lnTo>
                  <a:lnTo>
                    <a:pt x="884639" y="2457450"/>
                  </a:lnTo>
                  <a:lnTo>
                    <a:pt x="885592" y="2460942"/>
                  </a:lnTo>
                  <a:lnTo>
                    <a:pt x="887182" y="2464435"/>
                  </a:lnTo>
                  <a:lnTo>
                    <a:pt x="888771" y="2467610"/>
                  </a:lnTo>
                  <a:lnTo>
                    <a:pt x="890678" y="2471102"/>
                  </a:lnTo>
                  <a:lnTo>
                    <a:pt x="892903" y="2473960"/>
                  </a:lnTo>
                  <a:lnTo>
                    <a:pt x="898307" y="2480945"/>
                  </a:lnTo>
                  <a:lnTo>
                    <a:pt x="904665" y="2487295"/>
                  </a:lnTo>
                  <a:lnTo>
                    <a:pt x="912294" y="2493645"/>
                  </a:lnTo>
                  <a:lnTo>
                    <a:pt x="920877" y="2499995"/>
                  </a:lnTo>
                  <a:lnTo>
                    <a:pt x="930413" y="2506027"/>
                  </a:lnTo>
                  <a:lnTo>
                    <a:pt x="940903" y="2512060"/>
                  </a:lnTo>
                  <a:lnTo>
                    <a:pt x="952665" y="2518092"/>
                  </a:lnTo>
                  <a:lnTo>
                    <a:pt x="964426" y="2523807"/>
                  </a:lnTo>
                  <a:lnTo>
                    <a:pt x="978095" y="2528888"/>
                  </a:lnTo>
                  <a:lnTo>
                    <a:pt x="992082" y="2533968"/>
                  </a:lnTo>
                  <a:lnTo>
                    <a:pt x="1006704" y="2538730"/>
                  </a:lnTo>
                  <a:lnTo>
                    <a:pt x="1022598" y="2543175"/>
                  </a:lnTo>
                  <a:lnTo>
                    <a:pt x="1041671" y="2548255"/>
                  </a:lnTo>
                  <a:lnTo>
                    <a:pt x="1062018" y="2552700"/>
                  </a:lnTo>
                  <a:lnTo>
                    <a:pt x="1083631" y="2556510"/>
                  </a:lnTo>
                  <a:lnTo>
                    <a:pt x="1105247" y="2559368"/>
                  </a:lnTo>
                  <a:lnTo>
                    <a:pt x="1128452" y="2562225"/>
                  </a:lnTo>
                  <a:lnTo>
                    <a:pt x="1151975" y="2564130"/>
                  </a:lnTo>
                  <a:lnTo>
                    <a:pt x="1176452" y="2565083"/>
                  </a:lnTo>
                  <a:lnTo>
                    <a:pt x="1201246" y="2565400"/>
                  </a:lnTo>
                  <a:lnTo>
                    <a:pt x="1222862" y="2565083"/>
                  </a:lnTo>
                  <a:lnTo>
                    <a:pt x="1243524" y="2564448"/>
                  </a:lnTo>
                  <a:lnTo>
                    <a:pt x="1264187" y="2562860"/>
                  </a:lnTo>
                  <a:lnTo>
                    <a:pt x="1283895" y="2560955"/>
                  </a:lnTo>
                  <a:lnTo>
                    <a:pt x="1303286" y="2558733"/>
                  </a:lnTo>
                  <a:lnTo>
                    <a:pt x="1321723" y="2555558"/>
                  </a:lnTo>
                  <a:lnTo>
                    <a:pt x="1339842" y="2552700"/>
                  </a:lnTo>
                  <a:lnTo>
                    <a:pt x="1357643" y="2548890"/>
                  </a:lnTo>
                  <a:lnTo>
                    <a:pt x="1374173" y="2544763"/>
                  </a:lnTo>
                  <a:lnTo>
                    <a:pt x="1390385" y="2540635"/>
                  </a:lnTo>
                  <a:lnTo>
                    <a:pt x="1405325" y="2535873"/>
                  </a:lnTo>
                  <a:lnTo>
                    <a:pt x="1419630" y="2530793"/>
                  </a:lnTo>
                  <a:lnTo>
                    <a:pt x="1431073" y="2526347"/>
                  </a:lnTo>
                  <a:lnTo>
                    <a:pt x="1441881" y="2521902"/>
                  </a:lnTo>
                  <a:lnTo>
                    <a:pt x="1452053" y="2516822"/>
                  </a:lnTo>
                  <a:lnTo>
                    <a:pt x="1461590" y="2512060"/>
                  </a:lnTo>
                  <a:lnTo>
                    <a:pt x="1470490" y="2507297"/>
                  </a:lnTo>
                  <a:lnTo>
                    <a:pt x="1478437" y="2502217"/>
                  </a:lnTo>
                  <a:lnTo>
                    <a:pt x="1486066" y="2497137"/>
                  </a:lnTo>
                  <a:lnTo>
                    <a:pt x="1492742" y="2491740"/>
                  </a:lnTo>
                  <a:lnTo>
                    <a:pt x="1499099" y="2486025"/>
                  </a:lnTo>
                  <a:lnTo>
                    <a:pt x="1504503" y="2480945"/>
                  </a:lnTo>
                  <a:lnTo>
                    <a:pt x="1508954" y="2475230"/>
                  </a:lnTo>
                  <a:lnTo>
                    <a:pt x="1512768" y="2469832"/>
                  </a:lnTo>
                  <a:lnTo>
                    <a:pt x="1515629" y="2464435"/>
                  </a:lnTo>
                  <a:lnTo>
                    <a:pt x="1517854" y="2458720"/>
                  </a:lnTo>
                  <a:lnTo>
                    <a:pt x="1519126" y="2453322"/>
                  </a:lnTo>
                  <a:lnTo>
                    <a:pt x="1519444" y="2447925"/>
                  </a:lnTo>
                  <a:lnTo>
                    <a:pt x="1519126" y="2442845"/>
                  </a:lnTo>
                  <a:lnTo>
                    <a:pt x="1518490" y="2438082"/>
                  </a:lnTo>
                  <a:lnTo>
                    <a:pt x="1516583" y="2433002"/>
                  </a:lnTo>
                  <a:lnTo>
                    <a:pt x="1514358" y="2427922"/>
                  </a:lnTo>
                  <a:lnTo>
                    <a:pt x="1511179" y="2422842"/>
                  </a:lnTo>
                  <a:lnTo>
                    <a:pt x="1507364" y="2418080"/>
                  </a:lnTo>
                  <a:lnTo>
                    <a:pt x="1503232" y="2413317"/>
                  </a:lnTo>
                  <a:lnTo>
                    <a:pt x="1498464" y="2408237"/>
                  </a:lnTo>
                  <a:lnTo>
                    <a:pt x="1493060" y="2403475"/>
                  </a:lnTo>
                  <a:lnTo>
                    <a:pt x="1487020" y="2399030"/>
                  </a:lnTo>
                  <a:lnTo>
                    <a:pt x="1480662" y="2393950"/>
                  </a:lnTo>
                  <a:lnTo>
                    <a:pt x="1473669" y="2389505"/>
                  </a:lnTo>
                  <a:lnTo>
                    <a:pt x="1465722" y="2385060"/>
                  </a:lnTo>
                  <a:lnTo>
                    <a:pt x="1457775" y="2380615"/>
                  </a:lnTo>
                  <a:lnTo>
                    <a:pt x="1448557" y="2376487"/>
                  </a:lnTo>
                  <a:lnTo>
                    <a:pt x="1439656" y="2372360"/>
                  </a:lnTo>
                  <a:lnTo>
                    <a:pt x="1424716" y="2365692"/>
                  </a:lnTo>
                  <a:lnTo>
                    <a:pt x="1408504" y="2360295"/>
                  </a:lnTo>
                  <a:lnTo>
                    <a:pt x="1391020" y="2354897"/>
                  </a:lnTo>
                  <a:lnTo>
                    <a:pt x="1372583" y="2350135"/>
                  </a:lnTo>
                  <a:lnTo>
                    <a:pt x="1369722" y="2389822"/>
                  </a:lnTo>
                  <a:lnTo>
                    <a:pt x="1268319" y="2389822"/>
                  </a:lnTo>
                  <a:lnTo>
                    <a:pt x="1260690" y="2332355"/>
                  </a:lnTo>
                  <a:lnTo>
                    <a:pt x="1246385" y="2331720"/>
                  </a:lnTo>
                  <a:lnTo>
                    <a:pt x="1231763" y="2330767"/>
                  </a:lnTo>
                  <a:lnTo>
                    <a:pt x="1216823" y="2330450"/>
                  </a:lnTo>
                  <a:lnTo>
                    <a:pt x="1201246" y="2330132"/>
                  </a:lnTo>
                  <a:close/>
                  <a:moveTo>
                    <a:pt x="1861529" y="2074863"/>
                  </a:moveTo>
                  <a:lnTo>
                    <a:pt x="1868488" y="2085078"/>
                  </a:lnTo>
                  <a:lnTo>
                    <a:pt x="1702093" y="2192338"/>
                  </a:lnTo>
                  <a:lnTo>
                    <a:pt x="1695450" y="2181803"/>
                  </a:lnTo>
                  <a:lnTo>
                    <a:pt x="1861529" y="2074863"/>
                  </a:lnTo>
                  <a:close/>
                  <a:moveTo>
                    <a:pt x="1219048" y="2005330"/>
                  </a:moveTo>
                  <a:lnTo>
                    <a:pt x="1186942" y="2065337"/>
                  </a:lnTo>
                  <a:lnTo>
                    <a:pt x="1161512" y="2280602"/>
                  </a:lnTo>
                  <a:lnTo>
                    <a:pt x="1180902" y="2279650"/>
                  </a:lnTo>
                  <a:lnTo>
                    <a:pt x="1201246" y="2279332"/>
                  </a:lnTo>
                  <a:lnTo>
                    <a:pt x="1214915" y="2279650"/>
                  </a:lnTo>
                  <a:lnTo>
                    <a:pt x="1227948" y="2279967"/>
                  </a:lnTo>
                  <a:lnTo>
                    <a:pt x="1254332" y="2281237"/>
                  </a:lnTo>
                  <a:lnTo>
                    <a:pt x="1219048" y="2005330"/>
                  </a:lnTo>
                  <a:close/>
                  <a:moveTo>
                    <a:pt x="1196160" y="1991360"/>
                  </a:moveTo>
                  <a:lnTo>
                    <a:pt x="1191074" y="2032000"/>
                  </a:lnTo>
                  <a:lnTo>
                    <a:pt x="1212690" y="1991360"/>
                  </a:lnTo>
                  <a:lnTo>
                    <a:pt x="1208876" y="1991677"/>
                  </a:lnTo>
                  <a:lnTo>
                    <a:pt x="1204743" y="1991995"/>
                  </a:lnTo>
                  <a:lnTo>
                    <a:pt x="1200293" y="1991677"/>
                  </a:lnTo>
                  <a:lnTo>
                    <a:pt x="1196160" y="1991360"/>
                  </a:lnTo>
                  <a:close/>
                  <a:moveTo>
                    <a:pt x="751423" y="1981200"/>
                  </a:moveTo>
                  <a:lnTo>
                    <a:pt x="838200" y="2111073"/>
                  </a:lnTo>
                  <a:lnTo>
                    <a:pt x="828139" y="2117725"/>
                  </a:lnTo>
                  <a:lnTo>
                    <a:pt x="741362" y="1987852"/>
                  </a:lnTo>
                  <a:lnTo>
                    <a:pt x="751423" y="1981200"/>
                  </a:lnTo>
                  <a:close/>
                  <a:moveTo>
                    <a:pt x="2195208" y="1862138"/>
                  </a:moveTo>
                  <a:lnTo>
                    <a:pt x="2201863" y="1872672"/>
                  </a:lnTo>
                  <a:lnTo>
                    <a:pt x="2035164" y="1979613"/>
                  </a:lnTo>
                  <a:lnTo>
                    <a:pt x="2028825" y="1969398"/>
                  </a:lnTo>
                  <a:lnTo>
                    <a:pt x="2195208" y="1862138"/>
                  </a:lnTo>
                  <a:close/>
                  <a:moveTo>
                    <a:pt x="857250" y="1828800"/>
                  </a:moveTo>
                  <a:lnTo>
                    <a:pt x="932616" y="1842554"/>
                  </a:lnTo>
                  <a:lnTo>
                    <a:pt x="934861" y="1843179"/>
                  </a:lnTo>
                  <a:lnTo>
                    <a:pt x="937106" y="1844430"/>
                  </a:lnTo>
                  <a:lnTo>
                    <a:pt x="939351" y="1846305"/>
                  </a:lnTo>
                  <a:lnTo>
                    <a:pt x="940955" y="1848806"/>
                  </a:lnTo>
                  <a:lnTo>
                    <a:pt x="942879" y="1851307"/>
                  </a:lnTo>
                  <a:lnTo>
                    <a:pt x="944162" y="1854745"/>
                  </a:lnTo>
                  <a:lnTo>
                    <a:pt x="945445" y="1858497"/>
                  </a:lnTo>
                  <a:lnTo>
                    <a:pt x="946407" y="1862560"/>
                  </a:lnTo>
                  <a:lnTo>
                    <a:pt x="948972" y="1871313"/>
                  </a:lnTo>
                  <a:lnTo>
                    <a:pt x="950255" y="1880691"/>
                  </a:lnTo>
                  <a:lnTo>
                    <a:pt x="952500" y="1899134"/>
                  </a:lnTo>
                  <a:lnTo>
                    <a:pt x="952500" y="1902886"/>
                  </a:lnTo>
                  <a:lnTo>
                    <a:pt x="952180" y="1905386"/>
                  </a:lnTo>
                  <a:lnTo>
                    <a:pt x="951859" y="1906949"/>
                  </a:lnTo>
                  <a:lnTo>
                    <a:pt x="951217" y="1907262"/>
                  </a:lnTo>
                  <a:lnTo>
                    <a:pt x="950576" y="1907262"/>
                  </a:lnTo>
                  <a:lnTo>
                    <a:pt x="949293" y="1907262"/>
                  </a:lnTo>
                  <a:lnTo>
                    <a:pt x="947690" y="1906324"/>
                  </a:lnTo>
                  <a:lnTo>
                    <a:pt x="945765" y="1904761"/>
                  </a:lnTo>
                  <a:lnTo>
                    <a:pt x="943841" y="1902886"/>
                  </a:lnTo>
                  <a:lnTo>
                    <a:pt x="939993" y="1897571"/>
                  </a:lnTo>
                  <a:lnTo>
                    <a:pt x="937106" y="1892257"/>
                  </a:lnTo>
                  <a:lnTo>
                    <a:pt x="935503" y="1889131"/>
                  </a:lnTo>
                  <a:lnTo>
                    <a:pt x="934541" y="1886318"/>
                  </a:lnTo>
                  <a:lnTo>
                    <a:pt x="933899" y="1883504"/>
                  </a:lnTo>
                  <a:lnTo>
                    <a:pt x="933579" y="1881316"/>
                  </a:lnTo>
                  <a:lnTo>
                    <a:pt x="933579" y="1879441"/>
                  </a:lnTo>
                  <a:lnTo>
                    <a:pt x="933258" y="1878190"/>
                  </a:lnTo>
                  <a:lnTo>
                    <a:pt x="932937" y="1876627"/>
                  </a:lnTo>
                  <a:lnTo>
                    <a:pt x="931975" y="1875064"/>
                  </a:lnTo>
                  <a:lnTo>
                    <a:pt x="931334" y="1874439"/>
                  </a:lnTo>
                  <a:lnTo>
                    <a:pt x="930692" y="1873501"/>
                  </a:lnTo>
                  <a:lnTo>
                    <a:pt x="929409" y="1873189"/>
                  </a:lnTo>
                  <a:lnTo>
                    <a:pt x="928768" y="1873189"/>
                  </a:lnTo>
                  <a:lnTo>
                    <a:pt x="927485" y="1873501"/>
                  </a:lnTo>
                  <a:lnTo>
                    <a:pt x="926844" y="1874439"/>
                  </a:lnTo>
                  <a:lnTo>
                    <a:pt x="925882" y="1875064"/>
                  </a:lnTo>
                  <a:lnTo>
                    <a:pt x="925240" y="1876627"/>
                  </a:lnTo>
                  <a:lnTo>
                    <a:pt x="924599" y="1878190"/>
                  </a:lnTo>
                  <a:lnTo>
                    <a:pt x="924278" y="1880378"/>
                  </a:lnTo>
                  <a:lnTo>
                    <a:pt x="923637" y="1882879"/>
                  </a:lnTo>
                  <a:lnTo>
                    <a:pt x="923316" y="1885380"/>
                  </a:lnTo>
                  <a:lnTo>
                    <a:pt x="923316" y="1891319"/>
                  </a:lnTo>
                  <a:lnTo>
                    <a:pt x="922354" y="1896321"/>
                  </a:lnTo>
                  <a:lnTo>
                    <a:pt x="921392" y="1898822"/>
                  </a:lnTo>
                  <a:lnTo>
                    <a:pt x="920430" y="1900697"/>
                  </a:lnTo>
                  <a:lnTo>
                    <a:pt x="919147" y="1902573"/>
                  </a:lnTo>
                  <a:lnTo>
                    <a:pt x="917543" y="1904449"/>
                  </a:lnTo>
                  <a:lnTo>
                    <a:pt x="916260" y="1905699"/>
                  </a:lnTo>
                  <a:lnTo>
                    <a:pt x="914336" y="1906949"/>
                  </a:lnTo>
                  <a:lnTo>
                    <a:pt x="912091" y="1908200"/>
                  </a:lnTo>
                  <a:lnTo>
                    <a:pt x="909846" y="1909138"/>
                  </a:lnTo>
                  <a:lnTo>
                    <a:pt x="906960" y="1909450"/>
                  </a:lnTo>
                  <a:lnTo>
                    <a:pt x="904073" y="1909763"/>
                  </a:lnTo>
                  <a:lnTo>
                    <a:pt x="900546" y="1909763"/>
                  </a:lnTo>
                  <a:lnTo>
                    <a:pt x="897018" y="1909763"/>
                  </a:lnTo>
                  <a:lnTo>
                    <a:pt x="894132" y="1909450"/>
                  </a:lnTo>
                  <a:lnTo>
                    <a:pt x="891245" y="1908512"/>
                  </a:lnTo>
                  <a:lnTo>
                    <a:pt x="888359" y="1907262"/>
                  </a:lnTo>
                  <a:lnTo>
                    <a:pt x="885793" y="1905386"/>
                  </a:lnTo>
                  <a:lnTo>
                    <a:pt x="883548" y="1903511"/>
                  </a:lnTo>
                  <a:lnTo>
                    <a:pt x="881303" y="1901323"/>
                  </a:lnTo>
                  <a:lnTo>
                    <a:pt x="879058" y="1898822"/>
                  </a:lnTo>
                  <a:lnTo>
                    <a:pt x="877134" y="1896321"/>
                  </a:lnTo>
                  <a:lnTo>
                    <a:pt x="873286" y="1889756"/>
                  </a:lnTo>
                  <a:lnTo>
                    <a:pt x="870079" y="1882879"/>
                  </a:lnTo>
                  <a:lnTo>
                    <a:pt x="867192" y="1875690"/>
                  </a:lnTo>
                  <a:lnTo>
                    <a:pt x="864947" y="1868500"/>
                  </a:lnTo>
                  <a:lnTo>
                    <a:pt x="863023" y="1860997"/>
                  </a:lnTo>
                  <a:lnTo>
                    <a:pt x="861099" y="1853495"/>
                  </a:lnTo>
                  <a:lnTo>
                    <a:pt x="858854" y="1840991"/>
                  </a:lnTo>
                  <a:lnTo>
                    <a:pt x="857571" y="1832238"/>
                  </a:lnTo>
                  <a:lnTo>
                    <a:pt x="857250" y="1828800"/>
                  </a:lnTo>
                  <a:close/>
                  <a:moveTo>
                    <a:pt x="1562100" y="1827213"/>
                  </a:moveTo>
                  <a:lnTo>
                    <a:pt x="1561780" y="1830705"/>
                  </a:lnTo>
                  <a:lnTo>
                    <a:pt x="1560497" y="1839595"/>
                  </a:lnTo>
                  <a:lnTo>
                    <a:pt x="1557931" y="1852613"/>
                  </a:lnTo>
                  <a:lnTo>
                    <a:pt x="1556328" y="1859915"/>
                  </a:lnTo>
                  <a:lnTo>
                    <a:pt x="1554403" y="1867535"/>
                  </a:lnTo>
                  <a:lnTo>
                    <a:pt x="1552158" y="1875155"/>
                  </a:lnTo>
                  <a:lnTo>
                    <a:pt x="1549272" y="1882140"/>
                  </a:lnTo>
                  <a:lnTo>
                    <a:pt x="1546065" y="1889443"/>
                  </a:lnTo>
                  <a:lnTo>
                    <a:pt x="1542537" y="1895475"/>
                  </a:lnTo>
                  <a:lnTo>
                    <a:pt x="1540613" y="1898333"/>
                  </a:lnTo>
                  <a:lnTo>
                    <a:pt x="1538047" y="1900873"/>
                  </a:lnTo>
                  <a:lnTo>
                    <a:pt x="1535802" y="1903413"/>
                  </a:lnTo>
                  <a:lnTo>
                    <a:pt x="1533237" y="1905000"/>
                  </a:lnTo>
                  <a:lnTo>
                    <a:pt x="1530992" y="1906905"/>
                  </a:lnTo>
                  <a:lnTo>
                    <a:pt x="1528426" y="1908175"/>
                  </a:lnTo>
                  <a:lnTo>
                    <a:pt x="1525219" y="1908810"/>
                  </a:lnTo>
                  <a:lnTo>
                    <a:pt x="1522333" y="1909763"/>
                  </a:lnTo>
                  <a:lnTo>
                    <a:pt x="1518805" y="1909763"/>
                  </a:lnTo>
                  <a:lnTo>
                    <a:pt x="1515277" y="1909763"/>
                  </a:lnTo>
                  <a:lnTo>
                    <a:pt x="1512391" y="1909445"/>
                  </a:lnTo>
                  <a:lnTo>
                    <a:pt x="1509825" y="1908493"/>
                  </a:lnTo>
                  <a:lnTo>
                    <a:pt x="1506939" y="1907858"/>
                  </a:lnTo>
                  <a:lnTo>
                    <a:pt x="1505014" y="1906588"/>
                  </a:lnTo>
                  <a:lnTo>
                    <a:pt x="1503411" y="1905635"/>
                  </a:lnTo>
                  <a:lnTo>
                    <a:pt x="1501487" y="1904048"/>
                  </a:lnTo>
                  <a:lnTo>
                    <a:pt x="1500204" y="1902143"/>
                  </a:lnTo>
                  <a:lnTo>
                    <a:pt x="1498600" y="1900238"/>
                  </a:lnTo>
                  <a:lnTo>
                    <a:pt x="1497959" y="1898333"/>
                  </a:lnTo>
                  <a:lnTo>
                    <a:pt x="1497317" y="1895793"/>
                  </a:lnTo>
                  <a:lnTo>
                    <a:pt x="1496035" y="1890713"/>
                  </a:lnTo>
                  <a:lnTo>
                    <a:pt x="1495714" y="1884998"/>
                  </a:lnTo>
                  <a:lnTo>
                    <a:pt x="1495714" y="1881823"/>
                  </a:lnTo>
                  <a:lnTo>
                    <a:pt x="1495393" y="1879600"/>
                  </a:lnTo>
                  <a:lnTo>
                    <a:pt x="1494752" y="1877378"/>
                  </a:lnTo>
                  <a:lnTo>
                    <a:pt x="1494110" y="1875790"/>
                  </a:lnTo>
                  <a:lnTo>
                    <a:pt x="1493469" y="1874203"/>
                  </a:lnTo>
                  <a:lnTo>
                    <a:pt x="1492507" y="1873568"/>
                  </a:lnTo>
                  <a:lnTo>
                    <a:pt x="1491865" y="1872933"/>
                  </a:lnTo>
                  <a:lnTo>
                    <a:pt x="1490583" y="1872298"/>
                  </a:lnTo>
                  <a:lnTo>
                    <a:pt x="1489941" y="1872298"/>
                  </a:lnTo>
                  <a:lnTo>
                    <a:pt x="1488979" y="1872933"/>
                  </a:lnTo>
                  <a:lnTo>
                    <a:pt x="1488017" y="1873568"/>
                  </a:lnTo>
                  <a:lnTo>
                    <a:pt x="1487376" y="1874203"/>
                  </a:lnTo>
                  <a:lnTo>
                    <a:pt x="1486413" y="1875790"/>
                  </a:lnTo>
                  <a:lnTo>
                    <a:pt x="1486093" y="1877060"/>
                  </a:lnTo>
                  <a:lnTo>
                    <a:pt x="1485772" y="1878965"/>
                  </a:lnTo>
                  <a:lnTo>
                    <a:pt x="1485772" y="1880870"/>
                  </a:lnTo>
                  <a:lnTo>
                    <a:pt x="1485451" y="1883093"/>
                  </a:lnTo>
                  <a:lnTo>
                    <a:pt x="1485131" y="1885633"/>
                  </a:lnTo>
                  <a:lnTo>
                    <a:pt x="1483848" y="1888490"/>
                  </a:lnTo>
                  <a:lnTo>
                    <a:pt x="1482244" y="1891665"/>
                  </a:lnTo>
                  <a:lnTo>
                    <a:pt x="1479358" y="1897380"/>
                  </a:lnTo>
                  <a:lnTo>
                    <a:pt x="1475509" y="1902460"/>
                  </a:lnTo>
                  <a:lnTo>
                    <a:pt x="1473585" y="1904365"/>
                  </a:lnTo>
                  <a:lnTo>
                    <a:pt x="1471661" y="1905953"/>
                  </a:lnTo>
                  <a:lnTo>
                    <a:pt x="1470378" y="1906905"/>
                  </a:lnTo>
                  <a:lnTo>
                    <a:pt x="1468774" y="1906905"/>
                  </a:lnTo>
                  <a:lnTo>
                    <a:pt x="1468454" y="1906905"/>
                  </a:lnTo>
                  <a:lnTo>
                    <a:pt x="1467492" y="1906588"/>
                  </a:lnTo>
                  <a:lnTo>
                    <a:pt x="1466850" y="1904683"/>
                  </a:lnTo>
                  <a:lnTo>
                    <a:pt x="1466850" y="1902143"/>
                  </a:lnTo>
                  <a:lnTo>
                    <a:pt x="1466850" y="1898650"/>
                  </a:lnTo>
                  <a:lnTo>
                    <a:pt x="1469095" y="1879918"/>
                  </a:lnTo>
                  <a:lnTo>
                    <a:pt x="1470699" y="1870710"/>
                  </a:lnTo>
                  <a:lnTo>
                    <a:pt x="1472944" y="1861503"/>
                  </a:lnTo>
                  <a:lnTo>
                    <a:pt x="1473906" y="1857375"/>
                  </a:lnTo>
                  <a:lnTo>
                    <a:pt x="1475189" y="1853565"/>
                  </a:lnTo>
                  <a:lnTo>
                    <a:pt x="1476792" y="1850390"/>
                  </a:lnTo>
                  <a:lnTo>
                    <a:pt x="1478716" y="1847215"/>
                  </a:lnTo>
                  <a:lnTo>
                    <a:pt x="1479999" y="1844993"/>
                  </a:lnTo>
                  <a:lnTo>
                    <a:pt x="1482244" y="1843088"/>
                  </a:lnTo>
                  <a:lnTo>
                    <a:pt x="1484810" y="1841500"/>
                  </a:lnTo>
                  <a:lnTo>
                    <a:pt x="1487055" y="1841183"/>
                  </a:lnTo>
                  <a:lnTo>
                    <a:pt x="1562100" y="1827213"/>
                  </a:lnTo>
                  <a:close/>
                  <a:moveTo>
                    <a:pt x="575376" y="1720850"/>
                  </a:moveTo>
                  <a:lnTo>
                    <a:pt x="663575" y="1850406"/>
                  </a:lnTo>
                  <a:lnTo>
                    <a:pt x="653349" y="1857375"/>
                  </a:lnTo>
                  <a:lnTo>
                    <a:pt x="565150" y="1727502"/>
                  </a:lnTo>
                  <a:lnTo>
                    <a:pt x="575376" y="1720850"/>
                  </a:lnTo>
                  <a:close/>
                  <a:moveTo>
                    <a:pt x="2438400" y="1706563"/>
                  </a:moveTo>
                  <a:lnTo>
                    <a:pt x="2444750" y="1717208"/>
                  </a:lnTo>
                  <a:lnTo>
                    <a:pt x="2368550" y="1766888"/>
                  </a:lnTo>
                  <a:lnTo>
                    <a:pt x="2362200" y="1756242"/>
                  </a:lnTo>
                  <a:lnTo>
                    <a:pt x="2438400" y="1706563"/>
                  </a:lnTo>
                  <a:close/>
                  <a:moveTo>
                    <a:pt x="2439910" y="1539875"/>
                  </a:moveTo>
                  <a:lnTo>
                    <a:pt x="2513012" y="1539875"/>
                  </a:lnTo>
                  <a:lnTo>
                    <a:pt x="2511735" y="1542137"/>
                  </a:lnTo>
                  <a:lnTo>
                    <a:pt x="2512374" y="1543430"/>
                  </a:lnTo>
                  <a:lnTo>
                    <a:pt x="2512693" y="1547632"/>
                  </a:lnTo>
                  <a:lnTo>
                    <a:pt x="2512693" y="1551510"/>
                  </a:lnTo>
                  <a:lnTo>
                    <a:pt x="2512374" y="1556035"/>
                  </a:lnTo>
                  <a:lnTo>
                    <a:pt x="2511097" y="1561853"/>
                  </a:lnTo>
                  <a:lnTo>
                    <a:pt x="2509501" y="1568963"/>
                  </a:lnTo>
                  <a:lnTo>
                    <a:pt x="2508543" y="1569286"/>
                  </a:lnTo>
                  <a:lnTo>
                    <a:pt x="2506628" y="1569933"/>
                  </a:lnTo>
                  <a:lnTo>
                    <a:pt x="2502478" y="1570256"/>
                  </a:lnTo>
                  <a:lnTo>
                    <a:pt x="2493859" y="1570579"/>
                  </a:lnTo>
                  <a:lnTo>
                    <a:pt x="2492901" y="1570256"/>
                  </a:lnTo>
                  <a:lnTo>
                    <a:pt x="2492582" y="1569286"/>
                  </a:lnTo>
                  <a:lnTo>
                    <a:pt x="2491305" y="1567347"/>
                  </a:lnTo>
                  <a:lnTo>
                    <a:pt x="2490666" y="1567024"/>
                  </a:lnTo>
                  <a:lnTo>
                    <a:pt x="2489070" y="1567024"/>
                  </a:lnTo>
                  <a:lnTo>
                    <a:pt x="2487155" y="1567994"/>
                  </a:lnTo>
                  <a:lnTo>
                    <a:pt x="2484282" y="1569933"/>
                  </a:lnTo>
                  <a:lnTo>
                    <a:pt x="2476940" y="1575104"/>
                  </a:lnTo>
                  <a:lnTo>
                    <a:pt x="2469917" y="1579629"/>
                  </a:lnTo>
                  <a:lnTo>
                    <a:pt x="2462255" y="1584477"/>
                  </a:lnTo>
                  <a:lnTo>
                    <a:pt x="2454275" y="1587709"/>
                  </a:lnTo>
                  <a:lnTo>
                    <a:pt x="2449806" y="1589325"/>
                  </a:lnTo>
                  <a:lnTo>
                    <a:pt x="2445336" y="1590941"/>
                  </a:lnTo>
                  <a:lnTo>
                    <a:pt x="2440867" y="1591911"/>
                  </a:lnTo>
                  <a:lnTo>
                    <a:pt x="2435760" y="1592880"/>
                  </a:lnTo>
                  <a:lnTo>
                    <a:pt x="2430971" y="1593527"/>
                  </a:lnTo>
                  <a:lnTo>
                    <a:pt x="2425544" y="1593850"/>
                  </a:lnTo>
                  <a:lnTo>
                    <a:pt x="2420118" y="1593850"/>
                  </a:lnTo>
                  <a:lnTo>
                    <a:pt x="2414372" y="1593527"/>
                  </a:lnTo>
                  <a:lnTo>
                    <a:pt x="2409264" y="1593203"/>
                  </a:lnTo>
                  <a:lnTo>
                    <a:pt x="2405752" y="1592234"/>
                  </a:lnTo>
                  <a:lnTo>
                    <a:pt x="2402241" y="1591264"/>
                  </a:lnTo>
                  <a:lnTo>
                    <a:pt x="2399687" y="1589971"/>
                  </a:lnTo>
                  <a:lnTo>
                    <a:pt x="2397772" y="1589002"/>
                  </a:lnTo>
                  <a:lnTo>
                    <a:pt x="2396495" y="1587063"/>
                  </a:lnTo>
                  <a:lnTo>
                    <a:pt x="2395856" y="1585447"/>
                  </a:lnTo>
                  <a:lnTo>
                    <a:pt x="2395537" y="1583507"/>
                  </a:lnTo>
                  <a:lnTo>
                    <a:pt x="2395537" y="1581568"/>
                  </a:lnTo>
                  <a:lnTo>
                    <a:pt x="2396176" y="1579306"/>
                  </a:lnTo>
                  <a:lnTo>
                    <a:pt x="2397453" y="1577043"/>
                  </a:lnTo>
                  <a:lnTo>
                    <a:pt x="2398410" y="1574781"/>
                  </a:lnTo>
                  <a:lnTo>
                    <a:pt x="2402241" y="1570256"/>
                  </a:lnTo>
                  <a:lnTo>
                    <a:pt x="2406710" y="1565085"/>
                  </a:lnTo>
                  <a:lnTo>
                    <a:pt x="2412137" y="1560237"/>
                  </a:lnTo>
                  <a:lnTo>
                    <a:pt x="2417564" y="1555712"/>
                  </a:lnTo>
                  <a:lnTo>
                    <a:pt x="2428417" y="1547632"/>
                  </a:lnTo>
                  <a:lnTo>
                    <a:pt x="2436717" y="1541814"/>
                  </a:lnTo>
                  <a:lnTo>
                    <a:pt x="2439910" y="1539875"/>
                  </a:lnTo>
                  <a:close/>
                  <a:moveTo>
                    <a:pt x="2579046" y="1497966"/>
                  </a:moveTo>
                  <a:lnTo>
                    <a:pt x="2564773" y="1498283"/>
                  </a:lnTo>
                  <a:lnTo>
                    <a:pt x="2550817" y="1498918"/>
                  </a:lnTo>
                  <a:lnTo>
                    <a:pt x="2537179" y="1499553"/>
                  </a:lnTo>
                  <a:lnTo>
                    <a:pt x="2524174" y="1500823"/>
                  </a:lnTo>
                  <a:lnTo>
                    <a:pt x="2521002" y="1525271"/>
                  </a:lnTo>
                  <a:lnTo>
                    <a:pt x="2437584" y="1526223"/>
                  </a:lnTo>
                  <a:lnTo>
                    <a:pt x="2436950" y="1515746"/>
                  </a:lnTo>
                  <a:lnTo>
                    <a:pt x="2424579" y="1519556"/>
                  </a:lnTo>
                  <a:lnTo>
                    <a:pt x="2412527" y="1523366"/>
                  </a:lnTo>
                  <a:lnTo>
                    <a:pt x="2401108" y="1527493"/>
                  </a:lnTo>
                  <a:lnTo>
                    <a:pt x="2390324" y="1531938"/>
                  </a:lnTo>
                  <a:lnTo>
                    <a:pt x="2380491" y="1536383"/>
                  </a:lnTo>
                  <a:lnTo>
                    <a:pt x="2371610" y="1541146"/>
                  </a:lnTo>
                  <a:lnTo>
                    <a:pt x="2363046" y="1546226"/>
                  </a:lnTo>
                  <a:lnTo>
                    <a:pt x="2355434" y="1551306"/>
                  </a:lnTo>
                  <a:lnTo>
                    <a:pt x="2348773" y="1556703"/>
                  </a:lnTo>
                  <a:lnTo>
                    <a:pt x="2342747" y="1562101"/>
                  </a:lnTo>
                  <a:lnTo>
                    <a:pt x="2337672" y="1567181"/>
                  </a:lnTo>
                  <a:lnTo>
                    <a:pt x="2333549" y="1572896"/>
                  </a:lnTo>
                  <a:lnTo>
                    <a:pt x="2330377" y="1578293"/>
                  </a:lnTo>
                  <a:lnTo>
                    <a:pt x="2327522" y="1583691"/>
                  </a:lnTo>
                  <a:lnTo>
                    <a:pt x="2326888" y="1586548"/>
                  </a:lnTo>
                  <a:lnTo>
                    <a:pt x="2326253" y="1589406"/>
                  </a:lnTo>
                  <a:lnTo>
                    <a:pt x="2325619" y="1591946"/>
                  </a:lnTo>
                  <a:lnTo>
                    <a:pt x="2325619" y="1594803"/>
                  </a:lnTo>
                  <a:lnTo>
                    <a:pt x="2326253" y="1599248"/>
                  </a:lnTo>
                  <a:lnTo>
                    <a:pt x="2326888" y="1603376"/>
                  </a:lnTo>
                  <a:lnTo>
                    <a:pt x="2328474" y="1607821"/>
                  </a:lnTo>
                  <a:lnTo>
                    <a:pt x="2330694" y="1611948"/>
                  </a:lnTo>
                  <a:lnTo>
                    <a:pt x="2333231" y="1616393"/>
                  </a:lnTo>
                  <a:lnTo>
                    <a:pt x="2336403" y="1620521"/>
                  </a:lnTo>
                  <a:lnTo>
                    <a:pt x="2339892" y="1625283"/>
                  </a:lnTo>
                  <a:lnTo>
                    <a:pt x="2344650" y="1629411"/>
                  </a:lnTo>
                  <a:lnTo>
                    <a:pt x="2349090" y="1633538"/>
                  </a:lnTo>
                  <a:lnTo>
                    <a:pt x="2354165" y="1637666"/>
                  </a:lnTo>
                  <a:lnTo>
                    <a:pt x="2360192" y="1641793"/>
                  </a:lnTo>
                  <a:lnTo>
                    <a:pt x="2366535" y="1645603"/>
                  </a:lnTo>
                  <a:lnTo>
                    <a:pt x="2373513" y="1649096"/>
                  </a:lnTo>
                  <a:lnTo>
                    <a:pt x="2380491" y="1652906"/>
                  </a:lnTo>
                  <a:lnTo>
                    <a:pt x="2388104" y="1656716"/>
                  </a:lnTo>
                  <a:lnTo>
                    <a:pt x="2396350" y="1660208"/>
                  </a:lnTo>
                  <a:lnTo>
                    <a:pt x="2404914" y="1663383"/>
                  </a:lnTo>
                  <a:lnTo>
                    <a:pt x="2414112" y="1666876"/>
                  </a:lnTo>
                  <a:lnTo>
                    <a:pt x="2423311" y="1670051"/>
                  </a:lnTo>
                  <a:lnTo>
                    <a:pt x="2433143" y="1672908"/>
                  </a:lnTo>
                  <a:lnTo>
                    <a:pt x="2443293" y="1675448"/>
                  </a:lnTo>
                  <a:lnTo>
                    <a:pt x="2454077" y="1678306"/>
                  </a:lnTo>
                  <a:lnTo>
                    <a:pt x="2465179" y="1680846"/>
                  </a:lnTo>
                  <a:lnTo>
                    <a:pt x="2476280" y="1682751"/>
                  </a:lnTo>
                  <a:lnTo>
                    <a:pt x="2488016" y="1684973"/>
                  </a:lnTo>
                  <a:lnTo>
                    <a:pt x="2500068" y="1686561"/>
                  </a:lnTo>
                  <a:lnTo>
                    <a:pt x="2512439" y="1687831"/>
                  </a:lnTo>
                  <a:lnTo>
                    <a:pt x="2525126" y="1689101"/>
                  </a:lnTo>
                  <a:lnTo>
                    <a:pt x="2537813" y="1690053"/>
                  </a:lnTo>
                  <a:lnTo>
                    <a:pt x="2551452" y="1691006"/>
                  </a:lnTo>
                  <a:lnTo>
                    <a:pt x="2565090" y="1691323"/>
                  </a:lnTo>
                  <a:lnTo>
                    <a:pt x="2579046" y="1691323"/>
                  </a:lnTo>
                  <a:lnTo>
                    <a:pt x="2592685" y="1691323"/>
                  </a:lnTo>
                  <a:lnTo>
                    <a:pt x="2606324" y="1691006"/>
                  </a:lnTo>
                  <a:lnTo>
                    <a:pt x="2619328" y="1690053"/>
                  </a:lnTo>
                  <a:lnTo>
                    <a:pt x="2632650" y="1689101"/>
                  </a:lnTo>
                  <a:lnTo>
                    <a:pt x="2645337" y="1687831"/>
                  </a:lnTo>
                  <a:lnTo>
                    <a:pt x="2657390" y="1686561"/>
                  </a:lnTo>
                  <a:lnTo>
                    <a:pt x="2669443" y="1684973"/>
                  </a:lnTo>
                  <a:lnTo>
                    <a:pt x="2681496" y="1682751"/>
                  </a:lnTo>
                  <a:lnTo>
                    <a:pt x="2692597" y="1680846"/>
                  </a:lnTo>
                  <a:lnTo>
                    <a:pt x="2703698" y="1678306"/>
                  </a:lnTo>
                  <a:lnTo>
                    <a:pt x="2714165" y="1675448"/>
                  </a:lnTo>
                  <a:lnTo>
                    <a:pt x="2724315" y="1672908"/>
                  </a:lnTo>
                  <a:lnTo>
                    <a:pt x="2734465" y="1670051"/>
                  </a:lnTo>
                  <a:lnTo>
                    <a:pt x="2743663" y="1666876"/>
                  </a:lnTo>
                  <a:lnTo>
                    <a:pt x="2752861" y="1663383"/>
                  </a:lnTo>
                  <a:lnTo>
                    <a:pt x="2761425" y="1660208"/>
                  </a:lnTo>
                  <a:lnTo>
                    <a:pt x="2769355" y="1656716"/>
                  </a:lnTo>
                  <a:lnTo>
                    <a:pt x="2777284" y="1652906"/>
                  </a:lnTo>
                  <a:lnTo>
                    <a:pt x="2784262" y="1649096"/>
                  </a:lnTo>
                  <a:lnTo>
                    <a:pt x="2791240" y="1645603"/>
                  </a:lnTo>
                  <a:lnTo>
                    <a:pt x="2797584" y="1641793"/>
                  </a:lnTo>
                  <a:lnTo>
                    <a:pt x="2803293" y="1637666"/>
                  </a:lnTo>
                  <a:lnTo>
                    <a:pt x="2808368" y="1633538"/>
                  </a:lnTo>
                  <a:lnTo>
                    <a:pt x="2813443" y="1629411"/>
                  </a:lnTo>
                  <a:lnTo>
                    <a:pt x="2817566" y="1625283"/>
                  </a:lnTo>
                  <a:lnTo>
                    <a:pt x="2821055" y="1620521"/>
                  </a:lnTo>
                  <a:lnTo>
                    <a:pt x="2824544" y="1616393"/>
                  </a:lnTo>
                  <a:lnTo>
                    <a:pt x="2827082" y="1611948"/>
                  </a:lnTo>
                  <a:lnTo>
                    <a:pt x="2828985" y="1607821"/>
                  </a:lnTo>
                  <a:lnTo>
                    <a:pt x="2830571" y="1603376"/>
                  </a:lnTo>
                  <a:lnTo>
                    <a:pt x="2831839" y="1599248"/>
                  </a:lnTo>
                  <a:lnTo>
                    <a:pt x="2832157" y="1594803"/>
                  </a:lnTo>
                  <a:lnTo>
                    <a:pt x="2831839" y="1591628"/>
                  </a:lnTo>
                  <a:lnTo>
                    <a:pt x="2831205" y="1588771"/>
                  </a:lnTo>
                  <a:lnTo>
                    <a:pt x="2830571" y="1585596"/>
                  </a:lnTo>
                  <a:lnTo>
                    <a:pt x="2829302" y="1582738"/>
                  </a:lnTo>
                  <a:lnTo>
                    <a:pt x="2828350" y="1579563"/>
                  </a:lnTo>
                  <a:lnTo>
                    <a:pt x="2826447" y="1576706"/>
                  </a:lnTo>
                  <a:lnTo>
                    <a:pt x="2824544" y="1573213"/>
                  </a:lnTo>
                  <a:lnTo>
                    <a:pt x="2822324" y="1570356"/>
                  </a:lnTo>
                  <a:lnTo>
                    <a:pt x="2817566" y="1564323"/>
                  </a:lnTo>
                  <a:lnTo>
                    <a:pt x="2810905" y="1558608"/>
                  </a:lnTo>
                  <a:lnTo>
                    <a:pt x="2803928" y="1552576"/>
                  </a:lnTo>
                  <a:lnTo>
                    <a:pt x="2795681" y="1546861"/>
                  </a:lnTo>
                  <a:lnTo>
                    <a:pt x="2786165" y="1541146"/>
                  </a:lnTo>
                  <a:lnTo>
                    <a:pt x="2776016" y="1536066"/>
                  </a:lnTo>
                  <a:lnTo>
                    <a:pt x="2764914" y="1531303"/>
                  </a:lnTo>
                  <a:lnTo>
                    <a:pt x="2752861" y="1526223"/>
                  </a:lnTo>
                  <a:lnTo>
                    <a:pt x="2740174" y="1521778"/>
                  </a:lnTo>
                  <a:lnTo>
                    <a:pt x="2726535" y="1517333"/>
                  </a:lnTo>
                  <a:lnTo>
                    <a:pt x="2711945" y="1513523"/>
                  </a:lnTo>
                  <a:lnTo>
                    <a:pt x="2696720" y="1510031"/>
                  </a:lnTo>
                  <a:lnTo>
                    <a:pt x="2695769" y="1526223"/>
                  </a:lnTo>
                  <a:lnTo>
                    <a:pt x="2673883" y="1526223"/>
                  </a:lnTo>
                  <a:lnTo>
                    <a:pt x="2688474" y="1540511"/>
                  </a:lnTo>
                  <a:lnTo>
                    <a:pt x="2695452" y="1540511"/>
                  </a:lnTo>
                  <a:lnTo>
                    <a:pt x="2698624" y="1542416"/>
                  </a:lnTo>
                  <a:lnTo>
                    <a:pt x="2706870" y="1548131"/>
                  </a:lnTo>
                  <a:lnTo>
                    <a:pt x="2717972" y="1556068"/>
                  </a:lnTo>
                  <a:lnTo>
                    <a:pt x="2723046" y="1560513"/>
                  </a:lnTo>
                  <a:lnTo>
                    <a:pt x="2728439" y="1565276"/>
                  </a:lnTo>
                  <a:lnTo>
                    <a:pt x="2732879" y="1570356"/>
                  </a:lnTo>
                  <a:lnTo>
                    <a:pt x="2736685" y="1574801"/>
                  </a:lnTo>
                  <a:lnTo>
                    <a:pt x="2738271" y="1577023"/>
                  </a:lnTo>
                  <a:lnTo>
                    <a:pt x="2738905" y="1579246"/>
                  </a:lnTo>
                  <a:lnTo>
                    <a:pt x="2739540" y="1581468"/>
                  </a:lnTo>
                  <a:lnTo>
                    <a:pt x="2740174" y="1583373"/>
                  </a:lnTo>
                  <a:lnTo>
                    <a:pt x="2739540" y="1585278"/>
                  </a:lnTo>
                  <a:lnTo>
                    <a:pt x="2738905" y="1586866"/>
                  </a:lnTo>
                  <a:lnTo>
                    <a:pt x="2737320" y="1588771"/>
                  </a:lnTo>
                  <a:lnTo>
                    <a:pt x="2735417" y="1589723"/>
                  </a:lnTo>
                  <a:lnTo>
                    <a:pt x="2732879" y="1590993"/>
                  </a:lnTo>
                  <a:lnTo>
                    <a:pt x="2730024" y="1591946"/>
                  </a:lnTo>
                  <a:lnTo>
                    <a:pt x="2725901" y="1592898"/>
                  </a:lnTo>
                  <a:lnTo>
                    <a:pt x="2721143" y="1593216"/>
                  </a:lnTo>
                  <a:lnTo>
                    <a:pt x="2715117" y="1593533"/>
                  </a:lnTo>
                  <a:lnTo>
                    <a:pt x="2710042" y="1593533"/>
                  </a:lnTo>
                  <a:lnTo>
                    <a:pt x="2704650" y="1593216"/>
                  </a:lnTo>
                  <a:lnTo>
                    <a:pt x="2699575" y="1592581"/>
                  </a:lnTo>
                  <a:lnTo>
                    <a:pt x="2694500" y="1591628"/>
                  </a:lnTo>
                  <a:lnTo>
                    <a:pt x="2690060" y="1590676"/>
                  </a:lnTo>
                  <a:lnTo>
                    <a:pt x="2685619" y="1589088"/>
                  </a:lnTo>
                  <a:lnTo>
                    <a:pt x="2681496" y="1587501"/>
                  </a:lnTo>
                  <a:lnTo>
                    <a:pt x="2673566" y="1584326"/>
                  </a:lnTo>
                  <a:lnTo>
                    <a:pt x="2665954" y="1579563"/>
                  </a:lnTo>
                  <a:lnTo>
                    <a:pt x="2658659" y="1575118"/>
                  </a:lnTo>
                  <a:lnTo>
                    <a:pt x="2651681" y="1570038"/>
                  </a:lnTo>
                  <a:lnTo>
                    <a:pt x="2648826" y="1568133"/>
                  </a:lnTo>
                  <a:lnTo>
                    <a:pt x="2646606" y="1567181"/>
                  </a:lnTo>
                  <a:lnTo>
                    <a:pt x="2645337" y="1567181"/>
                  </a:lnTo>
                  <a:lnTo>
                    <a:pt x="2644386" y="1567498"/>
                  </a:lnTo>
                  <a:lnTo>
                    <a:pt x="2643434" y="1569403"/>
                  </a:lnTo>
                  <a:lnTo>
                    <a:pt x="2643117" y="1570356"/>
                  </a:lnTo>
                  <a:lnTo>
                    <a:pt x="2642165" y="1570673"/>
                  </a:lnTo>
                  <a:lnTo>
                    <a:pt x="2633602" y="1570356"/>
                  </a:lnTo>
                  <a:lnTo>
                    <a:pt x="2629161" y="1570038"/>
                  </a:lnTo>
                  <a:lnTo>
                    <a:pt x="2627258" y="1569403"/>
                  </a:lnTo>
                  <a:lnTo>
                    <a:pt x="2626306" y="1569086"/>
                  </a:lnTo>
                  <a:lnTo>
                    <a:pt x="2624720" y="1562101"/>
                  </a:lnTo>
                  <a:lnTo>
                    <a:pt x="2624086" y="1556386"/>
                  </a:lnTo>
                  <a:lnTo>
                    <a:pt x="2623452" y="1551941"/>
                  </a:lnTo>
                  <a:lnTo>
                    <a:pt x="2623135" y="1548131"/>
                  </a:lnTo>
                  <a:lnTo>
                    <a:pt x="2623452" y="1544003"/>
                  </a:lnTo>
                  <a:lnTo>
                    <a:pt x="2624086" y="1542733"/>
                  </a:lnTo>
                  <a:lnTo>
                    <a:pt x="2622817" y="1540511"/>
                  </a:lnTo>
                  <a:lnTo>
                    <a:pt x="2671029" y="1540511"/>
                  </a:lnTo>
                  <a:lnTo>
                    <a:pt x="2656439" y="1526223"/>
                  </a:lnTo>
                  <a:lnTo>
                    <a:pt x="2615839" y="1526223"/>
                  </a:lnTo>
                  <a:lnTo>
                    <a:pt x="2612033" y="1499236"/>
                  </a:lnTo>
                  <a:lnTo>
                    <a:pt x="2595857" y="1498283"/>
                  </a:lnTo>
                  <a:lnTo>
                    <a:pt x="2579046" y="1497966"/>
                  </a:lnTo>
                  <a:close/>
                  <a:moveTo>
                    <a:pt x="400303" y="1460500"/>
                  </a:moveTo>
                  <a:lnTo>
                    <a:pt x="487363" y="1590373"/>
                  </a:lnTo>
                  <a:lnTo>
                    <a:pt x="477269" y="1597025"/>
                  </a:lnTo>
                  <a:lnTo>
                    <a:pt x="390525" y="1467152"/>
                  </a:lnTo>
                  <a:lnTo>
                    <a:pt x="400303" y="1460500"/>
                  </a:lnTo>
                  <a:close/>
                  <a:moveTo>
                    <a:pt x="2575557" y="1210946"/>
                  </a:moveTo>
                  <a:lnTo>
                    <a:pt x="2570165" y="1211581"/>
                  </a:lnTo>
                  <a:lnTo>
                    <a:pt x="2565408" y="1211898"/>
                  </a:lnTo>
                  <a:lnTo>
                    <a:pt x="2561919" y="1211581"/>
                  </a:lnTo>
                  <a:lnTo>
                    <a:pt x="2558747" y="1211263"/>
                  </a:lnTo>
                  <a:lnTo>
                    <a:pt x="2527663" y="1469708"/>
                  </a:lnTo>
                  <a:lnTo>
                    <a:pt x="2540350" y="1468756"/>
                  </a:lnTo>
                  <a:lnTo>
                    <a:pt x="2553038" y="1468438"/>
                  </a:lnTo>
                  <a:lnTo>
                    <a:pt x="2565725" y="1468121"/>
                  </a:lnTo>
                  <a:lnTo>
                    <a:pt x="2579046" y="1467486"/>
                  </a:lnTo>
                  <a:lnTo>
                    <a:pt x="2593637" y="1468121"/>
                  </a:lnTo>
                  <a:lnTo>
                    <a:pt x="2608227" y="1468438"/>
                  </a:lnTo>
                  <a:lnTo>
                    <a:pt x="2575557" y="1210946"/>
                  </a:lnTo>
                  <a:close/>
                  <a:moveTo>
                    <a:pt x="309562" y="1149350"/>
                  </a:moveTo>
                  <a:lnTo>
                    <a:pt x="361753" y="1149350"/>
                  </a:lnTo>
                  <a:lnTo>
                    <a:pt x="369977" y="1155018"/>
                  </a:lnTo>
                  <a:lnTo>
                    <a:pt x="377884" y="1160685"/>
                  </a:lnTo>
                  <a:lnTo>
                    <a:pt x="381680" y="1164149"/>
                  </a:lnTo>
                  <a:lnTo>
                    <a:pt x="385476" y="1167298"/>
                  </a:lnTo>
                  <a:lnTo>
                    <a:pt x="388639" y="1170761"/>
                  </a:lnTo>
                  <a:lnTo>
                    <a:pt x="391169" y="1174225"/>
                  </a:lnTo>
                  <a:lnTo>
                    <a:pt x="392751" y="1177059"/>
                  </a:lnTo>
                  <a:lnTo>
                    <a:pt x="393700" y="1178633"/>
                  </a:lnTo>
                  <a:lnTo>
                    <a:pt x="393700" y="1180208"/>
                  </a:lnTo>
                  <a:lnTo>
                    <a:pt x="393067" y="1181467"/>
                  </a:lnTo>
                  <a:lnTo>
                    <a:pt x="392751" y="1182727"/>
                  </a:lnTo>
                  <a:lnTo>
                    <a:pt x="391802" y="1183671"/>
                  </a:lnTo>
                  <a:lnTo>
                    <a:pt x="390537" y="1184616"/>
                  </a:lnTo>
                  <a:lnTo>
                    <a:pt x="388639" y="1185561"/>
                  </a:lnTo>
                  <a:lnTo>
                    <a:pt x="386425" y="1186505"/>
                  </a:lnTo>
                  <a:lnTo>
                    <a:pt x="383578" y="1186820"/>
                  </a:lnTo>
                  <a:lnTo>
                    <a:pt x="380098" y="1187135"/>
                  </a:lnTo>
                  <a:lnTo>
                    <a:pt x="375986" y="1187450"/>
                  </a:lnTo>
                  <a:lnTo>
                    <a:pt x="372191" y="1187450"/>
                  </a:lnTo>
                  <a:lnTo>
                    <a:pt x="364599" y="1186820"/>
                  </a:lnTo>
                  <a:lnTo>
                    <a:pt x="357957" y="1185246"/>
                  </a:lnTo>
                  <a:lnTo>
                    <a:pt x="351631" y="1183042"/>
                  </a:lnTo>
                  <a:lnTo>
                    <a:pt x="345937" y="1180523"/>
                  </a:lnTo>
                  <a:lnTo>
                    <a:pt x="340244" y="1177374"/>
                  </a:lnTo>
                  <a:lnTo>
                    <a:pt x="335499" y="1174225"/>
                  </a:lnTo>
                  <a:lnTo>
                    <a:pt x="330122" y="1170761"/>
                  </a:lnTo>
                  <a:lnTo>
                    <a:pt x="328540" y="1169187"/>
                  </a:lnTo>
                  <a:lnTo>
                    <a:pt x="326959" y="1168557"/>
                  </a:lnTo>
                  <a:lnTo>
                    <a:pt x="325693" y="1168557"/>
                  </a:lnTo>
                  <a:lnTo>
                    <a:pt x="325061" y="1168872"/>
                  </a:lnTo>
                  <a:lnTo>
                    <a:pt x="324745" y="1170447"/>
                  </a:lnTo>
                  <a:lnTo>
                    <a:pt x="324112" y="1170761"/>
                  </a:lnTo>
                  <a:lnTo>
                    <a:pt x="323479" y="1171076"/>
                  </a:lnTo>
                  <a:lnTo>
                    <a:pt x="317469" y="1170761"/>
                  </a:lnTo>
                  <a:lnTo>
                    <a:pt x="313990" y="1170447"/>
                  </a:lnTo>
                  <a:lnTo>
                    <a:pt x="312409" y="1170132"/>
                  </a:lnTo>
                  <a:lnTo>
                    <a:pt x="311143" y="1164779"/>
                  </a:lnTo>
                  <a:lnTo>
                    <a:pt x="310511" y="1160685"/>
                  </a:lnTo>
                  <a:lnTo>
                    <a:pt x="309878" y="1155018"/>
                  </a:lnTo>
                  <a:lnTo>
                    <a:pt x="310511" y="1152184"/>
                  </a:lnTo>
                  <a:lnTo>
                    <a:pt x="310827" y="1150924"/>
                  </a:lnTo>
                  <a:lnTo>
                    <a:pt x="309562" y="1149350"/>
                  </a:lnTo>
                  <a:close/>
                  <a:moveTo>
                    <a:pt x="178239" y="1149350"/>
                  </a:moveTo>
                  <a:lnTo>
                    <a:pt x="230188" y="1149350"/>
                  </a:lnTo>
                  <a:lnTo>
                    <a:pt x="229550" y="1150924"/>
                  </a:lnTo>
                  <a:lnTo>
                    <a:pt x="229869" y="1152184"/>
                  </a:lnTo>
                  <a:lnTo>
                    <a:pt x="229869" y="1155018"/>
                  </a:lnTo>
                  <a:lnTo>
                    <a:pt x="229550" y="1160685"/>
                  </a:lnTo>
                  <a:lnTo>
                    <a:pt x="229232" y="1164779"/>
                  </a:lnTo>
                  <a:lnTo>
                    <a:pt x="227957" y="1170132"/>
                  </a:lnTo>
                  <a:lnTo>
                    <a:pt x="225726" y="1170447"/>
                  </a:lnTo>
                  <a:lnTo>
                    <a:pt x="222858" y="1170761"/>
                  </a:lnTo>
                  <a:lnTo>
                    <a:pt x="216802" y="1171076"/>
                  </a:lnTo>
                  <a:lnTo>
                    <a:pt x="215846" y="1170761"/>
                  </a:lnTo>
                  <a:lnTo>
                    <a:pt x="215527" y="1170447"/>
                  </a:lnTo>
                  <a:lnTo>
                    <a:pt x="214890" y="1168872"/>
                  </a:lnTo>
                  <a:lnTo>
                    <a:pt x="214571" y="1168557"/>
                  </a:lnTo>
                  <a:lnTo>
                    <a:pt x="213296" y="1168557"/>
                  </a:lnTo>
                  <a:lnTo>
                    <a:pt x="211703" y="1169187"/>
                  </a:lnTo>
                  <a:lnTo>
                    <a:pt x="209472" y="1170761"/>
                  </a:lnTo>
                  <a:lnTo>
                    <a:pt x="204691" y="1174225"/>
                  </a:lnTo>
                  <a:lnTo>
                    <a:pt x="199273" y="1177374"/>
                  </a:lnTo>
                  <a:lnTo>
                    <a:pt x="194174" y="1180523"/>
                  </a:lnTo>
                  <a:lnTo>
                    <a:pt x="188119" y="1183042"/>
                  </a:lnTo>
                  <a:lnTo>
                    <a:pt x="182063" y="1185246"/>
                  </a:lnTo>
                  <a:lnTo>
                    <a:pt x="175371" y="1186820"/>
                  </a:lnTo>
                  <a:lnTo>
                    <a:pt x="167722" y="1187450"/>
                  </a:lnTo>
                  <a:lnTo>
                    <a:pt x="163579" y="1187450"/>
                  </a:lnTo>
                  <a:lnTo>
                    <a:pt x="159435" y="1187135"/>
                  </a:lnTo>
                  <a:lnTo>
                    <a:pt x="155930" y="1186820"/>
                  </a:lnTo>
                  <a:lnTo>
                    <a:pt x="153380" y="1186505"/>
                  </a:lnTo>
                  <a:lnTo>
                    <a:pt x="151149" y="1185561"/>
                  </a:lnTo>
                  <a:lnTo>
                    <a:pt x="149237" y="1184616"/>
                  </a:lnTo>
                  <a:lnTo>
                    <a:pt x="147643" y="1183671"/>
                  </a:lnTo>
                  <a:lnTo>
                    <a:pt x="147006" y="1182727"/>
                  </a:lnTo>
                  <a:lnTo>
                    <a:pt x="146050" y="1181467"/>
                  </a:lnTo>
                  <a:lnTo>
                    <a:pt x="146050" y="1180208"/>
                  </a:lnTo>
                  <a:lnTo>
                    <a:pt x="146050" y="1178633"/>
                  </a:lnTo>
                  <a:lnTo>
                    <a:pt x="146368" y="1177059"/>
                  </a:lnTo>
                  <a:lnTo>
                    <a:pt x="148281" y="1174225"/>
                  </a:lnTo>
                  <a:lnTo>
                    <a:pt x="151149" y="1170761"/>
                  </a:lnTo>
                  <a:lnTo>
                    <a:pt x="154017" y="1167298"/>
                  </a:lnTo>
                  <a:lnTo>
                    <a:pt x="157842" y="1164149"/>
                  </a:lnTo>
                  <a:lnTo>
                    <a:pt x="161985" y="1160685"/>
                  </a:lnTo>
                  <a:lnTo>
                    <a:pt x="169634" y="1155018"/>
                  </a:lnTo>
                  <a:lnTo>
                    <a:pt x="178239" y="1149350"/>
                  </a:lnTo>
                  <a:close/>
                  <a:moveTo>
                    <a:pt x="1364001" y="1136650"/>
                  </a:moveTo>
                  <a:lnTo>
                    <a:pt x="1375444" y="1136650"/>
                  </a:lnTo>
                  <a:lnTo>
                    <a:pt x="1386888" y="1137285"/>
                  </a:lnTo>
                  <a:lnTo>
                    <a:pt x="1398332" y="1138872"/>
                  </a:lnTo>
                  <a:lnTo>
                    <a:pt x="1409457" y="1140777"/>
                  </a:lnTo>
                  <a:lnTo>
                    <a:pt x="1421219" y="1143000"/>
                  </a:lnTo>
                  <a:lnTo>
                    <a:pt x="1432663" y="1146175"/>
                  </a:lnTo>
                  <a:lnTo>
                    <a:pt x="1443788" y="1149032"/>
                  </a:lnTo>
                  <a:lnTo>
                    <a:pt x="1455232" y="1152842"/>
                  </a:lnTo>
                  <a:lnTo>
                    <a:pt x="1466040" y="1156652"/>
                  </a:lnTo>
                  <a:lnTo>
                    <a:pt x="1476848" y="1161097"/>
                  </a:lnTo>
                  <a:lnTo>
                    <a:pt x="1487338" y="1165542"/>
                  </a:lnTo>
                  <a:lnTo>
                    <a:pt x="1498146" y="1169987"/>
                  </a:lnTo>
                  <a:lnTo>
                    <a:pt x="1508318" y="1175067"/>
                  </a:lnTo>
                  <a:lnTo>
                    <a:pt x="1518490" y="1180147"/>
                  </a:lnTo>
                  <a:lnTo>
                    <a:pt x="1527709" y="1185545"/>
                  </a:lnTo>
                  <a:lnTo>
                    <a:pt x="1537245" y="1190942"/>
                  </a:lnTo>
                  <a:lnTo>
                    <a:pt x="1545828" y="1196022"/>
                  </a:lnTo>
                  <a:lnTo>
                    <a:pt x="1554410" y="1201420"/>
                  </a:lnTo>
                  <a:lnTo>
                    <a:pt x="1569987" y="1211897"/>
                  </a:lnTo>
                  <a:lnTo>
                    <a:pt x="1583020" y="1222057"/>
                  </a:lnTo>
                  <a:lnTo>
                    <a:pt x="1594463" y="1231265"/>
                  </a:lnTo>
                  <a:lnTo>
                    <a:pt x="1599231" y="1235710"/>
                  </a:lnTo>
                  <a:lnTo>
                    <a:pt x="1603046" y="1239837"/>
                  </a:lnTo>
                  <a:lnTo>
                    <a:pt x="1606543" y="1243330"/>
                  </a:lnTo>
                  <a:lnTo>
                    <a:pt x="1609086" y="1246822"/>
                  </a:lnTo>
                  <a:lnTo>
                    <a:pt x="1610993" y="1249997"/>
                  </a:lnTo>
                  <a:lnTo>
                    <a:pt x="1611947" y="1252220"/>
                  </a:lnTo>
                  <a:lnTo>
                    <a:pt x="1612582" y="1256347"/>
                  </a:lnTo>
                  <a:lnTo>
                    <a:pt x="1612900" y="1261427"/>
                  </a:lnTo>
                  <a:lnTo>
                    <a:pt x="1612900" y="1276985"/>
                  </a:lnTo>
                  <a:lnTo>
                    <a:pt x="1612582" y="1297305"/>
                  </a:lnTo>
                  <a:lnTo>
                    <a:pt x="1611311" y="1322387"/>
                  </a:lnTo>
                  <a:lnTo>
                    <a:pt x="1609404" y="1351280"/>
                  </a:lnTo>
                  <a:lnTo>
                    <a:pt x="1607178" y="1383347"/>
                  </a:lnTo>
                  <a:lnTo>
                    <a:pt x="1601774" y="1455102"/>
                  </a:lnTo>
                  <a:lnTo>
                    <a:pt x="1595099" y="1531937"/>
                  </a:lnTo>
                  <a:lnTo>
                    <a:pt x="1588106" y="1608772"/>
                  </a:lnTo>
                  <a:lnTo>
                    <a:pt x="1580159" y="1680845"/>
                  </a:lnTo>
                  <a:lnTo>
                    <a:pt x="1576344" y="1713230"/>
                  </a:lnTo>
                  <a:lnTo>
                    <a:pt x="1572847" y="1742122"/>
                  </a:lnTo>
                  <a:lnTo>
                    <a:pt x="1568397" y="1774825"/>
                  </a:lnTo>
                  <a:lnTo>
                    <a:pt x="1566172" y="1787842"/>
                  </a:lnTo>
                  <a:lnTo>
                    <a:pt x="1564265" y="1798955"/>
                  </a:lnTo>
                  <a:lnTo>
                    <a:pt x="1551232" y="1804035"/>
                  </a:lnTo>
                  <a:lnTo>
                    <a:pt x="1539152" y="1808162"/>
                  </a:lnTo>
                  <a:lnTo>
                    <a:pt x="1527073" y="1811655"/>
                  </a:lnTo>
                  <a:lnTo>
                    <a:pt x="1515947" y="1813877"/>
                  </a:lnTo>
                  <a:lnTo>
                    <a:pt x="1505775" y="1815465"/>
                  </a:lnTo>
                  <a:lnTo>
                    <a:pt x="1501325" y="1815782"/>
                  </a:lnTo>
                  <a:lnTo>
                    <a:pt x="1496874" y="1815782"/>
                  </a:lnTo>
                  <a:lnTo>
                    <a:pt x="1492742" y="1815782"/>
                  </a:lnTo>
                  <a:lnTo>
                    <a:pt x="1488609" y="1814830"/>
                  </a:lnTo>
                  <a:lnTo>
                    <a:pt x="1485113" y="1814195"/>
                  </a:lnTo>
                  <a:lnTo>
                    <a:pt x="1481934" y="1813242"/>
                  </a:lnTo>
                  <a:lnTo>
                    <a:pt x="1482888" y="1798955"/>
                  </a:lnTo>
                  <a:lnTo>
                    <a:pt x="1484159" y="1778952"/>
                  </a:lnTo>
                  <a:lnTo>
                    <a:pt x="1486384" y="1724025"/>
                  </a:lnTo>
                  <a:lnTo>
                    <a:pt x="1487338" y="1671637"/>
                  </a:lnTo>
                  <a:lnTo>
                    <a:pt x="1488927" y="1614487"/>
                  </a:lnTo>
                  <a:lnTo>
                    <a:pt x="1489881" y="1556067"/>
                  </a:lnTo>
                  <a:lnTo>
                    <a:pt x="1490199" y="1498600"/>
                  </a:lnTo>
                  <a:lnTo>
                    <a:pt x="1473033" y="1530667"/>
                  </a:lnTo>
                  <a:lnTo>
                    <a:pt x="1462543" y="1524952"/>
                  </a:lnTo>
                  <a:lnTo>
                    <a:pt x="1490199" y="1472882"/>
                  </a:lnTo>
                  <a:lnTo>
                    <a:pt x="1489881" y="1423035"/>
                  </a:lnTo>
                  <a:lnTo>
                    <a:pt x="1489245" y="1402080"/>
                  </a:lnTo>
                  <a:lnTo>
                    <a:pt x="1488609" y="1384300"/>
                  </a:lnTo>
                  <a:lnTo>
                    <a:pt x="1487974" y="1370012"/>
                  </a:lnTo>
                  <a:lnTo>
                    <a:pt x="1486702" y="1360170"/>
                  </a:lnTo>
                  <a:lnTo>
                    <a:pt x="1486066" y="1356677"/>
                  </a:lnTo>
                  <a:lnTo>
                    <a:pt x="1485113" y="1354455"/>
                  </a:lnTo>
                  <a:lnTo>
                    <a:pt x="1484477" y="1353502"/>
                  </a:lnTo>
                  <a:lnTo>
                    <a:pt x="1484159" y="1353502"/>
                  </a:lnTo>
                  <a:lnTo>
                    <a:pt x="1483841" y="1354137"/>
                  </a:lnTo>
                  <a:lnTo>
                    <a:pt x="1477166" y="1362392"/>
                  </a:lnTo>
                  <a:lnTo>
                    <a:pt x="1470808" y="1371282"/>
                  </a:lnTo>
                  <a:lnTo>
                    <a:pt x="1469537" y="1373505"/>
                  </a:lnTo>
                  <a:lnTo>
                    <a:pt x="1449192" y="1674812"/>
                  </a:lnTo>
                  <a:lnTo>
                    <a:pt x="1443788" y="1731962"/>
                  </a:lnTo>
                  <a:lnTo>
                    <a:pt x="1437431" y="1803400"/>
                  </a:lnTo>
                  <a:lnTo>
                    <a:pt x="1434252" y="1830705"/>
                  </a:lnTo>
                  <a:lnTo>
                    <a:pt x="1433934" y="1834515"/>
                  </a:lnTo>
                  <a:lnTo>
                    <a:pt x="1431709" y="1841817"/>
                  </a:lnTo>
                  <a:lnTo>
                    <a:pt x="1429166" y="1848485"/>
                  </a:lnTo>
                  <a:lnTo>
                    <a:pt x="1426623" y="1855152"/>
                  </a:lnTo>
                  <a:lnTo>
                    <a:pt x="1423126" y="1861820"/>
                  </a:lnTo>
                  <a:lnTo>
                    <a:pt x="1419630" y="1868805"/>
                  </a:lnTo>
                  <a:lnTo>
                    <a:pt x="1415815" y="1875155"/>
                  </a:lnTo>
                  <a:lnTo>
                    <a:pt x="1411683" y="1881822"/>
                  </a:lnTo>
                  <a:lnTo>
                    <a:pt x="1407232" y="1888172"/>
                  </a:lnTo>
                  <a:lnTo>
                    <a:pt x="1400557" y="1978660"/>
                  </a:lnTo>
                  <a:lnTo>
                    <a:pt x="1376398" y="2298382"/>
                  </a:lnTo>
                  <a:lnTo>
                    <a:pt x="1388795" y="2301557"/>
                  </a:lnTo>
                  <a:lnTo>
                    <a:pt x="1400875" y="2305050"/>
                  </a:lnTo>
                  <a:lnTo>
                    <a:pt x="1412954" y="2308225"/>
                  </a:lnTo>
                  <a:lnTo>
                    <a:pt x="1424080" y="2312035"/>
                  </a:lnTo>
                  <a:lnTo>
                    <a:pt x="1435524" y="2315845"/>
                  </a:lnTo>
                  <a:lnTo>
                    <a:pt x="1446014" y="2319972"/>
                  </a:lnTo>
                  <a:lnTo>
                    <a:pt x="1456504" y="2324100"/>
                  </a:lnTo>
                  <a:lnTo>
                    <a:pt x="1466358" y="2328545"/>
                  </a:lnTo>
                  <a:lnTo>
                    <a:pt x="1529298" y="2288857"/>
                  </a:lnTo>
                  <a:lnTo>
                    <a:pt x="1535656" y="2299017"/>
                  </a:lnTo>
                  <a:lnTo>
                    <a:pt x="1479073" y="2334895"/>
                  </a:lnTo>
                  <a:lnTo>
                    <a:pt x="1489881" y="2340610"/>
                  </a:lnTo>
                  <a:lnTo>
                    <a:pt x="1499417" y="2346325"/>
                  </a:lnTo>
                  <a:lnTo>
                    <a:pt x="1508954" y="2352675"/>
                  </a:lnTo>
                  <a:lnTo>
                    <a:pt x="1517536" y="2358707"/>
                  </a:lnTo>
                  <a:lnTo>
                    <a:pt x="1525483" y="2365057"/>
                  </a:lnTo>
                  <a:lnTo>
                    <a:pt x="1533112" y="2371725"/>
                  </a:lnTo>
                  <a:lnTo>
                    <a:pt x="1539788" y="2378710"/>
                  </a:lnTo>
                  <a:lnTo>
                    <a:pt x="1546146" y="2385695"/>
                  </a:lnTo>
                  <a:lnTo>
                    <a:pt x="1551867" y="2392997"/>
                  </a:lnTo>
                  <a:lnTo>
                    <a:pt x="1556636" y="2400300"/>
                  </a:lnTo>
                  <a:lnTo>
                    <a:pt x="1560768" y="2407920"/>
                  </a:lnTo>
                  <a:lnTo>
                    <a:pt x="1564265" y="2415857"/>
                  </a:lnTo>
                  <a:lnTo>
                    <a:pt x="1566808" y="2423477"/>
                  </a:lnTo>
                  <a:lnTo>
                    <a:pt x="1568715" y="2431732"/>
                  </a:lnTo>
                  <a:lnTo>
                    <a:pt x="1569987" y="2439670"/>
                  </a:lnTo>
                  <a:lnTo>
                    <a:pt x="1570304" y="2447925"/>
                  </a:lnTo>
                  <a:lnTo>
                    <a:pt x="1569987" y="2455545"/>
                  </a:lnTo>
                  <a:lnTo>
                    <a:pt x="1569033" y="2463165"/>
                  </a:lnTo>
                  <a:lnTo>
                    <a:pt x="1567126" y="2470785"/>
                  </a:lnTo>
                  <a:lnTo>
                    <a:pt x="1564900" y="2477770"/>
                  </a:lnTo>
                  <a:lnTo>
                    <a:pt x="1562040" y="2485390"/>
                  </a:lnTo>
                  <a:lnTo>
                    <a:pt x="1558225" y="2492057"/>
                  </a:lnTo>
                  <a:lnTo>
                    <a:pt x="1554093" y="2499360"/>
                  </a:lnTo>
                  <a:lnTo>
                    <a:pt x="1549324" y="2506027"/>
                  </a:lnTo>
                  <a:lnTo>
                    <a:pt x="1543920" y="2512695"/>
                  </a:lnTo>
                  <a:lnTo>
                    <a:pt x="1537881" y="2519362"/>
                  </a:lnTo>
                  <a:lnTo>
                    <a:pt x="1531523" y="2525712"/>
                  </a:lnTo>
                  <a:lnTo>
                    <a:pt x="1524212" y="2531745"/>
                  </a:lnTo>
                  <a:lnTo>
                    <a:pt x="1516901" y="2537778"/>
                  </a:lnTo>
                  <a:lnTo>
                    <a:pt x="1508636" y="2543810"/>
                  </a:lnTo>
                  <a:lnTo>
                    <a:pt x="1500053" y="2549208"/>
                  </a:lnTo>
                  <a:lnTo>
                    <a:pt x="1490517" y="2554923"/>
                  </a:lnTo>
                  <a:lnTo>
                    <a:pt x="1480980" y="2560320"/>
                  </a:lnTo>
                  <a:lnTo>
                    <a:pt x="1470808" y="2565083"/>
                  </a:lnTo>
                  <a:lnTo>
                    <a:pt x="1460318" y="2569845"/>
                  </a:lnTo>
                  <a:lnTo>
                    <a:pt x="1449192" y="2574608"/>
                  </a:lnTo>
                  <a:lnTo>
                    <a:pt x="1437749" y="2579053"/>
                  </a:lnTo>
                  <a:lnTo>
                    <a:pt x="1425669" y="2583180"/>
                  </a:lnTo>
                  <a:lnTo>
                    <a:pt x="1413272" y="2587308"/>
                  </a:lnTo>
                  <a:lnTo>
                    <a:pt x="1400557" y="2591118"/>
                  </a:lnTo>
                  <a:lnTo>
                    <a:pt x="1387206" y="2594293"/>
                  </a:lnTo>
                  <a:lnTo>
                    <a:pt x="1373855" y="2597785"/>
                  </a:lnTo>
                  <a:lnTo>
                    <a:pt x="1360186" y="2600960"/>
                  </a:lnTo>
                  <a:lnTo>
                    <a:pt x="1345882" y="2603500"/>
                  </a:lnTo>
                  <a:lnTo>
                    <a:pt x="1331259" y="2606040"/>
                  </a:lnTo>
                  <a:lnTo>
                    <a:pt x="1316319" y="2608263"/>
                  </a:lnTo>
                  <a:lnTo>
                    <a:pt x="1301061" y="2610168"/>
                  </a:lnTo>
                  <a:lnTo>
                    <a:pt x="1285802" y="2612073"/>
                  </a:lnTo>
                  <a:lnTo>
                    <a:pt x="1381166" y="2755265"/>
                  </a:lnTo>
                  <a:lnTo>
                    <a:pt x="1370994" y="2762250"/>
                  </a:lnTo>
                  <a:lnTo>
                    <a:pt x="1271816" y="2613343"/>
                  </a:lnTo>
                  <a:lnTo>
                    <a:pt x="1254968" y="2614613"/>
                  </a:lnTo>
                  <a:lnTo>
                    <a:pt x="1237167" y="2615565"/>
                  </a:lnTo>
                  <a:lnTo>
                    <a:pt x="1219366" y="2615883"/>
                  </a:lnTo>
                  <a:lnTo>
                    <a:pt x="1201246" y="2616200"/>
                  </a:lnTo>
                  <a:lnTo>
                    <a:pt x="1181856" y="2615883"/>
                  </a:lnTo>
                  <a:lnTo>
                    <a:pt x="1162465" y="2615565"/>
                  </a:lnTo>
                  <a:lnTo>
                    <a:pt x="1143710" y="2614295"/>
                  </a:lnTo>
                  <a:lnTo>
                    <a:pt x="1124955" y="2612708"/>
                  </a:lnTo>
                  <a:lnTo>
                    <a:pt x="1106836" y="2611120"/>
                  </a:lnTo>
                  <a:lnTo>
                    <a:pt x="1089035" y="2609215"/>
                  </a:lnTo>
                  <a:lnTo>
                    <a:pt x="1071870" y="2606358"/>
                  </a:lnTo>
                  <a:lnTo>
                    <a:pt x="1055022" y="2603500"/>
                  </a:lnTo>
                  <a:lnTo>
                    <a:pt x="1038492" y="2600008"/>
                  </a:lnTo>
                  <a:lnTo>
                    <a:pt x="1022598" y="2596833"/>
                  </a:lnTo>
                  <a:lnTo>
                    <a:pt x="1007022" y="2592705"/>
                  </a:lnTo>
                  <a:lnTo>
                    <a:pt x="992082" y="2588260"/>
                  </a:lnTo>
                  <a:lnTo>
                    <a:pt x="977777" y="2583498"/>
                  </a:lnTo>
                  <a:lnTo>
                    <a:pt x="963791" y="2578735"/>
                  </a:lnTo>
                  <a:lnTo>
                    <a:pt x="950757" y="2573338"/>
                  </a:lnTo>
                  <a:lnTo>
                    <a:pt x="937724" y="2568258"/>
                  </a:lnTo>
                  <a:lnTo>
                    <a:pt x="925645" y="2562225"/>
                  </a:lnTo>
                  <a:lnTo>
                    <a:pt x="914519" y="2556193"/>
                  </a:lnTo>
                  <a:lnTo>
                    <a:pt x="903711" y="2550160"/>
                  </a:lnTo>
                  <a:lnTo>
                    <a:pt x="893857" y="2543175"/>
                  </a:lnTo>
                  <a:lnTo>
                    <a:pt x="884321" y="2536508"/>
                  </a:lnTo>
                  <a:lnTo>
                    <a:pt x="875738" y="2529523"/>
                  </a:lnTo>
                  <a:lnTo>
                    <a:pt x="867473" y="2522220"/>
                  </a:lnTo>
                  <a:lnTo>
                    <a:pt x="860162" y="2514600"/>
                  </a:lnTo>
                  <a:lnTo>
                    <a:pt x="853804" y="2506662"/>
                  </a:lnTo>
                  <a:lnTo>
                    <a:pt x="848400" y="2499042"/>
                  </a:lnTo>
                  <a:lnTo>
                    <a:pt x="843632" y="2491105"/>
                  </a:lnTo>
                  <a:lnTo>
                    <a:pt x="839500" y="2482850"/>
                  </a:lnTo>
                  <a:lnTo>
                    <a:pt x="836639" y="2473960"/>
                  </a:lnTo>
                  <a:lnTo>
                    <a:pt x="834414" y="2465387"/>
                  </a:lnTo>
                  <a:lnTo>
                    <a:pt x="833460" y="2461260"/>
                  </a:lnTo>
                  <a:lnTo>
                    <a:pt x="832824" y="2456815"/>
                  </a:lnTo>
                  <a:lnTo>
                    <a:pt x="832506" y="2452370"/>
                  </a:lnTo>
                  <a:lnTo>
                    <a:pt x="832506" y="2447925"/>
                  </a:lnTo>
                  <a:lnTo>
                    <a:pt x="832824" y="2440305"/>
                  </a:lnTo>
                  <a:lnTo>
                    <a:pt x="833460" y="2432685"/>
                  </a:lnTo>
                  <a:lnTo>
                    <a:pt x="835367" y="2425700"/>
                  </a:lnTo>
                  <a:lnTo>
                    <a:pt x="837592" y="2418397"/>
                  </a:lnTo>
                  <a:lnTo>
                    <a:pt x="840453" y="2411412"/>
                  </a:lnTo>
                  <a:lnTo>
                    <a:pt x="844268" y="2404110"/>
                  </a:lnTo>
                  <a:lnTo>
                    <a:pt x="847765" y="2397442"/>
                  </a:lnTo>
                  <a:lnTo>
                    <a:pt x="852851" y="2390775"/>
                  </a:lnTo>
                  <a:lnTo>
                    <a:pt x="857937" y="2384107"/>
                  </a:lnTo>
                  <a:lnTo>
                    <a:pt x="863659" y="2377757"/>
                  </a:lnTo>
                  <a:lnTo>
                    <a:pt x="870016" y="2371407"/>
                  </a:lnTo>
                  <a:lnTo>
                    <a:pt x="877009" y="2365375"/>
                  </a:lnTo>
                  <a:lnTo>
                    <a:pt x="884321" y="2359342"/>
                  </a:lnTo>
                  <a:lnTo>
                    <a:pt x="892268" y="2353945"/>
                  </a:lnTo>
                  <a:lnTo>
                    <a:pt x="900533" y="2348230"/>
                  </a:lnTo>
                  <a:lnTo>
                    <a:pt x="909115" y="2342515"/>
                  </a:lnTo>
                  <a:lnTo>
                    <a:pt x="921513" y="2335847"/>
                  </a:lnTo>
                  <a:lnTo>
                    <a:pt x="934546" y="2329497"/>
                  </a:lnTo>
                  <a:lnTo>
                    <a:pt x="947897" y="2323465"/>
                  </a:lnTo>
                  <a:lnTo>
                    <a:pt x="962201" y="2317750"/>
                  </a:lnTo>
                  <a:lnTo>
                    <a:pt x="957751" y="2310765"/>
                  </a:lnTo>
                  <a:lnTo>
                    <a:pt x="915791" y="2248217"/>
                  </a:lnTo>
                  <a:lnTo>
                    <a:pt x="925645" y="2241232"/>
                  </a:lnTo>
                  <a:lnTo>
                    <a:pt x="969194" y="2306002"/>
                  </a:lnTo>
                  <a:lnTo>
                    <a:pt x="974281" y="2313622"/>
                  </a:lnTo>
                  <a:lnTo>
                    <a:pt x="984453" y="2310130"/>
                  </a:lnTo>
                  <a:lnTo>
                    <a:pt x="994625" y="2306637"/>
                  </a:lnTo>
                  <a:lnTo>
                    <a:pt x="1005115" y="2303780"/>
                  </a:lnTo>
                  <a:lnTo>
                    <a:pt x="1016241" y="2300922"/>
                  </a:lnTo>
                  <a:lnTo>
                    <a:pt x="1035949" y="2296160"/>
                  </a:lnTo>
                  <a:lnTo>
                    <a:pt x="1004797" y="1881505"/>
                  </a:lnTo>
                  <a:lnTo>
                    <a:pt x="998439" y="1871980"/>
                  </a:lnTo>
                  <a:lnTo>
                    <a:pt x="992718" y="1862455"/>
                  </a:lnTo>
                  <a:lnTo>
                    <a:pt x="988903" y="1856105"/>
                  </a:lnTo>
                  <a:lnTo>
                    <a:pt x="985724" y="1849120"/>
                  </a:lnTo>
                  <a:lnTo>
                    <a:pt x="982545" y="1842135"/>
                  </a:lnTo>
                  <a:lnTo>
                    <a:pt x="980002" y="1835150"/>
                  </a:lnTo>
                  <a:lnTo>
                    <a:pt x="979685" y="1830705"/>
                  </a:lnTo>
                  <a:lnTo>
                    <a:pt x="976506" y="1798955"/>
                  </a:lnTo>
                  <a:lnTo>
                    <a:pt x="968559" y="1715452"/>
                  </a:lnTo>
                  <a:lnTo>
                    <a:pt x="963791" y="1658620"/>
                  </a:lnTo>
                  <a:lnTo>
                    <a:pt x="958704" y="1594485"/>
                  </a:lnTo>
                  <a:lnTo>
                    <a:pt x="943128" y="1365567"/>
                  </a:lnTo>
                  <a:lnTo>
                    <a:pt x="939950" y="1363027"/>
                  </a:lnTo>
                  <a:lnTo>
                    <a:pt x="937089" y="1360487"/>
                  </a:lnTo>
                  <a:lnTo>
                    <a:pt x="930731" y="1354137"/>
                  </a:lnTo>
                  <a:lnTo>
                    <a:pt x="930413" y="1353502"/>
                  </a:lnTo>
                  <a:lnTo>
                    <a:pt x="930095" y="1354137"/>
                  </a:lnTo>
                  <a:lnTo>
                    <a:pt x="929460" y="1355725"/>
                  </a:lnTo>
                  <a:lnTo>
                    <a:pt x="928824" y="1358900"/>
                  </a:lnTo>
                  <a:lnTo>
                    <a:pt x="928506" y="1363345"/>
                  </a:lnTo>
                  <a:lnTo>
                    <a:pt x="928188" y="1376997"/>
                  </a:lnTo>
                  <a:lnTo>
                    <a:pt x="928188" y="1395095"/>
                  </a:lnTo>
                  <a:lnTo>
                    <a:pt x="928506" y="1417320"/>
                  </a:lnTo>
                  <a:lnTo>
                    <a:pt x="928824" y="1442720"/>
                  </a:lnTo>
                  <a:lnTo>
                    <a:pt x="930731" y="1502092"/>
                  </a:lnTo>
                  <a:lnTo>
                    <a:pt x="933274" y="1568450"/>
                  </a:lnTo>
                  <a:lnTo>
                    <a:pt x="936453" y="1636077"/>
                  </a:lnTo>
                  <a:lnTo>
                    <a:pt x="939632" y="1699895"/>
                  </a:lnTo>
                  <a:lnTo>
                    <a:pt x="942811" y="1755140"/>
                  </a:lnTo>
                  <a:lnTo>
                    <a:pt x="945036" y="1791652"/>
                  </a:lnTo>
                  <a:lnTo>
                    <a:pt x="946943" y="1815465"/>
                  </a:lnTo>
                  <a:lnTo>
                    <a:pt x="938996" y="1815782"/>
                  </a:lnTo>
                  <a:lnTo>
                    <a:pt x="929142" y="1815782"/>
                  </a:lnTo>
                  <a:lnTo>
                    <a:pt x="918016" y="1815782"/>
                  </a:lnTo>
                  <a:lnTo>
                    <a:pt x="904983" y="1814512"/>
                  </a:lnTo>
                  <a:lnTo>
                    <a:pt x="898625" y="1813877"/>
                  </a:lnTo>
                  <a:lnTo>
                    <a:pt x="891950" y="1812607"/>
                  </a:lnTo>
                  <a:lnTo>
                    <a:pt x="884639" y="1811337"/>
                  </a:lnTo>
                  <a:lnTo>
                    <a:pt x="877963" y="1809115"/>
                  </a:lnTo>
                  <a:lnTo>
                    <a:pt x="870970" y="1806575"/>
                  </a:lnTo>
                  <a:lnTo>
                    <a:pt x="863659" y="1804035"/>
                  </a:lnTo>
                  <a:lnTo>
                    <a:pt x="856983" y="1800542"/>
                  </a:lnTo>
                  <a:lnTo>
                    <a:pt x="849990" y="1797050"/>
                  </a:lnTo>
                  <a:lnTo>
                    <a:pt x="847765" y="1783397"/>
                  </a:lnTo>
                  <a:lnTo>
                    <a:pt x="845222" y="1766887"/>
                  </a:lnTo>
                  <a:lnTo>
                    <a:pt x="842996" y="1747520"/>
                  </a:lnTo>
                  <a:lnTo>
                    <a:pt x="840453" y="1725930"/>
                  </a:lnTo>
                  <a:lnTo>
                    <a:pt x="837592" y="1697672"/>
                  </a:lnTo>
                  <a:lnTo>
                    <a:pt x="834732" y="1666875"/>
                  </a:lnTo>
                  <a:lnTo>
                    <a:pt x="829010" y="1599565"/>
                  </a:lnTo>
                  <a:lnTo>
                    <a:pt x="824242" y="1529080"/>
                  </a:lnTo>
                  <a:lnTo>
                    <a:pt x="820109" y="1460182"/>
                  </a:lnTo>
                  <a:lnTo>
                    <a:pt x="816612" y="1395730"/>
                  </a:lnTo>
                  <a:lnTo>
                    <a:pt x="815659" y="1367155"/>
                  </a:lnTo>
                  <a:lnTo>
                    <a:pt x="814705" y="1341120"/>
                  </a:lnTo>
                  <a:lnTo>
                    <a:pt x="814387" y="1318895"/>
                  </a:lnTo>
                  <a:lnTo>
                    <a:pt x="814387" y="1300480"/>
                  </a:lnTo>
                  <a:lnTo>
                    <a:pt x="814705" y="1286827"/>
                  </a:lnTo>
                  <a:lnTo>
                    <a:pt x="815023" y="1281747"/>
                  </a:lnTo>
                  <a:lnTo>
                    <a:pt x="815659" y="1277937"/>
                  </a:lnTo>
                  <a:lnTo>
                    <a:pt x="816295" y="1270635"/>
                  </a:lnTo>
                  <a:lnTo>
                    <a:pt x="818202" y="1263332"/>
                  </a:lnTo>
                  <a:lnTo>
                    <a:pt x="820427" y="1256347"/>
                  </a:lnTo>
                  <a:lnTo>
                    <a:pt x="823288" y="1249362"/>
                  </a:lnTo>
                  <a:lnTo>
                    <a:pt x="827102" y="1242695"/>
                  </a:lnTo>
                  <a:lnTo>
                    <a:pt x="831553" y="1236345"/>
                  </a:lnTo>
                  <a:lnTo>
                    <a:pt x="836957" y="1229995"/>
                  </a:lnTo>
                  <a:lnTo>
                    <a:pt x="842679" y="1223962"/>
                  </a:lnTo>
                  <a:lnTo>
                    <a:pt x="849036" y="1218247"/>
                  </a:lnTo>
                  <a:lnTo>
                    <a:pt x="856029" y="1212532"/>
                  </a:lnTo>
                  <a:lnTo>
                    <a:pt x="863659" y="1207452"/>
                  </a:lnTo>
                  <a:lnTo>
                    <a:pt x="871606" y="1202055"/>
                  </a:lnTo>
                  <a:lnTo>
                    <a:pt x="879870" y="1197292"/>
                  </a:lnTo>
                  <a:lnTo>
                    <a:pt x="888771" y="1192847"/>
                  </a:lnTo>
                  <a:lnTo>
                    <a:pt x="897990" y="1188085"/>
                  </a:lnTo>
                  <a:lnTo>
                    <a:pt x="907844" y="1183640"/>
                  </a:lnTo>
                  <a:lnTo>
                    <a:pt x="917380" y="1179512"/>
                  </a:lnTo>
                  <a:lnTo>
                    <a:pt x="928188" y="1175385"/>
                  </a:lnTo>
                  <a:lnTo>
                    <a:pt x="938360" y="1171575"/>
                  </a:lnTo>
                  <a:lnTo>
                    <a:pt x="949168" y="1168400"/>
                  </a:lnTo>
                  <a:lnTo>
                    <a:pt x="971420" y="1161415"/>
                  </a:lnTo>
                  <a:lnTo>
                    <a:pt x="993989" y="1155382"/>
                  </a:lnTo>
                  <a:lnTo>
                    <a:pt x="1016876" y="1150302"/>
                  </a:lnTo>
                  <a:lnTo>
                    <a:pt x="1040399" y="1145540"/>
                  </a:lnTo>
                  <a:lnTo>
                    <a:pt x="1063287" y="1141412"/>
                  </a:lnTo>
                  <a:lnTo>
                    <a:pt x="1085856" y="1138237"/>
                  </a:lnTo>
                  <a:lnTo>
                    <a:pt x="1090942" y="1137920"/>
                  </a:lnTo>
                  <a:lnTo>
                    <a:pt x="1096346" y="1138237"/>
                  </a:lnTo>
                  <a:lnTo>
                    <a:pt x="1169776" y="1409700"/>
                  </a:lnTo>
                  <a:lnTo>
                    <a:pt x="1171366" y="1398587"/>
                  </a:lnTo>
                  <a:lnTo>
                    <a:pt x="1196796" y="1212532"/>
                  </a:lnTo>
                  <a:lnTo>
                    <a:pt x="1189803" y="1194117"/>
                  </a:lnTo>
                  <a:lnTo>
                    <a:pt x="1203472" y="1169670"/>
                  </a:lnTo>
                  <a:lnTo>
                    <a:pt x="1235895" y="1169670"/>
                  </a:lnTo>
                  <a:lnTo>
                    <a:pt x="1249246" y="1194117"/>
                  </a:lnTo>
                  <a:lnTo>
                    <a:pt x="1242889" y="1216025"/>
                  </a:lnTo>
                  <a:lnTo>
                    <a:pt x="1265776" y="1412557"/>
                  </a:lnTo>
                  <a:lnTo>
                    <a:pt x="1325855" y="1146810"/>
                  </a:lnTo>
                  <a:lnTo>
                    <a:pt x="1332849" y="1143317"/>
                  </a:lnTo>
                  <a:lnTo>
                    <a:pt x="1337935" y="1141095"/>
                  </a:lnTo>
                  <a:lnTo>
                    <a:pt x="1341113" y="1139190"/>
                  </a:lnTo>
                  <a:lnTo>
                    <a:pt x="1341749" y="1138555"/>
                  </a:lnTo>
                  <a:lnTo>
                    <a:pt x="1341749" y="1138237"/>
                  </a:lnTo>
                  <a:lnTo>
                    <a:pt x="1352557" y="1136967"/>
                  </a:lnTo>
                  <a:lnTo>
                    <a:pt x="1364001" y="1136650"/>
                  </a:lnTo>
                  <a:close/>
                  <a:moveTo>
                    <a:pt x="276860" y="1112205"/>
                  </a:moveTo>
                  <a:lnTo>
                    <a:pt x="257810" y="1112523"/>
                  </a:lnTo>
                  <a:lnTo>
                    <a:pt x="239395" y="1114113"/>
                  </a:lnTo>
                  <a:lnTo>
                    <a:pt x="236537" y="1138913"/>
                  </a:lnTo>
                  <a:lnTo>
                    <a:pt x="176212" y="1139866"/>
                  </a:lnTo>
                  <a:lnTo>
                    <a:pt x="175260" y="1124923"/>
                  </a:lnTo>
                  <a:lnTo>
                    <a:pt x="166687" y="1127784"/>
                  </a:lnTo>
                  <a:lnTo>
                    <a:pt x="158432" y="1130328"/>
                  </a:lnTo>
                  <a:lnTo>
                    <a:pt x="151130" y="1132872"/>
                  </a:lnTo>
                  <a:lnTo>
                    <a:pt x="143827" y="1136051"/>
                  </a:lnTo>
                  <a:lnTo>
                    <a:pt x="137160" y="1138913"/>
                  </a:lnTo>
                  <a:lnTo>
                    <a:pt x="130810" y="1142410"/>
                  </a:lnTo>
                  <a:lnTo>
                    <a:pt x="125095" y="1145271"/>
                  </a:lnTo>
                  <a:lnTo>
                    <a:pt x="119697" y="1148769"/>
                  </a:lnTo>
                  <a:lnTo>
                    <a:pt x="115252" y="1152584"/>
                  </a:lnTo>
                  <a:lnTo>
                    <a:pt x="111125" y="1155763"/>
                  </a:lnTo>
                  <a:lnTo>
                    <a:pt x="107315" y="1159261"/>
                  </a:lnTo>
                  <a:lnTo>
                    <a:pt x="104457" y="1163076"/>
                  </a:lnTo>
                  <a:lnTo>
                    <a:pt x="102235" y="1166891"/>
                  </a:lnTo>
                  <a:lnTo>
                    <a:pt x="100647" y="1170071"/>
                  </a:lnTo>
                  <a:lnTo>
                    <a:pt x="99377" y="1173886"/>
                  </a:lnTo>
                  <a:lnTo>
                    <a:pt x="99060" y="1177384"/>
                  </a:lnTo>
                  <a:lnTo>
                    <a:pt x="99377" y="1180245"/>
                  </a:lnTo>
                  <a:lnTo>
                    <a:pt x="100330" y="1183425"/>
                  </a:lnTo>
                  <a:lnTo>
                    <a:pt x="101282" y="1186286"/>
                  </a:lnTo>
                  <a:lnTo>
                    <a:pt x="102870" y="1189148"/>
                  </a:lnTo>
                  <a:lnTo>
                    <a:pt x="104775" y="1192009"/>
                  </a:lnTo>
                  <a:lnTo>
                    <a:pt x="106997" y="1195188"/>
                  </a:lnTo>
                  <a:lnTo>
                    <a:pt x="109537" y="1197732"/>
                  </a:lnTo>
                  <a:lnTo>
                    <a:pt x="112712" y="1200593"/>
                  </a:lnTo>
                  <a:lnTo>
                    <a:pt x="116205" y="1203455"/>
                  </a:lnTo>
                  <a:lnTo>
                    <a:pt x="119697" y="1206316"/>
                  </a:lnTo>
                  <a:lnTo>
                    <a:pt x="124460" y="1208860"/>
                  </a:lnTo>
                  <a:lnTo>
                    <a:pt x="128905" y="1211721"/>
                  </a:lnTo>
                  <a:lnTo>
                    <a:pt x="138747" y="1216809"/>
                  </a:lnTo>
                  <a:lnTo>
                    <a:pt x="149860" y="1221896"/>
                  </a:lnTo>
                  <a:lnTo>
                    <a:pt x="162242" y="1226347"/>
                  </a:lnTo>
                  <a:lnTo>
                    <a:pt x="175895" y="1230162"/>
                  </a:lnTo>
                  <a:lnTo>
                    <a:pt x="190500" y="1233977"/>
                  </a:lnTo>
                  <a:lnTo>
                    <a:pt x="206375" y="1236839"/>
                  </a:lnTo>
                  <a:lnTo>
                    <a:pt x="222885" y="1239383"/>
                  </a:lnTo>
                  <a:lnTo>
                    <a:pt x="240030" y="1241290"/>
                  </a:lnTo>
                  <a:lnTo>
                    <a:pt x="258127" y="1242562"/>
                  </a:lnTo>
                  <a:lnTo>
                    <a:pt x="276860" y="1242880"/>
                  </a:lnTo>
                  <a:lnTo>
                    <a:pt x="295910" y="1242562"/>
                  </a:lnTo>
                  <a:lnTo>
                    <a:pt x="313690" y="1241290"/>
                  </a:lnTo>
                  <a:lnTo>
                    <a:pt x="331153" y="1239383"/>
                  </a:lnTo>
                  <a:lnTo>
                    <a:pt x="347663" y="1236839"/>
                  </a:lnTo>
                  <a:lnTo>
                    <a:pt x="363220" y="1233977"/>
                  </a:lnTo>
                  <a:lnTo>
                    <a:pt x="377825" y="1230162"/>
                  </a:lnTo>
                  <a:lnTo>
                    <a:pt x="391160" y="1226347"/>
                  </a:lnTo>
                  <a:lnTo>
                    <a:pt x="403860" y="1221896"/>
                  </a:lnTo>
                  <a:lnTo>
                    <a:pt x="414973" y="1216809"/>
                  </a:lnTo>
                  <a:lnTo>
                    <a:pt x="425133" y="1211721"/>
                  </a:lnTo>
                  <a:lnTo>
                    <a:pt x="429578" y="1208860"/>
                  </a:lnTo>
                  <a:lnTo>
                    <a:pt x="433705" y="1206316"/>
                  </a:lnTo>
                  <a:lnTo>
                    <a:pt x="437515" y="1203455"/>
                  </a:lnTo>
                  <a:lnTo>
                    <a:pt x="441008" y="1200593"/>
                  </a:lnTo>
                  <a:lnTo>
                    <a:pt x="444183" y="1197732"/>
                  </a:lnTo>
                  <a:lnTo>
                    <a:pt x="447040" y="1195188"/>
                  </a:lnTo>
                  <a:lnTo>
                    <a:pt x="449263" y="1192009"/>
                  </a:lnTo>
                  <a:lnTo>
                    <a:pt x="451168" y="1189148"/>
                  </a:lnTo>
                  <a:lnTo>
                    <a:pt x="452438" y="1186286"/>
                  </a:lnTo>
                  <a:lnTo>
                    <a:pt x="453708" y="1183425"/>
                  </a:lnTo>
                  <a:lnTo>
                    <a:pt x="454343" y="1180245"/>
                  </a:lnTo>
                  <a:lnTo>
                    <a:pt x="454343" y="1177384"/>
                  </a:lnTo>
                  <a:lnTo>
                    <a:pt x="454025" y="1173568"/>
                  </a:lnTo>
                  <a:lnTo>
                    <a:pt x="453073" y="1169435"/>
                  </a:lnTo>
                  <a:lnTo>
                    <a:pt x="450850" y="1165620"/>
                  </a:lnTo>
                  <a:lnTo>
                    <a:pt x="447993" y="1161486"/>
                  </a:lnTo>
                  <a:lnTo>
                    <a:pt x="444183" y="1157671"/>
                  </a:lnTo>
                  <a:lnTo>
                    <a:pt x="440055" y="1153538"/>
                  </a:lnTo>
                  <a:lnTo>
                    <a:pt x="435293" y="1149723"/>
                  </a:lnTo>
                  <a:lnTo>
                    <a:pt x="429578" y="1146225"/>
                  </a:lnTo>
                  <a:lnTo>
                    <a:pt x="423228" y="1142728"/>
                  </a:lnTo>
                  <a:lnTo>
                    <a:pt x="416560" y="1138913"/>
                  </a:lnTo>
                  <a:lnTo>
                    <a:pt x="408940" y="1135415"/>
                  </a:lnTo>
                  <a:lnTo>
                    <a:pt x="400685" y="1132554"/>
                  </a:lnTo>
                  <a:lnTo>
                    <a:pt x="392113" y="1129692"/>
                  </a:lnTo>
                  <a:lnTo>
                    <a:pt x="382905" y="1126513"/>
                  </a:lnTo>
                  <a:lnTo>
                    <a:pt x="373380" y="1123969"/>
                  </a:lnTo>
                  <a:lnTo>
                    <a:pt x="363220" y="1121744"/>
                  </a:lnTo>
                  <a:lnTo>
                    <a:pt x="361633" y="1139866"/>
                  </a:lnTo>
                  <a:lnTo>
                    <a:pt x="304165" y="1139866"/>
                  </a:lnTo>
                  <a:lnTo>
                    <a:pt x="300673" y="1113477"/>
                  </a:lnTo>
                  <a:lnTo>
                    <a:pt x="288925" y="1112523"/>
                  </a:lnTo>
                  <a:lnTo>
                    <a:pt x="276860" y="1112205"/>
                  </a:lnTo>
                  <a:close/>
                  <a:moveTo>
                    <a:pt x="1696009" y="1087438"/>
                  </a:moveTo>
                  <a:lnTo>
                    <a:pt x="1706562" y="1093141"/>
                  </a:lnTo>
                  <a:lnTo>
                    <a:pt x="1628215" y="1238251"/>
                  </a:lnTo>
                  <a:lnTo>
                    <a:pt x="1617662" y="1232865"/>
                  </a:lnTo>
                  <a:lnTo>
                    <a:pt x="1696009" y="1087438"/>
                  </a:lnTo>
                  <a:close/>
                  <a:moveTo>
                    <a:pt x="2290762" y="1082675"/>
                  </a:moveTo>
                  <a:lnTo>
                    <a:pt x="2349183" y="1093734"/>
                  </a:lnTo>
                  <a:lnTo>
                    <a:pt x="2351088" y="1094049"/>
                  </a:lnTo>
                  <a:lnTo>
                    <a:pt x="2352993" y="1095313"/>
                  </a:lnTo>
                  <a:lnTo>
                    <a:pt x="2354580" y="1096893"/>
                  </a:lnTo>
                  <a:lnTo>
                    <a:pt x="2356168" y="1098473"/>
                  </a:lnTo>
                  <a:lnTo>
                    <a:pt x="2357438" y="1101001"/>
                  </a:lnTo>
                  <a:lnTo>
                    <a:pt x="2358708" y="1103528"/>
                  </a:lnTo>
                  <a:lnTo>
                    <a:pt x="2360613" y="1109848"/>
                  </a:lnTo>
                  <a:lnTo>
                    <a:pt x="2362200" y="1116483"/>
                  </a:lnTo>
                  <a:lnTo>
                    <a:pt x="2363470" y="1124066"/>
                  </a:lnTo>
                  <a:lnTo>
                    <a:pt x="2365058" y="1138600"/>
                  </a:lnTo>
                  <a:lnTo>
                    <a:pt x="2365375" y="1141760"/>
                  </a:lnTo>
                  <a:lnTo>
                    <a:pt x="2365058" y="1143971"/>
                  </a:lnTo>
                  <a:lnTo>
                    <a:pt x="2364740" y="1144919"/>
                  </a:lnTo>
                  <a:lnTo>
                    <a:pt x="2363470" y="1145867"/>
                  </a:lnTo>
                  <a:lnTo>
                    <a:pt x="2362835" y="1145235"/>
                  </a:lnTo>
                  <a:lnTo>
                    <a:pt x="2361248" y="1144603"/>
                  </a:lnTo>
                  <a:lnTo>
                    <a:pt x="2359660" y="1143655"/>
                  </a:lnTo>
                  <a:lnTo>
                    <a:pt x="2358708" y="1142076"/>
                  </a:lnTo>
                  <a:lnTo>
                    <a:pt x="2355533" y="1137968"/>
                  </a:lnTo>
                  <a:lnTo>
                    <a:pt x="2352993" y="1133545"/>
                  </a:lnTo>
                  <a:lnTo>
                    <a:pt x="2351088" y="1128489"/>
                  </a:lnTo>
                  <a:lnTo>
                    <a:pt x="2350453" y="1126593"/>
                  </a:lnTo>
                  <a:lnTo>
                    <a:pt x="2350453" y="1124698"/>
                  </a:lnTo>
                  <a:lnTo>
                    <a:pt x="2350135" y="1121854"/>
                  </a:lnTo>
                  <a:lnTo>
                    <a:pt x="2349183" y="1119958"/>
                  </a:lnTo>
                  <a:lnTo>
                    <a:pt x="2347913" y="1118694"/>
                  </a:lnTo>
                  <a:lnTo>
                    <a:pt x="2346960" y="1118378"/>
                  </a:lnTo>
                  <a:lnTo>
                    <a:pt x="2346643" y="1118378"/>
                  </a:lnTo>
                  <a:lnTo>
                    <a:pt x="2346008" y="1118378"/>
                  </a:lnTo>
                  <a:lnTo>
                    <a:pt x="2345055" y="1119326"/>
                  </a:lnTo>
                  <a:lnTo>
                    <a:pt x="2344420" y="1119958"/>
                  </a:lnTo>
                  <a:lnTo>
                    <a:pt x="2343785" y="1120906"/>
                  </a:lnTo>
                  <a:lnTo>
                    <a:pt x="2342833" y="1124066"/>
                  </a:lnTo>
                  <a:lnTo>
                    <a:pt x="2342515" y="1128173"/>
                  </a:lnTo>
                  <a:lnTo>
                    <a:pt x="2342198" y="1132597"/>
                  </a:lnTo>
                  <a:lnTo>
                    <a:pt x="2341245" y="1136704"/>
                  </a:lnTo>
                  <a:lnTo>
                    <a:pt x="2340293" y="1140180"/>
                  </a:lnTo>
                  <a:lnTo>
                    <a:pt x="2339023" y="1141760"/>
                  </a:lnTo>
                  <a:lnTo>
                    <a:pt x="2338070" y="1143023"/>
                  </a:lnTo>
                  <a:lnTo>
                    <a:pt x="2336800" y="1144287"/>
                  </a:lnTo>
                  <a:lnTo>
                    <a:pt x="2335530" y="1145235"/>
                  </a:lnTo>
                  <a:lnTo>
                    <a:pt x="2333625" y="1146183"/>
                  </a:lnTo>
                  <a:lnTo>
                    <a:pt x="2331720" y="1146815"/>
                  </a:lnTo>
                  <a:lnTo>
                    <a:pt x="2329815" y="1147131"/>
                  </a:lnTo>
                  <a:lnTo>
                    <a:pt x="2326957" y="1147763"/>
                  </a:lnTo>
                  <a:lnTo>
                    <a:pt x="2321877" y="1147763"/>
                  </a:lnTo>
                  <a:lnTo>
                    <a:pt x="2319655" y="1147131"/>
                  </a:lnTo>
                  <a:lnTo>
                    <a:pt x="2317432" y="1146499"/>
                  </a:lnTo>
                  <a:lnTo>
                    <a:pt x="2315210" y="1145235"/>
                  </a:lnTo>
                  <a:lnTo>
                    <a:pt x="2313305" y="1144287"/>
                  </a:lnTo>
                  <a:lnTo>
                    <a:pt x="2311400" y="1142392"/>
                  </a:lnTo>
                  <a:lnTo>
                    <a:pt x="2309495" y="1140812"/>
                  </a:lnTo>
                  <a:lnTo>
                    <a:pt x="2306002" y="1136388"/>
                  </a:lnTo>
                  <a:lnTo>
                    <a:pt x="2303145" y="1131649"/>
                  </a:lnTo>
                  <a:lnTo>
                    <a:pt x="2300922" y="1125962"/>
                  </a:lnTo>
                  <a:lnTo>
                    <a:pt x="2298382" y="1120274"/>
                  </a:lnTo>
                  <a:lnTo>
                    <a:pt x="2296795" y="1114271"/>
                  </a:lnTo>
                  <a:lnTo>
                    <a:pt x="2295207" y="1108268"/>
                  </a:lnTo>
                  <a:lnTo>
                    <a:pt x="2293620" y="1102580"/>
                  </a:lnTo>
                  <a:lnTo>
                    <a:pt x="2291715" y="1092470"/>
                  </a:lnTo>
                  <a:lnTo>
                    <a:pt x="2291080" y="1085519"/>
                  </a:lnTo>
                  <a:lnTo>
                    <a:pt x="2290762" y="1082675"/>
                  </a:lnTo>
                  <a:close/>
                  <a:moveTo>
                    <a:pt x="2847975" y="1081088"/>
                  </a:moveTo>
                  <a:lnTo>
                    <a:pt x="2847658" y="1083616"/>
                  </a:lnTo>
                  <a:lnTo>
                    <a:pt x="2846705" y="1090883"/>
                  </a:lnTo>
                  <a:lnTo>
                    <a:pt x="2844800" y="1100993"/>
                  </a:lnTo>
                  <a:lnTo>
                    <a:pt x="2843530" y="1106997"/>
                  </a:lnTo>
                  <a:lnTo>
                    <a:pt x="2842260" y="1113000"/>
                  </a:lnTo>
                  <a:lnTo>
                    <a:pt x="2840355" y="1119003"/>
                  </a:lnTo>
                  <a:lnTo>
                    <a:pt x="2838133" y="1124375"/>
                  </a:lnTo>
                  <a:lnTo>
                    <a:pt x="2835275" y="1130062"/>
                  </a:lnTo>
                  <a:lnTo>
                    <a:pt x="2832735" y="1134801"/>
                  </a:lnTo>
                  <a:lnTo>
                    <a:pt x="2829243" y="1139225"/>
                  </a:lnTo>
                  <a:lnTo>
                    <a:pt x="2827338" y="1140805"/>
                  </a:lnTo>
                  <a:lnTo>
                    <a:pt x="2825433" y="1142384"/>
                  </a:lnTo>
                  <a:lnTo>
                    <a:pt x="2823845" y="1143964"/>
                  </a:lnTo>
                  <a:lnTo>
                    <a:pt x="2821305" y="1144596"/>
                  </a:lnTo>
                  <a:lnTo>
                    <a:pt x="2819083" y="1145544"/>
                  </a:lnTo>
                  <a:lnTo>
                    <a:pt x="2816860" y="1145860"/>
                  </a:lnTo>
                  <a:lnTo>
                    <a:pt x="2811145" y="1146176"/>
                  </a:lnTo>
                  <a:lnTo>
                    <a:pt x="2808922" y="1145860"/>
                  </a:lnTo>
                  <a:lnTo>
                    <a:pt x="2807017" y="1145544"/>
                  </a:lnTo>
                  <a:lnTo>
                    <a:pt x="2804795" y="1144596"/>
                  </a:lnTo>
                  <a:lnTo>
                    <a:pt x="2803525" y="1143964"/>
                  </a:lnTo>
                  <a:lnTo>
                    <a:pt x="2801937" y="1142700"/>
                  </a:lnTo>
                  <a:lnTo>
                    <a:pt x="2800667" y="1141752"/>
                  </a:lnTo>
                  <a:lnTo>
                    <a:pt x="2799715" y="1140173"/>
                  </a:lnTo>
                  <a:lnTo>
                    <a:pt x="2798445" y="1138593"/>
                  </a:lnTo>
                  <a:lnTo>
                    <a:pt x="2796857" y="1135433"/>
                  </a:lnTo>
                  <a:lnTo>
                    <a:pt x="2796222" y="1131326"/>
                  </a:lnTo>
                  <a:lnTo>
                    <a:pt x="2796222" y="1126586"/>
                  </a:lnTo>
                  <a:lnTo>
                    <a:pt x="2795905" y="1122163"/>
                  </a:lnTo>
                  <a:lnTo>
                    <a:pt x="2794635" y="1119319"/>
                  </a:lnTo>
                  <a:lnTo>
                    <a:pt x="2794317" y="1118371"/>
                  </a:lnTo>
                  <a:lnTo>
                    <a:pt x="2793682" y="1117423"/>
                  </a:lnTo>
                  <a:lnTo>
                    <a:pt x="2792730" y="1117107"/>
                  </a:lnTo>
                  <a:lnTo>
                    <a:pt x="2792095" y="1117107"/>
                  </a:lnTo>
                  <a:lnTo>
                    <a:pt x="2791460" y="1117107"/>
                  </a:lnTo>
                  <a:lnTo>
                    <a:pt x="2790507" y="1117107"/>
                  </a:lnTo>
                  <a:lnTo>
                    <a:pt x="2789555" y="1118371"/>
                  </a:lnTo>
                  <a:lnTo>
                    <a:pt x="2788602" y="1120267"/>
                  </a:lnTo>
                  <a:lnTo>
                    <a:pt x="2788285" y="1123427"/>
                  </a:lnTo>
                  <a:lnTo>
                    <a:pt x="2787967" y="1125322"/>
                  </a:lnTo>
                  <a:lnTo>
                    <a:pt x="2787650" y="1127218"/>
                  </a:lnTo>
                  <a:lnTo>
                    <a:pt x="2785745" y="1131642"/>
                  </a:lnTo>
                  <a:lnTo>
                    <a:pt x="2783205" y="1136381"/>
                  </a:lnTo>
                  <a:lnTo>
                    <a:pt x="2780030" y="1140489"/>
                  </a:lnTo>
                  <a:lnTo>
                    <a:pt x="2778442" y="1142068"/>
                  </a:lnTo>
                  <a:lnTo>
                    <a:pt x="2777490" y="1143332"/>
                  </a:lnTo>
                  <a:lnTo>
                    <a:pt x="2775902" y="1143964"/>
                  </a:lnTo>
                  <a:lnTo>
                    <a:pt x="2774950" y="1143964"/>
                  </a:lnTo>
                  <a:lnTo>
                    <a:pt x="2773997" y="1143648"/>
                  </a:lnTo>
                  <a:lnTo>
                    <a:pt x="2773680" y="1142384"/>
                  </a:lnTo>
                  <a:lnTo>
                    <a:pt x="2773362" y="1140173"/>
                  </a:lnTo>
                  <a:lnTo>
                    <a:pt x="2773362" y="1137329"/>
                  </a:lnTo>
                  <a:lnTo>
                    <a:pt x="2775267" y="1122479"/>
                  </a:lnTo>
                  <a:lnTo>
                    <a:pt x="2776220" y="1115212"/>
                  </a:lnTo>
                  <a:lnTo>
                    <a:pt x="2777807" y="1108261"/>
                  </a:lnTo>
                  <a:lnTo>
                    <a:pt x="2780030" y="1101941"/>
                  </a:lnTo>
                  <a:lnTo>
                    <a:pt x="2781300" y="1099414"/>
                  </a:lnTo>
                  <a:lnTo>
                    <a:pt x="2782252" y="1097202"/>
                  </a:lnTo>
                  <a:lnTo>
                    <a:pt x="2783840" y="1095306"/>
                  </a:lnTo>
                  <a:lnTo>
                    <a:pt x="2785427" y="1093410"/>
                  </a:lnTo>
                  <a:lnTo>
                    <a:pt x="2787332" y="1092778"/>
                  </a:lnTo>
                  <a:lnTo>
                    <a:pt x="2789237" y="1092147"/>
                  </a:lnTo>
                  <a:lnTo>
                    <a:pt x="2847975" y="1081088"/>
                  </a:lnTo>
                  <a:close/>
                  <a:moveTo>
                    <a:pt x="2154535" y="1031875"/>
                  </a:moveTo>
                  <a:lnTo>
                    <a:pt x="2276475" y="1148694"/>
                  </a:lnTo>
                  <a:lnTo>
                    <a:pt x="2268240" y="1157288"/>
                  </a:lnTo>
                  <a:lnTo>
                    <a:pt x="2146300" y="1040469"/>
                  </a:lnTo>
                  <a:lnTo>
                    <a:pt x="2154535" y="1031875"/>
                  </a:lnTo>
                  <a:close/>
                  <a:moveTo>
                    <a:pt x="951225" y="992188"/>
                  </a:moveTo>
                  <a:lnTo>
                    <a:pt x="954087" y="1004130"/>
                  </a:lnTo>
                  <a:lnTo>
                    <a:pt x="747081" y="1054101"/>
                  </a:lnTo>
                  <a:lnTo>
                    <a:pt x="744537" y="1042158"/>
                  </a:lnTo>
                  <a:lnTo>
                    <a:pt x="951225" y="992188"/>
                  </a:lnTo>
                  <a:close/>
                  <a:moveTo>
                    <a:pt x="263208" y="913173"/>
                  </a:moveTo>
                  <a:lnTo>
                    <a:pt x="242887" y="1082955"/>
                  </a:lnTo>
                  <a:lnTo>
                    <a:pt x="259715" y="1082001"/>
                  </a:lnTo>
                  <a:lnTo>
                    <a:pt x="276860" y="1081683"/>
                  </a:lnTo>
                  <a:lnTo>
                    <a:pt x="296863" y="1082001"/>
                  </a:lnTo>
                  <a:lnTo>
                    <a:pt x="275590" y="913173"/>
                  </a:lnTo>
                  <a:lnTo>
                    <a:pt x="271780" y="913491"/>
                  </a:lnTo>
                  <a:lnTo>
                    <a:pt x="267970" y="913491"/>
                  </a:lnTo>
                  <a:lnTo>
                    <a:pt x="265748" y="913491"/>
                  </a:lnTo>
                  <a:lnTo>
                    <a:pt x="263208" y="913173"/>
                  </a:lnTo>
                  <a:close/>
                  <a:moveTo>
                    <a:pt x="1967124" y="852488"/>
                  </a:moveTo>
                  <a:lnTo>
                    <a:pt x="2032000" y="915353"/>
                  </a:lnTo>
                  <a:lnTo>
                    <a:pt x="2023538" y="923926"/>
                  </a:lnTo>
                  <a:lnTo>
                    <a:pt x="1958975" y="861378"/>
                  </a:lnTo>
                  <a:lnTo>
                    <a:pt x="1967124" y="852488"/>
                  </a:lnTo>
                  <a:close/>
                  <a:moveTo>
                    <a:pt x="71437" y="820738"/>
                  </a:moveTo>
                  <a:lnTo>
                    <a:pt x="113846" y="828515"/>
                  </a:lnTo>
                  <a:lnTo>
                    <a:pt x="115452" y="828826"/>
                  </a:lnTo>
                  <a:lnTo>
                    <a:pt x="116737" y="829759"/>
                  </a:lnTo>
                  <a:lnTo>
                    <a:pt x="117701" y="830692"/>
                  </a:lnTo>
                  <a:lnTo>
                    <a:pt x="118986" y="832247"/>
                  </a:lnTo>
                  <a:lnTo>
                    <a:pt x="120914" y="835669"/>
                  </a:lnTo>
                  <a:lnTo>
                    <a:pt x="121878" y="840024"/>
                  </a:lnTo>
                  <a:lnTo>
                    <a:pt x="123163" y="844690"/>
                  </a:lnTo>
                  <a:lnTo>
                    <a:pt x="124127" y="850289"/>
                  </a:lnTo>
                  <a:lnTo>
                    <a:pt x="125412" y="860555"/>
                  </a:lnTo>
                  <a:lnTo>
                    <a:pt x="125412" y="862732"/>
                  </a:lnTo>
                  <a:lnTo>
                    <a:pt x="125412" y="863976"/>
                  </a:lnTo>
                  <a:lnTo>
                    <a:pt x="125090" y="864909"/>
                  </a:lnTo>
                  <a:lnTo>
                    <a:pt x="124127" y="865532"/>
                  </a:lnTo>
                  <a:lnTo>
                    <a:pt x="123484" y="865532"/>
                  </a:lnTo>
                  <a:lnTo>
                    <a:pt x="122842" y="864598"/>
                  </a:lnTo>
                  <a:lnTo>
                    <a:pt x="120271" y="862732"/>
                  </a:lnTo>
                  <a:lnTo>
                    <a:pt x="118344" y="859932"/>
                  </a:lnTo>
                  <a:lnTo>
                    <a:pt x="116737" y="856511"/>
                  </a:lnTo>
                  <a:lnTo>
                    <a:pt x="115131" y="853089"/>
                  </a:lnTo>
                  <a:lnTo>
                    <a:pt x="114810" y="850600"/>
                  </a:lnTo>
                  <a:lnTo>
                    <a:pt x="114167" y="848423"/>
                  </a:lnTo>
                  <a:lnTo>
                    <a:pt x="113846" y="846868"/>
                  </a:lnTo>
                  <a:lnTo>
                    <a:pt x="112882" y="846245"/>
                  </a:lnTo>
                  <a:lnTo>
                    <a:pt x="111597" y="846245"/>
                  </a:lnTo>
                  <a:lnTo>
                    <a:pt x="110954" y="846556"/>
                  </a:lnTo>
                  <a:lnTo>
                    <a:pt x="109669" y="847801"/>
                  </a:lnTo>
                  <a:lnTo>
                    <a:pt x="109348" y="849978"/>
                  </a:lnTo>
                  <a:lnTo>
                    <a:pt x="109026" y="852778"/>
                  </a:lnTo>
                  <a:lnTo>
                    <a:pt x="108705" y="856200"/>
                  </a:lnTo>
                  <a:lnTo>
                    <a:pt x="108384" y="858999"/>
                  </a:lnTo>
                  <a:lnTo>
                    <a:pt x="107099" y="861799"/>
                  </a:lnTo>
                  <a:lnTo>
                    <a:pt x="105492" y="863665"/>
                  </a:lnTo>
                  <a:lnTo>
                    <a:pt x="103565" y="864909"/>
                  </a:lnTo>
                  <a:lnTo>
                    <a:pt x="100994" y="866154"/>
                  </a:lnTo>
                  <a:lnTo>
                    <a:pt x="98103" y="866776"/>
                  </a:lnTo>
                  <a:lnTo>
                    <a:pt x="93926" y="866465"/>
                  </a:lnTo>
                  <a:lnTo>
                    <a:pt x="92320" y="866465"/>
                  </a:lnTo>
                  <a:lnTo>
                    <a:pt x="90392" y="865843"/>
                  </a:lnTo>
                  <a:lnTo>
                    <a:pt x="87822" y="864287"/>
                  </a:lnTo>
                  <a:lnTo>
                    <a:pt x="84931" y="861799"/>
                  </a:lnTo>
                  <a:lnTo>
                    <a:pt x="82360" y="858688"/>
                  </a:lnTo>
                  <a:lnTo>
                    <a:pt x="80433" y="855577"/>
                  </a:lnTo>
                  <a:lnTo>
                    <a:pt x="78505" y="851534"/>
                  </a:lnTo>
                  <a:lnTo>
                    <a:pt x="76899" y="847490"/>
                  </a:lnTo>
                  <a:lnTo>
                    <a:pt x="75613" y="843446"/>
                  </a:lnTo>
                  <a:lnTo>
                    <a:pt x="73686" y="834736"/>
                  </a:lnTo>
                  <a:lnTo>
                    <a:pt x="72079" y="827892"/>
                  </a:lnTo>
                  <a:lnTo>
                    <a:pt x="71437" y="820738"/>
                  </a:lnTo>
                  <a:close/>
                  <a:moveTo>
                    <a:pt x="471487" y="819150"/>
                  </a:moveTo>
                  <a:lnTo>
                    <a:pt x="470534" y="826277"/>
                  </a:lnTo>
                  <a:lnTo>
                    <a:pt x="468947" y="833729"/>
                  </a:lnTo>
                  <a:lnTo>
                    <a:pt x="467042" y="842152"/>
                  </a:lnTo>
                  <a:lnTo>
                    <a:pt x="465772" y="846688"/>
                  </a:lnTo>
                  <a:lnTo>
                    <a:pt x="464184" y="850900"/>
                  </a:lnTo>
                  <a:lnTo>
                    <a:pt x="462279" y="854788"/>
                  </a:lnTo>
                  <a:lnTo>
                    <a:pt x="460374" y="858675"/>
                  </a:lnTo>
                  <a:lnTo>
                    <a:pt x="457834" y="861591"/>
                  </a:lnTo>
                  <a:lnTo>
                    <a:pt x="455294" y="864507"/>
                  </a:lnTo>
                  <a:lnTo>
                    <a:pt x="452119" y="865803"/>
                  </a:lnTo>
                  <a:lnTo>
                    <a:pt x="450532" y="866451"/>
                  </a:lnTo>
                  <a:lnTo>
                    <a:pt x="449262" y="866775"/>
                  </a:lnTo>
                  <a:lnTo>
                    <a:pt x="445134" y="866775"/>
                  </a:lnTo>
                  <a:lnTo>
                    <a:pt x="441959" y="866451"/>
                  </a:lnTo>
                  <a:lnTo>
                    <a:pt x="439419" y="865155"/>
                  </a:lnTo>
                  <a:lnTo>
                    <a:pt x="437514" y="863535"/>
                  </a:lnTo>
                  <a:lnTo>
                    <a:pt x="435927" y="861267"/>
                  </a:lnTo>
                  <a:lnTo>
                    <a:pt x="434974" y="858999"/>
                  </a:lnTo>
                  <a:lnTo>
                    <a:pt x="434022" y="856084"/>
                  </a:lnTo>
                  <a:lnTo>
                    <a:pt x="434022" y="852520"/>
                  </a:lnTo>
                  <a:lnTo>
                    <a:pt x="433704" y="849280"/>
                  </a:lnTo>
                  <a:lnTo>
                    <a:pt x="433387" y="847012"/>
                  </a:lnTo>
                  <a:lnTo>
                    <a:pt x="432117" y="846040"/>
                  </a:lnTo>
                  <a:lnTo>
                    <a:pt x="431482" y="845068"/>
                  </a:lnTo>
                  <a:lnTo>
                    <a:pt x="430212" y="845716"/>
                  </a:lnTo>
                  <a:lnTo>
                    <a:pt x="429259" y="846364"/>
                  </a:lnTo>
                  <a:lnTo>
                    <a:pt x="428942" y="847984"/>
                  </a:lnTo>
                  <a:lnTo>
                    <a:pt x="428624" y="850252"/>
                  </a:lnTo>
                  <a:lnTo>
                    <a:pt x="427989" y="852844"/>
                  </a:lnTo>
                  <a:lnTo>
                    <a:pt x="426719" y="856408"/>
                  </a:lnTo>
                  <a:lnTo>
                    <a:pt x="424814" y="859647"/>
                  </a:lnTo>
                  <a:lnTo>
                    <a:pt x="422592" y="862563"/>
                  </a:lnTo>
                  <a:lnTo>
                    <a:pt x="420687" y="864831"/>
                  </a:lnTo>
                  <a:lnTo>
                    <a:pt x="419734" y="865155"/>
                  </a:lnTo>
                  <a:lnTo>
                    <a:pt x="419099" y="865479"/>
                  </a:lnTo>
                  <a:lnTo>
                    <a:pt x="418464" y="865155"/>
                  </a:lnTo>
                  <a:lnTo>
                    <a:pt x="417829" y="863859"/>
                  </a:lnTo>
                  <a:lnTo>
                    <a:pt x="417512" y="862563"/>
                  </a:lnTo>
                  <a:lnTo>
                    <a:pt x="417829" y="860619"/>
                  </a:lnTo>
                  <a:lnTo>
                    <a:pt x="419099" y="849280"/>
                  </a:lnTo>
                  <a:lnTo>
                    <a:pt x="419734" y="844096"/>
                  </a:lnTo>
                  <a:lnTo>
                    <a:pt x="421004" y="838913"/>
                  </a:lnTo>
                  <a:lnTo>
                    <a:pt x="422592" y="834377"/>
                  </a:lnTo>
                  <a:lnTo>
                    <a:pt x="424179" y="830489"/>
                  </a:lnTo>
                  <a:lnTo>
                    <a:pt x="425449" y="829193"/>
                  </a:lnTo>
                  <a:lnTo>
                    <a:pt x="426719" y="828221"/>
                  </a:lnTo>
                  <a:lnTo>
                    <a:pt x="427672" y="827573"/>
                  </a:lnTo>
                  <a:lnTo>
                    <a:pt x="429259" y="827249"/>
                  </a:lnTo>
                  <a:lnTo>
                    <a:pt x="471487" y="819150"/>
                  </a:lnTo>
                  <a:close/>
                  <a:moveTo>
                    <a:pt x="1825625" y="773113"/>
                  </a:moveTo>
                  <a:lnTo>
                    <a:pt x="1867021" y="773113"/>
                  </a:lnTo>
                  <a:lnTo>
                    <a:pt x="1873657" y="778074"/>
                  </a:lnTo>
                  <a:lnTo>
                    <a:pt x="1879660" y="782704"/>
                  </a:lnTo>
                  <a:lnTo>
                    <a:pt x="1885664" y="787996"/>
                  </a:lnTo>
                  <a:lnTo>
                    <a:pt x="1888192" y="790972"/>
                  </a:lnTo>
                  <a:lnTo>
                    <a:pt x="1890404" y="793618"/>
                  </a:lnTo>
                  <a:lnTo>
                    <a:pt x="1891668" y="796264"/>
                  </a:lnTo>
                  <a:lnTo>
                    <a:pt x="1891984" y="797587"/>
                  </a:lnTo>
                  <a:lnTo>
                    <a:pt x="1892300" y="798579"/>
                  </a:lnTo>
                  <a:lnTo>
                    <a:pt x="1891984" y="799902"/>
                  </a:lnTo>
                  <a:lnTo>
                    <a:pt x="1891668" y="801225"/>
                  </a:lnTo>
                  <a:lnTo>
                    <a:pt x="1891036" y="801886"/>
                  </a:lnTo>
                  <a:lnTo>
                    <a:pt x="1889772" y="802548"/>
                  </a:lnTo>
                  <a:lnTo>
                    <a:pt x="1888192" y="803540"/>
                  </a:lnTo>
                  <a:lnTo>
                    <a:pt x="1886296" y="804201"/>
                  </a:lnTo>
                  <a:lnTo>
                    <a:pt x="1881556" y="804863"/>
                  </a:lnTo>
                  <a:lnTo>
                    <a:pt x="1875237" y="804863"/>
                  </a:lnTo>
                  <a:lnTo>
                    <a:pt x="1869233" y="804201"/>
                  </a:lnTo>
                  <a:lnTo>
                    <a:pt x="1863861" y="802878"/>
                  </a:lnTo>
                  <a:lnTo>
                    <a:pt x="1859121" y="801556"/>
                  </a:lnTo>
                  <a:lnTo>
                    <a:pt x="1854697" y="799240"/>
                  </a:lnTo>
                  <a:lnTo>
                    <a:pt x="1849957" y="796595"/>
                  </a:lnTo>
                  <a:lnTo>
                    <a:pt x="1846481" y="793949"/>
                  </a:lnTo>
                  <a:lnTo>
                    <a:pt x="1842373" y="790972"/>
                  </a:lnTo>
                  <a:lnTo>
                    <a:pt x="1840477" y="789649"/>
                  </a:lnTo>
                  <a:lnTo>
                    <a:pt x="1839213" y="789319"/>
                  </a:lnTo>
                  <a:lnTo>
                    <a:pt x="1838581" y="789319"/>
                  </a:lnTo>
                  <a:lnTo>
                    <a:pt x="1838265" y="789649"/>
                  </a:lnTo>
                  <a:lnTo>
                    <a:pt x="1837317" y="790972"/>
                  </a:lnTo>
                  <a:lnTo>
                    <a:pt x="1837317" y="791303"/>
                  </a:lnTo>
                  <a:lnTo>
                    <a:pt x="1836685" y="791303"/>
                  </a:lnTo>
                  <a:lnTo>
                    <a:pt x="1832261" y="791303"/>
                  </a:lnTo>
                  <a:lnTo>
                    <a:pt x="1829417" y="790972"/>
                  </a:lnTo>
                  <a:lnTo>
                    <a:pt x="1827521" y="790642"/>
                  </a:lnTo>
                  <a:lnTo>
                    <a:pt x="1826573" y="782704"/>
                  </a:lnTo>
                  <a:lnTo>
                    <a:pt x="1826257" y="778074"/>
                  </a:lnTo>
                  <a:lnTo>
                    <a:pt x="1826573" y="775759"/>
                  </a:lnTo>
                  <a:lnTo>
                    <a:pt x="1826573" y="774767"/>
                  </a:lnTo>
                  <a:lnTo>
                    <a:pt x="1825625" y="773113"/>
                  </a:lnTo>
                  <a:close/>
                  <a:moveTo>
                    <a:pt x="1722120" y="773113"/>
                  </a:moveTo>
                  <a:lnTo>
                    <a:pt x="1763712" y="773113"/>
                  </a:lnTo>
                  <a:lnTo>
                    <a:pt x="1762760" y="774767"/>
                  </a:lnTo>
                  <a:lnTo>
                    <a:pt x="1763077" y="775759"/>
                  </a:lnTo>
                  <a:lnTo>
                    <a:pt x="1763077" y="778074"/>
                  </a:lnTo>
                  <a:lnTo>
                    <a:pt x="1762760" y="782704"/>
                  </a:lnTo>
                  <a:lnTo>
                    <a:pt x="1761807" y="790642"/>
                  </a:lnTo>
                  <a:lnTo>
                    <a:pt x="1759902" y="790972"/>
                  </a:lnTo>
                  <a:lnTo>
                    <a:pt x="1757680" y="791303"/>
                  </a:lnTo>
                  <a:lnTo>
                    <a:pt x="1752600" y="791303"/>
                  </a:lnTo>
                  <a:lnTo>
                    <a:pt x="1752282" y="791303"/>
                  </a:lnTo>
                  <a:lnTo>
                    <a:pt x="1751965" y="790972"/>
                  </a:lnTo>
                  <a:lnTo>
                    <a:pt x="1751330" y="789649"/>
                  </a:lnTo>
                  <a:lnTo>
                    <a:pt x="1750695" y="789319"/>
                  </a:lnTo>
                  <a:lnTo>
                    <a:pt x="1750060" y="789319"/>
                  </a:lnTo>
                  <a:lnTo>
                    <a:pt x="1748790" y="789649"/>
                  </a:lnTo>
                  <a:lnTo>
                    <a:pt x="1747202" y="790972"/>
                  </a:lnTo>
                  <a:lnTo>
                    <a:pt x="1743392" y="793949"/>
                  </a:lnTo>
                  <a:lnTo>
                    <a:pt x="1739265" y="796595"/>
                  </a:lnTo>
                  <a:lnTo>
                    <a:pt x="1734502" y="799240"/>
                  </a:lnTo>
                  <a:lnTo>
                    <a:pt x="1730057" y="801556"/>
                  </a:lnTo>
                  <a:lnTo>
                    <a:pt x="1725295" y="802878"/>
                  </a:lnTo>
                  <a:lnTo>
                    <a:pt x="1719897" y="804201"/>
                  </a:lnTo>
                  <a:lnTo>
                    <a:pt x="1713865" y="804863"/>
                  </a:lnTo>
                  <a:lnTo>
                    <a:pt x="1707515" y="804863"/>
                  </a:lnTo>
                  <a:lnTo>
                    <a:pt x="1702752" y="804201"/>
                  </a:lnTo>
                  <a:lnTo>
                    <a:pt x="1700847" y="803540"/>
                  </a:lnTo>
                  <a:lnTo>
                    <a:pt x="1699260" y="802548"/>
                  </a:lnTo>
                  <a:lnTo>
                    <a:pt x="1698307" y="801886"/>
                  </a:lnTo>
                  <a:lnTo>
                    <a:pt x="1697355" y="801225"/>
                  </a:lnTo>
                  <a:lnTo>
                    <a:pt x="1697037" y="799902"/>
                  </a:lnTo>
                  <a:lnTo>
                    <a:pt x="1697037" y="798579"/>
                  </a:lnTo>
                  <a:lnTo>
                    <a:pt x="1697037" y="797587"/>
                  </a:lnTo>
                  <a:lnTo>
                    <a:pt x="1697355" y="796264"/>
                  </a:lnTo>
                  <a:lnTo>
                    <a:pt x="1698625" y="793618"/>
                  </a:lnTo>
                  <a:lnTo>
                    <a:pt x="1700847" y="790972"/>
                  </a:lnTo>
                  <a:lnTo>
                    <a:pt x="1703387" y="787996"/>
                  </a:lnTo>
                  <a:lnTo>
                    <a:pt x="1709420" y="782704"/>
                  </a:lnTo>
                  <a:lnTo>
                    <a:pt x="1715452" y="778074"/>
                  </a:lnTo>
                  <a:lnTo>
                    <a:pt x="1722120" y="773113"/>
                  </a:lnTo>
                  <a:close/>
                  <a:moveTo>
                    <a:pt x="1800322" y="754463"/>
                  </a:moveTo>
                  <a:lnTo>
                    <a:pt x="1784168" y="754780"/>
                  </a:lnTo>
                  <a:lnTo>
                    <a:pt x="1768964" y="756049"/>
                  </a:lnTo>
                  <a:lnTo>
                    <a:pt x="1767697" y="764936"/>
                  </a:lnTo>
                  <a:lnTo>
                    <a:pt x="1720500" y="765888"/>
                  </a:lnTo>
                  <a:lnTo>
                    <a:pt x="1720183" y="764618"/>
                  </a:lnTo>
                  <a:lnTo>
                    <a:pt x="1713215" y="766522"/>
                  </a:lnTo>
                  <a:lnTo>
                    <a:pt x="1706880" y="768744"/>
                  </a:lnTo>
                  <a:lnTo>
                    <a:pt x="1700861" y="770966"/>
                  </a:lnTo>
                  <a:lnTo>
                    <a:pt x="1695476" y="773187"/>
                  </a:lnTo>
                  <a:lnTo>
                    <a:pt x="1690092" y="776043"/>
                  </a:lnTo>
                  <a:lnTo>
                    <a:pt x="1685340" y="778265"/>
                  </a:lnTo>
                  <a:lnTo>
                    <a:pt x="1680589" y="780804"/>
                  </a:lnTo>
                  <a:lnTo>
                    <a:pt x="1676471" y="783343"/>
                  </a:lnTo>
                  <a:lnTo>
                    <a:pt x="1673304" y="786199"/>
                  </a:lnTo>
                  <a:lnTo>
                    <a:pt x="1670136" y="789055"/>
                  </a:lnTo>
                  <a:lnTo>
                    <a:pt x="1667602" y="791594"/>
                  </a:lnTo>
                  <a:lnTo>
                    <a:pt x="1665385" y="794451"/>
                  </a:lnTo>
                  <a:lnTo>
                    <a:pt x="1663484" y="796989"/>
                  </a:lnTo>
                  <a:lnTo>
                    <a:pt x="1662217" y="799528"/>
                  </a:lnTo>
                  <a:lnTo>
                    <a:pt x="1661584" y="802067"/>
                  </a:lnTo>
                  <a:lnTo>
                    <a:pt x="1661267" y="804924"/>
                  </a:lnTo>
                  <a:lnTo>
                    <a:pt x="1661584" y="806828"/>
                  </a:lnTo>
                  <a:lnTo>
                    <a:pt x="1661900" y="808732"/>
                  </a:lnTo>
                  <a:lnTo>
                    <a:pt x="1662534" y="810954"/>
                  </a:lnTo>
                  <a:lnTo>
                    <a:pt x="1663801" y="813175"/>
                  </a:lnTo>
                  <a:lnTo>
                    <a:pt x="1665068" y="815079"/>
                  </a:lnTo>
                  <a:lnTo>
                    <a:pt x="1666969" y="817301"/>
                  </a:lnTo>
                  <a:lnTo>
                    <a:pt x="1671086" y="821427"/>
                  </a:lnTo>
                  <a:lnTo>
                    <a:pt x="1676154" y="825870"/>
                  </a:lnTo>
                  <a:lnTo>
                    <a:pt x="1682490" y="829995"/>
                  </a:lnTo>
                  <a:lnTo>
                    <a:pt x="1690092" y="833804"/>
                  </a:lnTo>
                  <a:lnTo>
                    <a:pt x="1698644" y="837930"/>
                  </a:lnTo>
                  <a:lnTo>
                    <a:pt x="1708147" y="841421"/>
                  </a:lnTo>
                  <a:lnTo>
                    <a:pt x="1718600" y="844594"/>
                  </a:lnTo>
                  <a:lnTo>
                    <a:pt x="1729686" y="847768"/>
                  </a:lnTo>
                  <a:lnTo>
                    <a:pt x="1742356" y="849989"/>
                  </a:lnTo>
                  <a:lnTo>
                    <a:pt x="1755660" y="852211"/>
                  </a:lnTo>
                  <a:lnTo>
                    <a:pt x="1769597" y="853798"/>
                  </a:lnTo>
                  <a:lnTo>
                    <a:pt x="1784485" y="854750"/>
                  </a:lnTo>
                  <a:lnTo>
                    <a:pt x="1800322" y="854750"/>
                  </a:lnTo>
                  <a:lnTo>
                    <a:pt x="1816477" y="854750"/>
                  </a:lnTo>
                  <a:lnTo>
                    <a:pt x="1831048" y="853798"/>
                  </a:lnTo>
                  <a:lnTo>
                    <a:pt x="1845302" y="852211"/>
                  </a:lnTo>
                  <a:lnTo>
                    <a:pt x="1858605" y="849989"/>
                  </a:lnTo>
                  <a:lnTo>
                    <a:pt x="1870959" y="847768"/>
                  </a:lnTo>
                  <a:lnTo>
                    <a:pt x="1882362" y="844594"/>
                  </a:lnTo>
                  <a:lnTo>
                    <a:pt x="1893132" y="841421"/>
                  </a:lnTo>
                  <a:lnTo>
                    <a:pt x="1902318" y="837930"/>
                  </a:lnTo>
                  <a:lnTo>
                    <a:pt x="1910870" y="833804"/>
                  </a:lnTo>
                  <a:lnTo>
                    <a:pt x="1918472" y="829995"/>
                  </a:lnTo>
                  <a:lnTo>
                    <a:pt x="1924807" y="825870"/>
                  </a:lnTo>
                  <a:lnTo>
                    <a:pt x="1930192" y="821427"/>
                  </a:lnTo>
                  <a:lnTo>
                    <a:pt x="1934310" y="817301"/>
                  </a:lnTo>
                  <a:lnTo>
                    <a:pt x="1935894" y="815079"/>
                  </a:lnTo>
                  <a:lnTo>
                    <a:pt x="1937161" y="813175"/>
                  </a:lnTo>
                  <a:lnTo>
                    <a:pt x="1938428" y="810954"/>
                  </a:lnTo>
                  <a:lnTo>
                    <a:pt x="1939061" y="808732"/>
                  </a:lnTo>
                  <a:lnTo>
                    <a:pt x="1939378" y="806828"/>
                  </a:lnTo>
                  <a:lnTo>
                    <a:pt x="1939378" y="804924"/>
                  </a:lnTo>
                  <a:lnTo>
                    <a:pt x="1939378" y="801750"/>
                  </a:lnTo>
                  <a:lnTo>
                    <a:pt x="1938428" y="799211"/>
                  </a:lnTo>
                  <a:lnTo>
                    <a:pt x="1936844" y="796037"/>
                  </a:lnTo>
                  <a:lnTo>
                    <a:pt x="1934627" y="793181"/>
                  </a:lnTo>
                  <a:lnTo>
                    <a:pt x="1932093" y="790325"/>
                  </a:lnTo>
                  <a:lnTo>
                    <a:pt x="1928925" y="787151"/>
                  </a:lnTo>
                  <a:lnTo>
                    <a:pt x="1924807" y="784295"/>
                  </a:lnTo>
                  <a:lnTo>
                    <a:pt x="1920689" y="781121"/>
                  </a:lnTo>
                  <a:lnTo>
                    <a:pt x="1915938" y="778265"/>
                  </a:lnTo>
                  <a:lnTo>
                    <a:pt x="1910236" y="775409"/>
                  </a:lnTo>
                  <a:lnTo>
                    <a:pt x="1904218" y="772870"/>
                  </a:lnTo>
                  <a:lnTo>
                    <a:pt x="1897883" y="770331"/>
                  </a:lnTo>
                  <a:lnTo>
                    <a:pt x="1890914" y="767475"/>
                  </a:lnTo>
                  <a:lnTo>
                    <a:pt x="1883629" y="765253"/>
                  </a:lnTo>
                  <a:lnTo>
                    <a:pt x="1875710" y="763349"/>
                  </a:lnTo>
                  <a:lnTo>
                    <a:pt x="1867158" y="761127"/>
                  </a:lnTo>
                  <a:lnTo>
                    <a:pt x="1867158" y="765888"/>
                  </a:lnTo>
                  <a:lnTo>
                    <a:pt x="1821228" y="765888"/>
                  </a:lnTo>
                  <a:lnTo>
                    <a:pt x="1820278" y="755097"/>
                  </a:lnTo>
                  <a:lnTo>
                    <a:pt x="1810459" y="754780"/>
                  </a:lnTo>
                  <a:lnTo>
                    <a:pt x="1800322" y="754463"/>
                  </a:lnTo>
                  <a:close/>
                  <a:moveTo>
                    <a:pt x="2034836" y="711200"/>
                  </a:moveTo>
                  <a:lnTo>
                    <a:pt x="2039938" y="721912"/>
                  </a:lnTo>
                  <a:lnTo>
                    <a:pt x="1973603" y="752475"/>
                  </a:lnTo>
                  <a:lnTo>
                    <a:pt x="1968500" y="741762"/>
                  </a:lnTo>
                  <a:lnTo>
                    <a:pt x="2034836" y="711200"/>
                  </a:lnTo>
                  <a:close/>
                  <a:moveTo>
                    <a:pt x="1625600" y="692150"/>
                  </a:moveTo>
                  <a:lnTo>
                    <a:pt x="1697038" y="735585"/>
                  </a:lnTo>
                  <a:lnTo>
                    <a:pt x="1690688" y="746125"/>
                  </a:lnTo>
                  <a:lnTo>
                    <a:pt x="1619250" y="702689"/>
                  </a:lnTo>
                  <a:lnTo>
                    <a:pt x="1625600" y="692150"/>
                  </a:lnTo>
                  <a:close/>
                  <a:moveTo>
                    <a:pt x="1231408" y="690563"/>
                  </a:moveTo>
                  <a:lnTo>
                    <a:pt x="1244414" y="691513"/>
                  </a:lnTo>
                  <a:lnTo>
                    <a:pt x="1256468" y="692463"/>
                  </a:lnTo>
                  <a:lnTo>
                    <a:pt x="1267888" y="694046"/>
                  </a:lnTo>
                  <a:lnTo>
                    <a:pt x="1279308" y="696262"/>
                  </a:lnTo>
                  <a:lnTo>
                    <a:pt x="1289776" y="698795"/>
                  </a:lnTo>
                  <a:lnTo>
                    <a:pt x="1299927" y="702277"/>
                  </a:lnTo>
                  <a:lnTo>
                    <a:pt x="1309761" y="705760"/>
                  </a:lnTo>
                  <a:lnTo>
                    <a:pt x="1318643" y="708926"/>
                  </a:lnTo>
                  <a:lnTo>
                    <a:pt x="1327208" y="713042"/>
                  </a:lnTo>
                  <a:lnTo>
                    <a:pt x="1335773" y="716841"/>
                  </a:lnTo>
                  <a:lnTo>
                    <a:pt x="1343069" y="720957"/>
                  </a:lnTo>
                  <a:lnTo>
                    <a:pt x="1350047" y="725073"/>
                  </a:lnTo>
                  <a:lnTo>
                    <a:pt x="1356392" y="729189"/>
                  </a:lnTo>
                  <a:lnTo>
                    <a:pt x="1367494" y="737104"/>
                  </a:lnTo>
                  <a:lnTo>
                    <a:pt x="1376059" y="744386"/>
                  </a:lnTo>
                  <a:lnTo>
                    <a:pt x="1382721" y="749769"/>
                  </a:lnTo>
                  <a:lnTo>
                    <a:pt x="1387479" y="754834"/>
                  </a:lnTo>
                  <a:lnTo>
                    <a:pt x="1385893" y="758634"/>
                  </a:lnTo>
                  <a:lnTo>
                    <a:pt x="1383672" y="762750"/>
                  </a:lnTo>
                  <a:lnTo>
                    <a:pt x="1380183" y="768132"/>
                  </a:lnTo>
                  <a:lnTo>
                    <a:pt x="1376694" y="774147"/>
                  </a:lnTo>
                  <a:lnTo>
                    <a:pt x="1371301" y="780796"/>
                  </a:lnTo>
                  <a:lnTo>
                    <a:pt x="1365274" y="787445"/>
                  </a:lnTo>
                  <a:lnTo>
                    <a:pt x="1361784" y="790928"/>
                  </a:lnTo>
                  <a:lnTo>
                    <a:pt x="1358295" y="793777"/>
                  </a:lnTo>
                  <a:lnTo>
                    <a:pt x="1354488" y="796627"/>
                  </a:lnTo>
                  <a:lnTo>
                    <a:pt x="1350047" y="799793"/>
                  </a:lnTo>
                  <a:lnTo>
                    <a:pt x="1345924" y="802326"/>
                  </a:lnTo>
                  <a:lnTo>
                    <a:pt x="1340848" y="804542"/>
                  </a:lnTo>
                  <a:lnTo>
                    <a:pt x="1336090" y="806758"/>
                  </a:lnTo>
                  <a:lnTo>
                    <a:pt x="1330380" y="808658"/>
                  </a:lnTo>
                  <a:lnTo>
                    <a:pt x="1324987" y="809924"/>
                  </a:lnTo>
                  <a:lnTo>
                    <a:pt x="1318960" y="810874"/>
                  </a:lnTo>
                  <a:lnTo>
                    <a:pt x="1312616" y="811507"/>
                  </a:lnTo>
                  <a:lnTo>
                    <a:pt x="1306271" y="811507"/>
                  </a:lnTo>
                  <a:lnTo>
                    <a:pt x="1299610" y="810557"/>
                  </a:lnTo>
                  <a:lnTo>
                    <a:pt x="1292948" y="809608"/>
                  </a:lnTo>
                  <a:lnTo>
                    <a:pt x="1285335" y="807708"/>
                  </a:lnTo>
                  <a:lnTo>
                    <a:pt x="1277405" y="805492"/>
                  </a:lnTo>
                  <a:lnTo>
                    <a:pt x="1269474" y="802009"/>
                  </a:lnTo>
                  <a:lnTo>
                    <a:pt x="1261227" y="798210"/>
                  </a:lnTo>
                  <a:lnTo>
                    <a:pt x="1251710" y="793777"/>
                  </a:lnTo>
                  <a:lnTo>
                    <a:pt x="1242194" y="789345"/>
                  </a:lnTo>
                  <a:lnTo>
                    <a:pt x="1281529" y="808341"/>
                  </a:lnTo>
                  <a:lnTo>
                    <a:pt x="1300244" y="816890"/>
                  </a:lnTo>
                  <a:lnTo>
                    <a:pt x="1309444" y="820689"/>
                  </a:lnTo>
                  <a:lnTo>
                    <a:pt x="1318009" y="823855"/>
                  </a:lnTo>
                  <a:lnTo>
                    <a:pt x="1326256" y="826388"/>
                  </a:lnTo>
                  <a:lnTo>
                    <a:pt x="1334187" y="828287"/>
                  </a:lnTo>
                  <a:lnTo>
                    <a:pt x="1341483" y="829870"/>
                  </a:lnTo>
                  <a:lnTo>
                    <a:pt x="1348779" y="830187"/>
                  </a:lnTo>
                  <a:lnTo>
                    <a:pt x="1352268" y="830187"/>
                  </a:lnTo>
                  <a:lnTo>
                    <a:pt x="1355440" y="829870"/>
                  </a:lnTo>
                  <a:lnTo>
                    <a:pt x="1358929" y="828921"/>
                  </a:lnTo>
                  <a:lnTo>
                    <a:pt x="1361784" y="828287"/>
                  </a:lnTo>
                  <a:lnTo>
                    <a:pt x="1364957" y="827021"/>
                  </a:lnTo>
                  <a:lnTo>
                    <a:pt x="1367494" y="826071"/>
                  </a:lnTo>
                  <a:lnTo>
                    <a:pt x="1370032" y="824488"/>
                  </a:lnTo>
                  <a:lnTo>
                    <a:pt x="1372887" y="822272"/>
                  </a:lnTo>
                  <a:lnTo>
                    <a:pt x="1373521" y="829554"/>
                  </a:lnTo>
                  <a:lnTo>
                    <a:pt x="1374473" y="835886"/>
                  </a:lnTo>
                  <a:lnTo>
                    <a:pt x="1374790" y="848234"/>
                  </a:lnTo>
                  <a:lnTo>
                    <a:pt x="1374790" y="860265"/>
                  </a:lnTo>
                  <a:lnTo>
                    <a:pt x="1373839" y="871346"/>
                  </a:lnTo>
                  <a:lnTo>
                    <a:pt x="1376059" y="869130"/>
                  </a:lnTo>
                  <a:lnTo>
                    <a:pt x="1377328" y="868813"/>
                  </a:lnTo>
                  <a:lnTo>
                    <a:pt x="1377962" y="868497"/>
                  </a:lnTo>
                  <a:lnTo>
                    <a:pt x="1379549" y="868813"/>
                  </a:lnTo>
                  <a:lnTo>
                    <a:pt x="1381135" y="869446"/>
                  </a:lnTo>
                  <a:lnTo>
                    <a:pt x="1382721" y="871030"/>
                  </a:lnTo>
                  <a:lnTo>
                    <a:pt x="1383672" y="872929"/>
                  </a:lnTo>
                  <a:lnTo>
                    <a:pt x="1384941" y="875462"/>
                  </a:lnTo>
                  <a:lnTo>
                    <a:pt x="1385893" y="878628"/>
                  </a:lnTo>
                  <a:lnTo>
                    <a:pt x="1388113" y="885277"/>
                  </a:lnTo>
                  <a:lnTo>
                    <a:pt x="1390017" y="893825"/>
                  </a:lnTo>
                  <a:lnTo>
                    <a:pt x="1391286" y="903640"/>
                  </a:lnTo>
                  <a:lnTo>
                    <a:pt x="1391920" y="914405"/>
                  </a:lnTo>
                  <a:lnTo>
                    <a:pt x="1392237" y="926119"/>
                  </a:lnTo>
                  <a:lnTo>
                    <a:pt x="1391920" y="937834"/>
                  </a:lnTo>
                  <a:lnTo>
                    <a:pt x="1391286" y="948599"/>
                  </a:lnTo>
                  <a:lnTo>
                    <a:pt x="1390017" y="958413"/>
                  </a:lnTo>
                  <a:lnTo>
                    <a:pt x="1388113" y="966645"/>
                  </a:lnTo>
                  <a:lnTo>
                    <a:pt x="1385893" y="973611"/>
                  </a:lnTo>
                  <a:lnTo>
                    <a:pt x="1384941" y="976777"/>
                  </a:lnTo>
                  <a:lnTo>
                    <a:pt x="1383672" y="978993"/>
                  </a:lnTo>
                  <a:lnTo>
                    <a:pt x="1382721" y="980893"/>
                  </a:lnTo>
                  <a:lnTo>
                    <a:pt x="1381135" y="982476"/>
                  </a:lnTo>
                  <a:lnTo>
                    <a:pt x="1379549" y="983425"/>
                  </a:lnTo>
                  <a:lnTo>
                    <a:pt x="1377962" y="983425"/>
                  </a:lnTo>
                  <a:lnTo>
                    <a:pt x="1376694" y="983425"/>
                  </a:lnTo>
                  <a:lnTo>
                    <a:pt x="1375425" y="982476"/>
                  </a:lnTo>
                  <a:lnTo>
                    <a:pt x="1373839" y="980893"/>
                  </a:lnTo>
                  <a:lnTo>
                    <a:pt x="1372570" y="978676"/>
                  </a:lnTo>
                  <a:lnTo>
                    <a:pt x="1371301" y="976143"/>
                  </a:lnTo>
                  <a:lnTo>
                    <a:pt x="1370032" y="972977"/>
                  </a:lnTo>
                  <a:lnTo>
                    <a:pt x="1367812" y="965379"/>
                  </a:lnTo>
                  <a:lnTo>
                    <a:pt x="1366860" y="975194"/>
                  </a:lnTo>
                  <a:lnTo>
                    <a:pt x="1364957" y="985325"/>
                  </a:lnTo>
                  <a:lnTo>
                    <a:pt x="1363053" y="994823"/>
                  </a:lnTo>
                  <a:lnTo>
                    <a:pt x="1360516" y="1004005"/>
                  </a:lnTo>
                  <a:lnTo>
                    <a:pt x="1357661" y="1013187"/>
                  </a:lnTo>
                  <a:lnTo>
                    <a:pt x="1354806" y="1021735"/>
                  </a:lnTo>
                  <a:lnTo>
                    <a:pt x="1351316" y="1030283"/>
                  </a:lnTo>
                  <a:lnTo>
                    <a:pt x="1347510" y="1038515"/>
                  </a:lnTo>
                  <a:lnTo>
                    <a:pt x="1343386" y="1046430"/>
                  </a:lnTo>
                  <a:lnTo>
                    <a:pt x="1339262" y="1054346"/>
                  </a:lnTo>
                  <a:lnTo>
                    <a:pt x="1334821" y="1061628"/>
                  </a:lnTo>
                  <a:lnTo>
                    <a:pt x="1330380" y="1068593"/>
                  </a:lnTo>
                  <a:lnTo>
                    <a:pt x="1325622" y="1075242"/>
                  </a:lnTo>
                  <a:lnTo>
                    <a:pt x="1320546" y="1081891"/>
                  </a:lnTo>
                  <a:lnTo>
                    <a:pt x="1315471" y="1088223"/>
                  </a:lnTo>
                  <a:lnTo>
                    <a:pt x="1309761" y="1094238"/>
                  </a:lnTo>
                  <a:lnTo>
                    <a:pt x="1304368" y="1099304"/>
                  </a:lnTo>
                  <a:lnTo>
                    <a:pt x="1298658" y="1104686"/>
                  </a:lnTo>
                  <a:lnTo>
                    <a:pt x="1293266" y="1109435"/>
                  </a:lnTo>
                  <a:lnTo>
                    <a:pt x="1287238" y="1113868"/>
                  </a:lnTo>
                  <a:lnTo>
                    <a:pt x="1281211" y="1118617"/>
                  </a:lnTo>
                  <a:lnTo>
                    <a:pt x="1275501" y="1122100"/>
                  </a:lnTo>
                  <a:lnTo>
                    <a:pt x="1269474" y="1125899"/>
                  </a:lnTo>
                  <a:lnTo>
                    <a:pt x="1263447" y="1129065"/>
                  </a:lnTo>
                  <a:lnTo>
                    <a:pt x="1257420" y="1131915"/>
                  </a:lnTo>
                  <a:lnTo>
                    <a:pt x="1251393" y="1134131"/>
                  </a:lnTo>
                  <a:lnTo>
                    <a:pt x="1245366" y="1136347"/>
                  </a:lnTo>
                  <a:lnTo>
                    <a:pt x="1239339" y="1137930"/>
                  </a:lnTo>
                  <a:lnTo>
                    <a:pt x="1233312" y="1139513"/>
                  </a:lnTo>
                  <a:lnTo>
                    <a:pt x="1227919" y="1140463"/>
                  </a:lnTo>
                  <a:lnTo>
                    <a:pt x="1222209" y="1141096"/>
                  </a:lnTo>
                  <a:lnTo>
                    <a:pt x="1216499" y="1141413"/>
                  </a:lnTo>
                  <a:lnTo>
                    <a:pt x="1212058" y="1141096"/>
                  </a:lnTo>
                  <a:lnTo>
                    <a:pt x="1207617" y="1140146"/>
                  </a:lnTo>
                  <a:lnTo>
                    <a:pt x="1202542" y="1139513"/>
                  </a:lnTo>
                  <a:lnTo>
                    <a:pt x="1197466" y="1137930"/>
                  </a:lnTo>
                  <a:lnTo>
                    <a:pt x="1192073" y="1136031"/>
                  </a:lnTo>
                  <a:lnTo>
                    <a:pt x="1186998" y="1133814"/>
                  </a:lnTo>
                  <a:lnTo>
                    <a:pt x="1181288" y="1131281"/>
                  </a:lnTo>
                  <a:lnTo>
                    <a:pt x="1175895" y="1128749"/>
                  </a:lnTo>
                  <a:lnTo>
                    <a:pt x="1170186" y="1125266"/>
                  </a:lnTo>
                  <a:lnTo>
                    <a:pt x="1164476" y="1121467"/>
                  </a:lnTo>
                  <a:lnTo>
                    <a:pt x="1158766" y="1117667"/>
                  </a:lnTo>
                  <a:lnTo>
                    <a:pt x="1153056" y="1113235"/>
                  </a:lnTo>
                  <a:lnTo>
                    <a:pt x="1147029" y="1108802"/>
                  </a:lnTo>
                  <a:lnTo>
                    <a:pt x="1141319" y="1103736"/>
                  </a:lnTo>
                  <a:lnTo>
                    <a:pt x="1135926" y="1098671"/>
                  </a:lnTo>
                  <a:lnTo>
                    <a:pt x="1130216" y="1092972"/>
                  </a:lnTo>
                  <a:lnTo>
                    <a:pt x="1124506" y="1087273"/>
                  </a:lnTo>
                  <a:lnTo>
                    <a:pt x="1118796" y="1080941"/>
                  </a:lnTo>
                  <a:lnTo>
                    <a:pt x="1113721" y="1074925"/>
                  </a:lnTo>
                  <a:lnTo>
                    <a:pt x="1108011" y="1068276"/>
                  </a:lnTo>
                  <a:lnTo>
                    <a:pt x="1102936" y="1061628"/>
                  </a:lnTo>
                  <a:lnTo>
                    <a:pt x="1097860" y="1054346"/>
                  </a:lnTo>
                  <a:lnTo>
                    <a:pt x="1092785" y="1046747"/>
                  </a:lnTo>
                  <a:lnTo>
                    <a:pt x="1088344" y="1039465"/>
                  </a:lnTo>
                  <a:lnTo>
                    <a:pt x="1083903" y="1031550"/>
                  </a:lnTo>
                  <a:lnTo>
                    <a:pt x="1079779" y="1023635"/>
                  </a:lnTo>
                  <a:lnTo>
                    <a:pt x="1075655" y="1015403"/>
                  </a:lnTo>
                  <a:lnTo>
                    <a:pt x="1071848" y="1007171"/>
                  </a:lnTo>
                  <a:lnTo>
                    <a:pt x="1068676" y="998623"/>
                  </a:lnTo>
                  <a:lnTo>
                    <a:pt x="1065187" y="989758"/>
                  </a:lnTo>
                  <a:lnTo>
                    <a:pt x="1062649" y="980893"/>
                  </a:lnTo>
                  <a:lnTo>
                    <a:pt x="1059794" y="972028"/>
                  </a:lnTo>
                  <a:lnTo>
                    <a:pt x="1057891" y="977726"/>
                  </a:lnTo>
                  <a:lnTo>
                    <a:pt x="1055670" y="982476"/>
                  </a:lnTo>
                  <a:lnTo>
                    <a:pt x="1054719" y="984375"/>
                  </a:lnTo>
                  <a:lnTo>
                    <a:pt x="1053133" y="985325"/>
                  </a:lnTo>
                  <a:lnTo>
                    <a:pt x="1051864" y="986275"/>
                  </a:lnTo>
                  <a:lnTo>
                    <a:pt x="1050595" y="986591"/>
                  </a:lnTo>
                  <a:lnTo>
                    <a:pt x="1049326" y="986275"/>
                  </a:lnTo>
                  <a:lnTo>
                    <a:pt x="1047740" y="985325"/>
                  </a:lnTo>
                  <a:lnTo>
                    <a:pt x="1046471" y="983742"/>
                  </a:lnTo>
                  <a:lnTo>
                    <a:pt x="1045202" y="982159"/>
                  </a:lnTo>
                  <a:lnTo>
                    <a:pt x="1044250" y="979309"/>
                  </a:lnTo>
                  <a:lnTo>
                    <a:pt x="1042664" y="976460"/>
                  </a:lnTo>
                  <a:lnTo>
                    <a:pt x="1040761" y="969495"/>
                  </a:lnTo>
                  <a:lnTo>
                    <a:pt x="1038858" y="960946"/>
                  </a:lnTo>
                  <a:lnTo>
                    <a:pt x="1037589" y="951131"/>
                  </a:lnTo>
                  <a:lnTo>
                    <a:pt x="1036954" y="940367"/>
                  </a:lnTo>
                  <a:lnTo>
                    <a:pt x="1036637" y="928652"/>
                  </a:lnTo>
                  <a:lnTo>
                    <a:pt x="1036954" y="917254"/>
                  </a:lnTo>
                  <a:lnTo>
                    <a:pt x="1037589" y="906173"/>
                  </a:lnTo>
                  <a:lnTo>
                    <a:pt x="1038858" y="896358"/>
                  </a:lnTo>
                  <a:lnTo>
                    <a:pt x="1040761" y="888126"/>
                  </a:lnTo>
                  <a:lnTo>
                    <a:pt x="1042664" y="881161"/>
                  </a:lnTo>
                  <a:lnTo>
                    <a:pt x="1044250" y="877995"/>
                  </a:lnTo>
                  <a:lnTo>
                    <a:pt x="1045202" y="875779"/>
                  </a:lnTo>
                  <a:lnTo>
                    <a:pt x="1046471" y="873879"/>
                  </a:lnTo>
                  <a:lnTo>
                    <a:pt x="1047740" y="872613"/>
                  </a:lnTo>
                  <a:lnTo>
                    <a:pt x="1049326" y="871346"/>
                  </a:lnTo>
                  <a:lnTo>
                    <a:pt x="1050595" y="871346"/>
                  </a:lnTo>
                  <a:lnTo>
                    <a:pt x="1051546" y="871346"/>
                  </a:lnTo>
                  <a:lnTo>
                    <a:pt x="1052498" y="871663"/>
                  </a:lnTo>
                  <a:lnTo>
                    <a:pt x="1052815" y="864381"/>
                  </a:lnTo>
                  <a:lnTo>
                    <a:pt x="1053133" y="856782"/>
                  </a:lnTo>
                  <a:lnTo>
                    <a:pt x="1053767" y="850133"/>
                  </a:lnTo>
                  <a:lnTo>
                    <a:pt x="1055036" y="843801"/>
                  </a:lnTo>
                  <a:lnTo>
                    <a:pt x="1054719" y="835886"/>
                  </a:lnTo>
                  <a:lnTo>
                    <a:pt x="1054401" y="827971"/>
                  </a:lnTo>
                  <a:lnTo>
                    <a:pt x="1054401" y="820689"/>
                  </a:lnTo>
                  <a:lnTo>
                    <a:pt x="1054401" y="814040"/>
                  </a:lnTo>
                  <a:lnTo>
                    <a:pt x="1055036" y="807708"/>
                  </a:lnTo>
                  <a:lnTo>
                    <a:pt x="1055670" y="801692"/>
                  </a:lnTo>
                  <a:lnTo>
                    <a:pt x="1057256" y="796310"/>
                  </a:lnTo>
                  <a:lnTo>
                    <a:pt x="1058842" y="791244"/>
                  </a:lnTo>
                  <a:lnTo>
                    <a:pt x="1060746" y="786179"/>
                  </a:lnTo>
                  <a:lnTo>
                    <a:pt x="1062649" y="781746"/>
                  </a:lnTo>
                  <a:lnTo>
                    <a:pt x="1064870" y="777630"/>
                  </a:lnTo>
                  <a:lnTo>
                    <a:pt x="1067407" y="773831"/>
                  </a:lnTo>
                  <a:lnTo>
                    <a:pt x="1070262" y="770665"/>
                  </a:lnTo>
                  <a:lnTo>
                    <a:pt x="1073434" y="767499"/>
                  </a:lnTo>
                  <a:lnTo>
                    <a:pt x="1076924" y="764649"/>
                  </a:lnTo>
                  <a:lnTo>
                    <a:pt x="1080096" y="762433"/>
                  </a:lnTo>
                  <a:lnTo>
                    <a:pt x="1064235" y="762433"/>
                  </a:lnTo>
                  <a:lnTo>
                    <a:pt x="1052498" y="762750"/>
                  </a:lnTo>
                  <a:lnTo>
                    <a:pt x="1041713" y="763383"/>
                  </a:lnTo>
                  <a:lnTo>
                    <a:pt x="1049009" y="759583"/>
                  </a:lnTo>
                  <a:lnTo>
                    <a:pt x="1056622" y="754834"/>
                  </a:lnTo>
                  <a:lnTo>
                    <a:pt x="1063918" y="749452"/>
                  </a:lnTo>
                  <a:lnTo>
                    <a:pt x="1071531" y="743753"/>
                  </a:lnTo>
                  <a:lnTo>
                    <a:pt x="1085806" y="733305"/>
                  </a:lnTo>
                  <a:lnTo>
                    <a:pt x="1092150" y="728872"/>
                  </a:lnTo>
                  <a:lnTo>
                    <a:pt x="1098495" y="725073"/>
                  </a:lnTo>
                  <a:lnTo>
                    <a:pt x="1106742" y="720957"/>
                  </a:lnTo>
                  <a:lnTo>
                    <a:pt x="1114990" y="717158"/>
                  </a:lnTo>
                  <a:lnTo>
                    <a:pt x="1122920" y="713675"/>
                  </a:lnTo>
                  <a:lnTo>
                    <a:pt x="1130851" y="710193"/>
                  </a:lnTo>
                  <a:lnTo>
                    <a:pt x="1138781" y="707660"/>
                  </a:lnTo>
                  <a:lnTo>
                    <a:pt x="1146711" y="704494"/>
                  </a:lnTo>
                  <a:lnTo>
                    <a:pt x="1161938" y="700061"/>
                  </a:lnTo>
                  <a:lnTo>
                    <a:pt x="1176847" y="696262"/>
                  </a:lnTo>
                  <a:lnTo>
                    <a:pt x="1191439" y="693729"/>
                  </a:lnTo>
                  <a:lnTo>
                    <a:pt x="1205397" y="692146"/>
                  </a:lnTo>
                  <a:lnTo>
                    <a:pt x="1218720" y="691196"/>
                  </a:lnTo>
                  <a:lnTo>
                    <a:pt x="1231408" y="690563"/>
                  </a:lnTo>
                  <a:close/>
                  <a:moveTo>
                    <a:pt x="1798422" y="585942"/>
                  </a:moveTo>
                  <a:lnTo>
                    <a:pt x="1795888" y="586577"/>
                  </a:lnTo>
                  <a:lnTo>
                    <a:pt x="1792720" y="586577"/>
                  </a:lnTo>
                  <a:lnTo>
                    <a:pt x="1789236" y="586577"/>
                  </a:lnTo>
                  <a:lnTo>
                    <a:pt x="1771814" y="728756"/>
                  </a:lnTo>
                  <a:lnTo>
                    <a:pt x="1786068" y="727804"/>
                  </a:lnTo>
                  <a:lnTo>
                    <a:pt x="1800322" y="727487"/>
                  </a:lnTo>
                  <a:lnTo>
                    <a:pt x="1808558" y="727804"/>
                  </a:lnTo>
                  <a:lnTo>
                    <a:pt x="1816477" y="728121"/>
                  </a:lnTo>
                  <a:lnTo>
                    <a:pt x="1798422" y="585942"/>
                  </a:lnTo>
                  <a:close/>
                  <a:moveTo>
                    <a:pt x="2691328" y="534988"/>
                  </a:moveTo>
                  <a:lnTo>
                    <a:pt x="2700209" y="535623"/>
                  </a:lnTo>
                  <a:lnTo>
                    <a:pt x="2709091" y="535940"/>
                  </a:lnTo>
                  <a:lnTo>
                    <a:pt x="2718289" y="536893"/>
                  </a:lnTo>
                  <a:lnTo>
                    <a:pt x="2727170" y="538480"/>
                  </a:lnTo>
                  <a:lnTo>
                    <a:pt x="2736368" y="540385"/>
                  </a:lnTo>
                  <a:lnTo>
                    <a:pt x="2745249" y="542608"/>
                  </a:lnTo>
                  <a:lnTo>
                    <a:pt x="2753813" y="544830"/>
                  </a:lnTo>
                  <a:lnTo>
                    <a:pt x="2763011" y="548005"/>
                  </a:lnTo>
                  <a:lnTo>
                    <a:pt x="2771575" y="550863"/>
                  </a:lnTo>
                  <a:lnTo>
                    <a:pt x="2780139" y="554355"/>
                  </a:lnTo>
                  <a:lnTo>
                    <a:pt x="2789020" y="558165"/>
                  </a:lnTo>
                  <a:lnTo>
                    <a:pt x="2797267" y="561658"/>
                  </a:lnTo>
                  <a:lnTo>
                    <a:pt x="2812809" y="569595"/>
                  </a:lnTo>
                  <a:lnTo>
                    <a:pt x="2827716" y="577850"/>
                  </a:lnTo>
                  <a:lnTo>
                    <a:pt x="2841355" y="586105"/>
                  </a:lnTo>
                  <a:lnTo>
                    <a:pt x="2853408" y="594678"/>
                  </a:lnTo>
                  <a:lnTo>
                    <a:pt x="2864509" y="602933"/>
                  </a:lnTo>
                  <a:lnTo>
                    <a:pt x="2873073" y="609918"/>
                  </a:lnTo>
                  <a:lnTo>
                    <a:pt x="2879734" y="616585"/>
                  </a:lnTo>
                  <a:lnTo>
                    <a:pt x="2882271" y="619760"/>
                  </a:lnTo>
                  <a:lnTo>
                    <a:pt x="2884809" y="622300"/>
                  </a:lnTo>
                  <a:lnTo>
                    <a:pt x="2886077" y="624523"/>
                  </a:lnTo>
                  <a:lnTo>
                    <a:pt x="2887029" y="626428"/>
                  </a:lnTo>
                  <a:lnTo>
                    <a:pt x="2887346" y="630238"/>
                  </a:lnTo>
                  <a:lnTo>
                    <a:pt x="2887663" y="635635"/>
                  </a:lnTo>
                  <a:lnTo>
                    <a:pt x="2887663" y="650875"/>
                  </a:lnTo>
                  <a:lnTo>
                    <a:pt x="2887029" y="671513"/>
                  </a:lnTo>
                  <a:lnTo>
                    <a:pt x="2885443" y="697230"/>
                  </a:lnTo>
                  <a:lnTo>
                    <a:pt x="2883540" y="726123"/>
                  </a:lnTo>
                  <a:lnTo>
                    <a:pt x="2881320" y="758190"/>
                  </a:lnTo>
                  <a:lnTo>
                    <a:pt x="2875610" y="827723"/>
                  </a:lnTo>
                  <a:lnTo>
                    <a:pt x="2868950" y="899161"/>
                  </a:lnTo>
                  <a:lnTo>
                    <a:pt x="2861654" y="965518"/>
                  </a:lnTo>
                  <a:lnTo>
                    <a:pt x="2858483" y="995363"/>
                  </a:lnTo>
                  <a:lnTo>
                    <a:pt x="2854994" y="1021398"/>
                  </a:lnTo>
                  <a:lnTo>
                    <a:pt x="2852139" y="1042671"/>
                  </a:lnTo>
                  <a:lnTo>
                    <a:pt x="2848967" y="1059181"/>
                  </a:lnTo>
                  <a:lnTo>
                    <a:pt x="2838817" y="1062991"/>
                  </a:lnTo>
                  <a:lnTo>
                    <a:pt x="2828985" y="1066483"/>
                  </a:lnTo>
                  <a:lnTo>
                    <a:pt x="2820104" y="1069023"/>
                  </a:lnTo>
                  <a:lnTo>
                    <a:pt x="2810905" y="1070928"/>
                  </a:lnTo>
                  <a:lnTo>
                    <a:pt x="2803293" y="1072198"/>
                  </a:lnTo>
                  <a:lnTo>
                    <a:pt x="2795998" y="1072516"/>
                  </a:lnTo>
                  <a:lnTo>
                    <a:pt x="2792509" y="1072198"/>
                  </a:lnTo>
                  <a:lnTo>
                    <a:pt x="2789654" y="1071563"/>
                  </a:lnTo>
                  <a:lnTo>
                    <a:pt x="2786483" y="1070928"/>
                  </a:lnTo>
                  <a:lnTo>
                    <a:pt x="2784262" y="1070293"/>
                  </a:lnTo>
                  <a:lnTo>
                    <a:pt x="2785214" y="1057911"/>
                  </a:lnTo>
                  <a:lnTo>
                    <a:pt x="2786165" y="1039813"/>
                  </a:lnTo>
                  <a:lnTo>
                    <a:pt x="2787751" y="990918"/>
                  </a:lnTo>
                  <a:lnTo>
                    <a:pt x="2789337" y="930276"/>
                  </a:lnTo>
                  <a:lnTo>
                    <a:pt x="2790289" y="865188"/>
                  </a:lnTo>
                  <a:lnTo>
                    <a:pt x="2790606" y="803593"/>
                  </a:lnTo>
                  <a:lnTo>
                    <a:pt x="2790606" y="775653"/>
                  </a:lnTo>
                  <a:lnTo>
                    <a:pt x="2790289" y="751840"/>
                  </a:lnTo>
                  <a:lnTo>
                    <a:pt x="2789654" y="731838"/>
                  </a:lnTo>
                  <a:lnTo>
                    <a:pt x="2788386" y="717233"/>
                  </a:lnTo>
                  <a:lnTo>
                    <a:pt x="2788068" y="711835"/>
                  </a:lnTo>
                  <a:lnTo>
                    <a:pt x="2787434" y="708343"/>
                  </a:lnTo>
                  <a:lnTo>
                    <a:pt x="2786483" y="707073"/>
                  </a:lnTo>
                  <a:lnTo>
                    <a:pt x="2785848" y="706438"/>
                  </a:lnTo>
                  <a:lnTo>
                    <a:pt x="2785531" y="707073"/>
                  </a:lnTo>
                  <a:lnTo>
                    <a:pt x="2780773" y="713740"/>
                  </a:lnTo>
                  <a:lnTo>
                    <a:pt x="2775381" y="720725"/>
                  </a:lnTo>
                  <a:lnTo>
                    <a:pt x="2774113" y="722630"/>
                  </a:lnTo>
                  <a:lnTo>
                    <a:pt x="2757936" y="960756"/>
                  </a:lnTo>
                  <a:lnTo>
                    <a:pt x="2753813" y="1010921"/>
                  </a:lnTo>
                  <a:lnTo>
                    <a:pt x="2750324" y="1049338"/>
                  </a:lnTo>
                  <a:lnTo>
                    <a:pt x="2746835" y="1083946"/>
                  </a:lnTo>
                  <a:lnTo>
                    <a:pt x="2746518" y="1087438"/>
                  </a:lnTo>
                  <a:lnTo>
                    <a:pt x="2744932" y="1092836"/>
                  </a:lnTo>
                  <a:lnTo>
                    <a:pt x="2742712" y="1097916"/>
                  </a:lnTo>
                  <a:lnTo>
                    <a:pt x="2740491" y="1103631"/>
                  </a:lnTo>
                  <a:lnTo>
                    <a:pt x="2737637" y="1109028"/>
                  </a:lnTo>
                  <a:lnTo>
                    <a:pt x="2732245" y="1119506"/>
                  </a:lnTo>
                  <a:lnTo>
                    <a:pt x="2725267" y="1129666"/>
                  </a:lnTo>
                  <a:lnTo>
                    <a:pt x="2699258" y="1479233"/>
                  </a:lnTo>
                  <a:lnTo>
                    <a:pt x="2716386" y="1483361"/>
                  </a:lnTo>
                  <a:lnTo>
                    <a:pt x="2732879" y="1487488"/>
                  </a:lnTo>
                  <a:lnTo>
                    <a:pt x="2870853" y="1410971"/>
                  </a:lnTo>
                  <a:lnTo>
                    <a:pt x="2876879" y="1421766"/>
                  </a:lnTo>
                  <a:lnTo>
                    <a:pt x="2749055" y="1492886"/>
                  </a:lnTo>
                  <a:lnTo>
                    <a:pt x="2761743" y="1497013"/>
                  </a:lnTo>
                  <a:lnTo>
                    <a:pt x="2773795" y="1501776"/>
                  </a:lnTo>
                  <a:lnTo>
                    <a:pt x="2785214" y="1507173"/>
                  </a:lnTo>
                  <a:lnTo>
                    <a:pt x="2795998" y="1512253"/>
                  </a:lnTo>
                  <a:lnTo>
                    <a:pt x="2805831" y="1517968"/>
                  </a:lnTo>
                  <a:lnTo>
                    <a:pt x="2815029" y="1524001"/>
                  </a:lnTo>
                  <a:lnTo>
                    <a:pt x="2823910" y="1530033"/>
                  </a:lnTo>
                  <a:lnTo>
                    <a:pt x="2831839" y="1536383"/>
                  </a:lnTo>
                  <a:lnTo>
                    <a:pt x="2838500" y="1543051"/>
                  </a:lnTo>
                  <a:lnTo>
                    <a:pt x="2844844" y="1550036"/>
                  </a:lnTo>
                  <a:lnTo>
                    <a:pt x="2850236" y="1557021"/>
                  </a:lnTo>
                  <a:lnTo>
                    <a:pt x="2854359" y="1564323"/>
                  </a:lnTo>
                  <a:lnTo>
                    <a:pt x="2856262" y="1568133"/>
                  </a:lnTo>
                  <a:lnTo>
                    <a:pt x="2857848" y="1571626"/>
                  </a:lnTo>
                  <a:lnTo>
                    <a:pt x="2859117" y="1575436"/>
                  </a:lnTo>
                  <a:lnTo>
                    <a:pt x="2860386" y="1579246"/>
                  </a:lnTo>
                  <a:lnTo>
                    <a:pt x="2861337" y="1583056"/>
                  </a:lnTo>
                  <a:lnTo>
                    <a:pt x="2861654" y="1586866"/>
                  </a:lnTo>
                  <a:lnTo>
                    <a:pt x="2861972" y="1590993"/>
                  </a:lnTo>
                  <a:lnTo>
                    <a:pt x="2862606" y="1594803"/>
                  </a:lnTo>
                  <a:lnTo>
                    <a:pt x="2861972" y="1598931"/>
                  </a:lnTo>
                  <a:lnTo>
                    <a:pt x="2861654" y="1603058"/>
                  </a:lnTo>
                  <a:lnTo>
                    <a:pt x="2861020" y="1607186"/>
                  </a:lnTo>
                  <a:lnTo>
                    <a:pt x="2860386" y="1611313"/>
                  </a:lnTo>
                  <a:lnTo>
                    <a:pt x="2858800" y="1615123"/>
                  </a:lnTo>
                  <a:lnTo>
                    <a:pt x="2857214" y="1619251"/>
                  </a:lnTo>
                  <a:lnTo>
                    <a:pt x="2855628" y="1622743"/>
                  </a:lnTo>
                  <a:lnTo>
                    <a:pt x="2853408" y="1626553"/>
                  </a:lnTo>
                  <a:lnTo>
                    <a:pt x="2851187" y="1630681"/>
                  </a:lnTo>
                  <a:lnTo>
                    <a:pt x="2848967" y="1634491"/>
                  </a:lnTo>
                  <a:lnTo>
                    <a:pt x="2842941" y="1641793"/>
                  </a:lnTo>
                  <a:lnTo>
                    <a:pt x="2836597" y="1648778"/>
                  </a:lnTo>
                  <a:lnTo>
                    <a:pt x="2828668" y="1655763"/>
                  </a:lnTo>
                  <a:lnTo>
                    <a:pt x="2820421" y="1662431"/>
                  </a:lnTo>
                  <a:lnTo>
                    <a:pt x="2810905" y="1668781"/>
                  </a:lnTo>
                  <a:lnTo>
                    <a:pt x="2800756" y="1674813"/>
                  </a:lnTo>
                  <a:lnTo>
                    <a:pt x="2789972" y="1680528"/>
                  </a:lnTo>
                  <a:lnTo>
                    <a:pt x="2778236" y="1685926"/>
                  </a:lnTo>
                  <a:lnTo>
                    <a:pt x="2765866" y="1691006"/>
                  </a:lnTo>
                  <a:lnTo>
                    <a:pt x="2752861" y="1695768"/>
                  </a:lnTo>
                  <a:lnTo>
                    <a:pt x="2739223" y="1700213"/>
                  </a:lnTo>
                  <a:lnTo>
                    <a:pt x="2869267" y="1786891"/>
                  </a:lnTo>
                  <a:lnTo>
                    <a:pt x="2862606" y="1797051"/>
                  </a:lnTo>
                  <a:lnTo>
                    <a:pt x="2723998" y="1704341"/>
                  </a:lnTo>
                  <a:lnTo>
                    <a:pt x="2707822" y="1708151"/>
                  </a:lnTo>
                  <a:lnTo>
                    <a:pt x="2690694" y="1711961"/>
                  </a:lnTo>
                  <a:lnTo>
                    <a:pt x="2673566" y="1715136"/>
                  </a:lnTo>
                  <a:lnTo>
                    <a:pt x="2655487" y="1717358"/>
                  </a:lnTo>
                  <a:lnTo>
                    <a:pt x="2637091" y="1719581"/>
                  </a:lnTo>
                  <a:lnTo>
                    <a:pt x="2618060" y="1720533"/>
                  </a:lnTo>
                  <a:lnTo>
                    <a:pt x="2598712" y="1721803"/>
                  </a:lnTo>
                  <a:lnTo>
                    <a:pt x="2579046" y="1721803"/>
                  </a:lnTo>
                  <a:lnTo>
                    <a:pt x="2563822" y="1721803"/>
                  </a:lnTo>
                  <a:lnTo>
                    <a:pt x="2549549" y="1721486"/>
                  </a:lnTo>
                  <a:lnTo>
                    <a:pt x="2534958" y="1720533"/>
                  </a:lnTo>
                  <a:lnTo>
                    <a:pt x="2521002" y="1719581"/>
                  </a:lnTo>
                  <a:lnTo>
                    <a:pt x="2507046" y="1717993"/>
                  </a:lnTo>
                  <a:lnTo>
                    <a:pt x="2493725" y="1716088"/>
                  </a:lnTo>
                  <a:lnTo>
                    <a:pt x="2480403" y="1714183"/>
                  </a:lnTo>
                  <a:lnTo>
                    <a:pt x="2467399" y="1711961"/>
                  </a:lnTo>
                  <a:lnTo>
                    <a:pt x="2455029" y="1709738"/>
                  </a:lnTo>
                  <a:lnTo>
                    <a:pt x="2442659" y="1706881"/>
                  </a:lnTo>
                  <a:lnTo>
                    <a:pt x="2430923" y="1703706"/>
                  </a:lnTo>
                  <a:lnTo>
                    <a:pt x="2419187" y="1700213"/>
                  </a:lnTo>
                  <a:lnTo>
                    <a:pt x="2408086" y="1697038"/>
                  </a:lnTo>
                  <a:lnTo>
                    <a:pt x="2397619" y="1693228"/>
                  </a:lnTo>
                  <a:lnTo>
                    <a:pt x="2387469" y="1689418"/>
                  </a:lnTo>
                  <a:lnTo>
                    <a:pt x="2377637" y="1684973"/>
                  </a:lnTo>
                  <a:lnTo>
                    <a:pt x="2368121" y="1680846"/>
                  </a:lnTo>
                  <a:lnTo>
                    <a:pt x="2359240" y="1676401"/>
                  </a:lnTo>
                  <a:lnTo>
                    <a:pt x="2350994" y="1671321"/>
                  </a:lnTo>
                  <a:lnTo>
                    <a:pt x="2343064" y="1666558"/>
                  </a:lnTo>
                  <a:lnTo>
                    <a:pt x="2335769" y="1661161"/>
                  </a:lnTo>
                  <a:lnTo>
                    <a:pt x="2329108" y="1656081"/>
                  </a:lnTo>
                  <a:lnTo>
                    <a:pt x="2322764" y="1650366"/>
                  </a:lnTo>
                  <a:lnTo>
                    <a:pt x="2317055" y="1644651"/>
                  </a:lnTo>
                  <a:lnTo>
                    <a:pt x="2312298" y="1638936"/>
                  </a:lnTo>
                  <a:lnTo>
                    <a:pt x="2307857" y="1632903"/>
                  </a:lnTo>
                  <a:lnTo>
                    <a:pt x="2304051" y="1627188"/>
                  </a:lnTo>
                  <a:lnTo>
                    <a:pt x="2300879" y="1620521"/>
                  </a:lnTo>
                  <a:lnTo>
                    <a:pt x="2298659" y="1614171"/>
                  </a:lnTo>
                  <a:lnTo>
                    <a:pt x="2296756" y="1607821"/>
                  </a:lnTo>
                  <a:lnTo>
                    <a:pt x="2295804" y="1601471"/>
                  </a:lnTo>
                  <a:lnTo>
                    <a:pt x="2295170" y="1594803"/>
                  </a:lnTo>
                  <a:lnTo>
                    <a:pt x="2295170" y="1590676"/>
                  </a:lnTo>
                  <a:lnTo>
                    <a:pt x="2296121" y="1585913"/>
                  </a:lnTo>
                  <a:lnTo>
                    <a:pt x="2296756" y="1581468"/>
                  </a:lnTo>
                  <a:lnTo>
                    <a:pt x="2298024" y="1577341"/>
                  </a:lnTo>
                  <a:lnTo>
                    <a:pt x="2299293" y="1573213"/>
                  </a:lnTo>
                  <a:lnTo>
                    <a:pt x="2300879" y="1568768"/>
                  </a:lnTo>
                  <a:lnTo>
                    <a:pt x="2302782" y="1564641"/>
                  </a:lnTo>
                  <a:lnTo>
                    <a:pt x="2305320" y="1560831"/>
                  </a:lnTo>
                  <a:lnTo>
                    <a:pt x="2307857" y="1556703"/>
                  </a:lnTo>
                  <a:lnTo>
                    <a:pt x="2310712" y="1552576"/>
                  </a:lnTo>
                  <a:lnTo>
                    <a:pt x="2313566" y="1548766"/>
                  </a:lnTo>
                  <a:lnTo>
                    <a:pt x="2317372" y="1544956"/>
                  </a:lnTo>
                  <a:lnTo>
                    <a:pt x="2320861" y="1541146"/>
                  </a:lnTo>
                  <a:lnTo>
                    <a:pt x="2324985" y="1537653"/>
                  </a:lnTo>
                  <a:lnTo>
                    <a:pt x="2333549" y="1530351"/>
                  </a:lnTo>
                  <a:lnTo>
                    <a:pt x="2343064" y="1523366"/>
                  </a:lnTo>
                  <a:lnTo>
                    <a:pt x="2353848" y="1517016"/>
                  </a:lnTo>
                  <a:lnTo>
                    <a:pt x="2365267" y="1510348"/>
                  </a:lnTo>
                  <a:lnTo>
                    <a:pt x="2377637" y="1504316"/>
                  </a:lnTo>
                  <a:lnTo>
                    <a:pt x="2390641" y="1499236"/>
                  </a:lnTo>
                  <a:lnTo>
                    <a:pt x="2404597" y="1493838"/>
                  </a:lnTo>
                  <a:lnTo>
                    <a:pt x="2419187" y="1489393"/>
                  </a:lnTo>
                  <a:lnTo>
                    <a:pt x="2434729" y="1484948"/>
                  </a:lnTo>
                  <a:lnTo>
                    <a:pt x="2421090" y="1301751"/>
                  </a:lnTo>
                  <a:lnTo>
                    <a:pt x="2390958" y="1273493"/>
                  </a:lnTo>
                  <a:lnTo>
                    <a:pt x="2399205" y="1264603"/>
                  </a:lnTo>
                  <a:lnTo>
                    <a:pt x="2419505" y="1283653"/>
                  </a:lnTo>
                  <a:lnTo>
                    <a:pt x="2407769" y="1124268"/>
                  </a:lnTo>
                  <a:lnTo>
                    <a:pt x="2401742" y="1115378"/>
                  </a:lnTo>
                  <a:lnTo>
                    <a:pt x="2396350" y="1106171"/>
                  </a:lnTo>
                  <a:lnTo>
                    <a:pt x="2391910" y="1097281"/>
                  </a:lnTo>
                  <a:lnTo>
                    <a:pt x="2390007" y="1092201"/>
                  </a:lnTo>
                  <a:lnTo>
                    <a:pt x="2388104" y="1087756"/>
                  </a:lnTo>
                  <a:lnTo>
                    <a:pt x="2387787" y="1083946"/>
                  </a:lnTo>
                  <a:lnTo>
                    <a:pt x="2382712" y="1029971"/>
                  </a:lnTo>
                  <a:lnTo>
                    <a:pt x="2377320" y="970916"/>
                  </a:lnTo>
                  <a:lnTo>
                    <a:pt x="2371293" y="897573"/>
                  </a:lnTo>
                  <a:lnTo>
                    <a:pt x="2359240" y="716280"/>
                  </a:lnTo>
                  <a:lnTo>
                    <a:pt x="2354165" y="712153"/>
                  </a:lnTo>
                  <a:lnTo>
                    <a:pt x="2349090" y="707073"/>
                  </a:lnTo>
                  <a:lnTo>
                    <a:pt x="2348773" y="707073"/>
                  </a:lnTo>
                  <a:lnTo>
                    <a:pt x="2348773" y="707390"/>
                  </a:lnTo>
                  <a:lnTo>
                    <a:pt x="2347822" y="709295"/>
                  </a:lnTo>
                  <a:lnTo>
                    <a:pt x="2347505" y="713105"/>
                  </a:lnTo>
                  <a:lnTo>
                    <a:pt x="2347187" y="718503"/>
                  </a:lnTo>
                  <a:lnTo>
                    <a:pt x="2347187" y="733743"/>
                  </a:lnTo>
                  <a:lnTo>
                    <a:pt x="2347187" y="754063"/>
                  </a:lnTo>
                  <a:lnTo>
                    <a:pt x="2348773" y="806133"/>
                  </a:lnTo>
                  <a:lnTo>
                    <a:pt x="2350994" y="868363"/>
                  </a:lnTo>
                  <a:lnTo>
                    <a:pt x="2353848" y="932498"/>
                  </a:lnTo>
                  <a:lnTo>
                    <a:pt x="2357020" y="993141"/>
                  </a:lnTo>
                  <a:lnTo>
                    <a:pt x="2359875" y="1041718"/>
                  </a:lnTo>
                  <a:lnTo>
                    <a:pt x="2362095" y="1072198"/>
                  </a:lnTo>
                  <a:lnTo>
                    <a:pt x="2348139" y="1072516"/>
                  </a:lnTo>
                  <a:lnTo>
                    <a:pt x="2339258" y="1072198"/>
                  </a:lnTo>
                  <a:lnTo>
                    <a:pt x="2329108" y="1071246"/>
                  </a:lnTo>
                  <a:lnTo>
                    <a:pt x="2323716" y="1070611"/>
                  </a:lnTo>
                  <a:lnTo>
                    <a:pt x="2318641" y="1069658"/>
                  </a:lnTo>
                  <a:lnTo>
                    <a:pt x="2312932" y="1068706"/>
                  </a:lnTo>
                  <a:lnTo>
                    <a:pt x="2307223" y="1067118"/>
                  </a:lnTo>
                  <a:lnTo>
                    <a:pt x="2302148" y="1065213"/>
                  </a:lnTo>
                  <a:lnTo>
                    <a:pt x="2296438" y="1062991"/>
                  </a:lnTo>
                  <a:lnTo>
                    <a:pt x="2290729" y="1060451"/>
                  </a:lnTo>
                  <a:lnTo>
                    <a:pt x="2285654" y="1057276"/>
                  </a:lnTo>
                  <a:lnTo>
                    <a:pt x="2282800" y="1041718"/>
                  </a:lnTo>
                  <a:lnTo>
                    <a:pt x="2280262" y="1020446"/>
                  </a:lnTo>
                  <a:lnTo>
                    <a:pt x="2277408" y="995681"/>
                  </a:lnTo>
                  <a:lnTo>
                    <a:pt x="2274553" y="967423"/>
                  </a:lnTo>
                  <a:lnTo>
                    <a:pt x="2272018" y="936626"/>
                  </a:lnTo>
                  <a:lnTo>
                    <a:pt x="2269478" y="904241"/>
                  </a:lnTo>
                  <a:lnTo>
                    <a:pt x="2264403" y="836930"/>
                  </a:lnTo>
                  <a:lnTo>
                    <a:pt x="2260597" y="771525"/>
                  </a:lnTo>
                  <a:lnTo>
                    <a:pt x="2259328" y="741680"/>
                  </a:lnTo>
                  <a:lnTo>
                    <a:pt x="2258060" y="714058"/>
                  </a:lnTo>
                  <a:lnTo>
                    <a:pt x="2257425" y="689928"/>
                  </a:lnTo>
                  <a:lnTo>
                    <a:pt x="2257425" y="670560"/>
                  </a:lnTo>
                  <a:lnTo>
                    <a:pt x="2257425" y="655955"/>
                  </a:lnTo>
                  <a:lnTo>
                    <a:pt x="2257742" y="650875"/>
                  </a:lnTo>
                  <a:lnTo>
                    <a:pt x="2258377" y="647065"/>
                  </a:lnTo>
                  <a:lnTo>
                    <a:pt x="2259011" y="641033"/>
                  </a:lnTo>
                  <a:lnTo>
                    <a:pt x="2260280" y="635635"/>
                  </a:lnTo>
                  <a:lnTo>
                    <a:pt x="2262183" y="629920"/>
                  </a:lnTo>
                  <a:lnTo>
                    <a:pt x="2264403" y="624205"/>
                  </a:lnTo>
                  <a:lnTo>
                    <a:pt x="2267575" y="619125"/>
                  </a:lnTo>
                  <a:lnTo>
                    <a:pt x="2271381" y="614045"/>
                  </a:lnTo>
                  <a:lnTo>
                    <a:pt x="2275505" y="609283"/>
                  </a:lnTo>
                  <a:lnTo>
                    <a:pt x="2279945" y="604203"/>
                  </a:lnTo>
                  <a:lnTo>
                    <a:pt x="2284703" y="599758"/>
                  </a:lnTo>
                  <a:lnTo>
                    <a:pt x="2290412" y="595313"/>
                  </a:lnTo>
                  <a:lnTo>
                    <a:pt x="2296121" y="591185"/>
                  </a:lnTo>
                  <a:lnTo>
                    <a:pt x="2302465" y="587058"/>
                  </a:lnTo>
                  <a:lnTo>
                    <a:pt x="2309126" y="583248"/>
                  </a:lnTo>
                  <a:lnTo>
                    <a:pt x="2316104" y="579438"/>
                  </a:lnTo>
                  <a:lnTo>
                    <a:pt x="2323399" y="575628"/>
                  </a:lnTo>
                  <a:lnTo>
                    <a:pt x="2331011" y="572453"/>
                  </a:lnTo>
                  <a:lnTo>
                    <a:pt x="2338941" y="568960"/>
                  </a:lnTo>
                  <a:lnTo>
                    <a:pt x="2347187" y="566103"/>
                  </a:lnTo>
                  <a:lnTo>
                    <a:pt x="2363681" y="560070"/>
                  </a:lnTo>
                  <a:lnTo>
                    <a:pt x="2381443" y="554673"/>
                  </a:lnTo>
                  <a:lnTo>
                    <a:pt x="2399205" y="550228"/>
                  </a:lnTo>
                  <a:lnTo>
                    <a:pt x="2417284" y="546100"/>
                  </a:lnTo>
                  <a:lnTo>
                    <a:pt x="2435681" y="542290"/>
                  </a:lnTo>
                  <a:lnTo>
                    <a:pt x="2453760" y="539115"/>
                  </a:lnTo>
                  <a:lnTo>
                    <a:pt x="2471522" y="536575"/>
                  </a:lnTo>
                  <a:lnTo>
                    <a:pt x="2475646" y="536258"/>
                  </a:lnTo>
                  <a:lnTo>
                    <a:pt x="2479769" y="536258"/>
                  </a:lnTo>
                  <a:lnTo>
                    <a:pt x="2537813" y="750888"/>
                  </a:lnTo>
                  <a:lnTo>
                    <a:pt x="2539082" y="742315"/>
                  </a:lnTo>
                  <a:lnTo>
                    <a:pt x="2559064" y="595313"/>
                  </a:lnTo>
                  <a:lnTo>
                    <a:pt x="2553355" y="580708"/>
                  </a:lnTo>
                  <a:lnTo>
                    <a:pt x="2564773" y="561340"/>
                  </a:lnTo>
                  <a:lnTo>
                    <a:pt x="2590148" y="561340"/>
                  </a:lnTo>
                  <a:lnTo>
                    <a:pt x="2600615" y="580708"/>
                  </a:lnTo>
                  <a:lnTo>
                    <a:pt x="2595857" y="597853"/>
                  </a:lnTo>
                  <a:lnTo>
                    <a:pt x="2613619" y="753110"/>
                  </a:lnTo>
                  <a:lnTo>
                    <a:pt x="2661196" y="542925"/>
                  </a:lnTo>
                  <a:lnTo>
                    <a:pt x="2666271" y="540703"/>
                  </a:lnTo>
                  <a:lnTo>
                    <a:pt x="2670712" y="538480"/>
                  </a:lnTo>
                  <a:lnTo>
                    <a:pt x="2673249" y="536893"/>
                  </a:lnTo>
                  <a:lnTo>
                    <a:pt x="2673566" y="536575"/>
                  </a:lnTo>
                  <a:lnTo>
                    <a:pt x="2682130" y="535623"/>
                  </a:lnTo>
                  <a:lnTo>
                    <a:pt x="2691328" y="534988"/>
                  </a:lnTo>
                  <a:close/>
                  <a:moveTo>
                    <a:pt x="1954213" y="512763"/>
                  </a:moveTo>
                  <a:lnTo>
                    <a:pt x="1953574" y="518429"/>
                  </a:lnTo>
                  <a:lnTo>
                    <a:pt x="1952294" y="524094"/>
                  </a:lnTo>
                  <a:lnTo>
                    <a:pt x="1951015" y="530705"/>
                  </a:lnTo>
                  <a:lnTo>
                    <a:pt x="1948775" y="537629"/>
                  </a:lnTo>
                  <a:lnTo>
                    <a:pt x="1947176" y="540462"/>
                  </a:lnTo>
                  <a:lnTo>
                    <a:pt x="1945577" y="542981"/>
                  </a:lnTo>
                  <a:lnTo>
                    <a:pt x="1943657" y="545813"/>
                  </a:lnTo>
                  <a:lnTo>
                    <a:pt x="1941418" y="547387"/>
                  </a:lnTo>
                  <a:lnTo>
                    <a:pt x="1939179" y="548961"/>
                  </a:lnTo>
                  <a:lnTo>
                    <a:pt x="1936620" y="549276"/>
                  </a:lnTo>
                  <a:lnTo>
                    <a:pt x="1933421" y="549276"/>
                  </a:lnTo>
                  <a:lnTo>
                    <a:pt x="1930863" y="548961"/>
                  </a:lnTo>
                  <a:lnTo>
                    <a:pt x="1928943" y="548332"/>
                  </a:lnTo>
                  <a:lnTo>
                    <a:pt x="1927024" y="547073"/>
                  </a:lnTo>
                  <a:lnTo>
                    <a:pt x="1925745" y="545184"/>
                  </a:lnTo>
                  <a:lnTo>
                    <a:pt x="1925105" y="543295"/>
                  </a:lnTo>
                  <a:lnTo>
                    <a:pt x="1924785" y="541092"/>
                  </a:lnTo>
                  <a:lnTo>
                    <a:pt x="1924785" y="538574"/>
                  </a:lnTo>
                  <a:lnTo>
                    <a:pt x="1924465" y="536056"/>
                  </a:lnTo>
                  <a:lnTo>
                    <a:pt x="1924145" y="534482"/>
                  </a:lnTo>
                  <a:lnTo>
                    <a:pt x="1923186" y="533223"/>
                  </a:lnTo>
                  <a:lnTo>
                    <a:pt x="1922546" y="532908"/>
                  </a:lnTo>
                  <a:lnTo>
                    <a:pt x="1921266" y="532908"/>
                  </a:lnTo>
                  <a:lnTo>
                    <a:pt x="1920627" y="533852"/>
                  </a:lnTo>
                  <a:lnTo>
                    <a:pt x="1920307" y="534797"/>
                  </a:lnTo>
                  <a:lnTo>
                    <a:pt x="1920307" y="536685"/>
                  </a:lnTo>
                  <a:lnTo>
                    <a:pt x="1919987" y="538889"/>
                  </a:lnTo>
                  <a:lnTo>
                    <a:pt x="1918707" y="541721"/>
                  </a:lnTo>
                  <a:lnTo>
                    <a:pt x="1917108" y="544240"/>
                  </a:lnTo>
                  <a:lnTo>
                    <a:pt x="1915189" y="546443"/>
                  </a:lnTo>
                  <a:lnTo>
                    <a:pt x="1913909" y="548017"/>
                  </a:lnTo>
                  <a:lnTo>
                    <a:pt x="1912950" y="548332"/>
                  </a:lnTo>
                  <a:lnTo>
                    <a:pt x="1912310" y="548332"/>
                  </a:lnTo>
                  <a:lnTo>
                    <a:pt x="1911990" y="548332"/>
                  </a:lnTo>
                  <a:lnTo>
                    <a:pt x="1911350" y="547387"/>
                  </a:lnTo>
                  <a:lnTo>
                    <a:pt x="1911350" y="546443"/>
                  </a:lnTo>
                  <a:lnTo>
                    <a:pt x="1911350" y="544554"/>
                  </a:lnTo>
                  <a:lnTo>
                    <a:pt x="1912630" y="536370"/>
                  </a:lnTo>
                  <a:lnTo>
                    <a:pt x="1913269" y="532278"/>
                  </a:lnTo>
                  <a:lnTo>
                    <a:pt x="1914229" y="528186"/>
                  </a:lnTo>
                  <a:lnTo>
                    <a:pt x="1915189" y="524409"/>
                  </a:lnTo>
                  <a:lnTo>
                    <a:pt x="1916788" y="521891"/>
                  </a:lnTo>
                  <a:lnTo>
                    <a:pt x="1917428" y="520632"/>
                  </a:lnTo>
                  <a:lnTo>
                    <a:pt x="1918387" y="520003"/>
                  </a:lnTo>
                  <a:lnTo>
                    <a:pt x="1919347" y="519058"/>
                  </a:lnTo>
                  <a:lnTo>
                    <a:pt x="1920627" y="518743"/>
                  </a:lnTo>
                  <a:lnTo>
                    <a:pt x="1954213" y="512763"/>
                  </a:lnTo>
                  <a:close/>
                  <a:moveTo>
                    <a:pt x="1636712" y="512763"/>
                  </a:moveTo>
                  <a:lnTo>
                    <a:pt x="1670299" y="519003"/>
                  </a:lnTo>
                  <a:lnTo>
                    <a:pt x="1671578" y="519332"/>
                  </a:lnTo>
                  <a:lnTo>
                    <a:pt x="1672218" y="519660"/>
                  </a:lnTo>
                  <a:lnTo>
                    <a:pt x="1673498" y="520974"/>
                  </a:lnTo>
                  <a:lnTo>
                    <a:pt x="1674137" y="521959"/>
                  </a:lnTo>
                  <a:lnTo>
                    <a:pt x="1675737" y="524587"/>
                  </a:lnTo>
                  <a:lnTo>
                    <a:pt x="1676696" y="528528"/>
                  </a:lnTo>
                  <a:lnTo>
                    <a:pt x="1677656" y="532470"/>
                  </a:lnTo>
                  <a:lnTo>
                    <a:pt x="1678296" y="537068"/>
                  </a:lnTo>
                  <a:lnTo>
                    <a:pt x="1679575" y="545608"/>
                  </a:lnTo>
                  <a:lnTo>
                    <a:pt x="1679575" y="547578"/>
                  </a:lnTo>
                  <a:lnTo>
                    <a:pt x="1679575" y="548892"/>
                  </a:lnTo>
                  <a:lnTo>
                    <a:pt x="1679255" y="549549"/>
                  </a:lnTo>
                  <a:lnTo>
                    <a:pt x="1678616" y="549549"/>
                  </a:lnTo>
                  <a:lnTo>
                    <a:pt x="1677976" y="549549"/>
                  </a:lnTo>
                  <a:lnTo>
                    <a:pt x="1677336" y="549221"/>
                  </a:lnTo>
                  <a:lnTo>
                    <a:pt x="1675737" y="547578"/>
                  </a:lnTo>
                  <a:lnTo>
                    <a:pt x="1673818" y="545279"/>
                  </a:lnTo>
                  <a:lnTo>
                    <a:pt x="1672218" y="542323"/>
                  </a:lnTo>
                  <a:lnTo>
                    <a:pt x="1671259" y="539367"/>
                  </a:lnTo>
                  <a:lnTo>
                    <a:pt x="1670939" y="537725"/>
                  </a:lnTo>
                  <a:lnTo>
                    <a:pt x="1670939" y="535754"/>
                  </a:lnTo>
                  <a:lnTo>
                    <a:pt x="1670299" y="534440"/>
                  </a:lnTo>
                  <a:lnTo>
                    <a:pt x="1669659" y="533784"/>
                  </a:lnTo>
                  <a:lnTo>
                    <a:pt x="1668380" y="533784"/>
                  </a:lnTo>
                  <a:lnTo>
                    <a:pt x="1667740" y="534112"/>
                  </a:lnTo>
                  <a:lnTo>
                    <a:pt x="1667100" y="535097"/>
                  </a:lnTo>
                  <a:lnTo>
                    <a:pt x="1666780" y="536740"/>
                  </a:lnTo>
                  <a:lnTo>
                    <a:pt x="1666141" y="539367"/>
                  </a:lnTo>
                  <a:lnTo>
                    <a:pt x="1666141" y="542323"/>
                  </a:lnTo>
                  <a:lnTo>
                    <a:pt x="1665821" y="544622"/>
                  </a:lnTo>
                  <a:lnTo>
                    <a:pt x="1665181" y="546593"/>
                  </a:lnTo>
                  <a:lnTo>
                    <a:pt x="1663901" y="548564"/>
                  </a:lnTo>
                  <a:lnTo>
                    <a:pt x="1661982" y="549549"/>
                  </a:lnTo>
                  <a:lnTo>
                    <a:pt x="1660063" y="550534"/>
                  </a:lnTo>
                  <a:lnTo>
                    <a:pt x="1657504" y="550863"/>
                  </a:lnTo>
                  <a:lnTo>
                    <a:pt x="1654625" y="550863"/>
                  </a:lnTo>
                  <a:lnTo>
                    <a:pt x="1651746" y="549878"/>
                  </a:lnTo>
                  <a:lnTo>
                    <a:pt x="1649507" y="548892"/>
                  </a:lnTo>
                  <a:lnTo>
                    <a:pt x="1647268" y="546921"/>
                  </a:lnTo>
                  <a:lnTo>
                    <a:pt x="1645349" y="544294"/>
                  </a:lnTo>
                  <a:lnTo>
                    <a:pt x="1643749" y="541338"/>
                  </a:lnTo>
                  <a:lnTo>
                    <a:pt x="1642470" y="538053"/>
                  </a:lnTo>
                  <a:lnTo>
                    <a:pt x="1640231" y="531484"/>
                  </a:lnTo>
                  <a:lnTo>
                    <a:pt x="1638631" y="524259"/>
                  </a:lnTo>
                  <a:lnTo>
                    <a:pt x="1637352" y="518018"/>
                  </a:lnTo>
                  <a:lnTo>
                    <a:pt x="1636712" y="512763"/>
                  </a:lnTo>
                  <a:close/>
                  <a:moveTo>
                    <a:pt x="358458" y="427038"/>
                  </a:moveTo>
                  <a:lnTo>
                    <a:pt x="365125" y="427038"/>
                  </a:lnTo>
                  <a:lnTo>
                    <a:pt x="371475" y="427356"/>
                  </a:lnTo>
                  <a:lnTo>
                    <a:pt x="377825" y="427992"/>
                  </a:lnTo>
                  <a:lnTo>
                    <a:pt x="384493" y="429263"/>
                  </a:lnTo>
                  <a:lnTo>
                    <a:pt x="390843" y="430853"/>
                  </a:lnTo>
                  <a:lnTo>
                    <a:pt x="397193" y="432125"/>
                  </a:lnTo>
                  <a:lnTo>
                    <a:pt x="403860" y="434033"/>
                  </a:lnTo>
                  <a:lnTo>
                    <a:pt x="410210" y="435940"/>
                  </a:lnTo>
                  <a:lnTo>
                    <a:pt x="422593" y="441027"/>
                  </a:lnTo>
                  <a:lnTo>
                    <a:pt x="434658" y="446114"/>
                  </a:lnTo>
                  <a:lnTo>
                    <a:pt x="445770" y="451837"/>
                  </a:lnTo>
                  <a:lnTo>
                    <a:pt x="456883" y="457878"/>
                  </a:lnTo>
                  <a:lnTo>
                    <a:pt x="466408" y="463919"/>
                  </a:lnTo>
                  <a:lnTo>
                    <a:pt x="475298" y="469960"/>
                  </a:lnTo>
                  <a:lnTo>
                    <a:pt x="482918" y="475365"/>
                  </a:lnTo>
                  <a:lnTo>
                    <a:pt x="489585" y="480770"/>
                  </a:lnTo>
                  <a:lnTo>
                    <a:pt x="494348" y="485539"/>
                  </a:lnTo>
                  <a:lnTo>
                    <a:pt x="497840" y="489355"/>
                  </a:lnTo>
                  <a:lnTo>
                    <a:pt x="498475" y="491262"/>
                  </a:lnTo>
                  <a:lnTo>
                    <a:pt x="499110" y="492534"/>
                  </a:lnTo>
                  <a:lnTo>
                    <a:pt x="499745" y="495396"/>
                  </a:lnTo>
                  <a:lnTo>
                    <a:pt x="499745" y="499211"/>
                  </a:lnTo>
                  <a:lnTo>
                    <a:pt x="499745" y="510021"/>
                  </a:lnTo>
                  <a:lnTo>
                    <a:pt x="499110" y="525282"/>
                  </a:lnTo>
                  <a:lnTo>
                    <a:pt x="498158" y="543405"/>
                  </a:lnTo>
                  <a:lnTo>
                    <a:pt x="494983" y="587281"/>
                  </a:lnTo>
                  <a:lnTo>
                    <a:pt x="490855" y="637198"/>
                  </a:lnTo>
                  <a:lnTo>
                    <a:pt x="486093" y="688705"/>
                  </a:lnTo>
                  <a:lnTo>
                    <a:pt x="481013" y="736397"/>
                  </a:lnTo>
                  <a:lnTo>
                    <a:pt x="476250" y="776457"/>
                  </a:lnTo>
                  <a:lnTo>
                    <a:pt x="474028" y="792037"/>
                  </a:lnTo>
                  <a:lnTo>
                    <a:pt x="472123" y="803800"/>
                  </a:lnTo>
                  <a:lnTo>
                    <a:pt x="464503" y="806344"/>
                  </a:lnTo>
                  <a:lnTo>
                    <a:pt x="457835" y="808888"/>
                  </a:lnTo>
                  <a:lnTo>
                    <a:pt x="451168" y="810477"/>
                  </a:lnTo>
                  <a:lnTo>
                    <a:pt x="444818" y="812067"/>
                  </a:lnTo>
                  <a:lnTo>
                    <a:pt x="439103" y="813021"/>
                  </a:lnTo>
                  <a:lnTo>
                    <a:pt x="433705" y="813339"/>
                  </a:lnTo>
                  <a:lnTo>
                    <a:pt x="429260" y="813021"/>
                  </a:lnTo>
                  <a:lnTo>
                    <a:pt x="425450" y="811749"/>
                  </a:lnTo>
                  <a:lnTo>
                    <a:pt x="425768" y="802847"/>
                  </a:lnTo>
                  <a:lnTo>
                    <a:pt x="426720" y="789811"/>
                  </a:lnTo>
                  <a:lnTo>
                    <a:pt x="428308" y="754519"/>
                  </a:lnTo>
                  <a:lnTo>
                    <a:pt x="429260" y="710961"/>
                  </a:lnTo>
                  <a:lnTo>
                    <a:pt x="429895" y="664541"/>
                  </a:lnTo>
                  <a:lnTo>
                    <a:pt x="429895" y="619711"/>
                  </a:lnTo>
                  <a:lnTo>
                    <a:pt x="429578" y="582512"/>
                  </a:lnTo>
                  <a:lnTo>
                    <a:pt x="429260" y="568205"/>
                  </a:lnTo>
                  <a:lnTo>
                    <a:pt x="428625" y="557712"/>
                  </a:lnTo>
                  <a:lnTo>
                    <a:pt x="428308" y="554215"/>
                  </a:lnTo>
                  <a:lnTo>
                    <a:pt x="427673" y="551672"/>
                  </a:lnTo>
                  <a:lnTo>
                    <a:pt x="427038" y="550400"/>
                  </a:lnTo>
                  <a:lnTo>
                    <a:pt x="426720" y="550400"/>
                  </a:lnTo>
                  <a:lnTo>
                    <a:pt x="426403" y="550400"/>
                  </a:lnTo>
                  <a:lnTo>
                    <a:pt x="422910" y="555487"/>
                  </a:lnTo>
                  <a:lnTo>
                    <a:pt x="419100" y="560256"/>
                  </a:lnTo>
                  <a:lnTo>
                    <a:pt x="418465" y="561846"/>
                  </a:lnTo>
                  <a:lnTo>
                    <a:pt x="406718" y="733217"/>
                  </a:lnTo>
                  <a:lnTo>
                    <a:pt x="401003" y="796806"/>
                  </a:lnTo>
                  <a:lnTo>
                    <a:pt x="398463" y="821605"/>
                  </a:lnTo>
                  <a:lnTo>
                    <a:pt x="398463" y="823831"/>
                  </a:lnTo>
                  <a:lnTo>
                    <a:pt x="395288" y="831779"/>
                  </a:lnTo>
                  <a:lnTo>
                    <a:pt x="392113" y="839728"/>
                  </a:lnTo>
                  <a:lnTo>
                    <a:pt x="387985" y="847041"/>
                  </a:lnTo>
                  <a:lnTo>
                    <a:pt x="382905" y="854353"/>
                  </a:lnTo>
                  <a:lnTo>
                    <a:pt x="365443" y="1090267"/>
                  </a:lnTo>
                  <a:lnTo>
                    <a:pt x="378778" y="1093447"/>
                  </a:lnTo>
                  <a:lnTo>
                    <a:pt x="391160" y="1096944"/>
                  </a:lnTo>
                  <a:lnTo>
                    <a:pt x="403860" y="1100441"/>
                  </a:lnTo>
                  <a:lnTo>
                    <a:pt x="414973" y="1104575"/>
                  </a:lnTo>
                  <a:lnTo>
                    <a:pt x="425450" y="1109344"/>
                  </a:lnTo>
                  <a:lnTo>
                    <a:pt x="435293" y="1114113"/>
                  </a:lnTo>
                  <a:lnTo>
                    <a:pt x="444818" y="1119518"/>
                  </a:lnTo>
                  <a:lnTo>
                    <a:pt x="453073" y="1124923"/>
                  </a:lnTo>
                  <a:lnTo>
                    <a:pt x="450215" y="1114749"/>
                  </a:lnTo>
                  <a:lnTo>
                    <a:pt x="538480" y="1093447"/>
                  </a:lnTo>
                  <a:lnTo>
                    <a:pt x="541338" y="1105211"/>
                  </a:lnTo>
                  <a:lnTo>
                    <a:pt x="454343" y="1126513"/>
                  </a:lnTo>
                  <a:lnTo>
                    <a:pt x="461645" y="1132236"/>
                  </a:lnTo>
                  <a:lnTo>
                    <a:pt x="467678" y="1137959"/>
                  </a:lnTo>
                  <a:lnTo>
                    <a:pt x="472758" y="1144000"/>
                  </a:lnTo>
                  <a:lnTo>
                    <a:pt x="476885" y="1150358"/>
                  </a:lnTo>
                  <a:lnTo>
                    <a:pt x="478790" y="1153538"/>
                  </a:lnTo>
                  <a:lnTo>
                    <a:pt x="480378" y="1156717"/>
                  </a:lnTo>
                  <a:lnTo>
                    <a:pt x="481965" y="1159897"/>
                  </a:lnTo>
                  <a:lnTo>
                    <a:pt x="482918" y="1163394"/>
                  </a:lnTo>
                  <a:lnTo>
                    <a:pt x="483870" y="1166891"/>
                  </a:lnTo>
                  <a:lnTo>
                    <a:pt x="484505" y="1170707"/>
                  </a:lnTo>
                  <a:lnTo>
                    <a:pt x="484823" y="1173886"/>
                  </a:lnTo>
                  <a:lnTo>
                    <a:pt x="484823" y="1177384"/>
                  </a:lnTo>
                  <a:lnTo>
                    <a:pt x="484823" y="1182789"/>
                  </a:lnTo>
                  <a:lnTo>
                    <a:pt x="484188" y="1187558"/>
                  </a:lnTo>
                  <a:lnTo>
                    <a:pt x="482600" y="1192327"/>
                  </a:lnTo>
                  <a:lnTo>
                    <a:pt x="480695" y="1197414"/>
                  </a:lnTo>
                  <a:lnTo>
                    <a:pt x="478790" y="1201865"/>
                  </a:lnTo>
                  <a:lnTo>
                    <a:pt x="475933" y="1206634"/>
                  </a:lnTo>
                  <a:lnTo>
                    <a:pt x="472758" y="1211404"/>
                  </a:lnTo>
                  <a:lnTo>
                    <a:pt x="469265" y="1215537"/>
                  </a:lnTo>
                  <a:lnTo>
                    <a:pt x="465138" y="1219988"/>
                  </a:lnTo>
                  <a:lnTo>
                    <a:pt x="460375" y="1224121"/>
                  </a:lnTo>
                  <a:lnTo>
                    <a:pt x="455613" y="1227937"/>
                  </a:lnTo>
                  <a:lnTo>
                    <a:pt x="450215" y="1232070"/>
                  </a:lnTo>
                  <a:lnTo>
                    <a:pt x="444818" y="1235249"/>
                  </a:lnTo>
                  <a:lnTo>
                    <a:pt x="438785" y="1239065"/>
                  </a:lnTo>
                  <a:lnTo>
                    <a:pt x="432435" y="1242562"/>
                  </a:lnTo>
                  <a:lnTo>
                    <a:pt x="425450" y="1245741"/>
                  </a:lnTo>
                  <a:lnTo>
                    <a:pt x="418465" y="1248921"/>
                  </a:lnTo>
                  <a:lnTo>
                    <a:pt x="410845" y="1251782"/>
                  </a:lnTo>
                  <a:lnTo>
                    <a:pt x="402908" y="1254644"/>
                  </a:lnTo>
                  <a:lnTo>
                    <a:pt x="394970" y="1257187"/>
                  </a:lnTo>
                  <a:lnTo>
                    <a:pt x="386398" y="1259731"/>
                  </a:lnTo>
                  <a:lnTo>
                    <a:pt x="377825" y="1261956"/>
                  </a:lnTo>
                  <a:lnTo>
                    <a:pt x="368618" y="1263864"/>
                  </a:lnTo>
                  <a:lnTo>
                    <a:pt x="359410" y="1265772"/>
                  </a:lnTo>
                  <a:lnTo>
                    <a:pt x="349885" y="1267679"/>
                  </a:lnTo>
                  <a:lnTo>
                    <a:pt x="340043" y="1269269"/>
                  </a:lnTo>
                  <a:lnTo>
                    <a:pt x="329883" y="1270223"/>
                  </a:lnTo>
                  <a:lnTo>
                    <a:pt x="319723" y="1271495"/>
                  </a:lnTo>
                  <a:lnTo>
                    <a:pt x="309245" y="1272131"/>
                  </a:lnTo>
                  <a:lnTo>
                    <a:pt x="298768" y="1272767"/>
                  </a:lnTo>
                  <a:lnTo>
                    <a:pt x="287973" y="1273085"/>
                  </a:lnTo>
                  <a:lnTo>
                    <a:pt x="276860" y="1273402"/>
                  </a:lnTo>
                  <a:lnTo>
                    <a:pt x="273685" y="1273085"/>
                  </a:lnTo>
                  <a:lnTo>
                    <a:pt x="313055" y="1331268"/>
                  </a:lnTo>
                  <a:lnTo>
                    <a:pt x="302895" y="1338263"/>
                  </a:lnTo>
                  <a:lnTo>
                    <a:pt x="259080" y="1273085"/>
                  </a:lnTo>
                  <a:lnTo>
                    <a:pt x="244157" y="1272131"/>
                  </a:lnTo>
                  <a:lnTo>
                    <a:pt x="230505" y="1271177"/>
                  </a:lnTo>
                  <a:lnTo>
                    <a:pt x="216852" y="1269587"/>
                  </a:lnTo>
                  <a:lnTo>
                    <a:pt x="203835" y="1267362"/>
                  </a:lnTo>
                  <a:lnTo>
                    <a:pt x="190817" y="1265136"/>
                  </a:lnTo>
                  <a:lnTo>
                    <a:pt x="178435" y="1262592"/>
                  </a:lnTo>
                  <a:lnTo>
                    <a:pt x="166687" y="1259413"/>
                  </a:lnTo>
                  <a:lnTo>
                    <a:pt x="155575" y="1255916"/>
                  </a:lnTo>
                  <a:lnTo>
                    <a:pt x="144780" y="1252736"/>
                  </a:lnTo>
                  <a:lnTo>
                    <a:pt x="134937" y="1248603"/>
                  </a:lnTo>
                  <a:lnTo>
                    <a:pt x="125095" y="1244470"/>
                  </a:lnTo>
                  <a:lnTo>
                    <a:pt x="116522" y="1239383"/>
                  </a:lnTo>
                  <a:lnTo>
                    <a:pt x="108267" y="1234931"/>
                  </a:lnTo>
                  <a:lnTo>
                    <a:pt x="100647" y="1229844"/>
                  </a:lnTo>
                  <a:lnTo>
                    <a:pt x="93980" y="1224439"/>
                  </a:lnTo>
                  <a:lnTo>
                    <a:pt x="87947" y="1218716"/>
                  </a:lnTo>
                  <a:lnTo>
                    <a:pt x="2857" y="1238747"/>
                  </a:lnTo>
                  <a:lnTo>
                    <a:pt x="0" y="1226983"/>
                  </a:lnTo>
                  <a:lnTo>
                    <a:pt x="79375" y="1208224"/>
                  </a:lnTo>
                  <a:lnTo>
                    <a:pt x="76835" y="1204727"/>
                  </a:lnTo>
                  <a:lnTo>
                    <a:pt x="74612" y="1201229"/>
                  </a:lnTo>
                  <a:lnTo>
                    <a:pt x="72707" y="1197414"/>
                  </a:lnTo>
                  <a:lnTo>
                    <a:pt x="71437" y="1193599"/>
                  </a:lnTo>
                  <a:lnTo>
                    <a:pt x="70167" y="1189465"/>
                  </a:lnTo>
                  <a:lnTo>
                    <a:pt x="69532" y="1185650"/>
                  </a:lnTo>
                  <a:lnTo>
                    <a:pt x="69215" y="1181517"/>
                  </a:lnTo>
                  <a:lnTo>
                    <a:pt x="68580" y="1177384"/>
                  </a:lnTo>
                  <a:lnTo>
                    <a:pt x="69215" y="1171661"/>
                  </a:lnTo>
                  <a:lnTo>
                    <a:pt x="70167" y="1166574"/>
                  </a:lnTo>
                  <a:lnTo>
                    <a:pt x="71755" y="1161169"/>
                  </a:lnTo>
                  <a:lnTo>
                    <a:pt x="73977" y="1155763"/>
                  </a:lnTo>
                  <a:lnTo>
                    <a:pt x="76517" y="1150676"/>
                  </a:lnTo>
                  <a:lnTo>
                    <a:pt x="80010" y="1145589"/>
                  </a:lnTo>
                  <a:lnTo>
                    <a:pt x="83820" y="1140820"/>
                  </a:lnTo>
                  <a:lnTo>
                    <a:pt x="88265" y="1136051"/>
                  </a:lnTo>
                  <a:lnTo>
                    <a:pt x="93027" y="1131282"/>
                  </a:lnTo>
                  <a:lnTo>
                    <a:pt x="98425" y="1126831"/>
                  </a:lnTo>
                  <a:lnTo>
                    <a:pt x="104457" y="1122697"/>
                  </a:lnTo>
                  <a:lnTo>
                    <a:pt x="110807" y="1118564"/>
                  </a:lnTo>
                  <a:lnTo>
                    <a:pt x="117475" y="1114431"/>
                  </a:lnTo>
                  <a:lnTo>
                    <a:pt x="124777" y="1111251"/>
                  </a:lnTo>
                  <a:lnTo>
                    <a:pt x="132715" y="1107436"/>
                  </a:lnTo>
                  <a:lnTo>
                    <a:pt x="140652" y="1103939"/>
                  </a:lnTo>
                  <a:lnTo>
                    <a:pt x="89852" y="1023817"/>
                  </a:lnTo>
                  <a:lnTo>
                    <a:pt x="100012" y="1017458"/>
                  </a:lnTo>
                  <a:lnTo>
                    <a:pt x="152400" y="1099805"/>
                  </a:lnTo>
                  <a:lnTo>
                    <a:pt x="162242" y="1096944"/>
                  </a:lnTo>
                  <a:lnTo>
                    <a:pt x="172720" y="1093765"/>
                  </a:lnTo>
                  <a:lnTo>
                    <a:pt x="154940" y="850538"/>
                  </a:lnTo>
                  <a:lnTo>
                    <a:pt x="150812" y="844179"/>
                  </a:lnTo>
                  <a:lnTo>
                    <a:pt x="146367" y="837820"/>
                  </a:lnTo>
                  <a:lnTo>
                    <a:pt x="143510" y="830826"/>
                  </a:lnTo>
                  <a:lnTo>
                    <a:pt x="140652" y="824149"/>
                  </a:lnTo>
                  <a:lnTo>
                    <a:pt x="140652" y="821605"/>
                  </a:lnTo>
                  <a:lnTo>
                    <a:pt x="136842" y="782816"/>
                  </a:lnTo>
                  <a:lnTo>
                    <a:pt x="133032" y="740212"/>
                  </a:lnTo>
                  <a:lnTo>
                    <a:pt x="128587" y="687433"/>
                  </a:lnTo>
                  <a:lnTo>
                    <a:pt x="119697" y="557077"/>
                  </a:lnTo>
                  <a:lnTo>
                    <a:pt x="116522" y="554215"/>
                  </a:lnTo>
                  <a:lnTo>
                    <a:pt x="112712" y="550400"/>
                  </a:lnTo>
                  <a:lnTo>
                    <a:pt x="112395" y="550400"/>
                  </a:lnTo>
                  <a:lnTo>
                    <a:pt x="112395" y="550718"/>
                  </a:lnTo>
                  <a:lnTo>
                    <a:pt x="112077" y="552307"/>
                  </a:lnTo>
                  <a:lnTo>
                    <a:pt x="111125" y="558666"/>
                  </a:lnTo>
                  <a:lnTo>
                    <a:pt x="111125" y="569794"/>
                  </a:lnTo>
                  <a:lnTo>
                    <a:pt x="111125" y="584420"/>
                  </a:lnTo>
                  <a:lnTo>
                    <a:pt x="112395" y="621937"/>
                  </a:lnTo>
                  <a:lnTo>
                    <a:pt x="113665" y="666449"/>
                  </a:lnTo>
                  <a:lnTo>
                    <a:pt x="116205" y="712869"/>
                  </a:lnTo>
                  <a:lnTo>
                    <a:pt x="118427" y="756109"/>
                  </a:lnTo>
                  <a:lnTo>
                    <a:pt x="120332" y="791401"/>
                  </a:lnTo>
                  <a:lnTo>
                    <a:pt x="122237" y="813021"/>
                  </a:lnTo>
                  <a:lnTo>
                    <a:pt x="112077" y="813339"/>
                  </a:lnTo>
                  <a:lnTo>
                    <a:pt x="105410" y="813339"/>
                  </a:lnTo>
                  <a:lnTo>
                    <a:pt x="98425" y="812385"/>
                  </a:lnTo>
                  <a:lnTo>
                    <a:pt x="90487" y="811431"/>
                  </a:lnTo>
                  <a:lnTo>
                    <a:pt x="82550" y="809523"/>
                  </a:lnTo>
                  <a:lnTo>
                    <a:pt x="78740" y="807934"/>
                  </a:lnTo>
                  <a:lnTo>
                    <a:pt x="74612" y="806344"/>
                  </a:lnTo>
                  <a:lnTo>
                    <a:pt x="70802" y="804754"/>
                  </a:lnTo>
                  <a:lnTo>
                    <a:pt x="66675" y="802211"/>
                  </a:lnTo>
                  <a:lnTo>
                    <a:pt x="65087" y="791083"/>
                  </a:lnTo>
                  <a:lnTo>
                    <a:pt x="63182" y="776139"/>
                  </a:lnTo>
                  <a:lnTo>
                    <a:pt x="61277" y="758335"/>
                  </a:lnTo>
                  <a:lnTo>
                    <a:pt x="59055" y="737986"/>
                  </a:lnTo>
                  <a:lnTo>
                    <a:pt x="55245" y="692520"/>
                  </a:lnTo>
                  <a:lnTo>
                    <a:pt x="51752" y="643875"/>
                  </a:lnTo>
                  <a:lnTo>
                    <a:pt x="49212" y="596819"/>
                  </a:lnTo>
                  <a:lnTo>
                    <a:pt x="47307" y="555487"/>
                  </a:lnTo>
                  <a:lnTo>
                    <a:pt x="46990" y="538318"/>
                  </a:lnTo>
                  <a:lnTo>
                    <a:pt x="46355" y="524011"/>
                  </a:lnTo>
                  <a:lnTo>
                    <a:pt x="46990" y="513836"/>
                  </a:lnTo>
                  <a:lnTo>
                    <a:pt x="47307" y="507477"/>
                  </a:lnTo>
                  <a:lnTo>
                    <a:pt x="47625" y="503026"/>
                  </a:lnTo>
                  <a:lnTo>
                    <a:pt x="48895" y="498893"/>
                  </a:lnTo>
                  <a:lnTo>
                    <a:pt x="49847" y="495078"/>
                  </a:lnTo>
                  <a:lnTo>
                    <a:pt x="51752" y="490944"/>
                  </a:lnTo>
                  <a:lnTo>
                    <a:pt x="53975" y="487129"/>
                  </a:lnTo>
                  <a:lnTo>
                    <a:pt x="56515" y="483314"/>
                  </a:lnTo>
                  <a:lnTo>
                    <a:pt x="59690" y="480134"/>
                  </a:lnTo>
                  <a:lnTo>
                    <a:pt x="62547" y="476637"/>
                  </a:lnTo>
                  <a:lnTo>
                    <a:pt x="66357" y="473140"/>
                  </a:lnTo>
                  <a:lnTo>
                    <a:pt x="70167" y="470278"/>
                  </a:lnTo>
                  <a:lnTo>
                    <a:pt x="74612" y="467099"/>
                  </a:lnTo>
                  <a:lnTo>
                    <a:pt x="79375" y="464237"/>
                  </a:lnTo>
                  <a:lnTo>
                    <a:pt x="88900" y="458514"/>
                  </a:lnTo>
                  <a:lnTo>
                    <a:pt x="99377" y="453745"/>
                  </a:lnTo>
                  <a:lnTo>
                    <a:pt x="111125" y="449294"/>
                  </a:lnTo>
                  <a:lnTo>
                    <a:pt x="123190" y="444525"/>
                  </a:lnTo>
                  <a:lnTo>
                    <a:pt x="135572" y="441027"/>
                  </a:lnTo>
                  <a:lnTo>
                    <a:pt x="148907" y="437530"/>
                  </a:lnTo>
                  <a:lnTo>
                    <a:pt x="161607" y="434351"/>
                  </a:lnTo>
                  <a:lnTo>
                    <a:pt x="174625" y="431807"/>
                  </a:lnTo>
                  <a:lnTo>
                    <a:pt x="187960" y="429581"/>
                  </a:lnTo>
                  <a:lnTo>
                    <a:pt x="200660" y="427674"/>
                  </a:lnTo>
                  <a:lnTo>
                    <a:pt x="203835" y="427674"/>
                  </a:lnTo>
                  <a:lnTo>
                    <a:pt x="206692" y="427674"/>
                  </a:lnTo>
                  <a:lnTo>
                    <a:pt x="248285" y="582194"/>
                  </a:lnTo>
                  <a:lnTo>
                    <a:pt x="249237" y="576153"/>
                  </a:lnTo>
                  <a:lnTo>
                    <a:pt x="263525" y="470278"/>
                  </a:lnTo>
                  <a:lnTo>
                    <a:pt x="259715" y="459786"/>
                  </a:lnTo>
                  <a:lnTo>
                    <a:pt x="267653" y="445797"/>
                  </a:lnTo>
                  <a:lnTo>
                    <a:pt x="285750" y="445797"/>
                  </a:lnTo>
                  <a:lnTo>
                    <a:pt x="293688" y="459786"/>
                  </a:lnTo>
                  <a:lnTo>
                    <a:pt x="289878" y="472186"/>
                  </a:lnTo>
                  <a:lnTo>
                    <a:pt x="302578" y="584102"/>
                  </a:lnTo>
                  <a:lnTo>
                    <a:pt x="336868" y="432443"/>
                  </a:lnTo>
                  <a:lnTo>
                    <a:pt x="343853" y="429263"/>
                  </a:lnTo>
                  <a:lnTo>
                    <a:pt x="345440" y="428310"/>
                  </a:lnTo>
                  <a:lnTo>
                    <a:pt x="345758" y="427674"/>
                  </a:lnTo>
                  <a:lnTo>
                    <a:pt x="352108" y="427356"/>
                  </a:lnTo>
                  <a:lnTo>
                    <a:pt x="358458" y="427038"/>
                  </a:lnTo>
                  <a:close/>
                  <a:moveTo>
                    <a:pt x="1859239" y="201813"/>
                  </a:moveTo>
                  <a:lnTo>
                    <a:pt x="1864624" y="201813"/>
                  </a:lnTo>
                  <a:lnTo>
                    <a:pt x="1869375" y="201813"/>
                  </a:lnTo>
                  <a:lnTo>
                    <a:pt x="1874760" y="201930"/>
                  </a:lnTo>
                  <a:lnTo>
                    <a:pt x="1879828" y="202248"/>
                  </a:lnTo>
                  <a:lnTo>
                    <a:pt x="1884896" y="203517"/>
                  </a:lnTo>
                  <a:lnTo>
                    <a:pt x="1895349" y="205739"/>
                  </a:lnTo>
                  <a:lnTo>
                    <a:pt x="1905485" y="208595"/>
                  </a:lnTo>
                  <a:lnTo>
                    <a:pt x="1914988" y="212403"/>
                  </a:lnTo>
                  <a:lnTo>
                    <a:pt x="1924490" y="216529"/>
                  </a:lnTo>
                  <a:lnTo>
                    <a:pt x="1933676" y="221290"/>
                  </a:lnTo>
                  <a:lnTo>
                    <a:pt x="1942229" y="225733"/>
                  </a:lnTo>
                  <a:lnTo>
                    <a:pt x="1949514" y="230493"/>
                  </a:lnTo>
                  <a:lnTo>
                    <a:pt x="1956799" y="235571"/>
                  </a:lnTo>
                  <a:lnTo>
                    <a:pt x="1962818" y="240014"/>
                  </a:lnTo>
                  <a:lnTo>
                    <a:pt x="1967886" y="244140"/>
                  </a:lnTo>
                  <a:lnTo>
                    <a:pt x="1971687" y="247948"/>
                  </a:lnTo>
                  <a:lnTo>
                    <a:pt x="1974538" y="251122"/>
                  </a:lnTo>
                  <a:lnTo>
                    <a:pt x="1975488" y="253343"/>
                  </a:lnTo>
                  <a:lnTo>
                    <a:pt x="1976438" y="258739"/>
                  </a:lnTo>
                  <a:lnTo>
                    <a:pt x="1975805" y="267307"/>
                  </a:lnTo>
                  <a:lnTo>
                    <a:pt x="1975488" y="279367"/>
                  </a:lnTo>
                  <a:lnTo>
                    <a:pt x="1974854" y="293649"/>
                  </a:lnTo>
                  <a:lnTo>
                    <a:pt x="1972637" y="328241"/>
                  </a:lnTo>
                  <a:lnTo>
                    <a:pt x="1969153" y="368229"/>
                  </a:lnTo>
                  <a:lnTo>
                    <a:pt x="1965352" y="408852"/>
                  </a:lnTo>
                  <a:lnTo>
                    <a:pt x="1961234" y="446619"/>
                  </a:lnTo>
                  <a:lnTo>
                    <a:pt x="1957433" y="478355"/>
                  </a:lnTo>
                  <a:lnTo>
                    <a:pt x="1956166" y="490732"/>
                  </a:lnTo>
                  <a:lnTo>
                    <a:pt x="1954265" y="499619"/>
                  </a:lnTo>
                  <a:lnTo>
                    <a:pt x="1948564" y="501840"/>
                  </a:lnTo>
                  <a:lnTo>
                    <a:pt x="1942862" y="503744"/>
                  </a:lnTo>
                  <a:lnTo>
                    <a:pt x="1937794" y="505331"/>
                  </a:lnTo>
                  <a:lnTo>
                    <a:pt x="1932726" y="506283"/>
                  </a:lnTo>
                  <a:lnTo>
                    <a:pt x="1928291" y="507235"/>
                  </a:lnTo>
                  <a:lnTo>
                    <a:pt x="1924174" y="507235"/>
                  </a:lnTo>
                  <a:lnTo>
                    <a:pt x="1920373" y="506918"/>
                  </a:lnTo>
                  <a:lnTo>
                    <a:pt x="1917522" y="505966"/>
                  </a:lnTo>
                  <a:lnTo>
                    <a:pt x="1918472" y="488828"/>
                  </a:lnTo>
                  <a:lnTo>
                    <a:pt x="1919422" y="460900"/>
                  </a:lnTo>
                  <a:lnTo>
                    <a:pt x="1920373" y="426307"/>
                  </a:lnTo>
                  <a:lnTo>
                    <a:pt x="1920689" y="389493"/>
                  </a:lnTo>
                  <a:lnTo>
                    <a:pt x="1921006" y="354265"/>
                  </a:lnTo>
                  <a:lnTo>
                    <a:pt x="1920689" y="324750"/>
                  </a:lnTo>
                  <a:lnTo>
                    <a:pt x="1920373" y="313325"/>
                  </a:lnTo>
                  <a:lnTo>
                    <a:pt x="1919739" y="305074"/>
                  </a:lnTo>
                  <a:lnTo>
                    <a:pt x="1918789" y="299996"/>
                  </a:lnTo>
                  <a:lnTo>
                    <a:pt x="1918472" y="299361"/>
                  </a:lnTo>
                  <a:lnTo>
                    <a:pt x="1918472" y="299044"/>
                  </a:lnTo>
                  <a:lnTo>
                    <a:pt x="1918155" y="299361"/>
                  </a:lnTo>
                  <a:lnTo>
                    <a:pt x="1914988" y="303170"/>
                  </a:lnTo>
                  <a:lnTo>
                    <a:pt x="1912454" y="307295"/>
                  </a:lnTo>
                  <a:lnTo>
                    <a:pt x="1911820" y="308247"/>
                  </a:lnTo>
                  <a:lnTo>
                    <a:pt x="1902318" y="443762"/>
                  </a:lnTo>
                  <a:lnTo>
                    <a:pt x="1897883" y="493906"/>
                  </a:lnTo>
                  <a:lnTo>
                    <a:pt x="1895982" y="513900"/>
                  </a:lnTo>
                  <a:lnTo>
                    <a:pt x="1895982" y="515804"/>
                  </a:lnTo>
                  <a:lnTo>
                    <a:pt x="1893765" y="521834"/>
                  </a:lnTo>
                  <a:lnTo>
                    <a:pt x="1891231" y="528181"/>
                  </a:lnTo>
                  <a:lnTo>
                    <a:pt x="1887747" y="534211"/>
                  </a:lnTo>
                  <a:lnTo>
                    <a:pt x="1883946" y="539924"/>
                  </a:lnTo>
                  <a:lnTo>
                    <a:pt x="1869375" y="734151"/>
                  </a:lnTo>
                  <a:lnTo>
                    <a:pt x="1879828" y="736373"/>
                  </a:lnTo>
                  <a:lnTo>
                    <a:pt x="1890281" y="738912"/>
                  </a:lnTo>
                  <a:lnTo>
                    <a:pt x="1899784" y="742403"/>
                  </a:lnTo>
                  <a:lnTo>
                    <a:pt x="1909286" y="745576"/>
                  </a:lnTo>
                  <a:lnTo>
                    <a:pt x="1917839" y="749067"/>
                  </a:lnTo>
                  <a:lnTo>
                    <a:pt x="1925757" y="752876"/>
                  </a:lnTo>
                  <a:lnTo>
                    <a:pt x="1933043" y="757002"/>
                  </a:lnTo>
                  <a:lnTo>
                    <a:pt x="1940011" y="761762"/>
                  </a:lnTo>
                  <a:lnTo>
                    <a:pt x="1946030" y="766522"/>
                  </a:lnTo>
                  <a:lnTo>
                    <a:pt x="1951098" y="771283"/>
                  </a:lnTo>
                  <a:lnTo>
                    <a:pt x="1955532" y="776361"/>
                  </a:lnTo>
                  <a:lnTo>
                    <a:pt x="1959333" y="781439"/>
                  </a:lnTo>
                  <a:lnTo>
                    <a:pt x="1962501" y="787151"/>
                  </a:lnTo>
                  <a:lnTo>
                    <a:pt x="1964718" y="792864"/>
                  </a:lnTo>
                  <a:lnTo>
                    <a:pt x="1966302" y="798894"/>
                  </a:lnTo>
                  <a:lnTo>
                    <a:pt x="1966619" y="801750"/>
                  </a:lnTo>
                  <a:lnTo>
                    <a:pt x="1966619" y="804924"/>
                  </a:lnTo>
                  <a:lnTo>
                    <a:pt x="1966302" y="808732"/>
                  </a:lnTo>
                  <a:lnTo>
                    <a:pt x="1965669" y="812223"/>
                  </a:lnTo>
                  <a:lnTo>
                    <a:pt x="1965035" y="816031"/>
                  </a:lnTo>
                  <a:lnTo>
                    <a:pt x="1963451" y="819522"/>
                  </a:lnTo>
                  <a:lnTo>
                    <a:pt x="1962184" y="823331"/>
                  </a:lnTo>
                  <a:lnTo>
                    <a:pt x="1960284" y="826504"/>
                  </a:lnTo>
                  <a:lnTo>
                    <a:pt x="1958066" y="829995"/>
                  </a:lnTo>
                  <a:lnTo>
                    <a:pt x="1955532" y="833486"/>
                  </a:lnTo>
                  <a:lnTo>
                    <a:pt x="1952682" y="836660"/>
                  </a:lnTo>
                  <a:lnTo>
                    <a:pt x="1949514" y="839834"/>
                  </a:lnTo>
                  <a:lnTo>
                    <a:pt x="1946030" y="842690"/>
                  </a:lnTo>
                  <a:lnTo>
                    <a:pt x="1942545" y="845864"/>
                  </a:lnTo>
                  <a:lnTo>
                    <a:pt x="1938428" y="848720"/>
                  </a:lnTo>
                  <a:lnTo>
                    <a:pt x="1934310" y="851576"/>
                  </a:lnTo>
                  <a:lnTo>
                    <a:pt x="1924807" y="856654"/>
                  </a:lnTo>
                  <a:lnTo>
                    <a:pt x="1914354" y="861732"/>
                  </a:lnTo>
                  <a:lnTo>
                    <a:pt x="1903268" y="865858"/>
                  </a:lnTo>
                  <a:lnTo>
                    <a:pt x="1891231" y="869983"/>
                  </a:lnTo>
                  <a:lnTo>
                    <a:pt x="1878244" y="873157"/>
                  </a:lnTo>
                  <a:lnTo>
                    <a:pt x="1864624" y="876013"/>
                  </a:lnTo>
                  <a:lnTo>
                    <a:pt x="1850370" y="878235"/>
                  </a:lnTo>
                  <a:lnTo>
                    <a:pt x="1835165" y="880139"/>
                  </a:lnTo>
                  <a:lnTo>
                    <a:pt x="1819644" y="881091"/>
                  </a:lnTo>
                  <a:lnTo>
                    <a:pt x="1783851" y="947738"/>
                  </a:lnTo>
                  <a:lnTo>
                    <a:pt x="1773398" y="941708"/>
                  </a:lnTo>
                  <a:lnTo>
                    <a:pt x="1805390" y="881409"/>
                  </a:lnTo>
                  <a:lnTo>
                    <a:pt x="1800322" y="881726"/>
                  </a:lnTo>
                  <a:lnTo>
                    <a:pt x="1787335" y="881409"/>
                  </a:lnTo>
                  <a:lnTo>
                    <a:pt x="1774032" y="881091"/>
                  </a:lnTo>
                  <a:lnTo>
                    <a:pt x="1761678" y="880139"/>
                  </a:lnTo>
                  <a:lnTo>
                    <a:pt x="1749642" y="878552"/>
                  </a:lnTo>
                  <a:lnTo>
                    <a:pt x="1737605" y="876648"/>
                  </a:lnTo>
                  <a:lnTo>
                    <a:pt x="1726518" y="874427"/>
                  </a:lnTo>
                  <a:lnTo>
                    <a:pt x="1716066" y="871888"/>
                  </a:lnTo>
                  <a:lnTo>
                    <a:pt x="1705296" y="868714"/>
                  </a:lnTo>
                  <a:lnTo>
                    <a:pt x="1696110" y="865223"/>
                  </a:lnTo>
                  <a:lnTo>
                    <a:pt x="1686607" y="862049"/>
                  </a:lnTo>
                  <a:lnTo>
                    <a:pt x="1678372" y="857924"/>
                  </a:lnTo>
                  <a:lnTo>
                    <a:pt x="1670453" y="853798"/>
                  </a:lnTo>
                  <a:lnTo>
                    <a:pt x="1663484" y="849037"/>
                  </a:lnTo>
                  <a:lnTo>
                    <a:pt x="1657149" y="844594"/>
                  </a:lnTo>
                  <a:lnTo>
                    <a:pt x="1651448" y="839516"/>
                  </a:lnTo>
                  <a:lnTo>
                    <a:pt x="1646696" y="834439"/>
                  </a:lnTo>
                  <a:lnTo>
                    <a:pt x="1574476" y="851894"/>
                  </a:lnTo>
                  <a:lnTo>
                    <a:pt x="1571625" y="840151"/>
                  </a:lnTo>
                  <a:lnTo>
                    <a:pt x="1639411" y="823648"/>
                  </a:lnTo>
                  <a:lnTo>
                    <a:pt x="1637510" y="819205"/>
                  </a:lnTo>
                  <a:lnTo>
                    <a:pt x="1635927" y="814127"/>
                  </a:lnTo>
                  <a:lnTo>
                    <a:pt x="1634976" y="809684"/>
                  </a:lnTo>
                  <a:lnTo>
                    <a:pt x="1634660" y="804924"/>
                  </a:lnTo>
                  <a:lnTo>
                    <a:pt x="1634976" y="799211"/>
                  </a:lnTo>
                  <a:lnTo>
                    <a:pt x="1635927" y="793816"/>
                  </a:lnTo>
                  <a:lnTo>
                    <a:pt x="1637827" y="788738"/>
                  </a:lnTo>
                  <a:lnTo>
                    <a:pt x="1640678" y="783343"/>
                  </a:lnTo>
                  <a:lnTo>
                    <a:pt x="1643529" y="778582"/>
                  </a:lnTo>
                  <a:lnTo>
                    <a:pt x="1647646" y="773504"/>
                  </a:lnTo>
                  <a:lnTo>
                    <a:pt x="1652081" y="769061"/>
                  </a:lnTo>
                  <a:lnTo>
                    <a:pt x="1657466" y="764618"/>
                  </a:lnTo>
                  <a:lnTo>
                    <a:pt x="1663167" y="760493"/>
                  </a:lnTo>
                  <a:lnTo>
                    <a:pt x="1669503" y="756684"/>
                  </a:lnTo>
                  <a:lnTo>
                    <a:pt x="1676154" y="752876"/>
                  </a:lnTo>
                  <a:lnTo>
                    <a:pt x="1683757" y="749067"/>
                  </a:lnTo>
                  <a:lnTo>
                    <a:pt x="1691675" y="745894"/>
                  </a:lnTo>
                  <a:lnTo>
                    <a:pt x="1700228" y="742720"/>
                  </a:lnTo>
                  <a:lnTo>
                    <a:pt x="1708780" y="740181"/>
                  </a:lnTo>
                  <a:lnTo>
                    <a:pt x="1718283" y="737642"/>
                  </a:lnTo>
                  <a:lnTo>
                    <a:pt x="1703079" y="536750"/>
                  </a:lnTo>
                  <a:lnTo>
                    <a:pt x="1699911" y="531990"/>
                  </a:lnTo>
                  <a:lnTo>
                    <a:pt x="1696744" y="526595"/>
                  </a:lnTo>
                  <a:lnTo>
                    <a:pt x="1694209" y="521517"/>
                  </a:lnTo>
                  <a:lnTo>
                    <a:pt x="1691992" y="516122"/>
                  </a:lnTo>
                  <a:lnTo>
                    <a:pt x="1691992" y="513900"/>
                  </a:lnTo>
                  <a:lnTo>
                    <a:pt x="1688825" y="483116"/>
                  </a:lnTo>
                  <a:lnTo>
                    <a:pt x="1685974" y="449792"/>
                  </a:lnTo>
                  <a:lnTo>
                    <a:pt x="1682490" y="407583"/>
                  </a:lnTo>
                  <a:lnTo>
                    <a:pt x="1675521" y="304439"/>
                  </a:lnTo>
                  <a:lnTo>
                    <a:pt x="1672670" y="302218"/>
                  </a:lnTo>
                  <a:lnTo>
                    <a:pt x="1669819" y="299361"/>
                  </a:lnTo>
                  <a:lnTo>
                    <a:pt x="1669503" y="299361"/>
                  </a:lnTo>
                  <a:lnTo>
                    <a:pt x="1669186" y="300948"/>
                  </a:lnTo>
                  <a:lnTo>
                    <a:pt x="1668552" y="305709"/>
                  </a:lnTo>
                  <a:lnTo>
                    <a:pt x="1668552" y="314277"/>
                  </a:lnTo>
                  <a:lnTo>
                    <a:pt x="1668552" y="326020"/>
                  </a:lnTo>
                  <a:lnTo>
                    <a:pt x="1669503" y="355852"/>
                  </a:lnTo>
                  <a:lnTo>
                    <a:pt x="1671086" y="391080"/>
                  </a:lnTo>
                  <a:lnTo>
                    <a:pt x="1672353" y="427894"/>
                  </a:lnTo>
                  <a:lnTo>
                    <a:pt x="1674254" y="462169"/>
                  </a:lnTo>
                  <a:lnTo>
                    <a:pt x="1675838" y="489780"/>
                  </a:lnTo>
                  <a:lnTo>
                    <a:pt x="1677421" y="507235"/>
                  </a:lnTo>
                  <a:lnTo>
                    <a:pt x="1669503" y="507235"/>
                  </a:lnTo>
                  <a:lnTo>
                    <a:pt x="1664118" y="507235"/>
                  </a:lnTo>
                  <a:lnTo>
                    <a:pt x="1658416" y="506918"/>
                  </a:lnTo>
                  <a:lnTo>
                    <a:pt x="1652715" y="505648"/>
                  </a:lnTo>
                  <a:lnTo>
                    <a:pt x="1646063" y="504062"/>
                  </a:lnTo>
                  <a:lnTo>
                    <a:pt x="1639728" y="501840"/>
                  </a:lnTo>
                  <a:lnTo>
                    <a:pt x="1636877" y="500253"/>
                  </a:lnTo>
                  <a:lnTo>
                    <a:pt x="1633709" y="498984"/>
                  </a:lnTo>
                  <a:lnTo>
                    <a:pt x="1632442" y="489780"/>
                  </a:lnTo>
                  <a:lnTo>
                    <a:pt x="1630858" y="477720"/>
                  </a:lnTo>
                  <a:lnTo>
                    <a:pt x="1627374" y="447888"/>
                  </a:lnTo>
                  <a:lnTo>
                    <a:pt x="1624523" y="411708"/>
                  </a:lnTo>
                  <a:lnTo>
                    <a:pt x="1621673" y="373307"/>
                  </a:lnTo>
                  <a:lnTo>
                    <a:pt x="1619455" y="336176"/>
                  </a:lnTo>
                  <a:lnTo>
                    <a:pt x="1618188" y="303487"/>
                  </a:lnTo>
                  <a:lnTo>
                    <a:pt x="1617555" y="278733"/>
                  </a:lnTo>
                  <a:lnTo>
                    <a:pt x="1617555" y="270481"/>
                  </a:lnTo>
                  <a:lnTo>
                    <a:pt x="1618188" y="265086"/>
                  </a:lnTo>
                  <a:lnTo>
                    <a:pt x="1618505" y="261595"/>
                  </a:lnTo>
                  <a:lnTo>
                    <a:pt x="1619139" y="258421"/>
                  </a:lnTo>
                  <a:lnTo>
                    <a:pt x="1620406" y="255248"/>
                  </a:lnTo>
                  <a:lnTo>
                    <a:pt x="1621673" y="252391"/>
                  </a:lnTo>
                  <a:lnTo>
                    <a:pt x="1623573" y="249218"/>
                  </a:lnTo>
                  <a:lnTo>
                    <a:pt x="1625474" y="246361"/>
                  </a:lnTo>
                  <a:lnTo>
                    <a:pt x="1627691" y="243822"/>
                  </a:lnTo>
                  <a:lnTo>
                    <a:pt x="1630542" y="240649"/>
                  </a:lnTo>
                  <a:lnTo>
                    <a:pt x="1633392" y="238110"/>
                  </a:lnTo>
                  <a:lnTo>
                    <a:pt x="1636560" y="235888"/>
                  </a:lnTo>
                  <a:lnTo>
                    <a:pt x="1643212" y="230810"/>
                  </a:lnTo>
                  <a:lnTo>
                    <a:pt x="1651131" y="226685"/>
                  </a:lnTo>
                  <a:lnTo>
                    <a:pt x="1659683" y="222559"/>
                  </a:lnTo>
                  <a:lnTo>
                    <a:pt x="1668552" y="218751"/>
                  </a:lnTo>
                  <a:lnTo>
                    <a:pt x="1678055" y="215577"/>
                  </a:lnTo>
                  <a:lnTo>
                    <a:pt x="1688191" y="212403"/>
                  </a:lnTo>
                  <a:lnTo>
                    <a:pt x="1698327" y="209864"/>
                  </a:lnTo>
                  <a:lnTo>
                    <a:pt x="1708780" y="207643"/>
                  </a:lnTo>
                  <a:lnTo>
                    <a:pt x="1718916" y="205421"/>
                  </a:lnTo>
                  <a:lnTo>
                    <a:pt x="1729369" y="203834"/>
                  </a:lnTo>
                  <a:lnTo>
                    <a:pt x="1739505" y="202248"/>
                  </a:lnTo>
                  <a:lnTo>
                    <a:pt x="1741723" y="201930"/>
                  </a:lnTo>
                  <a:lnTo>
                    <a:pt x="1743940" y="201930"/>
                  </a:lnTo>
                  <a:lnTo>
                    <a:pt x="1777516" y="324433"/>
                  </a:lnTo>
                  <a:lnTo>
                    <a:pt x="1777833" y="319673"/>
                  </a:lnTo>
                  <a:lnTo>
                    <a:pt x="1789553" y="235888"/>
                  </a:lnTo>
                  <a:lnTo>
                    <a:pt x="1786068" y="227637"/>
                  </a:lnTo>
                  <a:lnTo>
                    <a:pt x="1792404" y="216529"/>
                  </a:lnTo>
                  <a:lnTo>
                    <a:pt x="1806658" y="216212"/>
                  </a:lnTo>
                  <a:lnTo>
                    <a:pt x="1812676" y="227637"/>
                  </a:lnTo>
                  <a:lnTo>
                    <a:pt x="1810142" y="237158"/>
                  </a:lnTo>
                  <a:lnTo>
                    <a:pt x="1820278" y="325703"/>
                  </a:lnTo>
                  <a:lnTo>
                    <a:pt x="1847202" y="206056"/>
                  </a:lnTo>
                  <a:lnTo>
                    <a:pt x="1852904" y="203517"/>
                  </a:lnTo>
                  <a:lnTo>
                    <a:pt x="1853854" y="202882"/>
                  </a:lnTo>
                  <a:lnTo>
                    <a:pt x="1854488" y="202248"/>
                  </a:lnTo>
                  <a:lnTo>
                    <a:pt x="1859239" y="201813"/>
                  </a:lnTo>
                  <a:close/>
                  <a:moveTo>
                    <a:pt x="2576838" y="182563"/>
                  </a:moveTo>
                  <a:lnTo>
                    <a:pt x="2587021" y="182563"/>
                  </a:lnTo>
                  <a:lnTo>
                    <a:pt x="2597204" y="182880"/>
                  </a:lnTo>
                  <a:lnTo>
                    <a:pt x="2606432" y="183515"/>
                  </a:lnTo>
                  <a:lnTo>
                    <a:pt x="2615979" y="185103"/>
                  </a:lnTo>
                  <a:lnTo>
                    <a:pt x="2624570" y="186690"/>
                  </a:lnTo>
                  <a:lnTo>
                    <a:pt x="2633162" y="188913"/>
                  </a:lnTo>
                  <a:lnTo>
                    <a:pt x="2641118" y="191135"/>
                  </a:lnTo>
                  <a:lnTo>
                    <a:pt x="2649073" y="193993"/>
                  </a:lnTo>
                  <a:lnTo>
                    <a:pt x="2656392" y="196850"/>
                  </a:lnTo>
                  <a:lnTo>
                    <a:pt x="2663074" y="200025"/>
                  </a:lnTo>
                  <a:lnTo>
                    <a:pt x="2669439" y="203200"/>
                  </a:lnTo>
                  <a:lnTo>
                    <a:pt x="2675485" y="206375"/>
                  </a:lnTo>
                  <a:lnTo>
                    <a:pt x="2685986" y="213043"/>
                  </a:lnTo>
                  <a:lnTo>
                    <a:pt x="2694578" y="219393"/>
                  </a:lnTo>
                  <a:lnTo>
                    <a:pt x="2701578" y="224473"/>
                  </a:lnTo>
                  <a:lnTo>
                    <a:pt x="2706670" y="228918"/>
                  </a:lnTo>
                  <a:lnTo>
                    <a:pt x="2710488" y="233045"/>
                  </a:lnTo>
                  <a:lnTo>
                    <a:pt x="2709216" y="236220"/>
                  </a:lnTo>
                  <a:lnTo>
                    <a:pt x="2707625" y="239078"/>
                  </a:lnTo>
                  <a:lnTo>
                    <a:pt x="2705079" y="243840"/>
                  </a:lnTo>
                  <a:lnTo>
                    <a:pt x="2701897" y="248603"/>
                  </a:lnTo>
                  <a:lnTo>
                    <a:pt x="2697760" y="253365"/>
                  </a:lnTo>
                  <a:lnTo>
                    <a:pt x="2693305" y="258763"/>
                  </a:lnTo>
                  <a:lnTo>
                    <a:pt x="2687577" y="264160"/>
                  </a:lnTo>
                  <a:lnTo>
                    <a:pt x="2684077" y="266383"/>
                  </a:lnTo>
                  <a:lnTo>
                    <a:pt x="2681213" y="268605"/>
                  </a:lnTo>
                  <a:lnTo>
                    <a:pt x="2677394" y="270828"/>
                  </a:lnTo>
                  <a:lnTo>
                    <a:pt x="2673575" y="272733"/>
                  </a:lnTo>
                  <a:lnTo>
                    <a:pt x="2669757" y="274638"/>
                  </a:lnTo>
                  <a:lnTo>
                    <a:pt x="2665302" y="275591"/>
                  </a:lnTo>
                  <a:lnTo>
                    <a:pt x="2661165" y="276861"/>
                  </a:lnTo>
                  <a:lnTo>
                    <a:pt x="2656392" y="277496"/>
                  </a:lnTo>
                  <a:lnTo>
                    <a:pt x="2651300" y="277813"/>
                  </a:lnTo>
                  <a:lnTo>
                    <a:pt x="2646527" y="277813"/>
                  </a:lnTo>
                  <a:lnTo>
                    <a:pt x="2640799" y="277496"/>
                  </a:lnTo>
                  <a:lnTo>
                    <a:pt x="2635390" y="276543"/>
                  </a:lnTo>
                  <a:lnTo>
                    <a:pt x="2629344" y="274956"/>
                  </a:lnTo>
                  <a:lnTo>
                    <a:pt x="2623298" y="273050"/>
                  </a:lnTo>
                  <a:lnTo>
                    <a:pt x="2616933" y="270510"/>
                  </a:lnTo>
                  <a:lnTo>
                    <a:pt x="2610569" y="267335"/>
                  </a:lnTo>
                  <a:lnTo>
                    <a:pt x="2603250" y="263525"/>
                  </a:lnTo>
                  <a:lnTo>
                    <a:pt x="2595295" y="260668"/>
                  </a:lnTo>
                  <a:lnTo>
                    <a:pt x="2626480" y="275591"/>
                  </a:lnTo>
                  <a:lnTo>
                    <a:pt x="2641436" y="282576"/>
                  </a:lnTo>
                  <a:lnTo>
                    <a:pt x="2648437" y="285116"/>
                  </a:lnTo>
                  <a:lnTo>
                    <a:pt x="2655437" y="287656"/>
                  </a:lnTo>
                  <a:lnTo>
                    <a:pt x="2661802" y="289878"/>
                  </a:lnTo>
                  <a:lnTo>
                    <a:pt x="2668166" y="291466"/>
                  </a:lnTo>
                  <a:lnTo>
                    <a:pt x="2674212" y="292101"/>
                  </a:lnTo>
                  <a:lnTo>
                    <a:pt x="2679940" y="292736"/>
                  </a:lnTo>
                  <a:lnTo>
                    <a:pt x="2685349" y="292736"/>
                  </a:lnTo>
                  <a:lnTo>
                    <a:pt x="2690123" y="291466"/>
                  </a:lnTo>
                  <a:lnTo>
                    <a:pt x="2692350" y="290196"/>
                  </a:lnTo>
                  <a:lnTo>
                    <a:pt x="2694578" y="289561"/>
                  </a:lnTo>
                  <a:lnTo>
                    <a:pt x="2696805" y="287973"/>
                  </a:lnTo>
                  <a:lnTo>
                    <a:pt x="2698714" y="286703"/>
                  </a:lnTo>
                  <a:lnTo>
                    <a:pt x="2699987" y="297498"/>
                  </a:lnTo>
                  <a:lnTo>
                    <a:pt x="2700624" y="307341"/>
                  </a:lnTo>
                  <a:lnTo>
                    <a:pt x="2700306" y="316548"/>
                  </a:lnTo>
                  <a:lnTo>
                    <a:pt x="2699987" y="325756"/>
                  </a:lnTo>
                  <a:lnTo>
                    <a:pt x="2701578" y="323851"/>
                  </a:lnTo>
                  <a:lnTo>
                    <a:pt x="2702533" y="323533"/>
                  </a:lnTo>
                  <a:lnTo>
                    <a:pt x="2703488" y="322898"/>
                  </a:lnTo>
                  <a:lnTo>
                    <a:pt x="2704442" y="323533"/>
                  </a:lnTo>
                  <a:lnTo>
                    <a:pt x="2705715" y="324168"/>
                  </a:lnTo>
                  <a:lnTo>
                    <a:pt x="2706670" y="325438"/>
                  </a:lnTo>
                  <a:lnTo>
                    <a:pt x="2707625" y="326708"/>
                  </a:lnTo>
                  <a:lnTo>
                    <a:pt x="2709216" y="330836"/>
                  </a:lnTo>
                  <a:lnTo>
                    <a:pt x="2711125" y="336551"/>
                  </a:lnTo>
                  <a:lnTo>
                    <a:pt x="2712398" y="343218"/>
                  </a:lnTo>
                  <a:lnTo>
                    <a:pt x="2713671" y="351156"/>
                  </a:lnTo>
                  <a:lnTo>
                    <a:pt x="2714307" y="359411"/>
                  </a:lnTo>
                  <a:lnTo>
                    <a:pt x="2714625" y="368936"/>
                  </a:lnTo>
                  <a:lnTo>
                    <a:pt x="2714307" y="377826"/>
                  </a:lnTo>
                  <a:lnTo>
                    <a:pt x="2713671" y="386716"/>
                  </a:lnTo>
                  <a:lnTo>
                    <a:pt x="2712398" y="394653"/>
                  </a:lnTo>
                  <a:lnTo>
                    <a:pt x="2711125" y="401321"/>
                  </a:lnTo>
                  <a:lnTo>
                    <a:pt x="2709216" y="407036"/>
                  </a:lnTo>
                  <a:lnTo>
                    <a:pt x="2707625" y="411163"/>
                  </a:lnTo>
                  <a:lnTo>
                    <a:pt x="2706670" y="412433"/>
                  </a:lnTo>
                  <a:lnTo>
                    <a:pt x="2705715" y="413703"/>
                  </a:lnTo>
                  <a:lnTo>
                    <a:pt x="2704442" y="414338"/>
                  </a:lnTo>
                  <a:lnTo>
                    <a:pt x="2703488" y="414338"/>
                  </a:lnTo>
                  <a:lnTo>
                    <a:pt x="2702215" y="414338"/>
                  </a:lnTo>
                  <a:lnTo>
                    <a:pt x="2700942" y="413703"/>
                  </a:lnTo>
                  <a:lnTo>
                    <a:pt x="2699987" y="412116"/>
                  </a:lnTo>
                  <a:lnTo>
                    <a:pt x="2698714" y="410528"/>
                  </a:lnTo>
                  <a:lnTo>
                    <a:pt x="2696805" y="406083"/>
                  </a:lnTo>
                  <a:lnTo>
                    <a:pt x="2694896" y="400051"/>
                  </a:lnTo>
                  <a:lnTo>
                    <a:pt x="2693941" y="407988"/>
                  </a:lnTo>
                  <a:lnTo>
                    <a:pt x="2692668" y="415926"/>
                  </a:lnTo>
                  <a:lnTo>
                    <a:pt x="2691396" y="423546"/>
                  </a:lnTo>
                  <a:lnTo>
                    <a:pt x="2689168" y="430531"/>
                  </a:lnTo>
                  <a:lnTo>
                    <a:pt x="2687259" y="437833"/>
                  </a:lnTo>
                  <a:lnTo>
                    <a:pt x="2684395" y="444818"/>
                  </a:lnTo>
                  <a:lnTo>
                    <a:pt x="2681849" y="451803"/>
                  </a:lnTo>
                  <a:lnTo>
                    <a:pt x="2678985" y="458153"/>
                  </a:lnTo>
                  <a:lnTo>
                    <a:pt x="2675803" y="464503"/>
                  </a:lnTo>
                  <a:lnTo>
                    <a:pt x="2672303" y="470536"/>
                  </a:lnTo>
                  <a:lnTo>
                    <a:pt x="2669120" y="476568"/>
                  </a:lnTo>
                  <a:lnTo>
                    <a:pt x="2665302" y="481966"/>
                  </a:lnTo>
                  <a:lnTo>
                    <a:pt x="2661483" y="487363"/>
                  </a:lnTo>
                  <a:lnTo>
                    <a:pt x="2657347" y="492761"/>
                  </a:lnTo>
                  <a:lnTo>
                    <a:pt x="2653210" y="497523"/>
                  </a:lnTo>
                  <a:lnTo>
                    <a:pt x="2649073" y="501968"/>
                  </a:lnTo>
                  <a:lnTo>
                    <a:pt x="2644618" y="506413"/>
                  </a:lnTo>
                  <a:lnTo>
                    <a:pt x="2640163" y="510541"/>
                  </a:lnTo>
                  <a:lnTo>
                    <a:pt x="2635390" y="514351"/>
                  </a:lnTo>
                  <a:lnTo>
                    <a:pt x="2630935" y="518161"/>
                  </a:lnTo>
                  <a:lnTo>
                    <a:pt x="2626480" y="521653"/>
                  </a:lnTo>
                  <a:lnTo>
                    <a:pt x="2621706" y="524511"/>
                  </a:lnTo>
                  <a:lnTo>
                    <a:pt x="2616933" y="527368"/>
                  </a:lnTo>
                  <a:lnTo>
                    <a:pt x="2612160" y="529908"/>
                  </a:lnTo>
                  <a:lnTo>
                    <a:pt x="2607387" y="532131"/>
                  </a:lnTo>
                  <a:lnTo>
                    <a:pt x="2602614" y="534036"/>
                  </a:lnTo>
                  <a:lnTo>
                    <a:pt x="2597840" y="535941"/>
                  </a:lnTo>
                  <a:lnTo>
                    <a:pt x="2593385" y="536893"/>
                  </a:lnTo>
                  <a:lnTo>
                    <a:pt x="2588294" y="538163"/>
                  </a:lnTo>
                  <a:lnTo>
                    <a:pt x="2583839" y="538798"/>
                  </a:lnTo>
                  <a:lnTo>
                    <a:pt x="2579384" y="539116"/>
                  </a:lnTo>
                  <a:lnTo>
                    <a:pt x="2575247" y="539751"/>
                  </a:lnTo>
                  <a:lnTo>
                    <a:pt x="2571428" y="539116"/>
                  </a:lnTo>
                  <a:lnTo>
                    <a:pt x="2567610" y="538798"/>
                  </a:lnTo>
                  <a:lnTo>
                    <a:pt x="2563791" y="538163"/>
                  </a:lnTo>
                  <a:lnTo>
                    <a:pt x="2559654" y="536893"/>
                  </a:lnTo>
                  <a:lnTo>
                    <a:pt x="2555518" y="535623"/>
                  </a:lnTo>
                  <a:lnTo>
                    <a:pt x="2551381" y="533718"/>
                  </a:lnTo>
                  <a:lnTo>
                    <a:pt x="2542789" y="529591"/>
                  </a:lnTo>
                  <a:lnTo>
                    <a:pt x="2533879" y="523876"/>
                  </a:lnTo>
                  <a:lnTo>
                    <a:pt x="2524651" y="517526"/>
                  </a:lnTo>
                  <a:lnTo>
                    <a:pt x="2515423" y="509906"/>
                  </a:lnTo>
                  <a:lnTo>
                    <a:pt x="2506194" y="501333"/>
                  </a:lnTo>
                  <a:lnTo>
                    <a:pt x="2497603" y="491808"/>
                  </a:lnTo>
                  <a:lnTo>
                    <a:pt x="2489011" y="481648"/>
                  </a:lnTo>
                  <a:lnTo>
                    <a:pt x="2481055" y="470536"/>
                  </a:lnTo>
                  <a:lnTo>
                    <a:pt x="2473418" y="458788"/>
                  </a:lnTo>
                  <a:lnTo>
                    <a:pt x="2469600" y="452756"/>
                  </a:lnTo>
                  <a:lnTo>
                    <a:pt x="2466417" y="446406"/>
                  </a:lnTo>
                  <a:lnTo>
                    <a:pt x="2463235" y="440056"/>
                  </a:lnTo>
                  <a:lnTo>
                    <a:pt x="2460371" y="433071"/>
                  </a:lnTo>
                  <a:lnTo>
                    <a:pt x="2457507" y="426403"/>
                  </a:lnTo>
                  <a:lnTo>
                    <a:pt x="2454962" y="419418"/>
                  </a:lnTo>
                  <a:lnTo>
                    <a:pt x="2452734" y="412433"/>
                  </a:lnTo>
                  <a:lnTo>
                    <a:pt x="2450825" y="405448"/>
                  </a:lnTo>
                  <a:lnTo>
                    <a:pt x="2448916" y="409893"/>
                  </a:lnTo>
                  <a:lnTo>
                    <a:pt x="2447325" y="413703"/>
                  </a:lnTo>
                  <a:lnTo>
                    <a:pt x="2446370" y="414656"/>
                  </a:lnTo>
                  <a:lnTo>
                    <a:pt x="2445733" y="415926"/>
                  </a:lnTo>
                  <a:lnTo>
                    <a:pt x="2444461" y="416561"/>
                  </a:lnTo>
                  <a:lnTo>
                    <a:pt x="2443188" y="416561"/>
                  </a:lnTo>
                  <a:lnTo>
                    <a:pt x="2442233" y="416243"/>
                  </a:lnTo>
                  <a:lnTo>
                    <a:pt x="2440960" y="415926"/>
                  </a:lnTo>
                  <a:lnTo>
                    <a:pt x="2440006" y="414656"/>
                  </a:lnTo>
                  <a:lnTo>
                    <a:pt x="2439051" y="413386"/>
                  </a:lnTo>
                  <a:lnTo>
                    <a:pt x="2437142" y="408941"/>
                  </a:lnTo>
                  <a:lnTo>
                    <a:pt x="2435551" y="403543"/>
                  </a:lnTo>
                  <a:lnTo>
                    <a:pt x="2434278" y="396876"/>
                  </a:lnTo>
                  <a:lnTo>
                    <a:pt x="2433005" y="388938"/>
                  </a:lnTo>
                  <a:lnTo>
                    <a:pt x="2432368" y="380048"/>
                  </a:lnTo>
                  <a:lnTo>
                    <a:pt x="2432050" y="371158"/>
                  </a:lnTo>
                  <a:lnTo>
                    <a:pt x="2432368" y="361633"/>
                  </a:lnTo>
                  <a:lnTo>
                    <a:pt x="2433005" y="353061"/>
                  </a:lnTo>
                  <a:lnTo>
                    <a:pt x="2434278" y="345758"/>
                  </a:lnTo>
                  <a:lnTo>
                    <a:pt x="2435551" y="338773"/>
                  </a:lnTo>
                  <a:lnTo>
                    <a:pt x="2437142" y="333058"/>
                  </a:lnTo>
                  <a:lnTo>
                    <a:pt x="2439051" y="328931"/>
                  </a:lnTo>
                  <a:lnTo>
                    <a:pt x="2440006" y="327661"/>
                  </a:lnTo>
                  <a:lnTo>
                    <a:pt x="2440960" y="326391"/>
                  </a:lnTo>
                  <a:lnTo>
                    <a:pt x="2442233" y="325756"/>
                  </a:lnTo>
                  <a:lnTo>
                    <a:pt x="2443188" y="325438"/>
                  </a:lnTo>
                  <a:lnTo>
                    <a:pt x="2444142" y="325756"/>
                  </a:lnTo>
                  <a:lnTo>
                    <a:pt x="2444779" y="326073"/>
                  </a:lnTo>
                  <a:lnTo>
                    <a:pt x="2445097" y="314008"/>
                  </a:lnTo>
                  <a:lnTo>
                    <a:pt x="2446052" y="308293"/>
                  </a:lnTo>
                  <a:lnTo>
                    <a:pt x="2447006" y="303531"/>
                  </a:lnTo>
                  <a:lnTo>
                    <a:pt x="2446370" y="297181"/>
                  </a:lnTo>
                  <a:lnTo>
                    <a:pt x="2446052" y="291148"/>
                  </a:lnTo>
                  <a:lnTo>
                    <a:pt x="2446052" y="285433"/>
                  </a:lnTo>
                  <a:lnTo>
                    <a:pt x="2446370" y="280036"/>
                  </a:lnTo>
                  <a:lnTo>
                    <a:pt x="2446688" y="274956"/>
                  </a:lnTo>
                  <a:lnTo>
                    <a:pt x="2447325" y="270510"/>
                  </a:lnTo>
                  <a:lnTo>
                    <a:pt x="2448597" y="265748"/>
                  </a:lnTo>
                  <a:lnTo>
                    <a:pt x="2449870" y="261620"/>
                  </a:lnTo>
                  <a:lnTo>
                    <a:pt x="2451143" y="258128"/>
                  </a:lnTo>
                  <a:lnTo>
                    <a:pt x="2452734" y="254635"/>
                  </a:lnTo>
                  <a:lnTo>
                    <a:pt x="2454644" y="251143"/>
                  </a:lnTo>
                  <a:lnTo>
                    <a:pt x="2456871" y="248285"/>
                  </a:lnTo>
                  <a:lnTo>
                    <a:pt x="2459099" y="245745"/>
                  </a:lnTo>
                  <a:lnTo>
                    <a:pt x="2461326" y="242888"/>
                  </a:lnTo>
                  <a:lnTo>
                    <a:pt x="2464190" y="240665"/>
                  </a:lnTo>
                  <a:lnTo>
                    <a:pt x="2466736" y="238760"/>
                  </a:lnTo>
                  <a:lnTo>
                    <a:pt x="2454325" y="239078"/>
                  </a:lnTo>
                  <a:lnTo>
                    <a:pt x="2444779" y="239713"/>
                  </a:lnTo>
                  <a:lnTo>
                    <a:pt x="2436505" y="240030"/>
                  </a:lnTo>
                  <a:lnTo>
                    <a:pt x="2442233" y="236855"/>
                  </a:lnTo>
                  <a:lnTo>
                    <a:pt x="2448279" y="233045"/>
                  </a:lnTo>
                  <a:lnTo>
                    <a:pt x="2454007" y="228918"/>
                  </a:lnTo>
                  <a:lnTo>
                    <a:pt x="2460053" y="224473"/>
                  </a:lnTo>
                  <a:lnTo>
                    <a:pt x="2471191" y="215900"/>
                  </a:lnTo>
                  <a:lnTo>
                    <a:pt x="2476600" y="212408"/>
                  </a:lnTo>
                  <a:lnTo>
                    <a:pt x="2481374" y="209550"/>
                  </a:lnTo>
                  <a:lnTo>
                    <a:pt x="2494420" y="203200"/>
                  </a:lnTo>
                  <a:lnTo>
                    <a:pt x="2507149" y="197803"/>
                  </a:lnTo>
                  <a:lnTo>
                    <a:pt x="2519559" y="193358"/>
                  </a:lnTo>
                  <a:lnTo>
                    <a:pt x="2531652" y="189548"/>
                  </a:lnTo>
                  <a:lnTo>
                    <a:pt x="2543426" y="186690"/>
                  </a:lnTo>
                  <a:lnTo>
                    <a:pt x="2554881" y="184785"/>
                  </a:lnTo>
                  <a:lnTo>
                    <a:pt x="2565701" y="183198"/>
                  </a:lnTo>
                  <a:lnTo>
                    <a:pt x="2576838" y="182563"/>
                  </a:lnTo>
                  <a:close/>
                  <a:moveTo>
                    <a:pt x="276055" y="174625"/>
                  </a:moveTo>
                  <a:lnTo>
                    <a:pt x="283639" y="174625"/>
                  </a:lnTo>
                  <a:lnTo>
                    <a:pt x="290592" y="174942"/>
                  </a:lnTo>
                  <a:lnTo>
                    <a:pt x="297860" y="175258"/>
                  </a:lnTo>
                  <a:lnTo>
                    <a:pt x="304180" y="176208"/>
                  </a:lnTo>
                  <a:lnTo>
                    <a:pt x="310500" y="177475"/>
                  </a:lnTo>
                  <a:lnTo>
                    <a:pt x="316504" y="179059"/>
                  </a:lnTo>
                  <a:lnTo>
                    <a:pt x="322508" y="180959"/>
                  </a:lnTo>
                  <a:lnTo>
                    <a:pt x="327881" y="182859"/>
                  </a:lnTo>
                  <a:lnTo>
                    <a:pt x="332937" y="185076"/>
                  </a:lnTo>
                  <a:lnTo>
                    <a:pt x="337677" y="187293"/>
                  </a:lnTo>
                  <a:lnTo>
                    <a:pt x="346525" y="191727"/>
                  </a:lnTo>
                  <a:lnTo>
                    <a:pt x="354425" y="196161"/>
                  </a:lnTo>
                  <a:lnTo>
                    <a:pt x="360429" y="200595"/>
                  </a:lnTo>
                  <a:lnTo>
                    <a:pt x="365486" y="204713"/>
                  </a:lnTo>
                  <a:lnTo>
                    <a:pt x="368962" y="207880"/>
                  </a:lnTo>
                  <a:lnTo>
                    <a:pt x="371806" y="210730"/>
                  </a:lnTo>
                  <a:lnTo>
                    <a:pt x="370858" y="212631"/>
                  </a:lnTo>
                  <a:lnTo>
                    <a:pt x="367698" y="218331"/>
                  </a:lnTo>
                  <a:lnTo>
                    <a:pt x="365486" y="221815"/>
                  </a:lnTo>
                  <a:lnTo>
                    <a:pt x="362641" y="225616"/>
                  </a:lnTo>
                  <a:lnTo>
                    <a:pt x="359165" y="229100"/>
                  </a:lnTo>
                  <a:lnTo>
                    <a:pt x="355057" y="232900"/>
                  </a:lnTo>
                  <a:lnTo>
                    <a:pt x="350633" y="236384"/>
                  </a:lnTo>
                  <a:lnTo>
                    <a:pt x="345261" y="239234"/>
                  </a:lnTo>
                  <a:lnTo>
                    <a:pt x="342733" y="240501"/>
                  </a:lnTo>
                  <a:lnTo>
                    <a:pt x="339573" y="241135"/>
                  </a:lnTo>
                  <a:lnTo>
                    <a:pt x="336413" y="242085"/>
                  </a:lnTo>
                  <a:lnTo>
                    <a:pt x="332937" y="242718"/>
                  </a:lnTo>
                  <a:lnTo>
                    <a:pt x="329461" y="243035"/>
                  </a:lnTo>
                  <a:lnTo>
                    <a:pt x="325985" y="243035"/>
                  </a:lnTo>
                  <a:lnTo>
                    <a:pt x="322192" y="242718"/>
                  </a:lnTo>
                  <a:lnTo>
                    <a:pt x="318084" y="242085"/>
                  </a:lnTo>
                  <a:lnTo>
                    <a:pt x="313976" y="240818"/>
                  </a:lnTo>
                  <a:lnTo>
                    <a:pt x="309868" y="239234"/>
                  </a:lnTo>
                  <a:lnTo>
                    <a:pt x="304812" y="237334"/>
                  </a:lnTo>
                  <a:lnTo>
                    <a:pt x="302252" y="236418"/>
                  </a:lnTo>
                  <a:lnTo>
                    <a:pt x="289644" y="230366"/>
                  </a:lnTo>
                  <a:lnTo>
                    <a:pt x="294700" y="232900"/>
                  </a:lnTo>
                  <a:lnTo>
                    <a:pt x="300388" y="235751"/>
                  </a:lnTo>
                  <a:lnTo>
                    <a:pt x="302252" y="236418"/>
                  </a:lnTo>
                  <a:lnTo>
                    <a:pt x="312080" y="241135"/>
                  </a:lnTo>
                  <a:lnTo>
                    <a:pt x="322508" y="246202"/>
                  </a:lnTo>
                  <a:lnTo>
                    <a:pt x="332305" y="250003"/>
                  </a:lnTo>
                  <a:lnTo>
                    <a:pt x="337045" y="251270"/>
                  </a:lnTo>
                  <a:lnTo>
                    <a:pt x="341469" y="252536"/>
                  </a:lnTo>
                  <a:lnTo>
                    <a:pt x="345577" y="253170"/>
                  </a:lnTo>
                  <a:lnTo>
                    <a:pt x="349685" y="253487"/>
                  </a:lnTo>
                  <a:lnTo>
                    <a:pt x="353477" y="253170"/>
                  </a:lnTo>
                  <a:lnTo>
                    <a:pt x="357269" y="252536"/>
                  </a:lnTo>
                  <a:lnTo>
                    <a:pt x="360745" y="251270"/>
                  </a:lnTo>
                  <a:lnTo>
                    <a:pt x="363589" y="249053"/>
                  </a:lnTo>
                  <a:lnTo>
                    <a:pt x="364538" y="256970"/>
                  </a:lnTo>
                  <a:lnTo>
                    <a:pt x="364854" y="263621"/>
                  </a:lnTo>
                  <a:lnTo>
                    <a:pt x="364538" y="270589"/>
                  </a:lnTo>
                  <a:lnTo>
                    <a:pt x="363905" y="277240"/>
                  </a:lnTo>
                  <a:lnTo>
                    <a:pt x="365486" y="275657"/>
                  </a:lnTo>
                  <a:lnTo>
                    <a:pt x="366750" y="275340"/>
                  </a:lnTo>
                  <a:lnTo>
                    <a:pt x="367382" y="275657"/>
                  </a:lnTo>
                  <a:lnTo>
                    <a:pt x="368014" y="275973"/>
                  </a:lnTo>
                  <a:lnTo>
                    <a:pt x="369594" y="277874"/>
                  </a:lnTo>
                  <a:lnTo>
                    <a:pt x="371174" y="281041"/>
                  </a:lnTo>
                  <a:lnTo>
                    <a:pt x="372122" y="285158"/>
                  </a:lnTo>
                  <a:lnTo>
                    <a:pt x="373386" y="289909"/>
                  </a:lnTo>
                  <a:lnTo>
                    <a:pt x="373702" y="295293"/>
                  </a:lnTo>
                  <a:lnTo>
                    <a:pt x="374650" y="301627"/>
                  </a:lnTo>
                  <a:lnTo>
                    <a:pt x="374650" y="307961"/>
                  </a:lnTo>
                  <a:lnTo>
                    <a:pt x="374650" y="314612"/>
                  </a:lnTo>
                  <a:lnTo>
                    <a:pt x="373702" y="320630"/>
                  </a:lnTo>
                  <a:lnTo>
                    <a:pt x="373386" y="326331"/>
                  </a:lnTo>
                  <a:lnTo>
                    <a:pt x="372122" y="331398"/>
                  </a:lnTo>
                  <a:lnTo>
                    <a:pt x="371174" y="335515"/>
                  </a:lnTo>
                  <a:lnTo>
                    <a:pt x="369594" y="338366"/>
                  </a:lnTo>
                  <a:lnTo>
                    <a:pt x="368014" y="340266"/>
                  </a:lnTo>
                  <a:lnTo>
                    <a:pt x="367382" y="340583"/>
                  </a:lnTo>
                  <a:lnTo>
                    <a:pt x="366750" y="340583"/>
                  </a:lnTo>
                  <a:lnTo>
                    <a:pt x="365802" y="340583"/>
                  </a:lnTo>
                  <a:lnTo>
                    <a:pt x="364854" y="340266"/>
                  </a:lnTo>
                  <a:lnTo>
                    <a:pt x="363273" y="338049"/>
                  </a:lnTo>
                  <a:lnTo>
                    <a:pt x="362009" y="334565"/>
                  </a:lnTo>
                  <a:lnTo>
                    <a:pt x="360745" y="330448"/>
                  </a:lnTo>
                  <a:lnTo>
                    <a:pt x="359797" y="336149"/>
                  </a:lnTo>
                  <a:lnTo>
                    <a:pt x="359165" y="341850"/>
                  </a:lnTo>
                  <a:lnTo>
                    <a:pt x="357901" y="346917"/>
                  </a:lnTo>
                  <a:lnTo>
                    <a:pt x="356637" y="352301"/>
                  </a:lnTo>
                  <a:lnTo>
                    <a:pt x="353161" y="362436"/>
                  </a:lnTo>
                  <a:lnTo>
                    <a:pt x="349053" y="372254"/>
                  </a:lnTo>
                  <a:lnTo>
                    <a:pt x="344629" y="380806"/>
                  </a:lnTo>
                  <a:lnTo>
                    <a:pt x="339257" y="389040"/>
                  </a:lnTo>
                  <a:lnTo>
                    <a:pt x="333569" y="396641"/>
                  </a:lnTo>
                  <a:lnTo>
                    <a:pt x="327881" y="403609"/>
                  </a:lnTo>
                  <a:lnTo>
                    <a:pt x="321876" y="409626"/>
                  </a:lnTo>
                  <a:lnTo>
                    <a:pt x="314924" y="415011"/>
                  </a:lnTo>
                  <a:lnTo>
                    <a:pt x="308288" y="419761"/>
                  </a:lnTo>
                  <a:lnTo>
                    <a:pt x="301652" y="423562"/>
                  </a:lnTo>
                  <a:lnTo>
                    <a:pt x="294700" y="426412"/>
                  </a:lnTo>
                  <a:lnTo>
                    <a:pt x="288064" y="428629"/>
                  </a:lnTo>
                  <a:lnTo>
                    <a:pt x="281427" y="429896"/>
                  </a:lnTo>
                  <a:lnTo>
                    <a:pt x="275107" y="430213"/>
                  </a:lnTo>
                  <a:lnTo>
                    <a:pt x="272579" y="430213"/>
                  </a:lnTo>
                  <a:lnTo>
                    <a:pt x="269735" y="429896"/>
                  </a:lnTo>
                  <a:lnTo>
                    <a:pt x="264047" y="428313"/>
                  </a:lnTo>
                  <a:lnTo>
                    <a:pt x="258043" y="426096"/>
                  </a:lnTo>
                  <a:lnTo>
                    <a:pt x="252039" y="423245"/>
                  </a:lnTo>
                  <a:lnTo>
                    <a:pt x="245719" y="419128"/>
                  </a:lnTo>
                  <a:lnTo>
                    <a:pt x="239082" y="414377"/>
                  </a:lnTo>
                  <a:lnTo>
                    <a:pt x="232762" y="408993"/>
                  </a:lnTo>
                  <a:lnTo>
                    <a:pt x="225810" y="402975"/>
                  </a:lnTo>
                  <a:lnTo>
                    <a:pt x="219806" y="396008"/>
                  </a:lnTo>
                  <a:lnTo>
                    <a:pt x="213486" y="389040"/>
                  </a:lnTo>
                  <a:lnTo>
                    <a:pt x="208114" y="380806"/>
                  </a:lnTo>
                  <a:lnTo>
                    <a:pt x="202741" y="372571"/>
                  </a:lnTo>
                  <a:lnTo>
                    <a:pt x="197369" y="363386"/>
                  </a:lnTo>
                  <a:lnTo>
                    <a:pt x="193261" y="354202"/>
                  </a:lnTo>
                  <a:lnTo>
                    <a:pt x="189785" y="344383"/>
                  </a:lnTo>
                  <a:lnTo>
                    <a:pt x="186309" y="334249"/>
                  </a:lnTo>
                  <a:lnTo>
                    <a:pt x="185045" y="337732"/>
                  </a:lnTo>
                  <a:lnTo>
                    <a:pt x="184097" y="340266"/>
                  </a:lnTo>
                  <a:lnTo>
                    <a:pt x="182517" y="341850"/>
                  </a:lnTo>
                  <a:lnTo>
                    <a:pt x="181885" y="342166"/>
                  </a:lnTo>
                  <a:lnTo>
                    <a:pt x="180937" y="342483"/>
                  </a:lnTo>
                  <a:lnTo>
                    <a:pt x="180305" y="342166"/>
                  </a:lnTo>
                  <a:lnTo>
                    <a:pt x="179673" y="341850"/>
                  </a:lnTo>
                  <a:lnTo>
                    <a:pt x="178093" y="339949"/>
                  </a:lnTo>
                  <a:lnTo>
                    <a:pt x="176829" y="336782"/>
                  </a:lnTo>
                  <a:lnTo>
                    <a:pt x="175565" y="332665"/>
                  </a:lnTo>
                  <a:lnTo>
                    <a:pt x="174617" y="327914"/>
                  </a:lnTo>
                  <a:lnTo>
                    <a:pt x="173985" y="322213"/>
                  </a:lnTo>
                  <a:lnTo>
                    <a:pt x="173669" y="316196"/>
                  </a:lnTo>
                  <a:lnTo>
                    <a:pt x="173037" y="309545"/>
                  </a:lnTo>
                  <a:lnTo>
                    <a:pt x="173669" y="303211"/>
                  </a:lnTo>
                  <a:lnTo>
                    <a:pt x="173985" y="296876"/>
                  </a:lnTo>
                  <a:lnTo>
                    <a:pt x="174617" y="291492"/>
                  </a:lnTo>
                  <a:lnTo>
                    <a:pt x="175565" y="286742"/>
                  </a:lnTo>
                  <a:lnTo>
                    <a:pt x="176829" y="282624"/>
                  </a:lnTo>
                  <a:lnTo>
                    <a:pt x="178093" y="279457"/>
                  </a:lnTo>
                  <a:lnTo>
                    <a:pt x="179673" y="277557"/>
                  </a:lnTo>
                  <a:lnTo>
                    <a:pt x="180305" y="277240"/>
                  </a:lnTo>
                  <a:lnTo>
                    <a:pt x="180937" y="276923"/>
                  </a:lnTo>
                  <a:lnTo>
                    <a:pt x="182201" y="277240"/>
                  </a:lnTo>
                  <a:lnTo>
                    <a:pt x="182517" y="268689"/>
                  </a:lnTo>
                  <a:lnTo>
                    <a:pt x="182833" y="264888"/>
                  </a:lnTo>
                  <a:lnTo>
                    <a:pt x="183781" y="261088"/>
                  </a:lnTo>
                  <a:lnTo>
                    <a:pt x="183149" y="252536"/>
                  </a:lnTo>
                  <a:lnTo>
                    <a:pt x="183149" y="244619"/>
                  </a:lnTo>
                  <a:lnTo>
                    <a:pt x="184097" y="237334"/>
                  </a:lnTo>
                  <a:lnTo>
                    <a:pt x="185993" y="231633"/>
                  </a:lnTo>
                  <a:lnTo>
                    <a:pt x="187889" y="226249"/>
                  </a:lnTo>
                  <a:lnTo>
                    <a:pt x="189153" y="223716"/>
                  </a:lnTo>
                  <a:lnTo>
                    <a:pt x="190733" y="221815"/>
                  </a:lnTo>
                  <a:lnTo>
                    <a:pt x="192313" y="219915"/>
                  </a:lnTo>
                  <a:lnTo>
                    <a:pt x="194209" y="218015"/>
                  </a:lnTo>
                  <a:lnTo>
                    <a:pt x="198001" y="214848"/>
                  </a:lnTo>
                  <a:lnTo>
                    <a:pt x="188837" y="214848"/>
                  </a:lnTo>
                  <a:lnTo>
                    <a:pt x="182201" y="215481"/>
                  </a:lnTo>
                  <a:lnTo>
                    <a:pt x="176197" y="215798"/>
                  </a:lnTo>
                  <a:lnTo>
                    <a:pt x="180305" y="213581"/>
                  </a:lnTo>
                  <a:lnTo>
                    <a:pt x="184413" y="210730"/>
                  </a:lnTo>
                  <a:lnTo>
                    <a:pt x="192945" y="204396"/>
                  </a:lnTo>
                  <a:lnTo>
                    <a:pt x="200845" y="198378"/>
                  </a:lnTo>
                  <a:lnTo>
                    <a:pt x="204638" y="195845"/>
                  </a:lnTo>
                  <a:lnTo>
                    <a:pt x="208430" y="193944"/>
                  </a:lnTo>
                  <a:lnTo>
                    <a:pt x="217594" y="189510"/>
                  </a:lnTo>
                  <a:lnTo>
                    <a:pt x="226758" y="185393"/>
                  </a:lnTo>
                  <a:lnTo>
                    <a:pt x="235606" y="182226"/>
                  </a:lnTo>
                  <a:lnTo>
                    <a:pt x="244139" y="179692"/>
                  </a:lnTo>
                  <a:lnTo>
                    <a:pt x="252355" y="177475"/>
                  </a:lnTo>
                  <a:lnTo>
                    <a:pt x="260887" y="175892"/>
                  </a:lnTo>
                  <a:lnTo>
                    <a:pt x="268471" y="175258"/>
                  </a:lnTo>
                  <a:lnTo>
                    <a:pt x="276055" y="174625"/>
                  </a:lnTo>
                  <a:close/>
                  <a:moveTo>
                    <a:pt x="1800062" y="0"/>
                  </a:moveTo>
                  <a:lnTo>
                    <a:pt x="1805766" y="0"/>
                  </a:lnTo>
                  <a:lnTo>
                    <a:pt x="1811153" y="634"/>
                  </a:lnTo>
                  <a:lnTo>
                    <a:pt x="1816857" y="951"/>
                  </a:lnTo>
                  <a:lnTo>
                    <a:pt x="1822244" y="1585"/>
                  </a:lnTo>
                  <a:lnTo>
                    <a:pt x="1826997" y="2853"/>
                  </a:lnTo>
                  <a:lnTo>
                    <a:pt x="1831750" y="3804"/>
                  </a:lnTo>
                  <a:lnTo>
                    <a:pt x="1840939" y="6974"/>
                  </a:lnTo>
                  <a:lnTo>
                    <a:pt x="1848861" y="10144"/>
                  </a:lnTo>
                  <a:lnTo>
                    <a:pt x="1855832" y="13948"/>
                  </a:lnTo>
                  <a:lnTo>
                    <a:pt x="1861853" y="17435"/>
                  </a:lnTo>
                  <a:lnTo>
                    <a:pt x="1866923" y="21239"/>
                  </a:lnTo>
                  <a:lnTo>
                    <a:pt x="1870408" y="24092"/>
                  </a:lnTo>
                  <a:lnTo>
                    <a:pt x="1873577" y="26628"/>
                  </a:lnTo>
                  <a:lnTo>
                    <a:pt x="1875795" y="29164"/>
                  </a:lnTo>
                  <a:lnTo>
                    <a:pt x="1875161" y="30432"/>
                  </a:lnTo>
                  <a:lnTo>
                    <a:pt x="1872626" y="35187"/>
                  </a:lnTo>
                  <a:lnTo>
                    <a:pt x="1871042" y="37723"/>
                  </a:lnTo>
                  <a:lnTo>
                    <a:pt x="1868507" y="40576"/>
                  </a:lnTo>
                  <a:lnTo>
                    <a:pt x="1865655" y="43747"/>
                  </a:lnTo>
                  <a:lnTo>
                    <a:pt x="1862803" y="46600"/>
                  </a:lnTo>
                  <a:lnTo>
                    <a:pt x="1859001" y="49453"/>
                  </a:lnTo>
                  <a:lnTo>
                    <a:pt x="1854881" y="51672"/>
                  </a:lnTo>
                  <a:lnTo>
                    <a:pt x="1850128" y="53574"/>
                  </a:lnTo>
                  <a:lnTo>
                    <a:pt x="1845058" y="54208"/>
                  </a:lnTo>
                  <a:lnTo>
                    <a:pt x="1842523" y="54525"/>
                  </a:lnTo>
                  <a:lnTo>
                    <a:pt x="1839355" y="54525"/>
                  </a:lnTo>
                  <a:lnTo>
                    <a:pt x="1836503" y="54208"/>
                  </a:lnTo>
                  <a:lnTo>
                    <a:pt x="1833017" y="53891"/>
                  </a:lnTo>
                  <a:lnTo>
                    <a:pt x="1829532" y="52940"/>
                  </a:lnTo>
                  <a:lnTo>
                    <a:pt x="1826363" y="51989"/>
                  </a:lnTo>
                  <a:lnTo>
                    <a:pt x="1822877" y="50404"/>
                  </a:lnTo>
                  <a:lnTo>
                    <a:pt x="1819075" y="48502"/>
                  </a:lnTo>
                  <a:lnTo>
                    <a:pt x="1814639" y="46600"/>
                  </a:lnTo>
                  <a:lnTo>
                    <a:pt x="1810202" y="44381"/>
                  </a:lnTo>
                  <a:lnTo>
                    <a:pt x="1828264" y="53574"/>
                  </a:lnTo>
                  <a:lnTo>
                    <a:pt x="1836503" y="57061"/>
                  </a:lnTo>
                  <a:lnTo>
                    <a:pt x="1844742" y="60231"/>
                  </a:lnTo>
                  <a:lnTo>
                    <a:pt x="1847910" y="61182"/>
                  </a:lnTo>
                  <a:lnTo>
                    <a:pt x="1851713" y="62133"/>
                  </a:lnTo>
                  <a:lnTo>
                    <a:pt x="1855198" y="62767"/>
                  </a:lnTo>
                  <a:lnTo>
                    <a:pt x="1858367" y="62767"/>
                  </a:lnTo>
                  <a:lnTo>
                    <a:pt x="1861536" y="62767"/>
                  </a:lnTo>
                  <a:lnTo>
                    <a:pt x="1864071" y="62133"/>
                  </a:lnTo>
                  <a:lnTo>
                    <a:pt x="1866923" y="60865"/>
                  </a:lnTo>
                  <a:lnTo>
                    <a:pt x="1869458" y="59597"/>
                  </a:lnTo>
                  <a:lnTo>
                    <a:pt x="1869775" y="65303"/>
                  </a:lnTo>
                  <a:lnTo>
                    <a:pt x="1870091" y="71009"/>
                  </a:lnTo>
                  <a:lnTo>
                    <a:pt x="1870091" y="76398"/>
                  </a:lnTo>
                  <a:lnTo>
                    <a:pt x="1869775" y="81470"/>
                  </a:lnTo>
                  <a:lnTo>
                    <a:pt x="1870408" y="80836"/>
                  </a:lnTo>
                  <a:lnTo>
                    <a:pt x="1871676" y="80519"/>
                  </a:lnTo>
                  <a:lnTo>
                    <a:pt x="1872310" y="80519"/>
                  </a:lnTo>
                  <a:lnTo>
                    <a:pt x="1872626" y="80836"/>
                  </a:lnTo>
                  <a:lnTo>
                    <a:pt x="1874211" y="82421"/>
                  </a:lnTo>
                  <a:lnTo>
                    <a:pt x="1875161" y="84640"/>
                  </a:lnTo>
                  <a:lnTo>
                    <a:pt x="1876112" y="88127"/>
                  </a:lnTo>
                  <a:lnTo>
                    <a:pt x="1877063" y="91614"/>
                  </a:lnTo>
                  <a:lnTo>
                    <a:pt x="1877696" y="96369"/>
                  </a:lnTo>
                  <a:lnTo>
                    <a:pt x="1878013" y="101124"/>
                  </a:lnTo>
                  <a:lnTo>
                    <a:pt x="1878013" y="106513"/>
                  </a:lnTo>
                  <a:lnTo>
                    <a:pt x="1878013" y="111586"/>
                  </a:lnTo>
                  <a:lnTo>
                    <a:pt x="1877696" y="116658"/>
                  </a:lnTo>
                  <a:lnTo>
                    <a:pt x="1877063" y="120779"/>
                  </a:lnTo>
                  <a:lnTo>
                    <a:pt x="1876112" y="124900"/>
                  </a:lnTo>
                  <a:lnTo>
                    <a:pt x="1875161" y="127753"/>
                  </a:lnTo>
                  <a:lnTo>
                    <a:pt x="1874211" y="129972"/>
                  </a:lnTo>
                  <a:lnTo>
                    <a:pt x="1872626" y="131874"/>
                  </a:lnTo>
                  <a:lnTo>
                    <a:pt x="1872310" y="132191"/>
                  </a:lnTo>
                  <a:lnTo>
                    <a:pt x="1871676" y="132191"/>
                  </a:lnTo>
                  <a:lnTo>
                    <a:pt x="1871042" y="132191"/>
                  </a:lnTo>
                  <a:lnTo>
                    <a:pt x="1870091" y="131557"/>
                  </a:lnTo>
                  <a:lnTo>
                    <a:pt x="1869141" y="129972"/>
                  </a:lnTo>
                  <a:lnTo>
                    <a:pt x="1867873" y="127436"/>
                  </a:lnTo>
                  <a:lnTo>
                    <a:pt x="1867240" y="123949"/>
                  </a:lnTo>
                  <a:lnTo>
                    <a:pt x="1865655" y="133142"/>
                  </a:lnTo>
                  <a:lnTo>
                    <a:pt x="1863754" y="141384"/>
                  </a:lnTo>
                  <a:lnTo>
                    <a:pt x="1861219" y="149626"/>
                  </a:lnTo>
                  <a:lnTo>
                    <a:pt x="1857733" y="156917"/>
                  </a:lnTo>
                  <a:lnTo>
                    <a:pt x="1853931" y="164208"/>
                  </a:lnTo>
                  <a:lnTo>
                    <a:pt x="1850128" y="170548"/>
                  </a:lnTo>
                  <a:lnTo>
                    <a:pt x="1845692" y="176571"/>
                  </a:lnTo>
                  <a:lnTo>
                    <a:pt x="1840939" y="181961"/>
                  </a:lnTo>
                  <a:lnTo>
                    <a:pt x="1835869" y="186716"/>
                  </a:lnTo>
                  <a:lnTo>
                    <a:pt x="1830799" y="191154"/>
                  </a:lnTo>
                  <a:lnTo>
                    <a:pt x="1825412" y="194958"/>
                  </a:lnTo>
                  <a:lnTo>
                    <a:pt x="1820025" y="198128"/>
                  </a:lnTo>
                  <a:lnTo>
                    <a:pt x="1814639" y="200347"/>
                  </a:lnTo>
                  <a:lnTo>
                    <a:pt x="1809252" y="202249"/>
                  </a:lnTo>
                  <a:lnTo>
                    <a:pt x="1804182" y="202883"/>
                  </a:lnTo>
                  <a:lnTo>
                    <a:pt x="1798795" y="203200"/>
                  </a:lnTo>
                  <a:lnTo>
                    <a:pt x="1794676" y="202883"/>
                  </a:lnTo>
                  <a:lnTo>
                    <a:pt x="1790239" y="201815"/>
                  </a:lnTo>
                  <a:lnTo>
                    <a:pt x="1785486" y="200347"/>
                  </a:lnTo>
                  <a:lnTo>
                    <a:pt x="1780416" y="197494"/>
                  </a:lnTo>
                  <a:lnTo>
                    <a:pt x="1775663" y="194641"/>
                  </a:lnTo>
                  <a:lnTo>
                    <a:pt x="1770276" y="190837"/>
                  </a:lnTo>
                  <a:lnTo>
                    <a:pt x="1765206" y="186399"/>
                  </a:lnTo>
                  <a:lnTo>
                    <a:pt x="1759819" y="181327"/>
                  </a:lnTo>
                  <a:lnTo>
                    <a:pt x="1755066" y="176254"/>
                  </a:lnTo>
                  <a:lnTo>
                    <a:pt x="1749996" y="170548"/>
                  </a:lnTo>
                  <a:lnTo>
                    <a:pt x="1745560" y="164208"/>
                  </a:lnTo>
                  <a:lnTo>
                    <a:pt x="1741124" y="157551"/>
                  </a:lnTo>
                  <a:lnTo>
                    <a:pt x="1737321" y="150260"/>
                  </a:lnTo>
                  <a:lnTo>
                    <a:pt x="1733836" y="142652"/>
                  </a:lnTo>
                  <a:lnTo>
                    <a:pt x="1730984" y="135044"/>
                  </a:lnTo>
                  <a:lnTo>
                    <a:pt x="1728449" y="127119"/>
                  </a:lnTo>
                  <a:lnTo>
                    <a:pt x="1727498" y="129655"/>
                  </a:lnTo>
                  <a:lnTo>
                    <a:pt x="1726548" y="131874"/>
                  </a:lnTo>
                  <a:lnTo>
                    <a:pt x="1725280" y="133142"/>
                  </a:lnTo>
                  <a:lnTo>
                    <a:pt x="1724330" y="133459"/>
                  </a:lnTo>
                  <a:lnTo>
                    <a:pt x="1723379" y="133459"/>
                  </a:lnTo>
                  <a:lnTo>
                    <a:pt x="1723062" y="133142"/>
                  </a:lnTo>
                  <a:lnTo>
                    <a:pt x="1721795" y="131557"/>
                  </a:lnTo>
                  <a:lnTo>
                    <a:pt x="1720844" y="129021"/>
                  </a:lnTo>
                  <a:lnTo>
                    <a:pt x="1719576" y="125851"/>
                  </a:lnTo>
                  <a:lnTo>
                    <a:pt x="1718943" y="122047"/>
                  </a:lnTo>
                  <a:lnTo>
                    <a:pt x="1718626" y="117609"/>
                  </a:lnTo>
                  <a:lnTo>
                    <a:pt x="1718309" y="112854"/>
                  </a:lnTo>
                  <a:lnTo>
                    <a:pt x="1717675" y="107464"/>
                  </a:lnTo>
                  <a:lnTo>
                    <a:pt x="1718309" y="102392"/>
                  </a:lnTo>
                  <a:lnTo>
                    <a:pt x="1718626" y="97320"/>
                  </a:lnTo>
                  <a:lnTo>
                    <a:pt x="1718943" y="92882"/>
                  </a:lnTo>
                  <a:lnTo>
                    <a:pt x="1719576" y="89078"/>
                  </a:lnTo>
                  <a:lnTo>
                    <a:pt x="1720844" y="86225"/>
                  </a:lnTo>
                  <a:lnTo>
                    <a:pt x="1721795" y="83372"/>
                  </a:lnTo>
                  <a:lnTo>
                    <a:pt x="1723062" y="82104"/>
                  </a:lnTo>
                  <a:lnTo>
                    <a:pt x="1723379" y="81470"/>
                  </a:lnTo>
                  <a:lnTo>
                    <a:pt x="1724330" y="81470"/>
                  </a:lnTo>
                  <a:lnTo>
                    <a:pt x="1724963" y="82104"/>
                  </a:lnTo>
                  <a:lnTo>
                    <a:pt x="1725280" y="75130"/>
                  </a:lnTo>
                  <a:lnTo>
                    <a:pt x="1726548" y="69107"/>
                  </a:lnTo>
                  <a:lnTo>
                    <a:pt x="1725597" y="62133"/>
                  </a:lnTo>
                  <a:lnTo>
                    <a:pt x="1725914" y="55793"/>
                  </a:lnTo>
                  <a:lnTo>
                    <a:pt x="1726865" y="50087"/>
                  </a:lnTo>
                  <a:lnTo>
                    <a:pt x="1727815" y="45649"/>
                  </a:lnTo>
                  <a:lnTo>
                    <a:pt x="1729400" y="40893"/>
                  </a:lnTo>
                  <a:lnTo>
                    <a:pt x="1731618" y="37723"/>
                  </a:lnTo>
                  <a:lnTo>
                    <a:pt x="1734153" y="34553"/>
                  </a:lnTo>
                  <a:lnTo>
                    <a:pt x="1737638" y="32334"/>
                  </a:lnTo>
                  <a:lnTo>
                    <a:pt x="1724963" y="32651"/>
                  </a:lnTo>
                  <a:lnTo>
                    <a:pt x="1720527" y="32651"/>
                  </a:lnTo>
                  <a:lnTo>
                    <a:pt x="1723379" y="31383"/>
                  </a:lnTo>
                  <a:lnTo>
                    <a:pt x="1726865" y="29164"/>
                  </a:lnTo>
                  <a:lnTo>
                    <a:pt x="1733519" y="24092"/>
                  </a:lnTo>
                  <a:lnTo>
                    <a:pt x="1739856" y="19337"/>
                  </a:lnTo>
                  <a:lnTo>
                    <a:pt x="1743025" y="17435"/>
                  </a:lnTo>
                  <a:lnTo>
                    <a:pt x="1745560" y="15533"/>
                  </a:lnTo>
                  <a:lnTo>
                    <a:pt x="1753165" y="12046"/>
                  </a:lnTo>
                  <a:lnTo>
                    <a:pt x="1760453" y="9193"/>
                  </a:lnTo>
                  <a:lnTo>
                    <a:pt x="1767424" y="6657"/>
                  </a:lnTo>
                  <a:lnTo>
                    <a:pt x="1774396" y="4121"/>
                  </a:lnTo>
                  <a:lnTo>
                    <a:pt x="1780733" y="2853"/>
                  </a:lnTo>
                  <a:lnTo>
                    <a:pt x="1787704" y="1585"/>
                  </a:lnTo>
                  <a:lnTo>
                    <a:pt x="1793725" y="951"/>
                  </a:lnTo>
                  <a:lnTo>
                    <a:pt x="18000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1384300" y="2794000"/>
              <a:ext cx="547688" cy="527050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8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8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8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" name="KSO_Shape"/>
            <p:cNvSpPr/>
            <p:nvPr/>
          </p:nvSpPr>
          <p:spPr bwMode="auto">
            <a:xfrm>
              <a:off x="4057650" y="3952875"/>
              <a:ext cx="704850" cy="371475"/>
            </a:xfrm>
            <a:custGeom>
              <a:avLst/>
              <a:gdLst>
                <a:gd name="T0" fmla="*/ 2147483646 w 443"/>
                <a:gd name="T1" fmla="*/ 2147483646 h 232"/>
                <a:gd name="T2" fmla="*/ 2147483646 w 443"/>
                <a:gd name="T3" fmla="*/ 2147483646 h 232"/>
                <a:gd name="T4" fmla="*/ 2147483646 w 443"/>
                <a:gd name="T5" fmla="*/ 2147483646 h 232"/>
                <a:gd name="T6" fmla="*/ 2147483646 w 443"/>
                <a:gd name="T7" fmla="*/ 2147483646 h 232"/>
                <a:gd name="T8" fmla="*/ 2147483646 w 443"/>
                <a:gd name="T9" fmla="*/ 2147483646 h 232"/>
                <a:gd name="T10" fmla="*/ 2147483646 w 443"/>
                <a:gd name="T11" fmla="*/ 2147483646 h 232"/>
                <a:gd name="T12" fmla="*/ 2147483646 w 443"/>
                <a:gd name="T13" fmla="*/ 0 h 232"/>
                <a:gd name="T14" fmla="*/ 2147483646 w 443"/>
                <a:gd name="T15" fmla="*/ 2147483646 h 232"/>
                <a:gd name="T16" fmla="*/ 2147483646 w 443"/>
                <a:gd name="T17" fmla="*/ 2147483646 h 232"/>
                <a:gd name="T18" fmla="*/ 2147483646 w 443"/>
                <a:gd name="T19" fmla="*/ 2147483646 h 232"/>
                <a:gd name="T20" fmla="*/ 2147483646 w 443"/>
                <a:gd name="T21" fmla="*/ 2147483646 h 232"/>
                <a:gd name="T22" fmla="*/ 2147483646 w 443"/>
                <a:gd name="T23" fmla="*/ 2147483646 h 232"/>
                <a:gd name="T24" fmla="*/ 2147483646 w 443"/>
                <a:gd name="T25" fmla="*/ 2147483646 h 232"/>
                <a:gd name="T26" fmla="*/ 2147483646 w 443"/>
                <a:gd name="T27" fmla="*/ 2147483646 h 232"/>
                <a:gd name="T28" fmla="*/ 2147483646 w 443"/>
                <a:gd name="T29" fmla="*/ 2147483646 h 232"/>
                <a:gd name="T30" fmla="*/ 0 w 443"/>
                <a:gd name="T31" fmla="*/ 2147483646 h 232"/>
                <a:gd name="T32" fmla="*/ 2147483646 w 443"/>
                <a:gd name="T33" fmla="*/ 2147483646 h 232"/>
                <a:gd name="T34" fmla="*/ 2147483646 w 443"/>
                <a:gd name="T35" fmla="*/ 2147483646 h 232"/>
                <a:gd name="T36" fmla="*/ 2147483646 w 443"/>
                <a:gd name="T37" fmla="*/ 2147483646 h 232"/>
                <a:gd name="T38" fmla="*/ 2147483646 w 443"/>
                <a:gd name="T39" fmla="*/ 2147483646 h 232"/>
                <a:gd name="T40" fmla="*/ 2147483646 w 443"/>
                <a:gd name="T41" fmla="*/ 2147483646 h 232"/>
                <a:gd name="T42" fmla="*/ 2147483646 w 443"/>
                <a:gd name="T43" fmla="*/ 2147483646 h 232"/>
                <a:gd name="T44" fmla="*/ 2147483646 w 443"/>
                <a:gd name="T45" fmla="*/ 2147483646 h 232"/>
                <a:gd name="T46" fmla="*/ 2147483646 w 443"/>
                <a:gd name="T47" fmla="*/ 2147483646 h 232"/>
                <a:gd name="T48" fmla="*/ 2147483646 w 443"/>
                <a:gd name="T49" fmla="*/ 2147483646 h 232"/>
                <a:gd name="T50" fmla="*/ 2147483646 w 443"/>
                <a:gd name="T51" fmla="*/ 2147483646 h 232"/>
                <a:gd name="T52" fmla="*/ 2147483646 w 443"/>
                <a:gd name="T53" fmla="*/ 2147483646 h 232"/>
                <a:gd name="T54" fmla="*/ 2147483646 w 443"/>
                <a:gd name="T55" fmla="*/ 2147483646 h 232"/>
                <a:gd name="T56" fmla="*/ 2147483646 w 443"/>
                <a:gd name="T57" fmla="*/ 2147483646 h 232"/>
                <a:gd name="T58" fmla="*/ 2147483646 w 443"/>
                <a:gd name="T59" fmla="*/ 2147483646 h 232"/>
                <a:gd name="T60" fmla="*/ 2147483646 w 443"/>
                <a:gd name="T61" fmla="*/ 2147483646 h 232"/>
                <a:gd name="T62" fmla="*/ 2147483646 w 443"/>
                <a:gd name="T63" fmla="*/ 2147483646 h 232"/>
                <a:gd name="T64" fmla="*/ 2147483646 w 443"/>
                <a:gd name="T65" fmla="*/ 2147483646 h 232"/>
                <a:gd name="T66" fmla="*/ 2147483646 w 443"/>
                <a:gd name="T67" fmla="*/ 2147483646 h 232"/>
                <a:gd name="T68" fmla="*/ 2147483646 w 443"/>
                <a:gd name="T69" fmla="*/ 2147483646 h 232"/>
                <a:gd name="T70" fmla="*/ 2147483646 w 443"/>
                <a:gd name="T71" fmla="*/ 2147483646 h 232"/>
                <a:gd name="T72" fmla="*/ 2147483646 w 443"/>
                <a:gd name="T73" fmla="*/ 2147483646 h 232"/>
                <a:gd name="T74" fmla="*/ 2147483646 w 443"/>
                <a:gd name="T75" fmla="*/ 2147483646 h 232"/>
                <a:gd name="T76" fmla="*/ 2147483646 w 443"/>
                <a:gd name="T77" fmla="*/ 2147483646 h 232"/>
                <a:gd name="T78" fmla="*/ 2147483646 w 443"/>
                <a:gd name="T79" fmla="*/ 2147483646 h 232"/>
                <a:gd name="T80" fmla="*/ 2147483646 w 443"/>
                <a:gd name="T81" fmla="*/ 2147483646 h 232"/>
                <a:gd name="T82" fmla="*/ 2147483646 w 443"/>
                <a:gd name="T83" fmla="*/ 2147483646 h 232"/>
                <a:gd name="T84" fmla="*/ 2147483646 w 443"/>
                <a:gd name="T85" fmla="*/ 2147483646 h 232"/>
                <a:gd name="T86" fmla="*/ 2147483646 w 443"/>
                <a:gd name="T87" fmla="*/ 2147483646 h 232"/>
                <a:gd name="T88" fmla="*/ 2147483646 w 443"/>
                <a:gd name="T89" fmla="*/ 2147483646 h 232"/>
                <a:gd name="T90" fmla="*/ 2147483646 w 443"/>
                <a:gd name="T91" fmla="*/ 2147483646 h 2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43" h="232">
                  <a:moveTo>
                    <a:pt x="227" y="43"/>
                  </a:moveTo>
                  <a:cubicBezTo>
                    <a:pt x="215" y="30"/>
                    <a:pt x="215" y="30"/>
                    <a:pt x="215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3" y="30"/>
                    <a:pt x="224" y="31"/>
                    <a:pt x="226" y="32"/>
                  </a:cubicBezTo>
                  <a:cubicBezTo>
                    <a:pt x="227" y="33"/>
                    <a:pt x="242" y="44"/>
                    <a:pt x="242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6" y="46"/>
                    <a:pt x="247" y="50"/>
                    <a:pt x="248" y="53"/>
                  </a:cubicBezTo>
                  <a:cubicBezTo>
                    <a:pt x="249" y="57"/>
                    <a:pt x="251" y="65"/>
                    <a:pt x="254" y="73"/>
                  </a:cubicBezTo>
                  <a:cubicBezTo>
                    <a:pt x="242" y="73"/>
                    <a:pt x="229" y="73"/>
                    <a:pt x="218" y="73"/>
                  </a:cubicBezTo>
                  <a:cubicBezTo>
                    <a:pt x="218" y="73"/>
                    <a:pt x="218" y="73"/>
                    <a:pt x="218" y="73"/>
                  </a:cubicBezTo>
                  <a:lnTo>
                    <a:pt x="227" y="43"/>
                  </a:lnTo>
                  <a:close/>
                  <a:moveTo>
                    <a:pt x="106" y="16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8" y="7"/>
                    <a:pt x="98" y="10"/>
                    <a:pt x="106" y="16"/>
                  </a:cubicBezTo>
                  <a:close/>
                  <a:moveTo>
                    <a:pt x="128" y="109"/>
                  </a:moveTo>
                  <a:cubicBezTo>
                    <a:pt x="103" y="109"/>
                    <a:pt x="83" y="115"/>
                    <a:pt x="83" y="124"/>
                  </a:cubicBezTo>
                  <a:cubicBezTo>
                    <a:pt x="83" y="132"/>
                    <a:pt x="103" y="138"/>
                    <a:pt x="128" y="138"/>
                  </a:cubicBezTo>
                  <a:cubicBezTo>
                    <a:pt x="134" y="138"/>
                    <a:pt x="140" y="138"/>
                    <a:pt x="145" y="137"/>
                  </a:cubicBezTo>
                  <a:cubicBezTo>
                    <a:pt x="143" y="134"/>
                    <a:pt x="141" y="129"/>
                    <a:pt x="141" y="124"/>
                  </a:cubicBezTo>
                  <a:cubicBezTo>
                    <a:pt x="141" y="118"/>
                    <a:pt x="143" y="114"/>
                    <a:pt x="145" y="110"/>
                  </a:cubicBezTo>
                  <a:cubicBezTo>
                    <a:pt x="140" y="109"/>
                    <a:pt x="134" y="109"/>
                    <a:pt x="128" y="109"/>
                  </a:cubicBezTo>
                  <a:close/>
                  <a:moveTo>
                    <a:pt x="402" y="118"/>
                  </a:moveTo>
                  <a:cubicBezTo>
                    <a:pt x="383" y="93"/>
                    <a:pt x="357" y="85"/>
                    <a:pt x="313" y="85"/>
                  </a:cubicBezTo>
                  <a:cubicBezTo>
                    <a:pt x="280" y="85"/>
                    <a:pt x="186" y="86"/>
                    <a:pt x="172" y="86"/>
                  </a:cubicBezTo>
                  <a:cubicBezTo>
                    <a:pt x="157" y="86"/>
                    <a:pt x="148" y="82"/>
                    <a:pt x="139" y="72"/>
                  </a:cubicBezTo>
                  <a:cubicBezTo>
                    <a:pt x="130" y="62"/>
                    <a:pt x="114" y="42"/>
                    <a:pt x="105" y="31"/>
                  </a:cubicBezTo>
                  <a:cubicBezTo>
                    <a:pt x="98" y="23"/>
                    <a:pt x="80" y="16"/>
                    <a:pt x="67" y="16"/>
                  </a:cubicBezTo>
                  <a:cubicBezTo>
                    <a:pt x="55" y="16"/>
                    <a:pt x="46" y="16"/>
                    <a:pt x="46" y="16"/>
                  </a:cubicBezTo>
                  <a:cubicBezTo>
                    <a:pt x="46" y="16"/>
                    <a:pt x="50" y="25"/>
                    <a:pt x="56" y="3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3" y="75"/>
                    <a:pt x="81" y="92"/>
                    <a:pt x="89" y="107"/>
                  </a:cubicBezTo>
                  <a:cubicBezTo>
                    <a:pt x="99" y="102"/>
                    <a:pt x="115" y="101"/>
                    <a:pt x="128" y="101"/>
                  </a:cubicBezTo>
                  <a:cubicBezTo>
                    <a:pt x="140" y="101"/>
                    <a:pt x="151" y="102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6" y="106"/>
                    <a:pt x="171" y="114"/>
                    <a:pt x="171" y="124"/>
                  </a:cubicBezTo>
                  <a:cubicBezTo>
                    <a:pt x="171" y="133"/>
                    <a:pt x="166" y="141"/>
                    <a:pt x="160" y="143"/>
                  </a:cubicBezTo>
                  <a:cubicBezTo>
                    <a:pt x="160" y="143"/>
                    <a:pt x="160" y="143"/>
                    <a:pt x="160" y="143"/>
                  </a:cubicBezTo>
                  <a:cubicBezTo>
                    <a:pt x="151" y="145"/>
                    <a:pt x="141" y="146"/>
                    <a:pt x="131" y="147"/>
                  </a:cubicBezTo>
                  <a:cubicBezTo>
                    <a:pt x="140" y="151"/>
                    <a:pt x="151" y="154"/>
                    <a:pt x="164" y="157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65" y="221"/>
                    <a:pt x="59" y="218"/>
                    <a:pt x="56" y="217"/>
                  </a:cubicBezTo>
                  <a:cubicBezTo>
                    <a:pt x="52" y="216"/>
                    <a:pt x="49" y="216"/>
                    <a:pt x="45" y="216"/>
                  </a:cubicBezTo>
                  <a:cubicBezTo>
                    <a:pt x="59" y="232"/>
                    <a:pt x="59" y="232"/>
                    <a:pt x="59" y="232"/>
                  </a:cubicBezTo>
                  <a:cubicBezTo>
                    <a:pt x="89" y="232"/>
                    <a:pt x="89" y="232"/>
                    <a:pt x="89" y="232"/>
                  </a:cubicBezTo>
                  <a:cubicBezTo>
                    <a:pt x="101" y="232"/>
                    <a:pt x="111" y="230"/>
                    <a:pt x="121" y="225"/>
                  </a:cubicBezTo>
                  <a:cubicBezTo>
                    <a:pt x="135" y="219"/>
                    <a:pt x="213" y="181"/>
                    <a:pt x="241" y="170"/>
                  </a:cubicBezTo>
                  <a:cubicBezTo>
                    <a:pt x="248" y="167"/>
                    <a:pt x="254" y="164"/>
                    <a:pt x="261" y="162"/>
                  </a:cubicBezTo>
                  <a:cubicBezTo>
                    <a:pt x="301" y="162"/>
                    <a:pt x="355" y="162"/>
                    <a:pt x="367" y="162"/>
                  </a:cubicBezTo>
                  <a:cubicBezTo>
                    <a:pt x="436" y="162"/>
                    <a:pt x="443" y="150"/>
                    <a:pt x="443" y="141"/>
                  </a:cubicBezTo>
                  <a:cubicBezTo>
                    <a:pt x="443" y="132"/>
                    <a:pt x="426" y="127"/>
                    <a:pt x="402" y="118"/>
                  </a:cubicBezTo>
                  <a:close/>
                  <a:moveTo>
                    <a:pt x="232" y="121"/>
                  </a:moveTo>
                  <a:cubicBezTo>
                    <a:pt x="232" y="124"/>
                    <a:pt x="230" y="126"/>
                    <a:pt x="227" y="12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0" y="126"/>
                    <a:pt x="218" y="124"/>
                    <a:pt x="218" y="121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8" y="112"/>
                    <a:pt x="220" y="110"/>
                    <a:pt x="223" y="110"/>
                  </a:cubicBezTo>
                  <a:cubicBezTo>
                    <a:pt x="227" y="110"/>
                    <a:pt x="227" y="110"/>
                    <a:pt x="227" y="110"/>
                  </a:cubicBezTo>
                  <a:cubicBezTo>
                    <a:pt x="230" y="110"/>
                    <a:pt x="232" y="112"/>
                    <a:pt x="232" y="114"/>
                  </a:cubicBezTo>
                  <a:lnTo>
                    <a:pt x="232" y="121"/>
                  </a:lnTo>
                  <a:close/>
                  <a:moveTo>
                    <a:pt x="263" y="121"/>
                  </a:moveTo>
                  <a:cubicBezTo>
                    <a:pt x="263" y="124"/>
                    <a:pt x="261" y="126"/>
                    <a:pt x="258" y="126"/>
                  </a:cubicBezTo>
                  <a:cubicBezTo>
                    <a:pt x="254" y="126"/>
                    <a:pt x="254" y="126"/>
                    <a:pt x="254" y="126"/>
                  </a:cubicBezTo>
                  <a:cubicBezTo>
                    <a:pt x="251" y="126"/>
                    <a:pt x="249" y="124"/>
                    <a:pt x="249" y="121"/>
                  </a:cubicBezTo>
                  <a:cubicBezTo>
                    <a:pt x="249" y="114"/>
                    <a:pt x="249" y="114"/>
                    <a:pt x="249" y="114"/>
                  </a:cubicBezTo>
                  <a:cubicBezTo>
                    <a:pt x="249" y="112"/>
                    <a:pt x="251" y="110"/>
                    <a:pt x="254" y="11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61" y="110"/>
                    <a:pt x="263" y="112"/>
                    <a:pt x="263" y="114"/>
                  </a:cubicBezTo>
                  <a:lnTo>
                    <a:pt x="263" y="121"/>
                  </a:lnTo>
                  <a:close/>
                  <a:moveTo>
                    <a:pt x="294" y="121"/>
                  </a:moveTo>
                  <a:cubicBezTo>
                    <a:pt x="294" y="124"/>
                    <a:pt x="292" y="126"/>
                    <a:pt x="289" y="126"/>
                  </a:cubicBezTo>
                  <a:cubicBezTo>
                    <a:pt x="285" y="126"/>
                    <a:pt x="285" y="126"/>
                    <a:pt x="285" y="126"/>
                  </a:cubicBezTo>
                  <a:cubicBezTo>
                    <a:pt x="282" y="126"/>
                    <a:pt x="280" y="124"/>
                    <a:pt x="280" y="121"/>
                  </a:cubicBezTo>
                  <a:cubicBezTo>
                    <a:pt x="280" y="114"/>
                    <a:pt x="280" y="114"/>
                    <a:pt x="280" y="114"/>
                  </a:cubicBezTo>
                  <a:cubicBezTo>
                    <a:pt x="280" y="112"/>
                    <a:pt x="282" y="110"/>
                    <a:pt x="285" y="110"/>
                  </a:cubicBezTo>
                  <a:cubicBezTo>
                    <a:pt x="289" y="110"/>
                    <a:pt x="289" y="110"/>
                    <a:pt x="289" y="110"/>
                  </a:cubicBezTo>
                  <a:cubicBezTo>
                    <a:pt x="292" y="110"/>
                    <a:pt x="294" y="112"/>
                    <a:pt x="294" y="114"/>
                  </a:cubicBezTo>
                  <a:lnTo>
                    <a:pt x="294" y="121"/>
                  </a:lnTo>
                  <a:close/>
                  <a:moveTo>
                    <a:pt x="360" y="127"/>
                  </a:moveTo>
                  <a:cubicBezTo>
                    <a:pt x="360" y="127"/>
                    <a:pt x="360" y="127"/>
                    <a:pt x="360" y="127"/>
                  </a:cubicBezTo>
                  <a:cubicBezTo>
                    <a:pt x="343" y="127"/>
                    <a:pt x="328" y="122"/>
                    <a:pt x="322" y="115"/>
                  </a:cubicBezTo>
                  <a:cubicBezTo>
                    <a:pt x="320" y="112"/>
                    <a:pt x="321" y="109"/>
                    <a:pt x="325" y="109"/>
                  </a:cubicBezTo>
                  <a:cubicBezTo>
                    <a:pt x="331" y="108"/>
                    <a:pt x="348" y="108"/>
                    <a:pt x="356" y="102"/>
                  </a:cubicBezTo>
                  <a:cubicBezTo>
                    <a:pt x="370" y="106"/>
                    <a:pt x="380" y="112"/>
                    <a:pt x="388" y="121"/>
                  </a:cubicBezTo>
                  <a:cubicBezTo>
                    <a:pt x="382" y="125"/>
                    <a:pt x="371" y="127"/>
                    <a:pt x="360" y="127"/>
                  </a:cubicBezTo>
                  <a:close/>
                  <a:moveTo>
                    <a:pt x="156" y="135"/>
                  </a:moveTo>
                  <a:cubicBezTo>
                    <a:pt x="153" y="135"/>
                    <a:pt x="150" y="130"/>
                    <a:pt x="150" y="124"/>
                  </a:cubicBezTo>
                  <a:cubicBezTo>
                    <a:pt x="150" y="117"/>
                    <a:pt x="153" y="112"/>
                    <a:pt x="156" y="112"/>
                  </a:cubicBezTo>
                  <a:cubicBezTo>
                    <a:pt x="160" y="112"/>
                    <a:pt x="163" y="117"/>
                    <a:pt x="163" y="124"/>
                  </a:cubicBezTo>
                  <a:cubicBezTo>
                    <a:pt x="163" y="130"/>
                    <a:pt x="160" y="135"/>
                    <a:pt x="156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9" name="文本框 47"/>
          <p:cNvSpPr txBox="1">
            <a:spLocks noChangeArrowheads="1"/>
          </p:cNvSpPr>
          <p:nvPr/>
        </p:nvSpPr>
        <p:spPr bwMode="auto">
          <a:xfrm>
            <a:off x="7580313" y="1609725"/>
            <a:ext cx="39131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0" name="文本框 47"/>
          <p:cNvSpPr txBox="1">
            <a:spLocks noChangeArrowheads="1"/>
          </p:cNvSpPr>
          <p:nvPr/>
        </p:nvSpPr>
        <p:spPr bwMode="auto">
          <a:xfrm>
            <a:off x="7580313" y="3278188"/>
            <a:ext cx="391318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1" name="文本框 47"/>
          <p:cNvSpPr txBox="1">
            <a:spLocks noChangeArrowheads="1"/>
          </p:cNvSpPr>
          <p:nvPr/>
        </p:nvSpPr>
        <p:spPr bwMode="auto">
          <a:xfrm>
            <a:off x="7580313" y="4714875"/>
            <a:ext cx="39131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" name="KSO_Shape"/>
          <p:cNvSpPr/>
          <p:nvPr/>
        </p:nvSpPr>
        <p:spPr bwMode="auto">
          <a:xfrm>
            <a:off x="6129338" y="1654175"/>
            <a:ext cx="1117600" cy="1068388"/>
          </a:xfrm>
          <a:custGeom>
            <a:avLst/>
            <a:gdLst>
              <a:gd name="T0" fmla="*/ 859152 w 2887663"/>
              <a:gd name="T1" fmla="*/ 1613541 h 2762250"/>
              <a:gd name="T2" fmla="*/ 660904 w 2887663"/>
              <a:gd name="T3" fmla="*/ 1631599 h 2762250"/>
              <a:gd name="T4" fmla="*/ 582760 w 2887663"/>
              <a:gd name="T5" fmla="*/ 1615068 h 2762250"/>
              <a:gd name="T6" fmla="*/ 995462 w 2887663"/>
              <a:gd name="T7" fmla="*/ 1633083 h 2762250"/>
              <a:gd name="T8" fmla="*/ 794773 w 2887663"/>
              <a:gd name="T9" fmla="*/ 1314259 h 2762250"/>
              <a:gd name="T10" fmla="*/ 610807 w 2887663"/>
              <a:gd name="T11" fmla="*/ 1237111 h 2762250"/>
              <a:gd name="T12" fmla="*/ 1010000 w 2887663"/>
              <a:gd name="T13" fmla="*/ 1258119 h 2762250"/>
              <a:gd name="T14" fmla="*/ 971706 w 2887663"/>
              <a:gd name="T15" fmla="*/ 1228164 h 2762250"/>
              <a:gd name="T16" fmla="*/ 1592768 w 2887663"/>
              <a:gd name="T17" fmla="*/ 1051361 h 2762250"/>
              <a:gd name="T18" fmla="*/ 1541332 w 2887663"/>
              <a:gd name="T19" fmla="*/ 1069171 h 2762250"/>
              <a:gd name="T20" fmla="*/ 1858757 w 2887663"/>
              <a:gd name="T21" fmla="*/ 1072313 h 2762250"/>
              <a:gd name="T22" fmla="*/ 1791171 w 2887663"/>
              <a:gd name="T23" fmla="*/ 1051365 h 2762250"/>
              <a:gd name="T24" fmla="*/ 1711030 w 2887663"/>
              <a:gd name="T25" fmla="*/ 968622 h 2762250"/>
              <a:gd name="T26" fmla="*/ 151645 w 2887663"/>
              <a:gd name="T27" fmla="*/ 762046 h 2762250"/>
              <a:gd name="T28" fmla="*/ 981201 w 2887663"/>
              <a:gd name="T29" fmla="*/ 768990 h 2762250"/>
              <a:gd name="T30" fmla="*/ 971764 w 2887663"/>
              <a:gd name="T31" fmla="*/ 1009888 h 2762250"/>
              <a:gd name="T32" fmla="*/ 1026917 w 2887663"/>
              <a:gd name="T33" fmla="*/ 1583646 h 2762250"/>
              <a:gd name="T34" fmla="*/ 718440 w 2887663"/>
              <a:gd name="T35" fmla="*/ 1721482 h 2762250"/>
              <a:gd name="T36" fmla="*/ 610651 w 2887663"/>
              <a:gd name="T37" fmla="*/ 1478698 h 2762250"/>
              <a:gd name="T38" fmla="*/ 560741 w 2887663"/>
              <a:gd name="T39" fmla="*/ 1185640 h 2762250"/>
              <a:gd name="T40" fmla="*/ 815324 w 2887663"/>
              <a:gd name="T41" fmla="*/ 771713 h 2762250"/>
              <a:gd name="T42" fmla="*/ 136146 w 2887663"/>
              <a:gd name="T43" fmla="*/ 816029 h 2762250"/>
              <a:gd name="T44" fmla="*/ 1067177 w 2887663"/>
              <a:gd name="T45" fmla="*/ 813407 h 2762250"/>
              <a:gd name="T46" fmla="*/ 1528817 w 2887663"/>
              <a:gd name="T47" fmla="*/ 756426 h 2762250"/>
              <a:gd name="T48" fmla="*/ 1840906 w 2887663"/>
              <a:gd name="T49" fmla="*/ 737034 h 2762250"/>
              <a:gd name="T50" fmla="*/ 1292342 w 2887663"/>
              <a:gd name="T51" fmla="*/ 568311 h 2762250"/>
              <a:gd name="T52" fmla="*/ 47127 w 2887663"/>
              <a:gd name="T53" fmla="*/ 541498 h 2762250"/>
              <a:gd name="T54" fmla="*/ 1204370 w 2887663"/>
              <a:gd name="T55" fmla="*/ 510077 h 2762250"/>
              <a:gd name="T56" fmla="*/ 1155777 w 2887663"/>
              <a:gd name="T57" fmla="*/ 521860 h 2762250"/>
              <a:gd name="T58" fmla="*/ 1096152 w 2887663"/>
              <a:gd name="T59" fmla="*/ 532321 h 2762250"/>
              <a:gd name="T60" fmla="*/ 1242636 w 2887663"/>
              <a:gd name="T61" fmla="*/ 504891 h 2762250"/>
              <a:gd name="T62" fmla="*/ 870122 w 2887663"/>
              <a:gd name="T63" fmla="*/ 534990 h 2762250"/>
              <a:gd name="T64" fmla="*/ 913650 w 2887663"/>
              <a:gd name="T65" fmla="*/ 644448 h 2762250"/>
              <a:gd name="T66" fmla="*/ 779299 w 2887663"/>
              <a:gd name="T67" fmla="*/ 746385 h 2762250"/>
              <a:gd name="T68" fmla="*/ 691197 w 2887663"/>
              <a:gd name="T69" fmla="*/ 575724 h 2762250"/>
              <a:gd name="T70" fmla="*/ 1168871 w 2887663"/>
              <a:gd name="T71" fmla="*/ 480811 h 2762250"/>
              <a:gd name="T72" fmla="*/ 1840343 w 2887663"/>
              <a:gd name="T73" fmla="*/ 706985 h 2762250"/>
              <a:gd name="T74" fmla="*/ 1885331 w 2887663"/>
              <a:gd name="T75" fmla="*/ 1036912 h 2762250"/>
              <a:gd name="T76" fmla="*/ 1588622 w 2887663"/>
              <a:gd name="T77" fmla="*/ 1119655 h 2762250"/>
              <a:gd name="T78" fmla="*/ 1576695 w 2887663"/>
              <a:gd name="T79" fmla="*/ 720602 h 2762250"/>
              <a:gd name="T80" fmla="*/ 1493833 w 2887663"/>
              <a:gd name="T81" fmla="*/ 411832 h 2762250"/>
              <a:gd name="T82" fmla="*/ 1275484 w 2887663"/>
              <a:gd name="T83" fmla="*/ 362396 h 2762250"/>
              <a:gd name="T84" fmla="*/ 1107388 w 2887663"/>
              <a:gd name="T85" fmla="*/ 362576 h 2762250"/>
              <a:gd name="T86" fmla="*/ 326123 w 2887663"/>
              <a:gd name="T87" fmla="*/ 320344 h 2762250"/>
              <a:gd name="T88" fmla="*/ 258049 w 2887663"/>
              <a:gd name="T89" fmla="*/ 723731 h 2762250"/>
              <a:gd name="T90" fmla="*/ 204010 w 2887663"/>
              <a:gd name="T91" fmla="*/ 839314 h 2762250"/>
              <a:gd name="T92" fmla="*/ 59276 w 2887663"/>
              <a:gd name="T93" fmla="*/ 675484 h 2762250"/>
              <a:gd name="T94" fmla="*/ 32256 w 2887663"/>
              <a:gd name="T95" fmla="*/ 329155 h 2762250"/>
              <a:gd name="T96" fmla="*/ 1290906 w 2887663"/>
              <a:gd name="T97" fmla="*/ 155423 h 2762250"/>
              <a:gd name="T98" fmla="*/ 1253293 w 2887663"/>
              <a:gd name="T99" fmla="*/ 489815 h 2762250"/>
              <a:gd name="T100" fmla="*/ 1112660 w 2887663"/>
              <a:gd name="T101" fmla="*/ 568754 h 2762250"/>
              <a:gd name="T102" fmla="*/ 1105555 w 2887663"/>
              <a:gd name="T103" fmla="*/ 323142 h 2762250"/>
              <a:gd name="T104" fmla="*/ 1200843 w 2887663"/>
              <a:gd name="T105" fmla="*/ 214889 h 2762250"/>
              <a:gd name="T106" fmla="*/ 1747182 w 2887663"/>
              <a:gd name="T107" fmla="*/ 188111 h 2762250"/>
              <a:gd name="T108" fmla="*/ 1769224 w 2887663"/>
              <a:gd name="T109" fmla="*/ 298086 h 2762250"/>
              <a:gd name="T110" fmla="*/ 1613878 w 2887663"/>
              <a:gd name="T111" fmla="*/ 273578 h 2762250"/>
              <a:gd name="T112" fmla="*/ 1622904 w 2887663"/>
              <a:gd name="T113" fmla="*/ 148101 h 2762250"/>
              <a:gd name="T114" fmla="*/ 198167 w 2887663"/>
              <a:gd name="T115" fmla="*/ 155541 h 2762250"/>
              <a:gd name="T116" fmla="*/ 216304 w 2887663"/>
              <a:gd name="T117" fmla="*/ 266289 h 2762250"/>
              <a:gd name="T118" fmla="*/ 120615 w 2887663"/>
              <a:gd name="T119" fmla="*/ 174765 h 2762250"/>
              <a:gd name="T120" fmla="*/ 1223671 w 2887663"/>
              <a:gd name="T121" fmla="*/ 34092 h 2762250"/>
              <a:gd name="T122" fmla="*/ 1232241 w 2887663"/>
              <a:gd name="T123" fmla="*/ 84078 h 2762250"/>
              <a:gd name="T124" fmla="*/ 1135246 w 2887663"/>
              <a:gd name="T125" fmla="*/ 56889 h 27622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87663" h="2762250">
                <a:moveTo>
                  <a:pt x="873134" y="2527300"/>
                </a:moveTo>
                <a:lnTo>
                  <a:pt x="877887" y="2538366"/>
                </a:lnTo>
                <a:lnTo>
                  <a:pt x="723573" y="2601913"/>
                </a:lnTo>
                <a:lnTo>
                  <a:pt x="719137" y="2590848"/>
                </a:lnTo>
                <a:lnTo>
                  <a:pt x="873134" y="2527300"/>
                </a:lnTo>
                <a:close/>
                <a:moveTo>
                  <a:pt x="1277937" y="2406650"/>
                </a:moveTo>
                <a:lnTo>
                  <a:pt x="1369498" y="2406650"/>
                </a:lnTo>
                <a:lnTo>
                  <a:pt x="1373617" y="2409226"/>
                </a:lnTo>
                <a:lnTo>
                  <a:pt x="1384072" y="2416632"/>
                </a:lnTo>
                <a:lnTo>
                  <a:pt x="1390725" y="2421462"/>
                </a:lnTo>
                <a:lnTo>
                  <a:pt x="1398012" y="2426935"/>
                </a:lnTo>
                <a:lnTo>
                  <a:pt x="1404665" y="2432409"/>
                </a:lnTo>
                <a:lnTo>
                  <a:pt x="1411318" y="2438527"/>
                </a:lnTo>
                <a:lnTo>
                  <a:pt x="1417021" y="2444645"/>
                </a:lnTo>
                <a:lnTo>
                  <a:pt x="1419556" y="2447865"/>
                </a:lnTo>
                <a:lnTo>
                  <a:pt x="1421457" y="2450763"/>
                </a:lnTo>
                <a:lnTo>
                  <a:pt x="1423358" y="2453661"/>
                </a:lnTo>
                <a:lnTo>
                  <a:pt x="1424625" y="2456559"/>
                </a:lnTo>
                <a:lnTo>
                  <a:pt x="1425258" y="2459135"/>
                </a:lnTo>
                <a:lnTo>
                  <a:pt x="1425575" y="2461389"/>
                </a:lnTo>
                <a:lnTo>
                  <a:pt x="1425258" y="2464287"/>
                </a:lnTo>
                <a:lnTo>
                  <a:pt x="1423991" y="2466219"/>
                </a:lnTo>
                <a:lnTo>
                  <a:pt x="1422724" y="2468473"/>
                </a:lnTo>
                <a:lnTo>
                  <a:pt x="1419872" y="2469761"/>
                </a:lnTo>
                <a:lnTo>
                  <a:pt x="1417021" y="2471371"/>
                </a:lnTo>
                <a:lnTo>
                  <a:pt x="1412902" y="2472981"/>
                </a:lnTo>
                <a:lnTo>
                  <a:pt x="1408150" y="2473625"/>
                </a:lnTo>
                <a:lnTo>
                  <a:pt x="1402131" y="2474591"/>
                </a:lnTo>
                <a:lnTo>
                  <a:pt x="1394844" y="2474913"/>
                </a:lnTo>
                <a:lnTo>
                  <a:pt x="1387874" y="2474913"/>
                </a:lnTo>
                <a:lnTo>
                  <a:pt x="1380904" y="2474591"/>
                </a:lnTo>
                <a:lnTo>
                  <a:pt x="1374567" y="2473303"/>
                </a:lnTo>
                <a:lnTo>
                  <a:pt x="1368548" y="2472337"/>
                </a:lnTo>
                <a:lnTo>
                  <a:pt x="1362528" y="2471049"/>
                </a:lnTo>
                <a:lnTo>
                  <a:pt x="1357459" y="2469117"/>
                </a:lnTo>
                <a:lnTo>
                  <a:pt x="1351756" y="2467185"/>
                </a:lnTo>
                <a:lnTo>
                  <a:pt x="1347004" y="2464931"/>
                </a:lnTo>
                <a:lnTo>
                  <a:pt x="1341618" y="2462677"/>
                </a:lnTo>
                <a:lnTo>
                  <a:pt x="1332113" y="2456881"/>
                </a:lnTo>
                <a:lnTo>
                  <a:pt x="1323242" y="2451085"/>
                </a:lnTo>
                <a:lnTo>
                  <a:pt x="1314055" y="2444645"/>
                </a:lnTo>
                <a:lnTo>
                  <a:pt x="1310570" y="2442069"/>
                </a:lnTo>
                <a:lnTo>
                  <a:pt x="1307718" y="2440781"/>
                </a:lnTo>
                <a:lnTo>
                  <a:pt x="1306768" y="2440781"/>
                </a:lnTo>
                <a:lnTo>
                  <a:pt x="1305817" y="2440781"/>
                </a:lnTo>
                <a:lnTo>
                  <a:pt x="1305184" y="2441747"/>
                </a:lnTo>
                <a:lnTo>
                  <a:pt x="1304550" y="2442713"/>
                </a:lnTo>
                <a:lnTo>
                  <a:pt x="1304233" y="2444001"/>
                </a:lnTo>
                <a:lnTo>
                  <a:pt x="1303283" y="2444967"/>
                </a:lnTo>
                <a:lnTo>
                  <a:pt x="1302649" y="2444967"/>
                </a:lnTo>
                <a:lnTo>
                  <a:pt x="1302332" y="2445611"/>
                </a:lnTo>
                <a:lnTo>
                  <a:pt x="1291560" y="2444967"/>
                </a:lnTo>
                <a:lnTo>
                  <a:pt x="1286175" y="2444323"/>
                </a:lnTo>
                <a:lnTo>
                  <a:pt x="1283957" y="2444001"/>
                </a:lnTo>
                <a:lnTo>
                  <a:pt x="1282373" y="2443357"/>
                </a:lnTo>
                <a:lnTo>
                  <a:pt x="1280472" y="2434341"/>
                </a:lnTo>
                <a:lnTo>
                  <a:pt x="1279205" y="2426935"/>
                </a:lnTo>
                <a:lnTo>
                  <a:pt x="1278571" y="2421140"/>
                </a:lnTo>
                <a:lnTo>
                  <a:pt x="1278571" y="2416632"/>
                </a:lnTo>
                <a:lnTo>
                  <a:pt x="1278571" y="2413090"/>
                </a:lnTo>
                <a:lnTo>
                  <a:pt x="1278888" y="2411158"/>
                </a:lnTo>
                <a:lnTo>
                  <a:pt x="1279205" y="2409226"/>
                </a:lnTo>
                <a:lnTo>
                  <a:pt x="1277937" y="2406650"/>
                </a:lnTo>
                <a:close/>
                <a:moveTo>
                  <a:pt x="1045692" y="2406650"/>
                </a:moveTo>
                <a:lnTo>
                  <a:pt x="1138237" y="2406650"/>
                </a:lnTo>
                <a:lnTo>
                  <a:pt x="1136956" y="2409226"/>
                </a:lnTo>
                <a:lnTo>
                  <a:pt x="1137277" y="2411158"/>
                </a:lnTo>
                <a:lnTo>
                  <a:pt x="1137597" y="2413090"/>
                </a:lnTo>
                <a:lnTo>
                  <a:pt x="1137597" y="2416632"/>
                </a:lnTo>
                <a:lnTo>
                  <a:pt x="1137597" y="2421140"/>
                </a:lnTo>
                <a:lnTo>
                  <a:pt x="1136956" y="2426935"/>
                </a:lnTo>
                <a:lnTo>
                  <a:pt x="1135675" y="2434341"/>
                </a:lnTo>
                <a:lnTo>
                  <a:pt x="1133754" y="2443357"/>
                </a:lnTo>
                <a:lnTo>
                  <a:pt x="1132153" y="2444001"/>
                </a:lnTo>
                <a:lnTo>
                  <a:pt x="1129911" y="2444323"/>
                </a:lnTo>
                <a:lnTo>
                  <a:pt x="1124147" y="2444967"/>
                </a:lnTo>
                <a:lnTo>
                  <a:pt x="1113580" y="2445611"/>
                </a:lnTo>
                <a:lnTo>
                  <a:pt x="1113260" y="2444967"/>
                </a:lnTo>
                <a:lnTo>
                  <a:pt x="1112619" y="2444967"/>
                </a:lnTo>
                <a:lnTo>
                  <a:pt x="1112299" y="2444001"/>
                </a:lnTo>
                <a:lnTo>
                  <a:pt x="1111338" y="2442713"/>
                </a:lnTo>
                <a:lnTo>
                  <a:pt x="1110698" y="2441747"/>
                </a:lnTo>
                <a:lnTo>
                  <a:pt x="1109737" y="2440781"/>
                </a:lnTo>
                <a:lnTo>
                  <a:pt x="1109097" y="2440781"/>
                </a:lnTo>
                <a:lnTo>
                  <a:pt x="1107816" y="2440781"/>
                </a:lnTo>
                <a:lnTo>
                  <a:pt x="1105254" y="2442069"/>
                </a:lnTo>
                <a:lnTo>
                  <a:pt x="1101411" y="2444645"/>
                </a:lnTo>
                <a:lnTo>
                  <a:pt x="1092445" y="2451085"/>
                </a:lnTo>
                <a:lnTo>
                  <a:pt x="1083479" y="2456881"/>
                </a:lnTo>
                <a:lnTo>
                  <a:pt x="1073872" y="2462677"/>
                </a:lnTo>
                <a:lnTo>
                  <a:pt x="1069069" y="2464931"/>
                </a:lnTo>
                <a:lnTo>
                  <a:pt x="1063625" y="2467185"/>
                </a:lnTo>
                <a:lnTo>
                  <a:pt x="1057861" y="2469117"/>
                </a:lnTo>
                <a:lnTo>
                  <a:pt x="1052737" y="2471049"/>
                </a:lnTo>
                <a:lnTo>
                  <a:pt x="1046653" y="2472337"/>
                </a:lnTo>
                <a:lnTo>
                  <a:pt x="1040569" y="2473303"/>
                </a:lnTo>
                <a:lnTo>
                  <a:pt x="1034164" y="2474591"/>
                </a:lnTo>
                <a:lnTo>
                  <a:pt x="1027119" y="2474913"/>
                </a:lnTo>
                <a:lnTo>
                  <a:pt x="1020394" y="2474913"/>
                </a:lnTo>
                <a:lnTo>
                  <a:pt x="1012709" y="2474591"/>
                </a:lnTo>
                <a:lnTo>
                  <a:pt x="1006625" y="2473625"/>
                </a:lnTo>
                <a:lnTo>
                  <a:pt x="1001821" y="2472981"/>
                </a:lnTo>
                <a:lnTo>
                  <a:pt x="997658" y="2471371"/>
                </a:lnTo>
                <a:lnTo>
                  <a:pt x="994456" y="2469761"/>
                </a:lnTo>
                <a:lnTo>
                  <a:pt x="991894" y="2468473"/>
                </a:lnTo>
                <a:lnTo>
                  <a:pt x="990293" y="2466219"/>
                </a:lnTo>
                <a:lnTo>
                  <a:pt x="989332" y="2464287"/>
                </a:lnTo>
                <a:lnTo>
                  <a:pt x="989012" y="2461389"/>
                </a:lnTo>
                <a:lnTo>
                  <a:pt x="989332" y="2459135"/>
                </a:lnTo>
                <a:lnTo>
                  <a:pt x="989973" y="2456559"/>
                </a:lnTo>
                <a:lnTo>
                  <a:pt x="991254" y="2453661"/>
                </a:lnTo>
                <a:lnTo>
                  <a:pt x="993175" y="2450763"/>
                </a:lnTo>
                <a:lnTo>
                  <a:pt x="995417" y="2447865"/>
                </a:lnTo>
                <a:lnTo>
                  <a:pt x="997658" y="2444645"/>
                </a:lnTo>
                <a:lnTo>
                  <a:pt x="1003422" y="2438527"/>
                </a:lnTo>
                <a:lnTo>
                  <a:pt x="1010147" y="2432409"/>
                </a:lnTo>
                <a:lnTo>
                  <a:pt x="1017192" y="2426935"/>
                </a:lnTo>
                <a:lnTo>
                  <a:pt x="1024237" y="2421462"/>
                </a:lnTo>
                <a:lnTo>
                  <a:pt x="1030962" y="2416632"/>
                </a:lnTo>
                <a:lnTo>
                  <a:pt x="1041529" y="2409226"/>
                </a:lnTo>
                <a:lnTo>
                  <a:pt x="1045692" y="2406650"/>
                </a:lnTo>
                <a:close/>
                <a:moveTo>
                  <a:pt x="1201246" y="2330132"/>
                </a:moveTo>
                <a:lnTo>
                  <a:pt x="1182492" y="2330450"/>
                </a:lnTo>
                <a:lnTo>
                  <a:pt x="1164372" y="2331085"/>
                </a:lnTo>
                <a:lnTo>
                  <a:pt x="1157061" y="2331720"/>
                </a:lnTo>
                <a:lnTo>
                  <a:pt x="1155472" y="2331720"/>
                </a:lnTo>
                <a:lnTo>
                  <a:pt x="1153565" y="2344420"/>
                </a:lnTo>
                <a:lnTo>
                  <a:pt x="1148796" y="2388235"/>
                </a:lnTo>
                <a:lnTo>
                  <a:pt x="1139896" y="2388235"/>
                </a:lnTo>
                <a:lnTo>
                  <a:pt x="1042943" y="2389822"/>
                </a:lnTo>
                <a:lnTo>
                  <a:pt x="1039764" y="2347277"/>
                </a:lnTo>
                <a:lnTo>
                  <a:pt x="1022280" y="2352040"/>
                </a:lnTo>
                <a:lnTo>
                  <a:pt x="1005115" y="2356802"/>
                </a:lnTo>
                <a:lnTo>
                  <a:pt x="989539" y="2361565"/>
                </a:lnTo>
                <a:lnTo>
                  <a:pt x="974281" y="2367280"/>
                </a:lnTo>
                <a:lnTo>
                  <a:pt x="960930" y="2372995"/>
                </a:lnTo>
                <a:lnTo>
                  <a:pt x="947579" y="2379027"/>
                </a:lnTo>
                <a:lnTo>
                  <a:pt x="935817" y="2385377"/>
                </a:lnTo>
                <a:lnTo>
                  <a:pt x="925009" y="2391727"/>
                </a:lnTo>
                <a:lnTo>
                  <a:pt x="915791" y="2398395"/>
                </a:lnTo>
                <a:lnTo>
                  <a:pt x="907208" y="2405380"/>
                </a:lnTo>
                <a:lnTo>
                  <a:pt x="903711" y="2409190"/>
                </a:lnTo>
                <a:lnTo>
                  <a:pt x="900215" y="2412365"/>
                </a:lnTo>
                <a:lnTo>
                  <a:pt x="896718" y="2415857"/>
                </a:lnTo>
                <a:lnTo>
                  <a:pt x="894175" y="2419667"/>
                </a:lnTo>
                <a:lnTo>
                  <a:pt x="891632" y="2422842"/>
                </a:lnTo>
                <a:lnTo>
                  <a:pt x="889407" y="2426335"/>
                </a:lnTo>
                <a:lnTo>
                  <a:pt x="887500" y="2430145"/>
                </a:lnTo>
                <a:lnTo>
                  <a:pt x="885910" y="2433637"/>
                </a:lnTo>
                <a:lnTo>
                  <a:pt x="884639" y="2437130"/>
                </a:lnTo>
                <a:lnTo>
                  <a:pt x="884003" y="2440622"/>
                </a:lnTo>
                <a:lnTo>
                  <a:pt x="883367" y="2444432"/>
                </a:lnTo>
                <a:lnTo>
                  <a:pt x="883367" y="2447925"/>
                </a:lnTo>
                <a:lnTo>
                  <a:pt x="883367" y="2451100"/>
                </a:lnTo>
                <a:lnTo>
                  <a:pt x="883685" y="2454592"/>
                </a:lnTo>
                <a:lnTo>
                  <a:pt x="884639" y="2457450"/>
                </a:lnTo>
                <a:lnTo>
                  <a:pt x="885592" y="2460942"/>
                </a:lnTo>
                <a:lnTo>
                  <a:pt x="887182" y="2464435"/>
                </a:lnTo>
                <a:lnTo>
                  <a:pt x="888771" y="2467610"/>
                </a:lnTo>
                <a:lnTo>
                  <a:pt x="890678" y="2471102"/>
                </a:lnTo>
                <a:lnTo>
                  <a:pt x="892903" y="2473960"/>
                </a:lnTo>
                <a:lnTo>
                  <a:pt x="898307" y="2480945"/>
                </a:lnTo>
                <a:lnTo>
                  <a:pt x="904665" y="2487295"/>
                </a:lnTo>
                <a:lnTo>
                  <a:pt x="912294" y="2493645"/>
                </a:lnTo>
                <a:lnTo>
                  <a:pt x="920877" y="2499995"/>
                </a:lnTo>
                <a:lnTo>
                  <a:pt x="930413" y="2506027"/>
                </a:lnTo>
                <a:lnTo>
                  <a:pt x="940903" y="2512060"/>
                </a:lnTo>
                <a:lnTo>
                  <a:pt x="952665" y="2518092"/>
                </a:lnTo>
                <a:lnTo>
                  <a:pt x="964426" y="2523807"/>
                </a:lnTo>
                <a:lnTo>
                  <a:pt x="978095" y="2528888"/>
                </a:lnTo>
                <a:lnTo>
                  <a:pt x="992082" y="2533968"/>
                </a:lnTo>
                <a:lnTo>
                  <a:pt x="1006704" y="2538730"/>
                </a:lnTo>
                <a:lnTo>
                  <a:pt x="1022598" y="2543175"/>
                </a:lnTo>
                <a:lnTo>
                  <a:pt x="1041671" y="2548255"/>
                </a:lnTo>
                <a:lnTo>
                  <a:pt x="1062018" y="2552700"/>
                </a:lnTo>
                <a:lnTo>
                  <a:pt x="1083631" y="2556510"/>
                </a:lnTo>
                <a:lnTo>
                  <a:pt x="1105247" y="2559368"/>
                </a:lnTo>
                <a:lnTo>
                  <a:pt x="1128452" y="2562225"/>
                </a:lnTo>
                <a:lnTo>
                  <a:pt x="1151975" y="2564130"/>
                </a:lnTo>
                <a:lnTo>
                  <a:pt x="1176452" y="2565083"/>
                </a:lnTo>
                <a:lnTo>
                  <a:pt x="1201246" y="2565400"/>
                </a:lnTo>
                <a:lnTo>
                  <a:pt x="1222862" y="2565083"/>
                </a:lnTo>
                <a:lnTo>
                  <a:pt x="1243524" y="2564448"/>
                </a:lnTo>
                <a:lnTo>
                  <a:pt x="1264187" y="2562860"/>
                </a:lnTo>
                <a:lnTo>
                  <a:pt x="1283895" y="2560955"/>
                </a:lnTo>
                <a:lnTo>
                  <a:pt x="1303286" y="2558733"/>
                </a:lnTo>
                <a:lnTo>
                  <a:pt x="1321723" y="2555558"/>
                </a:lnTo>
                <a:lnTo>
                  <a:pt x="1339842" y="2552700"/>
                </a:lnTo>
                <a:lnTo>
                  <a:pt x="1357643" y="2548890"/>
                </a:lnTo>
                <a:lnTo>
                  <a:pt x="1374173" y="2544763"/>
                </a:lnTo>
                <a:lnTo>
                  <a:pt x="1390385" y="2540635"/>
                </a:lnTo>
                <a:lnTo>
                  <a:pt x="1405325" y="2535873"/>
                </a:lnTo>
                <a:lnTo>
                  <a:pt x="1419630" y="2530793"/>
                </a:lnTo>
                <a:lnTo>
                  <a:pt x="1431073" y="2526347"/>
                </a:lnTo>
                <a:lnTo>
                  <a:pt x="1441881" y="2521902"/>
                </a:lnTo>
                <a:lnTo>
                  <a:pt x="1452053" y="2516822"/>
                </a:lnTo>
                <a:lnTo>
                  <a:pt x="1461590" y="2512060"/>
                </a:lnTo>
                <a:lnTo>
                  <a:pt x="1470490" y="2507297"/>
                </a:lnTo>
                <a:lnTo>
                  <a:pt x="1478437" y="2502217"/>
                </a:lnTo>
                <a:lnTo>
                  <a:pt x="1486066" y="2497137"/>
                </a:lnTo>
                <a:lnTo>
                  <a:pt x="1492742" y="2491740"/>
                </a:lnTo>
                <a:lnTo>
                  <a:pt x="1499099" y="2486025"/>
                </a:lnTo>
                <a:lnTo>
                  <a:pt x="1504503" y="2480945"/>
                </a:lnTo>
                <a:lnTo>
                  <a:pt x="1508954" y="2475230"/>
                </a:lnTo>
                <a:lnTo>
                  <a:pt x="1512768" y="2469832"/>
                </a:lnTo>
                <a:lnTo>
                  <a:pt x="1515629" y="2464435"/>
                </a:lnTo>
                <a:lnTo>
                  <a:pt x="1517854" y="2458720"/>
                </a:lnTo>
                <a:lnTo>
                  <a:pt x="1519126" y="2453322"/>
                </a:lnTo>
                <a:lnTo>
                  <a:pt x="1519444" y="2447925"/>
                </a:lnTo>
                <a:lnTo>
                  <a:pt x="1519126" y="2442845"/>
                </a:lnTo>
                <a:lnTo>
                  <a:pt x="1518490" y="2438082"/>
                </a:lnTo>
                <a:lnTo>
                  <a:pt x="1516583" y="2433002"/>
                </a:lnTo>
                <a:lnTo>
                  <a:pt x="1514358" y="2427922"/>
                </a:lnTo>
                <a:lnTo>
                  <a:pt x="1511179" y="2422842"/>
                </a:lnTo>
                <a:lnTo>
                  <a:pt x="1507364" y="2418080"/>
                </a:lnTo>
                <a:lnTo>
                  <a:pt x="1503232" y="2413317"/>
                </a:lnTo>
                <a:lnTo>
                  <a:pt x="1498464" y="2408237"/>
                </a:lnTo>
                <a:lnTo>
                  <a:pt x="1493060" y="2403475"/>
                </a:lnTo>
                <a:lnTo>
                  <a:pt x="1487020" y="2399030"/>
                </a:lnTo>
                <a:lnTo>
                  <a:pt x="1480662" y="2393950"/>
                </a:lnTo>
                <a:lnTo>
                  <a:pt x="1473669" y="2389505"/>
                </a:lnTo>
                <a:lnTo>
                  <a:pt x="1465722" y="2385060"/>
                </a:lnTo>
                <a:lnTo>
                  <a:pt x="1457775" y="2380615"/>
                </a:lnTo>
                <a:lnTo>
                  <a:pt x="1448557" y="2376487"/>
                </a:lnTo>
                <a:lnTo>
                  <a:pt x="1439656" y="2372360"/>
                </a:lnTo>
                <a:lnTo>
                  <a:pt x="1424716" y="2365692"/>
                </a:lnTo>
                <a:lnTo>
                  <a:pt x="1408504" y="2360295"/>
                </a:lnTo>
                <a:lnTo>
                  <a:pt x="1391020" y="2354897"/>
                </a:lnTo>
                <a:lnTo>
                  <a:pt x="1372583" y="2350135"/>
                </a:lnTo>
                <a:lnTo>
                  <a:pt x="1369722" y="2389822"/>
                </a:lnTo>
                <a:lnTo>
                  <a:pt x="1268319" y="2389822"/>
                </a:lnTo>
                <a:lnTo>
                  <a:pt x="1260690" y="2332355"/>
                </a:lnTo>
                <a:lnTo>
                  <a:pt x="1246385" y="2331720"/>
                </a:lnTo>
                <a:lnTo>
                  <a:pt x="1231763" y="2330767"/>
                </a:lnTo>
                <a:lnTo>
                  <a:pt x="1216823" y="2330450"/>
                </a:lnTo>
                <a:lnTo>
                  <a:pt x="1201246" y="2330132"/>
                </a:lnTo>
                <a:close/>
                <a:moveTo>
                  <a:pt x="1861529" y="2074863"/>
                </a:moveTo>
                <a:lnTo>
                  <a:pt x="1868488" y="2085078"/>
                </a:lnTo>
                <a:lnTo>
                  <a:pt x="1702093" y="2192338"/>
                </a:lnTo>
                <a:lnTo>
                  <a:pt x="1695450" y="2181803"/>
                </a:lnTo>
                <a:lnTo>
                  <a:pt x="1861529" y="2074863"/>
                </a:lnTo>
                <a:close/>
                <a:moveTo>
                  <a:pt x="1219048" y="2005330"/>
                </a:moveTo>
                <a:lnTo>
                  <a:pt x="1186942" y="2065337"/>
                </a:lnTo>
                <a:lnTo>
                  <a:pt x="1161512" y="2280602"/>
                </a:lnTo>
                <a:lnTo>
                  <a:pt x="1180902" y="2279650"/>
                </a:lnTo>
                <a:lnTo>
                  <a:pt x="1201246" y="2279332"/>
                </a:lnTo>
                <a:lnTo>
                  <a:pt x="1214915" y="2279650"/>
                </a:lnTo>
                <a:lnTo>
                  <a:pt x="1227948" y="2279967"/>
                </a:lnTo>
                <a:lnTo>
                  <a:pt x="1254332" y="2281237"/>
                </a:lnTo>
                <a:lnTo>
                  <a:pt x="1219048" y="2005330"/>
                </a:lnTo>
                <a:close/>
                <a:moveTo>
                  <a:pt x="1196160" y="1991360"/>
                </a:moveTo>
                <a:lnTo>
                  <a:pt x="1191074" y="2032000"/>
                </a:lnTo>
                <a:lnTo>
                  <a:pt x="1212690" y="1991360"/>
                </a:lnTo>
                <a:lnTo>
                  <a:pt x="1208876" y="1991677"/>
                </a:lnTo>
                <a:lnTo>
                  <a:pt x="1204743" y="1991995"/>
                </a:lnTo>
                <a:lnTo>
                  <a:pt x="1200293" y="1991677"/>
                </a:lnTo>
                <a:lnTo>
                  <a:pt x="1196160" y="1991360"/>
                </a:lnTo>
                <a:close/>
                <a:moveTo>
                  <a:pt x="751423" y="1981200"/>
                </a:moveTo>
                <a:lnTo>
                  <a:pt x="838200" y="2111073"/>
                </a:lnTo>
                <a:lnTo>
                  <a:pt x="828139" y="2117725"/>
                </a:lnTo>
                <a:lnTo>
                  <a:pt x="741362" y="1987852"/>
                </a:lnTo>
                <a:lnTo>
                  <a:pt x="751423" y="1981200"/>
                </a:lnTo>
                <a:close/>
                <a:moveTo>
                  <a:pt x="2195208" y="1862138"/>
                </a:moveTo>
                <a:lnTo>
                  <a:pt x="2201863" y="1872672"/>
                </a:lnTo>
                <a:lnTo>
                  <a:pt x="2035164" y="1979613"/>
                </a:lnTo>
                <a:lnTo>
                  <a:pt x="2028825" y="1969398"/>
                </a:lnTo>
                <a:lnTo>
                  <a:pt x="2195208" y="1862138"/>
                </a:lnTo>
                <a:close/>
                <a:moveTo>
                  <a:pt x="857250" y="1828800"/>
                </a:moveTo>
                <a:lnTo>
                  <a:pt x="932616" y="1842554"/>
                </a:lnTo>
                <a:lnTo>
                  <a:pt x="934861" y="1843179"/>
                </a:lnTo>
                <a:lnTo>
                  <a:pt x="937106" y="1844430"/>
                </a:lnTo>
                <a:lnTo>
                  <a:pt x="939351" y="1846305"/>
                </a:lnTo>
                <a:lnTo>
                  <a:pt x="940955" y="1848806"/>
                </a:lnTo>
                <a:lnTo>
                  <a:pt x="942879" y="1851307"/>
                </a:lnTo>
                <a:lnTo>
                  <a:pt x="944162" y="1854745"/>
                </a:lnTo>
                <a:lnTo>
                  <a:pt x="945445" y="1858497"/>
                </a:lnTo>
                <a:lnTo>
                  <a:pt x="946407" y="1862560"/>
                </a:lnTo>
                <a:lnTo>
                  <a:pt x="948972" y="1871313"/>
                </a:lnTo>
                <a:lnTo>
                  <a:pt x="950255" y="1880691"/>
                </a:lnTo>
                <a:lnTo>
                  <a:pt x="952500" y="1899134"/>
                </a:lnTo>
                <a:lnTo>
                  <a:pt x="952500" y="1902886"/>
                </a:lnTo>
                <a:lnTo>
                  <a:pt x="952180" y="1905386"/>
                </a:lnTo>
                <a:lnTo>
                  <a:pt x="951859" y="1906949"/>
                </a:lnTo>
                <a:lnTo>
                  <a:pt x="951217" y="1907262"/>
                </a:lnTo>
                <a:lnTo>
                  <a:pt x="950576" y="1907262"/>
                </a:lnTo>
                <a:lnTo>
                  <a:pt x="949293" y="1907262"/>
                </a:lnTo>
                <a:lnTo>
                  <a:pt x="947690" y="1906324"/>
                </a:lnTo>
                <a:lnTo>
                  <a:pt x="945765" y="1904761"/>
                </a:lnTo>
                <a:lnTo>
                  <a:pt x="943841" y="1902886"/>
                </a:lnTo>
                <a:lnTo>
                  <a:pt x="939993" y="1897571"/>
                </a:lnTo>
                <a:lnTo>
                  <a:pt x="937106" y="1892257"/>
                </a:lnTo>
                <a:lnTo>
                  <a:pt x="935503" y="1889131"/>
                </a:lnTo>
                <a:lnTo>
                  <a:pt x="934541" y="1886318"/>
                </a:lnTo>
                <a:lnTo>
                  <a:pt x="933899" y="1883504"/>
                </a:lnTo>
                <a:lnTo>
                  <a:pt x="933579" y="1881316"/>
                </a:lnTo>
                <a:lnTo>
                  <a:pt x="933579" y="1879441"/>
                </a:lnTo>
                <a:lnTo>
                  <a:pt x="933258" y="1878190"/>
                </a:lnTo>
                <a:lnTo>
                  <a:pt x="932937" y="1876627"/>
                </a:lnTo>
                <a:lnTo>
                  <a:pt x="931975" y="1875064"/>
                </a:lnTo>
                <a:lnTo>
                  <a:pt x="931334" y="1874439"/>
                </a:lnTo>
                <a:lnTo>
                  <a:pt x="930692" y="1873501"/>
                </a:lnTo>
                <a:lnTo>
                  <a:pt x="929409" y="1873189"/>
                </a:lnTo>
                <a:lnTo>
                  <a:pt x="928768" y="1873189"/>
                </a:lnTo>
                <a:lnTo>
                  <a:pt x="927485" y="1873501"/>
                </a:lnTo>
                <a:lnTo>
                  <a:pt x="926844" y="1874439"/>
                </a:lnTo>
                <a:lnTo>
                  <a:pt x="925882" y="1875064"/>
                </a:lnTo>
                <a:lnTo>
                  <a:pt x="925240" y="1876627"/>
                </a:lnTo>
                <a:lnTo>
                  <a:pt x="924599" y="1878190"/>
                </a:lnTo>
                <a:lnTo>
                  <a:pt x="924278" y="1880378"/>
                </a:lnTo>
                <a:lnTo>
                  <a:pt x="923637" y="1882879"/>
                </a:lnTo>
                <a:lnTo>
                  <a:pt x="923316" y="1885380"/>
                </a:lnTo>
                <a:lnTo>
                  <a:pt x="923316" y="1891319"/>
                </a:lnTo>
                <a:lnTo>
                  <a:pt x="922354" y="1896321"/>
                </a:lnTo>
                <a:lnTo>
                  <a:pt x="921392" y="1898822"/>
                </a:lnTo>
                <a:lnTo>
                  <a:pt x="920430" y="1900697"/>
                </a:lnTo>
                <a:lnTo>
                  <a:pt x="919147" y="1902573"/>
                </a:lnTo>
                <a:lnTo>
                  <a:pt x="917543" y="1904449"/>
                </a:lnTo>
                <a:lnTo>
                  <a:pt x="916260" y="1905699"/>
                </a:lnTo>
                <a:lnTo>
                  <a:pt x="914336" y="1906949"/>
                </a:lnTo>
                <a:lnTo>
                  <a:pt x="912091" y="1908200"/>
                </a:lnTo>
                <a:lnTo>
                  <a:pt x="909846" y="1909138"/>
                </a:lnTo>
                <a:lnTo>
                  <a:pt x="906960" y="1909450"/>
                </a:lnTo>
                <a:lnTo>
                  <a:pt x="904073" y="1909763"/>
                </a:lnTo>
                <a:lnTo>
                  <a:pt x="900546" y="1909763"/>
                </a:lnTo>
                <a:lnTo>
                  <a:pt x="897018" y="1909763"/>
                </a:lnTo>
                <a:lnTo>
                  <a:pt x="894132" y="1909450"/>
                </a:lnTo>
                <a:lnTo>
                  <a:pt x="891245" y="1908512"/>
                </a:lnTo>
                <a:lnTo>
                  <a:pt x="888359" y="1907262"/>
                </a:lnTo>
                <a:lnTo>
                  <a:pt x="885793" y="1905386"/>
                </a:lnTo>
                <a:lnTo>
                  <a:pt x="883548" y="1903511"/>
                </a:lnTo>
                <a:lnTo>
                  <a:pt x="881303" y="1901323"/>
                </a:lnTo>
                <a:lnTo>
                  <a:pt x="879058" y="1898822"/>
                </a:lnTo>
                <a:lnTo>
                  <a:pt x="877134" y="1896321"/>
                </a:lnTo>
                <a:lnTo>
                  <a:pt x="873286" y="1889756"/>
                </a:lnTo>
                <a:lnTo>
                  <a:pt x="870079" y="1882879"/>
                </a:lnTo>
                <a:lnTo>
                  <a:pt x="867192" y="1875690"/>
                </a:lnTo>
                <a:lnTo>
                  <a:pt x="864947" y="1868500"/>
                </a:lnTo>
                <a:lnTo>
                  <a:pt x="863023" y="1860997"/>
                </a:lnTo>
                <a:lnTo>
                  <a:pt x="861099" y="1853495"/>
                </a:lnTo>
                <a:lnTo>
                  <a:pt x="858854" y="1840991"/>
                </a:lnTo>
                <a:lnTo>
                  <a:pt x="857571" y="1832238"/>
                </a:lnTo>
                <a:lnTo>
                  <a:pt x="857250" y="1828800"/>
                </a:lnTo>
                <a:close/>
                <a:moveTo>
                  <a:pt x="1562100" y="1827213"/>
                </a:moveTo>
                <a:lnTo>
                  <a:pt x="1561780" y="1830705"/>
                </a:lnTo>
                <a:lnTo>
                  <a:pt x="1560497" y="1839595"/>
                </a:lnTo>
                <a:lnTo>
                  <a:pt x="1557931" y="1852613"/>
                </a:lnTo>
                <a:lnTo>
                  <a:pt x="1556328" y="1859915"/>
                </a:lnTo>
                <a:lnTo>
                  <a:pt x="1554403" y="1867535"/>
                </a:lnTo>
                <a:lnTo>
                  <a:pt x="1552158" y="1875155"/>
                </a:lnTo>
                <a:lnTo>
                  <a:pt x="1549272" y="1882140"/>
                </a:lnTo>
                <a:lnTo>
                  <a:pt x="1546065" y="1889443"/>
                </a:lnTo>
                <a:lnTo>
                  <a:pt x="1542537" y="1895475"/>
                </a:lnTo>
                <a:lnTo>
                  <a:pt x="1540613" y="1898333"/>
                </a:lnTo>
                <a:lnTo>
                  <a:pt x="1538047" y="1900873"/>
                </a:lnTo>
                <a:lnTo>
                  <a:pt x="1535802" y="1903413"/>
                </a:lnTo>
                <a:lnTo>
                  <a:pt x="1533237" y="1905000"/>
                </a:lnTo>
                <a:lnTo>
                  <a:pt x="1530992" y="1906905"/>
                </a:lnTo>
                <a:lnTo>
                  <a:pt x="1528426" y="1908175"/>
                </a:lnTo>
                <a:lnTo>
                  <a:pt x="1525219" y="1908810"/>
                </a:lnTo>
                <a:lnTo>
                  <a:pt x="1522333" y="1909763"/>
                </a:lnTo>
                <a:lnTo>
                  <a:pt x="1518805" y="1909763"/>
                </a:lnTo>
                <a:lnTo>
                  <a:pt x="1515277" y="1909763"/>
                </a:lnTo>
                <a:lnTo>
                  <a:pt x="1512391" y="1909445"/>
                </a:lnTo>
                <a:lnTo>
                  <a:pt x="1509825" y="1908493"/>
                </a:lnTo>
                <a:lnTo>
                  <a:pt x="1506939" y="1907858"/>
                </a:lnTo>
                <a:lnTo>
                  <a:pt x="1505014" y="1906588"/>
                </a:lnTo>
                <a:lnTo>
                  <a:pt x="1503411" y="1905635"/>
                </a:lnTo>
                <a:lnTo>
                  <a:pt x="1501487" y="1904048"/>
                </a:lnTo>
                <a:lnTo>
                  <a:pt x="1500204" y="1902143"/>
                </a:lnTo>
                <a:lnTo>
                  <a:pt x="1498600" y="1900238"/>
                </a:lnTo>
                <a:lnTo>
                  <a:pt x="1497959" y="1898333"/>
                </a:lnTo>
                <a:lnTo>
                  <a:pt x="1497317" y="1895793"/>
                </a:lnTo>
                <a:lnTo>
                  <a:pt x="1496035" y="1890713"/>
                </a:lnTo>
                <a:lnTo>
                  <a:pt x="1495714" y="1884998"/>
                </a:lnTo>
                <a:lnTo>
                  <a:pt x="1495714" y="1881823"/>
                </a:lnTo>
                <a:lnTo>
                  <a:pt x="1495393" y="1879600"/>
                </a:lnTo>
                <a:lnTo>
                  <a:pt x="1494752" y="1877378"/>
                </a:lnTo>
                <a:lnTo>
                  <a:pt x="1494110" y="1875790"/>
                </a:lnTo>
                <a:lnTo>
                  <a:pt x="1493469" y="1874203"/>
                </a:lnTo>
                <a:lnTo>
                  <a:pt x="1492507" y="1873568"/>
                </a:lnTo>
                <a:lnTo>
                  <a:pt x="1491865" y="1872933"/>
                </a:lnTo>
                <a:lnTo>
                  <a:pt x="1490583" y="1872298"/>
                </a:lnTo>
                <a:lnTo>
                  <a:pt x="1489941" y="1872298"/>
                </a:lnTo>
                <a:lnTo>
                  <a:pt x="1488979" y="1872933"/>
                </a:lnTo>
                <a:lnTo>
                  <a:pt x="1488017" y="1873568"/>
                </a:lnTo>
                <a:lnTo>
                  <a:pt x="1487376" y="1874203"/>
                </a:lnTo>
                <a:lnTo>
                  <a:pt x="1486413" y="1875790"/>
                </a:lnTo>
                <a:lnTo>
                  <a:pt x="1486093" y="1877060"/>
                </a:lnTo>
                <a:lnTo>
                  <a:pt x="1485772" y="1878965"/>
                </a:lnTo>
                <a:lnTo>
                  <a:pt x="1485772" y="1880870"/>
                </a:lnTo>
                <a:lnTo>
                  <a:pt x="1485451" y="1883093"/>
                </a:lnTo>
                <a:lnTo>
                  <a:pt x="1485131" y="1885633"/>
                </a:lnTo>
                <a:lnTo>
                  <a:pt x="1483848" y="1888490"/>
                </a:lnTo>
                <a:lnTo>
                  <a:pt x="1482244" y="1891665"/>
                </a:lnTo>
                <a:lnTo>
                  <a:pt x="1479358" y="1897380"/>
                </a:lnTo>
                <a:lnTo>
                  <a:pt x="1475509" y="1902460"/>
                </a:lnTo>
                <a:lnTo>
                  <a:pt x="1473585" y="1904365"/>
                </a:lnTo>
                <a:lnTo>
                  <a:pt x="1471661" y="1905953"/>
                </a:lnTo>
                <a:lnTo>
                  <a:pt x="1470378" y="1906905"/>
                </a:lnTo>
                <a:lnTo>
                  <a:pt x="1468774" y="1906905"/>
                </a:lnTo>
                <a:lnTo>
                  <a:pt x="1468454" y="1906905"/>
                </a:lnTo>
                <a:lnTo>
                  <a:pt x="1467492" y="1906588"/>
                </a:lnTo>
                <a:lnTo>
                  <a:pt x="1466850" y="1904683"/>
                </a:lnTo>
                <a:lnTo>
                  <a:pt x="1466850" y="1902143"/>
                </a:lnTo>
                <a:lnTo>
                  <a:pt x="1466850" y="1898650"/>
                </a:lnTo>
                <a:lnTo>
                  <a:pt x="1469095" y="1879918"/>
                </a:lnTo>
                <a:lnTo>
                  <a:pt x="1470699" y="1870710"/>
                </a:lnTo>
                <a:lnTo>
                  <a:pt x="1472944" y="1861503"/>
                </a:lnTo>
                <a:lnTo>
                  <a:pt x="1473906" y="1857375"/>
                </a:lnTo>
                <a:lnTo>
                  <a:pt x="1475189" y="1853565"/>
                </a:lnTo>
                <a:lnTo>
                  <a:pt x="1476792" y="1850390"/>
                </a:lnTo>
                <a:lnTo>
                  <a:pt x="1478716" y="1847215"/>
                </a:lnTo>
                <a:lnTo>
                  <a:pt x="1479999" y="1844993"/>
                </a:lnTo>
                <a:lnTo>
                  <a:pt x="1482244" y="1843088"/>
                </a:lnTo>
                <a:lnTo>
                  <a:pt x="1484810" y="1841500"/>
                </a:lnTo>
                <a:lnTo>
                  <a:pt x="1487055" y="1841183"/>
                </a:lnTo>
                <a:lnTo>
                  <a:pt x="1562100" y="1827213"/>
                </a:lnTo>
                <a:close/>
                <a:moveTo>
                  <a:pt x="575376" y="1720850"/>
                </a:moveTo>
                <a:lnTo>
                  <a:pt x="663575" y="1850406"/>
                </a:lnTo>
                <a:lnTo>
                  <a:pt x="653349" y="1857375"/>
                </a:lnTo>
                <a:lnTo>
                  <a:pt x="565150" y="1727502"/>
                </a:lnTo>
                <a:lnTo>
                  <a:pt x="575376" y="1720850"/>
                </a:lnTo>
                <a:close/>
                <a:moveTo>
                  <a:pt x="2438400" y="1706563"/>
                </a:moveTo>
                <a:lnTo>
                  <a:pt x="2444750" y="1717208"/>
                </a:lnTo>
                <a:lnTo>
                  <a:pt x="2368550" y="1766888"/>
                </a:lnTo>
                <a:lnTo>
                  <a:pt x="2362200" y="1756242"/>
                </a:lnTo>
                <a:lnTo>
                  <a:pt x="2438400" y="1706563"/>
                </a:lnTo>
                <a:close/>
                <a:moveTo>
                  <a:pt x="2439910" y="1539875"/>
                </a:moveTo>
                <a:lnTo>
                  <a:pt x="2513012" y="1539875"/>
                </a:lnTo>
                <a:lnTo>
                  <a:pt x="2511735" y="1542137"/>
                </a:lnTo>
                <a:lnTo>
                  <a:pt x="2512374" y="1543430"/>
                </a:lnTo>
                <a:lnTo>
                  <a:pt x="2512693" y="1547632"/>
                </a:lnTo>
                <a:lnTo>
                  <a:pt x="2512693" y="1551510"/>
                </a:lnTo>
                <a:lnTo>
                  <a:pt x="2512374" y="1556035"/>
                </a:lnTo>
                <a:lnTo>
                  <a:pt x="2511097" y="1561853"/>
                </a:lnTo>
                <a:lnTo>
                  <a:pt x="2509501" y="1568963"/>
                </a:lnTo>
                <a:lnTo>
                  <a:pt x="2508543" y="1569286"/>
                </a:lnTo>
                <a:lnTo>
                  <a:pt x="2506628" y="1569933"/>
                </a:lnTo>
                <a:lnTo>
                  <a:pt x="2502478" y="1570256"/>
                </a:lnTo>
                <a:lnTo>
                  <a:pt x="2493859" y="1570579"/>
                </a:lnTo>
                <a:lnTo>
                  <a:pt x="2492901" y="1570256"/>
                </a:lnTo>
                <a:lnTo>
                  <a:pt x="2492582" y="1569286"/>
                </a:lnTo>
                <a:lnTo>
                  <a:pt x="2491305" y="1567347"/>
                </a:lnTo>
                <a:lnTo>
                  <a:pt x="2490666" y="1567024"/>
                </a:lnTo>
                <a:lnTo>
                  <a:pt x="2489070" y="1567024"/>
                </a:lnTo>
                <a:lnTo>
                  <a:pt x="2487155" y="1567994"/>
                </a:lnTo>
                <a:lnTo>
                  <a:pt x="2484282" y="1569933"/>
                </a:lnTo>
                <a:lnTo>
                  <a:pt x="2476940" y="1575104"/>
                </a:lnTo>
                <a:lnTo>
                  <a:pt x="2469917" y="1579629"/>
                </a:lnTo>
                <a:lnTo>
                  <a:pt x="2462255" y="1584477"/>
                </a:lnTo>
                <a:lnTo>
                  <a:pt x="2454275" y="1587709"/>
                </a:lnTo>
                <a:lnTo>
                  <a:pt x="2449806" y="1589325"/>
                </a:lnTo>
                <a:lnTo>
                  <a:pt x="2445336" y="1590941"/>
                </a:lnTo>
                <a:lnTo>
                  <a:pt x="2440867" y="1591911"/>
                </a:lnTo>
                <a:lnTo>
                  <a:pt x="2435760" y="1592880"/>
                </a:lnTo>
                <a:lnTo>
                  <a:pt x="2430971" y="1593527"/>
                </a:lnTo>
                <a:lnTo>
                  <a:pt x="2425544" y="1593850"/>
                </a:lnTo>
                <a:lnTo>
                  <a:pt x="2420118" y="1593850"/>
                </a:lnTo>
                <a:lnTo>
                  <a:pt x="2414372" y="1593527"/>
                </a:lnTo>
                <a:lnTo>
                  <a:pt x="2409264" y="1593203"/>
                </a:lnTo>
                <a:lnTo>
                  <a:pt x="2405752" y="1592234"/>
                </a:lnTo>
                <a:lnTo>
                  <a:pt x="2402241" y="1591264"/>
                </a:lnTo>
                <a:lnTo>
                  <a:pt x="2399687" y="1589971"/>
                </a:lnTo>
                <a:lnTo>
                  <a:pt x="2397772" y="1589002"/>
                </a:lnTo>
                <a:lnTo>
                  <a:pt x="2396495" y="1587063"/>
                </a:lnTo>
                <a:lnTo>
                  <a:pt x="2395856" y="1585447"/>
                </a:lnTo>
                <a:lnTo>
                  <a:pt x="2395537" y="1583507"/>
                </a:lnTo>
                <a:lnTo>
                  <a:pt x="2395537" y="1581568"/>
                </a:lnTo>
                <a:lnTo>
                  <a:pt x="2396176" y="1579306"/>
                </a:lnTo>
                <a:lnTo>
                  <a:pt x="2397453" y="1577043"/>
                </a:lnTo>
                <a:lnTo>
                  <a:pt x="2398410" y="1574781"/>
                </a:lnTo>
                <a:lnTo>
                  <a:pt x="2402241" y="1570256"/>
                </a:lnTo>
                <a:lnTo>
                  <a:pt x="2406710" y="1565085"/>
                </a:lnTo>
                <a:lnTo>
                  <a:pt x="2412137" y="1560237"/>
                </a:lnTo>
                <a:lnTo>
                  <a:pt x="2417564" y="1555712"/>
                </a:lnTo>
                <a:lnTo>
                  <a:pt x="2428417" y="1547632"/>
                </a:lnTo>
                <a:lnTo>
                  <a:pt x="2436717" y="1541814"/>
                </a:lnTo>
                <a:lnTo>
                  <a:pt x="2439910" y="1539875"/>
                </a:lnTo>
                <a:close/>
                <a:moveTo>
                  <a:pt x="2579046" y="1497966"/>
                </a:moveTo>
                <a:lnTo>
                  <a:pt x="2564773" y="1498283"/>
                </a:lnTo>
                <a:lnTo>
                  <a:pt x="2550817" y="1498918"/>
                </a:lnTo>
                <a:lnTo>
                  <a:pt x="2537179" y="1499553"/>
                </a:lnTo>
                <a:lnTo>
                  <a:pt x="2524174" y="1500823"/>
                </a:lnTo>
                <a:lnTo>
                  <a:pt x="2521002" y="1525271"/>
                </a:lnTo>
                <a:lnTo>
                  <a:pt x="2437584" y="1526223"/>
                </a:lnTo>
                <a:lnTo>
                  <a:pt x="2436950" y="1515746"/>
                </a:lnTo>
                <a:lnTo>
                  <a:pt x="2424579" y="1519556"/>
                </a:lnTo>
                <a:lnTo>
                  <a:pt x="2412527" y="1523366"/>
                </a:lnTo>
                <a:lnTo>
                  <a:pt x="2401108" y="1527493"/>
                </a:lnTo>
                <a:lnTo>
                  <a:pt x="2390324" y="1531938"/>
                </a:lnTo>
                <a:lnTo>
                  <a:pt x="2380491" y="1536383"/>
                </a:lnTo>
                <a:lnTo>
                  <a:pt x="2371610" y="1541146"/>
                </a:lnTo>
                <a:lnTo>
                  <a:pt x="2363046" y="1546226"/>
                </a:lnTo>
                <a:lnTo>
                  <a:pt x="2355434" y="1551306"/>
                </a:lnTo>
                <a:lnTo>
                  <a:pt x="2348773" y="1556703"/>
                </a:lnTo>
                <a:lnTo>
                  <a:pt x="2342747" y="1562101"/>
                </a:lnTo>
                <a:lnTo>
                  <a:pt x="2337672" y="1567181"/>
                </a:lnTo>
                <a:lnTo>
                  <a:pt x="2333549" y="1572896"/>
                </a:lnTo>
                <a:lnTo>
                  <a:pt x="2330377" y="1578293"/>
                </a:lnTo>
                <a:lnTo>
                  <a:pt x="2327522" y="1583691"/>
                </a:lnTo>
                <a:lnTo>
                  <a:pt x="2326888" y="1586548"/>
                </a:lnTo>
                <a:lnTo>
                  <a:pt x="2326253" y="1589406"/>
                </a:lnTo>
                <a:lnTo>
                  <a:pt x="2325619" y="1591946"/>
                </a:lnTo>
                <a:lnTo>
                  <a:pt x="2325619" y="1594803"/>
                </a:lnTo>
                <a:lnTo>
                  <a:pt x="2326253" y="1599248"/>
                </a:lnTo>
                <a:lnTo>
                  <a:pt x="2326888" y="1603376"/>
                </a:lnTo>
                <a:lnTo>
                  <a:pt x="2328474" y="1607821"/>
                </a:lnTo>
                <a:lnTo>
                  <a:pt x="2330694" y="1611948"/>
                </a:lnTo>
                <a:lnTo>
                  <a:pt x="2333231" y="1616393"/>
                </a:lnTo>
                <a:lnTo>
                  <a:pt x="2336403" y="1620521"/>
                </a:lnTo>
                <a:lnTo>
                  <a:pt x="2339892" y="1625283"/>
                </a:lnTo>
                <a:lnTo>
                  <a:pt x="2344650" y="1629411"/>
                </a:lnTo>
                <a:lnTo>
                  <a:pt x="2349090" y="1633538"/>
                </a:lnTo>
                <a:lnTo>
                  <a:pt x="2354165" y="1637666"/>
                </a:lnTo>
                <a:lnTo>
                  <a:pt x="2360192" y="1641793"/>
                </a:lnTo>
                <a:lnTo>
                  <a:pt x="2366535" y="1645603"/>
                </a:lnTo>
                <a:lnTo>
                  <a:pt x="2373513" y="1649096"/>
                </a:lnTo>
                <a:lnTo>
                  <a:pt x="2380491" y="1652906"/>
                </a:lnTo>
                <a:lnTo>
                  <a:pt x="2388104" y="1656716"/>
                </a:lnTo>
                <a:lnTo>
                  <a:pt x="2396350" y="1660208"/>
                </a:lnTo>
                <a:lnTo>
                  <a:pt x="2404914" y="1663383"/>
                </a:lnTo>
                <a:lnTo>
                  <a:pt x="2414112" y="1666876"/>
                </a:lnTo>
                <a:lnTo>
                  <a:pt x="2423311" y="1670051"/>
                </a:lnTo>
                <a:lnTo>
                  <a:pt x="2433143" y="1672908"/>
                </a:lnTo>
                <a:lnTo>
                  <a:pt x="2443293" y="1675448"/>
                </a:lnTo>
                <a:lnTo>
                  <a:pt x="2454077" y="1678306"/>
                </a:lnTo>
                <a:lnTo>
                  <a:pt x="2465179" y="1680846"/>
                </a:lnTo>
                <a:lnTo>
                  <a:pt x="2476280" y="1682751"/>
                </a:lnTo>
                <a:lnTo>
                  <a:pt x="2488016" y="1684973"/>
                </a:lnTo>
                <a:lnTo>
                  <a:pt x="2500068" y="1686561"/>
                </a:lnTo>
                <a:lnTo>
                  <a:pt x="2512439" y="1687831"/>
                </a:lnTo>
                <a:lnTo>
                  <a:pt x="2525126" y="1689101"/>
                </a:lnTo>
                <a:lnTo>
                  <a:pt x="2537813" y="1690053"/>
                </a:lnTo>
                <a:lnTo>
                  <a:pt x="2551452" y="1691006"/>
                </a:lnTo>
                <a:lnTo>
                  <a:pt x="2565090" y="1691323"/>
                </a:lnTo>
                <a:lnTo>
                  <a:pt x="2579046" y="1691323"/>
                </a:lnTo>
                <a:lnTo>
                  <a:pt x="2592685" y="1691323"/>
                </a:lnTo>
                <a:lnTo>
                  <a:pt x="2606324" y="1691006"/>
                </a:lnTo>
                <a:lnTo>
                  <a:pt x="2619328" y="1690053"/>
                </a:lnTo>
                <a:lnTo>
                  <a:pt x="2632650" y="1689101"/>
                </a:lnTo>
                <a:lnTo>
                  <a:pt x="2645337" y="1687831"/>
                </a:lnTo>
                <a:lnTo>
                  <a:pt x="2657390" y="1686561"/>
                </a:lnTo>
                <a:lnTo>
                  <a:pt x="2669443" y="1684973"/>
                </a:lnTo>
                <a:lnTo>
                  <a:pt x="2681496" y="1682751"/>
                </a:lnTo>
                <a:lnTo>
                  <a:pt x="2692597" y="1680846"/>
                </a:lnTo>
                <a:lnTo>
                  <a:pt x="2703698" y="1678306"/>
                </a:lnTo>
                <a:lnTo>
                  <a:pt x="2714165" y="1675448"/>
                </a:lnTo>
                <a:lnTo>
                  <a:pt x="2724315" y="1672908"/>
                </a:lnTo>
                <a:lnTo>
                  <a:pt x="2734465" y="1670051"/>
                </a:lnTo>
                <a:lnTo>
                  <a:pt x="2743663" y="1666876"/>
                </a:lnTo>
                <a:lnTo>
                  <a:pt x="2752861" y="1663383"/>
                </a:lnTo>
                <a:lnTo>
                  <a:pt x="2761425" y="1660208"/>
                </a:lnTo>
                <a:lnTo>
                  <a:pt x="2769355" y="1656716"/>
                </a:lnTo>
                <a:lnTo>
                  <a:pt x="2777284" y="1652906"/>
                </a:lnTo>
                <a:lnTo>
                  <a:pt x="2784262" y="1649096"/>
                </a:lnTo>
                <a:lnTo>
                  <a:pt x="2791240" y="1645603"/>
                </a:lnTo>
                <a:lnTo>
                  <a:pt x="2797584" y="1641793"/>
                </a:lnTo>
                <a:lnTo>
                  <a:pt x="2803293" y="1637666"/>
                </a:lnTo>
                <a:lnTo>
                  <a:pt x="2808368" y="1633538"/>
                </a:lnTo>
                <a:lnTo>
                  <a:pt x="2813443" y="1629411"/>
                </a:lnTo>
                <a:lnTo>
                  <a:pt x="2817566" y="1625283"/>
                </a:lnTo>
                <a:lnTo>
                  <a:pt x="2821055" y="1620521"/>
                </a:lnTo>
                <a:lnTo>
                  <a:pt x="2824544" y="1616393"/>
                </a:lnTo>
                <a:lnTo>
                  <a:pt x="2827082" y="1611948"/>
                </a:lnTo>
                <a:lnTo>
                  <a:pt x="2828985" y="1607821"/>
                </a:lnTo>
                <a:lnTo>
                  <a:pt x="2830571" y="1603376"/>
                </a:lnTo>
                <a:lnTo>
                  <a:pt x="2831839" y="1599248"/>
                </a:lnTo>
                <a:lnTo>
                  <a:pt x="2832157" y="1594803"/>
                </a:lnTo>
                <a:lnTo>
                  <a:pt x="2831839" y="1591628"/>
                </a:lnTo>
                <a:lnTo>
                  <a:pt x="2831205" y="1588771"/>
                </a:lnTo>
                <a:lnTo>
                  <a:pt x="2830571" y="1585596"/>
                </a:lnTo>
                <a:lnTo>
                  <a:pt x="2829302" y="1582738"/>
                </a:lnTo>
                <a:lnTo>
                  <a:pt x="2828350" y="1579563"/>
                </a:lnTo>
                <a:lnTo>
                  <a:pt x="2826447" y="1576706"/>
                </a:lnTo>
                <a:lnTo>
                  <a:pt x="2824544" y="1573213"/>
                </a:lnTo>
                <a:lnTo>
                  <a:pt x="2822324" y="1570356"/>
                </a:lnTo>
                <a:lnTo>
                  <a:pt x="2817566" y="1564323"/>
                </a:lnTo>
                <a:lnTo>
                  <a:pt x="2810905" y="1558608"/>
                </a:lnTo>
                <a:lnTo>
                  <a:pt x="2803928" y="1552576"/>
                </a:lnTo>
                <a:lnTo>
                  <a:pt x="2795681" y="1546861"/>
                </a:lnTo>
                <a:lnTo>
                  <a:pt x="2786165" y="1541146"/>
                </a:lnTo>
                <a:lnTo>
                  <a:pt x="2776016" y="1536066"/>
                </a:lnTo>
                <a:lnTo>
                  <a:pt x="2764914" y="1531303"/>
                </a:lnTo>
                <a:lnTo>
                  <a:pt x="2752861" y="1526223"/>
                </a:lnTo>
                <a:lnTo>
                  <a:pt x="2740174" y="1521778"/>
                </a:lnTo>
                <a:lnTo>
                  <a:pt x="2726535" y="1517333"/>
                </a:lnTo>
                <a:lnTo>
                  <a:pt x="2711945" y="1513523"/>
                </a:lnTo>
                <a:lnTo>
                  <a:pt x="2696720" y="1510031"/>
                </a:lnTo>
                <a:lnTo>
                  <a:pt x="2695769" y="1526223"/>
                </a:lnTo>
                <a:lnTo>
                  <a:pt x="2673883" y="1526223"/>
                </a:lnTo>
                <a:lnTo>
                  <a:pt x="2688474" y="1540511"/>
                </a:lnTo>
                <a:lnTo>
                  <a:pt x="2695452" y="1540511"/>
                </a:lnTo>
                <a:lnTo>
                  <a:pt x="2698624" y="1542416"/>
                </a:lnTo>
                <a:lnTo>
                  <a:pt x="2706870" y="1548131"/>
                </a:lnTo>
                <a:lnTo>
                  <a:pt x="2717972" y="1556068"/>
                </a:lnTo>
                <a:lnTo>
                  <a:pt x="2723046" y="1560513"/>
                </a:lnTo>
                <a:lnTo>
                  <a:pt x="2728439" y="1565276"/>
                </a:lnTo>
                <a:lnTo>
                  <a:pt x="2732879" y="1570356"/>
                </a:lnTo>
                <a:lnTo>
                  <a:pt x="2736685" y="1574801"/>
                </a:lnTo>
                <a:lnTo>
                  <a:pt x="2738271" y="1577023"/>
                </a:lnTo>
                <a:lnTo>
                  <a:pt x="2738905" y="1579246"/>
                </a:lnTo>
                <a:lnTo>
                  <a:pt x="2739540" y="1581468"/>
                </a:lnTo>
                <a:lnTo>
                  <a:pt x="2740174" y="1583373"/>
                </a:lnTo>
                <a:lnTo>
                  <a:pt x="2739540" y="1585278"/>
                </a:lnTo>
                <a:lnTo>
                  <a:pt x="2738905" y="1586866"/>
                </a:lnTo>
                <a:lnTo>
                  <a:pt x="2737320" y="1588771"/>
                </a:lnTo>
                <a:lnTo>
                  <a:pt x="2735417" y="1589723"/>
                </a:lnTo>
                <a:lnTo>
                  <a:pt x="2732879" y="1590993"/>
                </a:lnTo>
                <a:lnTo>
                  <a:pt x="2730024" y="1591946"/>
                </a:lnTo>
                <a:lnTo>
                  <a:pt x="2725901" y="1592898"/>
                </a:lnTo>
                <a:lnTo>
                  <a:pt x="2721143" y="1593216"/>
                </a:lnTo>
                <a:lnTo>
                  <a:pt x="2715117" y="1593533"/>
                </a:lnTo>
                <a:lnTo>
                  <a:pt x="2710042" y="1593533"/>
                </a:lnTo>
                <a:lnTo>
                  <a:pt x="2704650" y="1593216"/>
                </a:lnTo>
                <a:lnTo>
                  <a:pt x="2699575" y="1592581"/>
                </a:lnTo>
                <a:lnTo>
                  <a:pt x="2694500" y="1591628"/>
                </a:lnTo>
                <a:lnTo>
                  <a:pt x="2690060" y="1590676"/>
                </a:lnTo>
                <a:lnTo>
                  <a:pt x="2685619" y="1589088"/>
                </a:lnTo>
                <a:lnTo>
                  <a:pt x="2681496" y="1587501"/>
                </a:lnTo>
                <a:lnTo>
                  <a:pt x="2673566" y="1584326"/>
                </a:lnTo>
                <a:lnTo>
                  <a:pt x="2665954" y="1579563"/>
                </a:lnTo>
                <a:lnTo>
                  <a:pt x="2658659" y="1575118"/>
                </a:lnTo>
                <a:lnTo>
                  <a:pt x="2651681" y="1570038"/>
                </a:lnTo>
                <a:lnTo>
                  <a:pt x="2648826" y="1568133"/>
                </a:lnTo>
                <a:lnTo>
                  <a:pt x="2646606" y="1567181"/>
                </a:lnTo>
                <a:lnTo>
                  <a:pt x="2645337" y="1567181"/>
                </a:lnTo>
                <a:lnTo>
                  <a:pt x="2644386" y="1567498"/>
                </a:lnTo>
                <a:lnTo>
                  <a:pt x="2643434" y="1569403"/>
                </a:lnTo>
                <a:lnTo>
                  <a:pt x="2643117" y="1570356"/>
                </a:lnTo>
                <a:lnTo>
                  <a:pt x="2642165" y="1570673"/>
                </a:lnTo>
                <a:lnTo>
                  <a:pt x="2633602" y="1570356"/>
                </a:lnTo>
                <a:lnTo>
                  <a:pt x="2629161" y="1570038"/>
                </a:lnTo>
                <a:lnTo>
                  <a:pt x="2627258" y="1569403"/>
                </a:lnTo>
                <a:lnTo>
                  <a:pt x="2626306" y="1569086"/>
                </a:lnTo>
                <a:lnTo>
                  <a:pt x="2624720" y="1562101"/>
                </a:lnTo>
                <a:lnTo>
                  <a:pt x="2624086" y="1556386"/>
                </a:lnTo>
                <a:lnTo>
                  <a:pt x="2623452" y="1551941"/>
                </a:lnTo>
                <a:lnTo>
                  <a:pt x="2623135" y="1548131"/>
                </a:lnTo>
                <a:lnTo>
                  <a:pt x="2623452" y="1544003"/>
                </a:lnTo>
                <a:lnTo>
                  <a:pt x="2624086" y="1542733"/>
                </a:lnTo>
                <a:lnTo>
                  <a:pt x="2622817" y="1540511"/>
                </a:lnTo>
                <a:lnTo>
                  <a:pt x="2671029" y="1540511"/>
                </a:lnTo>
                <a:lnTo>
                  <a:pt x="2656439" y="1526223"/>
                </a:lnTo>
                <a:lnTo>
                  <a:pt x="2615839" y="1526223"/>
                </a:lnTo>
                <a:lnTo>
                  <a:pt x="2612033" y="1499236"/>
                </a:lnTo>
                <a:lnTo>
                  <a:pt x="2595857" y="1498283"/>
                </a:lnTo>
                <a:lnTo>
                  <a:pt x="2579046" y="1497966"/>
                </a:lnTo>
                <a:close/>
                <a:moveTo>
                  <a:pt x="400303" y="1460500"/>
                </a:moveTo>
                <a:lnTo>
                  <a:pt x="487363" y="1590373"/>
                </a:lnTo>
                <a:lnTo>
                  <a:pt x="477269" y="1597025"/>
                </a:lnTo>
                <a:lnTo>
                  <a:pt x="390525" y="1467152"/>
                </a:lnTo>
                <a:lnTo>
                  <a:pt x="400303" y="1460500"/>
                </a:lnTo>
                <a:close/>
                <a:moveTo>
                  <a:pt x="2575557" y="1210946"/>
                </a:moveTo>
                <a:lnTo>
                  <a:pt x="2570165" y="1211581"/>
                </a:lnTo>
                <a:lnTo>
                  <a:pt x="2565408" y="1211898"/>
                </a:lnTo>
                <a:lnTo>
                  <a:pt x="2561919" y="1211581"/>
                </a:lnTo>
                <a:lnTo>
                  <a:pt x="2558747" y="1211263"/>
                </a:lnTo>
                <a:lnTo>
                  <a:pt x="2527663" y="1469708"/>
                </a:lnTo>
                <a:lnTo>
                  <a:pt x="2540350" y="1468756"/>
                </a:lnTo>
                <a:lnTo>
                  <a:pt x="2553038" y="1468438"/>
                </a:lnTo>
                <a:lnTo>
                  <a:pt x="2565725" y="1468121"/>
                </a:lnTo>
                <a:lnTo>
                  <a:pt x="2579046" y="1467486"/>
                </a:lnTo>
                <a:lnTo>
                  <a:pt x="2593637" y="1468121"/>
                </a:lnTo>
                <a:lnTo>
                  <a:pt x="2608227" y="1468438"/>
                </a:lnTo>
                <a:lnTo>
                  <a:pt x="2575557" y="1210946"/>
                </a:lnTo>
                <a:close/>
                <a:moveTo>
                  <a:pt x="309562" y="1149350"/>
                </a:moveTo>
                <a:lnTo>
                  <a:pt x="361753" y="1149350"/>
                </a:lnTo>
                <a:lnTo>
                  <a:pt x="369977" y="1155018"/>
                </a:lnTo>
                <a:lnTo>
                  <a:pt x="377884" y="1160685"/>
                </a:lnTo>
                <a:lnTo>
                  <a:pt x="381680" y="1164149"/>
                </a:lnTo>
                <a:lnTo>
                  <a:pt x="385476" y="1167298"/>
                </a:lnTo>
                <a:lnTo>
                  <a:pt x="388639" y="1170761"/>
                </a:lnTo>
                <a:lnTo>
                  <a:pt x="391169" y="1174225"/>
                </a:lnTo>
                <a:lnTo>
                  <a:pt x="392751" y="1177059"/>
                </a:lnTo>
                <a:lnTo>
                  <a:pt x="393700" y="1178633"/>
                </a:lnTo>
                <a:lnTo>
                  <a:pt x="393700" y="1180208"/>
                </a:lnTo>
                <a:lnTo>
                  <a:pt x="393067" y="1181467"/>
                </a:lnTo>
                <a:lnTo>
                  <a:pt x="392751" y="1182727"/>
                </a:lnTo>
                <a:lnTo>
                  <a:pt x="391802" y="1183671"/>
                </a:lnTo>
                <a:lnTo>
                  <a:pt x="390537" y="1184616"/>
                </a:lnTo>
                <a:lnTo>
                  <a:pt x="388639" y="1185561"/>
                </a:lnTo>
                <a:lnTo>
                  <a:pt x="386425" y="1186505"/>
                </a:lnTo>
                <a:lnTo>
                  <a:pt x="383578" y="1186820"/>
                </a:lnTo>
                <a:lnTo>
                  <a:pt x="380098" y="1187135"/>
                </a:lnTo>
                <a:lnTo>
                  <a:pt x="375986" y="1187450"/>
                </a:lnTo>
                <a:lnTo>
                  <a:pt x="372191" y="1187450"/>
                </a:lnTo>
                <a:lnTo>
                  <a:pt x="364599" y="1186820"/>
                </a:lnTo>
                <a:lnTo>
                  <a:pt x="357957" y="1185246"/>
                </a:lnTo>
                <a:lnTo>
                  <a:pt x="351631" y="1183042"/>
                </a:lnTo>
                <a:lnTo>
                  <a:pt x="345937" y="1180523"/>
                </a:lnTo>
                <a:lnTo>
                  <a:pt x="340244" y="1177374"/>
                </a:lnTo>
                <a:lnTo>
                  <a:pt x="335499" y="1174225"/>
                </a:lnTo>
                <a:lnTo>
                  <a:pt x="330122" y="1170761"/>
                </a:lnTo>
                <a:lnTo>
                  <a:pt x="328540" y="1169187"/>
                </a:lnTo>
                <a:lnTo>
                  <a:pt x="326959" y="1168557"/>
                </a:lnTo>
                <a:lnTo>
                  <a:pt x="325693" y="1168557"/>
                </a:lnTo>
                <a:lnTo>
                  <a:pt x="325061" y="1168872"/>
                </a:lnTo>
                <a:lnTo>
                  <a:pt x="324745" y="1170447"/>
                </a:lnTo>
                <a:lnTo>
                  <a:pt x="324112" y="1170761"/>
                </a:lnTo>
                <a:lnTo>
                  <a:pt x="323479" y="1171076"/>
                </a:lnTo>
                <a:lnTo>
                  <a:pt x="317469" y="1170761"/>
                </a:lnTo>
                <a:lnTo>
                  <a:pt x="313990" y="1170447"/>
                </a:lnTo>
                <a:lnTo>
                  <a:pt x="312409" y="1170132"/>
                </a:lnTo>
                <a:lnTo>
                  <a:pt x="311143" y="1164779"/>
                </a:lnTo>
                <a:lnTo>
                  <a:pt x="310511" y="1160685"/>
                </a:lnTo>
                <a:lnTo>
                  <a:pt x="309878" y="1155018"/>
                </a:lnTo>
                <a:lnTo>
                  <a:pt x="310511" y="1152184"/>
                </a:lnTo>
                <a:lnTo>
                  <a:pt x="310827" y="1150924"/>
                </a:lnTo>
                <a:lnTo>
                  <a:pt x="309562" y="1149350"/>
                </a:lnTo>
                <a:close/>
                <a:moveTo>
                  <a:pt x="178239" y="1149350"/>
                </a:moveTo>
                <a:lnTo>
                  <a:pt x="230188" y="1149350"/>
                </a:lnTo>
                <a:lnTo>
                  <a:pt x="229550" y="1150924"/>
                </a:lnTo>
                <a:lnTo>
                  <a:pt x="229869" y="1152184"/>
                </a:lnTo>
                <a:lnTo>
                  <a:pt x="229869" y="1155018"/>
                </a:lnTo>
                <a:lnTo>
                  <a:pt x="229550" y="1160685"/>
                </a:lnTo>
                <a:lnTo>
                  <a:pt x="229232" y="1164779"/>
                </a:lnTo>
                <a:lnTo>
                  <a:pt x="227957" y="1170132"/>
                </a:lnTo>
                <a:lnTo>
                  <a:pt x="225726" y="1170447"/>
                </a:lnTo>
                <a:lnTo>
                  <a:pt x="222858" y="1170761"/>
                </a:lnTo>
                <a:lnTo>
                  <a:pt x="216802" y="1171076"/>
                </a:lnTo>
                <a:lnTo>
                  <a:pt x="215846" y="1170761"/>
                </a:lnTo>
                <a:lnTo>
                  <a:pt x="215527" y="1170447"/>
                </a:lnTo>
                <a:lnTo>
                  <a:pt x="214890" y="1168872"/>
                </a:lnTo>
                <a:lnTo>
                  <a:pt x="214571" y="1168557"/>
                </a:lnTo>
                <a:lnTo>
                  <a:pt x="213296" y="1168557"/>
                </a:lnTo>
                <a:lnTo>
                  <a:pt x="211703" y="1169187"/>
                </a:lnTo>
                <a:lnTo>
                  <a:pt x="209472" y="1170761"/>
                </a:lnTo>
                <a:lnTo>
                  <a:pt x="204691" y="1174225"/>
                </a:lnTo>
                <a:lnTo>
                  <a:pt x="199273" y="1177374"/>
                </a:lnTo>
                <a:lnTo>
                  <a:pt x="194174" y="1180523"/>
                </a:lnTo>
                <a:lnTo>
                  <a:pt x="188119" y="1183042"/>
                </a:lnTo>
                <a:lnTo>
                  <a:pt x="182063" y="1185246"/>
                </a:lnTo>
                <a:lnTo>
                  <a:pt x="175371" y="1186820"/>
                </a:lnTo>
                <a:lnTo>
                  <a:pt x="167722" y="1187450"/>
                </a:lnTo>
                <a:lnTo>
                  <a:pt x="163579" y="1187450"/>
                </a:lnTo>
                <a:lnTo>
                  <a:pt x="159435" y="1187135"/>
                </a:lnTo>
                <a:lnTo>
                  <a:pt x="155930" y="1186820"/>
                </a:lnTo>
                <a:lnTo>
                  <a:pt x="153380" y="1186505"/>
                </a:lnTo>
                <a:lnTo>
                  <a:pt x="151149" y="1185561"/>
                </a:lnTo>
                <a:lnTo>
                  <a:pt x="149237" y="1184616"/>
                </a:lnTo>
                <a:lnTo>
                  <a:pt x="147643" y="1183671"/>
                </a:lnTo>
                <a:lnTo>
                  <a:pt x="147006" y="1182727"/>
                </a:lnTo>
                <a:lnTo>
                  <a:pt x="146050" y="1181467"/>
                </a:lnTo>
                <a:lnTo>
                  <a:pt x="146050" y="1180208"/>
                </a:lnTo>
                <a:lnTo>
                  <a:pt x="146050" y="1178633"/>
                </a:lnTo>
                <a:lnTo>
                  <a:pt x="146368" y="1177059"/>
                </a:lnTo>
                <a:lnTo>
                  <a:pt x="148281" y="1174225"/>
                </a:lnTo>
                <a:lnTo>
                  <a:pt x="151149" y="1170761"/>
                </a:lnTo>
                <a:lnTo>
                  <a:pt x="154017" y="1167298"/>
                </a:lnTo>
                <a:lnTo>
                  <a:pt x="157842" y="1164149"/>
                </a:lnTo>
                <a:lnTo>
                  <a:pt x="161985" y="1160685"/>
                </a:lnTo>
                <a:lnTo>
                  <a:pt x="169634" y="1155018"/>
                </a:lnTo>
                <a:lnTo>
                  <a:pt x="178239" y="1149350"/>
                </a:lnTo>
                <a:close/>
                <a:moveTo>
                  <a:pt x="1364001" y="1136650"/>
                </a:moveTo>
                <a:lnTo>
                  <a:pt x="1375444" y="1136650"/>
                </a:lnTo>
                <a:lnTo>
                  <a:pt x="1386888" y="1137285"/>
                </a:lnTo>
                <a:lnTo>
                  <a:pt x="1398332" y="1138872"/>
                </a:lnTo>
                <a:lnTo>
                  <a:pt x="1409457" y="1140777"/>
                </a:lnTo>
                <a:lnTo>
                  <a:pt x="1421219" y="1143000"/>
                </a:lnTo>
                <a:lnTo>
                  <a:pt x="1432663" y="1146175"/>
                </a:lnTo>
                <a:lnTo>
                  <a:pt x="1443788" y="1149032"/>
                </a:lnTo>
                <a:lnTo>
                  <a:pt x="1455232" y="1152842"/>
                </a:lnTo>
                <a:lnTo>
                  <a:pt x="1466040" y="1156652"/>
                </a:lnTo>
                <a:lnTo>
                  <a:pt x="1476848" y="1161097"/>
                </a:lnTo>
                <a:lnTo>
                  <a:pt x="1487338" y="1165542"/>
                </a:lnTo>
                <a:lnTo>
                  <a:pt x="1498146" y="1169987"/>
                </a:lnTo>
                <a:lnTo>
                  <a:pt x="1508318" y="1175067"/>
                </a:lnTo>
                <a:lnTo>
                  <a:pt x="1518490" y="1180147"/>
                </a:lnTo>
                <a:lnTo>
                  <a:pt x="1527709" y="1185545"/>
                </a:lnTo>
                <a:lnTo>
                  <a:pt x="1537245" y="1190942"/>
                </a:lnTo>
                <a:lnTo>
                  <a:pt x="1545828" y="1196022"/>
                </a:lnTo>
                <a:lnTo>
                  <a:pt x="1554410" y="1201420"/>
                </a:lnTo>
                <a:lnTo>
                  <a:pt x="1569987" y="1211897"/>
                </a:lnTo>
                <a:lnTo>
                  <a:pt x="1583020" y="1222057"/>
                </a:lnTo>
                <a:lnTo>
                  <a:pt x="1594463" y="1231265"/>
                </a:lnTo>
                <a:lnTo>
                  <a:pt x="1599231" y="1235710"/>
                </a:lnTo>
                <a:lnTo>
                  <a:pt x="1603046" y="1239837"/>
                </a:lnTo>
                <a:lnTo>
                  <a:pt x="1606543" y="1243330"/>
                </a:lnTo>
                <a:lnTo>
                  <a:pt x="1609086" y="1246822"/>
                </a:lnTo>
                <a:lnTo>
                  <a:pt x="1610993" y="1249997"/>
                </a:lnTo>
                <a:lnTo>
                  <a:pt x="1611947" y="1252220"/>
                </a:lnTo>
                <a:lnTo>
                  <a:pt x="1612582" y="1256347"/>
                </a:lnTo>
                <a:lnTo>
                  <a:pt x="1612900" y="1261427"/>
                </a:lnTo>
                <a:lnTo>
                  <a:pt x="1612900" y="1276985"/>
                </a:lnTo>
                <a:lnTo>
                  <a:pt x="1612582" y="1297305"/>
                </a:lnTo>
                <a:lnTo>
                  <a:pt x="1611311" y="1322387"/>
                </a:lnTo>
                <a:lnTo>
                  <a:pt x="1609404" y="1351280"/>
                </a:lnTo>
                <a:lnTo>
                  <a:pt x="1607178" y="1383347"/>
                </a:lnTo>
                <a:lnTo>
                  <a:pt x="1601774" y="1455102"/>
                </a:lnTo>
                <a:lnTo>
                  <a:pt x="1595099" y="1531937"/>
                </a:lnTo>
                <a:lnTo>
                  <a:pt x="1588106" y="1608772"/>
                </a:lnTo>
                <a:lnTo>
                  <a:pt x="1580159" y="1680845"/>
                </a:lnTo>
                <a:lnTo>
                  <a:pt x="1576344" y="1713230"/>
                </a:lnTo>
                <a:lnTo>
                  <a:pt x="1572847" y="1742122"/>
                </a:lnTo>
                <a:lnTo>
                  <a:pt x="1568397" y="1774825"/>
                </a:lnTo>
                <a:lnTo>
                  <a:pt x="1566172" y="1787842"/>
                </a:lnTo>
                <a:lnTo>
                  <a:pt x="1564265" y="1798955"/>
                </a:lnTo>
                <a:lnTo>
                  <a:pt x="1551232" y="1804035"/>
                </a:lnTo>
                <a:lnTo>
                  <a:pt x="1539152" y="1808162"/>
                </a:lnTo>
                <a:lnTo>
                  <a:pt x="1527073" y="1811655"/>
                </a:lnTo>
                <a:lnTo>
                  <a:pt x="1515947" y="1813877"/>
                </a:lnTo>
                <a:lnTo>
                  <a:pt x="1505775" y="1815465"/>
                </a:lnTo>
                <a:lnTo>
                  <a:pt x="1501325" y="1815782"/>
                </a:lnTo>
                <a:lnTo>
                  <a:pt x="1496874" y="1815782"/>
                </a:lnTo>
                <a:lnTo>
                  <a:pt x="1492742" y="1815782"/>
                </a:lnTo>
                <a:lnTo>
                  <a:pt x="1488609" y="1814830"/>
                </a:lnTo>
                <a:lnTo>
                  <a:pt x="1485113" y="1814195"/>
                </a:lnTo>
                <a:lnTo>
                  <a:pt x="1481934" y="1813242"/>
                </a:lnTo>
                <a:lnTo>
                  <a:pt x="1482888" y="1798955"/>
                </a:lnTo>
                <a:lnTo>
                  <a:pt x="1484159" y="1778952"/>
                </a:lnTo>
                <a:lnTo>
                  <a:pt x="1486384" y="1724025"/>
                </a:lnTo>
                <a:lnTo>
                  <a:pt x="1487338" y="1671637"/>
                </a:lnTo>
                <a:lnTo>
                  <a:pt x="1488927" y="1614487"/>
                </a:lnTo>
                <a:lnTo>
                  <a:pt x="1489881" y="1556067"/>
                </a:lnTo>
                <a:lnTo>
                  <a:pt x="1490199" y="1498600"/>
                </a:lnTo>
                <a:lnTo>
                  <a:pt x="1473033" y="1530667"/>
                </a:lnTo>
                <a:lnTo>
                  <a:pt x="1462543" y="1524952"/>
                </a:lnTo>
                <a:lnTo>
                  <a:pt x="1490199" y="1472882"/>
                </a:lnTo>
                <a:lnTo>
                  <a:pt x="1489881" y="1423035"/>
                </a:lnTo>
                <a:lnTo>
                  <a:pt x="1489245" y="1402080"/>
                </a:lnTo>
                <a:lnTo>
                  <a:pt x="1488609" y="1384300"/>
                </a:lnTo>
                <a:lnTo>
                  <a:pt x="1487974" y="1370012"/>
                </a:lnTo>
                <a:lnTo>
                  <a:pt x="1486702" y="1360170"/>
                </a:lnTo>
                <a:lnTo>
                  <a:pt x="1486066" y="1356677"/>
                </a:lnTo>
                <a:lnTo>
                  <a:pt x="1485113" y="1354455"/>
                </a:lnTo>
                <a:lnTo>
                  <a:pt x="1484477" y="1353502"/>
                </a:lnTo>
                <a:lnTo>
                  <a:pt x="1484159" y="1353502"/>
                </a:lnTo>
                <a:lnTo>
                  <a:pt x="1483841" y="1354137"/>
                </a:lnTo>
                <a:lnTo>
                  <a:pt x="1477166" y="1362392"/>
                </a:lnTo>
                <a:lnTo>
                  <a:pt x="1470808" y="1371282"/>
                </a:lnTo>
                <a:lnTo>
                  <a:pt x="1469537" y="1373505"/>
                </a:lnTo>
                <a:lnTo>
                  <a:pt x="1449192" y="1674812"/>
                </a:lnTo>
                <a:lnTo>
                  <a:pt x="1443788" y="1731962"/>
                </a:lnTo>
                <a:lnTo>
                  <a:pt x="1437431" y="1803400"/>
                </a:lnTo>
                <a:lnTo>
                  <a:pt x="1434252" y="1830705"/>
                </a:lnTo>
                <a:lnTo>
                  <a:pt x="1433934" y="1834515"/>
                </a:lnTo>
                <a:lnTo>
                  <a:pt x="1431709" y="1841817"/>
                </a:lnTo>
                <a:lnTo>
                  <a:pt x="1429166" y="1848485"/>
                </a:lnTo>
                <a:lnTo>
                  <a:pt x="1426623" y="1855152"/>
                </a:lnTo>
                <a:lnTo>
                  <a:pt x="1423126" y="1861820"/>
                </a:lnTo>
                <a:lnTo>
                  <a:pt x="1419630" y="1868805"/>
                </a:lnTo>
                <a:lnTo>
                  <a:pt x="1415815" y="1875155"/>
                </a:lnTo>
                <a:lnTo>
                  <a:pt x="1411683" y="1881822"/>
                </a:lnTo>
                <a:lnTo>
                  <a:pt x="1407232" y="1888172"/>
                </a:lnTo>
                <a:lnTo>
                  <a:pt x="1400557" y="1978660"/>
                </a:lnTo>
                <a:lnTo>
                  <a:pt x="1376398" y="2298382"/>
                </a:lnTo>
                <a:lnTo>
                  <a:pt x="1388795" y="2301557"/>
                </a:lnTo>
                <a:lnTo>
                  <a:pt x="1400875" y="2305050"/>
                </a:lnTo>
                <a:lnTo>
                  <a:pt x="1412954" y="2308225"/>
                </a:lnTo>
                <a:lnTo>
                  <a:pt x="1424080" y="2312035"/>
                </a:lnTo>
                <a:lnTo>
                  <a:pt x="1435524" y="2315845"/>
                </a:lnTo>
                <a:lnTo>
                  <a:pt x="1446014" y="2319972"/>
                </a:lnTo>
                <a:lnTo>
                  <a:pt x="1456504" y="2324100"/>
                </a:lnTo>
                <a:lnTo>
                  <a:pt x="1466358" y="2328545"/>
                </a:lnTo>
                <a:lnTo>
                  <a:pt x="1529298" y="2288857"/>
                </a:lnTo>
                <a:lnTo>
                  <a:pt x="1535656" y="2299017"/>
                </a:lnTo>
                <a:lnTo>
                  <a:pt x="1479073" y="2334895"/>
                </a:lnTo>
                <a:lnTo>
                  <a:pt x="1489881" y="2340610"/>
                </a:lnTo>
                <a:lnTo>
                  <a:pt x="1499417" y="2346325"/>
                </a:lnTo>
                <a:lnTo>
                  <a:pt x="1508954" y="2352675"/>
                </a:lnTo>
                <a:lnTo>
                  <a:pt x="1517536" y="2358707"/>
                </a:lnTo>
                <a:lnTo>
                  <a:pt x="1525483" y="2365057"/>
                </a:lnTo>
                <a:lnTo>
                  <a:pt x="1533112" y="2371725"/>
                </a:lnTo>
                <a:lnTo>
                  <a:pt x="1539788" y="2378710"/>
                </a:lnTo>
                <a:lnTo>
                  <a:pt x="1546146" y="2385695"/>
                </a:lnTo>
                <a:lnTo>
                  <a:pt x="1551867" y="2392997"/>
                </a:lnTo>
                <a:lnTo>
                  <a:pt x="1556636" y="2400300"/>
                </a:lnTo>
                <a:lnTo>
                  <a:pt x="1560768" y="2407920"/>
                </a:lnTo>
                <a:lnTo>
                  <a:pt x="1564265" y="2415857"/>
                </a:lnTo>
                <a:lnTo>
                  <a:pt x="1566808" y="2423477"/>
                </a:lnTo>
                <a:lnTo>
                  <a:pt x="1568715" y="2431732"/>
                </a:lnTo>
                <a:lnTo>
                  <a:pt x="1569987" y="2439670"/>
                </a:lnTo>
                <a:lnTo>
                  <a:pt x="1570304" y="2447925"/>
                </a:lnTo>
                <a:lnTo>
                  <a:pt x="1569987" y="2455545"/>
                </a:lnTo>
                <a:lnTo>
                  <a:pt x="1569033" y="2463165"/>
                </a:lnTo>
                <a:lnTo>
                  <a:pt x="1567126" y="2470785"/>
                </a:lnTo>
                <a:lnTo>
                  <a:pt x="1564900" y="2477770"/>
                </a:lnTo>
                <a:lnTo>
                  <a:pt x="1562040" y="2485390"/>
                </a:lnTo>
                <a:lnTo>
                  <a:pt x="1558225" y="2492057"/>
                </a:lnTo>
                <a:lnTo>
                  <a:pt x="1554093" y="2499360"/>
                </a:lnTo>
                <a:lnTo>
                  <a:pt x="1549324" y="2506027"/>
                </a:lnTo>
                <a:lnTo>
                  <a:pt x="1543920" y="2512695"/>
                </a:lnTo>
                <a:lnTo>
                  <a:pt x="1537881" y="2519362"/>
                </a:lnTo>
                <a:lnTo>
                  <a:pt x="1531523" y="2525712"/>
                </a:lnTo>
                <a:lnTo>
                  <a:pt x="1524212" y="2531745"/>
                </a:lnTo>
                <a:lnTo>
                  <a:pt x="1516901" y="2537778"/>
                </a:lnTo>
                <a:lnTo>
                  <a:pt x="1508636" y="2543810"/>
                </a:lnTo>
                <a:lnTo>
                  <a:pt x="1500053" y="2549208"/>
                </a:lnTo>
                <a:lnTo>
                  <a:pt x="1490517" y="2554923"/>
                </a:lnTo>
                <a:lnTo>
                  <a:pt x="1480980" y="2560320"/>
                </a:lnTo>
                <a:lnTo>
                  <a:pt x="1470808" y="2565083"/>
                </a:lnTo>
                <a:lnTo>
                  <a:pt x="1460318" y="2569845"/>
                </a:lnTo>
                <a:lnTo>
                  <a:pt x="1449192" y="2574608"/>
                </a:lnTo>
                <a:lnTo>
                  <a:pt x="1437749" y="2579053"/>
                </a:lnTo>
                <a:lnTo>
                  <a:pt x="1425669" y="2583180"/>
                </a:lnTo>
                <a:lnTo>
                  <a:pt x="1413272" y="2587308"/>
                </a:lnTo>
                <a:lnTo>
                  <a:pt x="1400557" y="2591118"/>
                </a:lnTo>
                <a:lnTo>
                  <a:pt x="1387206" y="2594293"/>
                </a:lnTo>
                <a:lnTo>
                  <a:pt x="1373855" y="2597785"/>
                </a:lnTo>
                <a:lnTo>
                  <a:pt x="1360186" y="2600960"/>
                </a:lnTo>
                <a:lnTo>
                  <a:pt x="1345882" y="2603500"/>
                </a:lnTo>
                <a:lnTo>
                  <a:pt x="1331259" y="2606040"/>
                </a:lnTo>
                <a:lnTo>
                  <a:pt x="1316319" y="2608263"/>
                </a:lnTo>
                <a:lnTo>
                  <a:pt x="1301061" y="2610168"/>
                </a:lnTo>
                <a:lnTo>
                  <a:pt x="1285802" y="2612073"/>
                </a:lnTo>
                <a:lnTo>
                  <a:pt x="1381166" y="2755265"/>
                </a:lnTo>
                <a:lnTo>
                  <a:pt x="1370994" y="2762250"/>
                </a:lnTo>
                <a:lnTo>
                  <a:pt x="1271816" y="2613343"/>
                </a:lnTo>
                <a:lnTo>
                  <a:pt x="1254968" y="2614613"/>
                </a:lnTo>
                <a:lnTo>
                  <a:pt x="1237167" y="2615565"/>
                </a:lnTo>
                <a:lnTo>
                  <a:pt x="1219366" y="2615883"/>
                </a:lnTo>
                <a:lnTo>
                  <a:pt x="1201246" y="2616200"/>
                </a:lnTo>
                <a:lnTo>
                  <a:pt x="1181856" y="2615883"/>
                </a:lnTo>
                <a:lnTo>
                  <a:pt x="1162465" y="2615565"/>
                </a:lnTo>
                <a:lnTo>
                  <a:pt x="1143710" y="2614295"/>
                </a:lnTo>
                <a:lnTo>
                  <a:pt x="1124955" y="2612708"/>
                </a:lnTo>
                <a:lnTo>
                  <a:pt x="1106836" y="2611120"/>
                </a:lnTo>
                <a:lnTo>
                  <a:pt x="1089035" y="2609215"/>
                </a:lnTo>
                <a:lnTo>
                  <a:pt x="1071870" y="2606358"/>
                </a:lnTo>
                <a:lnTo>
                  <a:pt x="1055022" y="2603500"/>
                </a:lnTo>
                <a:lnTo>
                  <a:pt x="1038492" y="2600008"/>
                </a:lnTo>
                <a:lnTo>
                  <a:pt x="1022598" y="2596833"/>
                </a:lnTo>
                <a:lnTo>
                  <a:pt x="1007022" y="2592705"/>
                </a:lnTo>
                <a:lnTo>
                  <a:pt x="992082" y="2588260"/>
                </a:lnTo>
                <a:lnTo>
                  <a:pt x="977777" y="2583498"/>
                </a:lnTo>
                <a:lnTo>
                  <a:pt x="963791" y="2578735"/>
                </a:lnTo>
                <a:lnTo>
                  <a:pt x="950757" y="2573338"/>
                </a:lnTo>
                <a:lnTo>
                  <a:pt x="937724" y="2568258"/>
                </a:lnTo>
                <a:lnTo>
                  <a:pt x="925645" y="2562225"/>
                </a:lnTo>
                <a:lnTo>
                  <a:pt x="914519" y="2556193"/>
                </a:lnTo>
                <a:lnTo>
                  <a:pt x="903711" y="2550160"/>
                </a:lnTo>
                <a:lnTo>
                  <a:pt x="893857" y="2543175"/>
                </a:lnTo>
                <a:lnTo>
                  <a:pt x="884321" y="2536508"/>
                </a:lnTo>
                <a:lnTo>
                  <a:pt x="875738" y="2529523"/>
                </a:lnTo>
                <a:lnTo>
                  <a:pt x="867473" y="2522220"/>
                </a:lnTo>
                <a:lnTo>
                  <a:pt x="860162" y="2514600"/>
                </a:lnTo>
                <a:lnTo>
                  <a:pt x="853804" y="2506662"/>
                </a:lnTo>
                <a:lnTo>
                  <a:pt x="848400" y="2499042"/>
                </a:lnTo>
                <a:lnTo>
                  <a:pt x="843632" y="2491105"/>
                </a:lnTo>
                <a:lnTo>
                  <a:pt x="839500" y="2482850"/>
                </a:lnTo>
                <a:lnTo>
                  <a:pt x="836639" y="2473960"/>
                </a:lnTo>
                <a:lnTo>
                  <a:pt x="834414" y="2465387"/>
                </a:lnTo>
                <a:lnTo>
                  <a:pt x="833460" y="2461260"/>
                </a:lnTo>
                <a:lnTo>
                  <a:pt x="832824" y="2456815"/>
                </a:lnTo>
                <a:lnTo>
                  <a:pt x="832506" y="2452370"/>
                </a:lnTo>
                <a:lnTo>
                  <a:pt x="832506" y="2447925"/>
                </a:lnTo>
                <a:lnTo>
                  <a:pt x="832824" y="2440305"/>
                </a:lnTo>
                <a:lnTo>
                  <a:pt x="833460" y="2432685"/>
                </a:lnTo>
                <a:lnTo>
                  <a:pt x="835367" y="2425700"/>
                </a:lnTo>
                <a:lnTo>
                  <a:pt x="837592" y="2418397"/>
                </a:lnTo>
                <a:lnTo>
                  <a:pt x="840453" y="2411412"/>
                </a:lnTo>
                <a:lnTo>
                  <a:pt x="844268" y="2404110"/>
                </a:lnTo>
                <a:lnTo>
                  <a:pt x="847765" y="2397442"/>
                </a:lnTo>
                <a:lnTo>
                  <a:pt x="852851" y="2390775"/>
                </a:lnTo>
                <a:lnTo>
                  <a:pt x="857937" y="2384107"/>
                </a:lnTo>
                <a:lnTo>
                  <a:pt x="863659" y="2377757"/>
                </a:lnTo>
                <a:lnTo>
                  <a:pt x="870016" y="2371407"/>
                </a:lnTo>
                <a:lnTo>
                  <a:pt x="877009" y="2365375"/>
                </a:lnTo>
                <a:lnTo>
                  <a:pt x="884321" y="2359342"/>
                </a:lnTo>
                <a:lnTo>
                  <a:pt x="892268" y="2353945"/>
                </a:lnTo>
                <a:lnTo>
                  <a:pt x="900533" y="2348230"/>
                </a:lnTo>
                <a:lnTo>
                  <a:pt x="909115" y="2342515"/>
                </a:lnTo>
                <a:lnTo>
                  <a:pt x="921513" y="2335847"/>
                </a:lnTo>
                <a:lnTo>
                  <a:pt x="934546" y="2329497"/>
                </a:lnTo>
                <a:lnTo>
                  <a:pt x="947897" y="2323465"/>
                </a:lnTo>
                <a:lnTo>
                  <a:pt x="962201" y="2317750"/>
                </a:lnTo>
                <a:lnTo>
                  <a:pt x="957751" y="2310765"/>
                </a:lnTo>
                <a:lnTo>
                  <a:pt x="915791" y="2248217"/>
                </a:lnTo>
                <a:lnTo>
                  <a:pt x="925645" y="2241232"/>
                </a:lnTo>
                <a:lnTo>
                  <a:pt x="969194" y="2306002"/>
                </a:lnTo>
                <a:lnTo>
                  <a:pt x="974281" y="2313622"/>
                </a:lnTo>
                <a:lnTo>
                  <a:pt x="984453" y="2310130"/>
                </a:lnTo>
                <a:lnTo>
                  <a:pt x="994625" y="2306637"/>
                </a:lnTo>
                <a:lnTo>
                  <a:pt x="1005115" y="2303780"/>
                </a:lnTo>
                <a:lnTo>
                  <a:pt x="1016241" y="2300922"/>
                </a:lnTo>
                <a:lnTo>
                  <a:pt x="1035949" y="2296160"/>
                </a:lnTo>
                <a:lnTo>
                  <a:pt x="1004797" y="1881505"/>
                </a:lnTo>
                <a:lnTo>
                  <a:pt x="998439" y="1871980"/>
                </a:lnTo>
                <a:lnTo>
                  <a:pt x="992718" y="1862455"/>
                </a:lnTo>
                <a:lnTo>
                  <a:pt x="988903" y="1856105"/>
                </a:lnTo>
                <a:lnTo>
                  <a:pt x="985724" y="1849120"/>
                </a:lnTo>
                <a:lnTo>
                  <a:pt x="982545" y="1842135"/>
                </a:lnTo>
                <a:lnTo>
                  <a:pt x="980002" y="1835150"/>
                </a:lnTo>
                <a:lnTo>
                  <a:pt x="979685" y="1830705"/>
                </a:lnTo>
                <a:lnTo>
                  <a:pt x="976506" y="1798955"/>
                </a:lnTo>
                <a:lnTo>
                  <a:pt x="968559" y="1715452"/>
                </a:lnTo>
                <a:lnTo>
                  <a:pt x="963791" y="1658620"/>
                </a:lnTo>
                <a:lnTo>
                  <a:pt x="958704" y="1594485"/>
                </a:lnTo>
                <a:lnTo>
                  <a:pt x="943128" y="1365567"/>
                </a:lnTo>
                <a:lnTo>
                  <a:pt x="939950" y="1363027"/>
                </a:lnTo>
                <a:lnTo>
                  <a:pt x="937089" y="1360487"/>
                </a:lnTo>
                <a:lnTo>
                  <a:pt x="930731" y="1354137"/>
                </a:lnTo>
                <a:lnTo>
                  <a:pt x="930413" y="1353502"/>
                </a:lnTo>
                <a:lnTo>
                  <a:pt x="930095" y="1354137"/>
                </a:lnTo>
                <a:lnTo>
                  <a:pt x="929460" y="1355725"/>
                </a:lnTo>
                <a:lnTo>
                  <a:pt x="928824" y="1358900"/>
                </a:lnTo>
                <a:lnTo>
                  <a:pt x="928506" y="1363345"/>
                </a:lnTo>
                <a:lnTo>
                  <a:pt x="928188" y="1376997"/>
                </a:lnTo>
                <a:lnTo>
                  <a:pt x="928188" y="1395095"/>
                </a:lnTo>
                <a:lnTo>
                  <a:pt x="928506" y="1417320"/>
                </a:lnTo>
                <a:lnTo>
                  <a:pt x="928824" y="1442720"/>
                </a:lnTo>
                <a:lnTo>
                  <a:pt x="930731" y="1502092"/>
                </a:lnTo>
                <a:lnTo>
                  <a:pt x="933274" y="1568450"/>
                </a:lnTo>
                <a:lnTo>
                  <a:pt x="936453" y="1636077"/>
                </a:lnTo>
                <a:lnTo>
                  <a:pt x="939632" y="1699895"/>
                </a:lnTo>
                <a:lnTo>
                  <a:pt x="942811" y="1755140"/>
                </a:lnTo>
                <a:lnTo>
                  <a:pt x="945036" y="1791652"/>
                </a:lnTo>
                <a:lnTo>
                  <a:pt x="946943" y="1815465"/>
                </a:lnTo>
                <a:lnTo>
                  <a:pt x="938996" y="1815782"/>
                </a:lnTo>
                <a:lnTo>
                  <a:pt x="929142" y="1815782"/>
                </a:lnTo>
                <a:lnTo>
                  <a:pt x="918016" y="1815782"/>
                </a:lnTo>
                <a:lnTo>
                  <a:pt x="904983" y="1814512"/>
                </a:lnTo>
                <a:lnTo>
                  <a:pt x="898625" y="1813877"/>
                </a:lnTo>
                <a:lnTo>
                  <a:pt x="891950" y="1812607"/>
                </a:lnTo>
                <a:lnTo>
                  <a:pt x="884639" y="1811337"/>
                </a:lnTo>
                <a:lnTo>
                  <a:pt x="877963" y="1809115"/>
                </a:lnTo>
                <a:lnTo>
                  <a:pt x="870970" y="1806575"/>
                </a:lnTo>
                <a:lnTo>
                  <a:pt x="863659" y="1804035"/>
                </a:lnTo>
                <a:lnTo>
                  <a:pt x="856983" y="1800542"/>
                </a:lnTo>
                <a:lnTo>
                  <a:pt x="849990" y="1797050"/>
                </a:lnTo>
                <a:lnTo>
                  <a:pt x="847765" y="1783397"/>
                </a:lnTo>
                <a:lnTo>
                  <a:pt x="845222" y="1766887"/>
                </a:lnTo>
                <a:lnTo>
                  <a:pt x="842996" y="1747520"/>
                </a:lnTo>
                <a:lnTo>
                  <a:pt x="840453" y="1725930"/>
                </a:lnTo>
                <a:lnTo>
                  <a:pt x="837592" y="1697672"/>
                </a:lnTo>
                <a:lnTo>
                  <a:pt x="834732" y="1666875"/>
                </a:lnTo>
                <a:lnTo>
                  <a:pt x="829010" y="1599565"/>
                </a:lnTo>
                <a:lnTo>
                  <a:pt x="824242" y="1529080"/>
                </a:lnTo>
                <a:lnTo>
                  <a:pt x="820109" y="1460182"/>
                </a:lnTo>
                <a:lnTo>
                  <a:pt x="816612" y="1395730"/>
                </a:lnTo>
                <a:lnTo>
                  <a:pt x="815659" y="1367155"/>
                </a:lnTo>
                <a:lnTo>
                  <a:pt x="814705" y="1341120"/>
                </a:lnTo>
                <a:lnTo>
                  <a:pt x="814387" y="1318895"/>
                </a:lnTo>
                <a:lnTo>
                  <a:pt x="814387" y="1300480"/>
                </a:lnTo>
                <a:lnTo>
                  <a:pt x="814705" y="1286827"/>
                </a:lnTo>
                <a:lnTo>
                  <a:pt x="815023" y="1281747"/>
                </a:lnTo>
                <a:lnTo>
                  <a:pt x="815659" y="1277937"/>
                </a:lnTo>
                <a:lnTo>
                  <a:pt x="816295" y="1270635"/>
                </a:lnTo>
                <a:lnTo>
                  <a:pt x="818202" y="1263332"/>
                </a:lnTo>
                <a:lnTo>
                  <a:pt x="820427" y="1256347"/>
                </a:lnTo>
                <a:lnTo>
                  <a:pt x="823288" y="1249362"/>
                </a:lnTo>
                <a:lnTo>
                  <a:pt x="827102" y="1242695"/>
                </a:lnTo>
                <a:lnTo>
                  <a:pt x="831553" y="1236345"/>
                </a:lnTo>
                <a:lnTo>
                  <a:pt x="836957" y="1229995"/>
                </a:lnTo>
                <a:lnTo>
                  <a:pt x="842679" y="1223962"/>
                </a:lnTo>
                <a:lnTo>
                  <a:pt x="849036" y="1218247"/>
                </a:lnTo>
                <a:lnTo>
                  <a:pt x="856029" y="1212532"/>
                </a:lnTo>
                <a:lnTo>
                  <a:pt x="863659" y="1207452"/>
                </a:lnTo>
                <a:lnTo>
                  <a:pt x="871606" y="1202055"/>
                </a:lnTo>
                <a:lnTo>
                  <a:pt x="879870" y="1197292"/>
                </a:lnTo>
                <a:lnTo>
                  <a:pt x="888771" y="1192847"/>
                </a:lnTo>
                <a:lnTo>
                  <a:pt x="897990" y="1188085"/>
                </a:lnTo>
                <a:lnTo>
                  <a:pt x="907844" y="1183640"/>
                </a:lnTo>
                <a:lnTo>
                  <a:pt x="917380" y="1179512"/>
                </a:lnTo>
                <a:lnTo>
                  <a:pt x="928188" y="1175385"/>
                </a:lnTo>
                <a:lnTo>
                  <a:pt x="938360" y="1171575"/>
                </a:lnTo>
                <a:lnTo>
                  <a:pt x="949168" y="1168400"/>
                </a:lnTo>
                <a:lnTo>
                  <a:pt x="971420" y="1161415"/>
                </a:lnTo>
                <a:lnTo>
                  <a:pt x="993989" y="1155382"/>
                </a:lnTo>
                <a:lnTo>
                  <a:pt x="1016876" y="1150302"/>
                </a:lnTo>
                <a:lnTo>
                  <a:pt x="1040399" y="1145540"/>
                </a:lnTo>
                <a:lnTo>
                  <a:pt x="1063287" y="1141412"/>
                </a:lnTo>
                <a:lnTo>
                  <a:pt x="1085856" y="1138237"/>
                </a:lnTo>
                <a:lnTo>
                  <a:pt x="1090942" y="1137920"/>
                </a:lnTo>
                <a:lnTo>
                  <a:pt x="1096346" y="1138237"/>
                </a:lnTo>
                <a:lnTo>
                  <a:pt x="1169776" y="1409700"/>
                </a:lnTo>
                <a:lnTo>
                  <a:pt x="1171366" y="1398587"/>
                </a:lnTo>
                <a:lnTo>
                  <a:pt x="1196796" y="1212532"/>
                </a:lnTo>
                <a:lnTo>
                  <a:pt x="1189803" y="1194117"/>
                </a:lnTo>
                <a:lnTo>
                  <a:pt x="1203472" y="1169670"/>
                </a:lnTo>
                <a:lnTo>
                  <a:pt x="1235895" y="1169670"/>
                </a:lnTo>
                <a:lnTo>
                  <a:pt x="1249246" y="1194117"/>
                </a:lnTo>
                <a:lnTo>
                  <a:pt x="1242889" y="1216025"/>
                </a:lnTo>
                <a:lnTo>
                  <a:pt x="1265776" y="1412557"/>
                </a:lnTo>
                <a:lnTo>
                  <a:pt x="1325855" y="1146810"/>
                </a:lnTo>
                <a:lnTo>
                  <a:pt x="1332849" y="1143317"/>
                </a:lnTo>
                <a:lnTo>
                  <a:pt x="1337935" y="1141095"/>
                </a:lnTo>
                <a:lnTo>
                  <a:pt x="1341113" y="1139190"/>
                </a:lnTo>
                <a:lnTo>
                  <a:pt x="1341749" y="1138555"/>
                </a:lnTo>
                <a:lnTo>
                  <a:pt x="1341749" y="1138237"/>
                </a:lnTo>
                <a:lnTo>
                  <a:pt x="1352557" y="1136967"/>
                </a:lnTo>
                <a:lnTo>
                  <a:pt x="1364001" y="1136650"/>
                </a:lnTo>
                <a:close/>
                <a:moveTo>
                  <a:pt x="276860" y="1112205"/>
                </a:moveTo>
                <a:lnTo>
                  <a:pt x="257810" y="1112523"/>
                </a:lnTo>
                <a:lnTo>
                  <a:pt x="239395" y="1114113"/>
                </a:lnTo>
                <a:lnTo>
                  <a:pt x="236537" y="1138913"/>
                </a:lnTo>
                <a:lnTo>
                  <a:pt x="176212" y="1139866"/>
                </a:lnTo>
                <a:lnTo>
                  <a:pt x="175260" y="1124923"/>
                </a:lnTo>
                <a:lnTo>
                  <a:pt x="166687" y="1127784"/>
                </a:lnTo>
                <a:lnTo>
                  <a:pt x="158432" y="1130328"/>
                </a:lnTo>
                <a:lnTo>
                  <a:pt x="151130" y="1132872"/>
                </a:lnTo>
                <a:lnTo>
                  <a:pt x="143827" y="1136051"/>
                </a:lnTo>
                <a:lnTo>
                  <a:pt x="137160" y="1138913"/>
                </a:lnTo>
                <a:lnTo>
                  <a:pt x="130810" y="1142410"/>
                </a:lnTo>
                <a:lnTo>
                  <a:pt x="125095" y="1145271"/>
                </a:lnTo>
                <a:lnTo>
                  <a:pt x="119697" y="1148769"/>
                </a:lnTo>
                <a:lnTo>
                  <a:pt x="115252" y="1152584"/>
                </a:lnTo>
                <a:lnTo>
                  <a:pt x="111125" y="1155763"/>
                </a:lnTo>
                <a:lnTo>
                  <a:pt x="107315" y="1159261"/>
                </a:lnTo>
                <a:lnTo>
                  <a:pt x="104457" y="1163076"/>
                </a:lnTo>
                <a:lnTo>
                  <a:pt x="102235" y="1166891"/>
                </a:lnTo>
                <a:lnTo>
                  <a:pt x="100647" y="1170071"/>
                </a:lnTo>
                <a:lnTo>
                  <a:pt x="99377" y="1173886"/>
                </a:lnTo>
                <a:lnTo>
                  <a:pt x="99060" y="1177384"/>
                </a:lnTo>
                <a:lnTo>
                  <a:pt x="99377" y="1180245"/>
                </a:lnTo>
                <a:lnTo>
                  <a:pt x="100330" y="1183425"/>
                </a:lnTo>
                <a:lnTo>
                  <a:pt x="101282" y="1186286"/>
                </a:lnTo>
                <a:lnTo>
                  <a:pt x="102870" y="1189148"/>
                </a:lnTo>
                <a:lnTo>
                  <a:pt x="104775" y="1192009"/>
                </a:lnTo>
                <a:lnTo>
                  <a:pt x="106997" y="1195188"/>
                </a:lnTo>
                <a:lnTo>
                  <a:pt x="109537" y="1197732"/>
                </a:lnTo>
                <a:lnTo>
                  <a:pt x="112712" y="1200593"/>
                </a:lnTo>
                <a:lnTo>
                  <a:pt x="116205" y="1203455"/>
                </a:lnTo>
                <a:lnTo>
                  <a:pt x="119697" y="1206316"/>
                </a:lnTo>
                <a:lnTo>
                  <a:pt x="124460" y="1208860"/>
                </a:lnTo>
                <a:lnTo>
                  <a:pt x="128905" y="1211721"/>
                </a:lnTo>
                <a:lnTo>
                  <a:pt x="138747" y="1216809"/>
                </a:lnTo>
                <a:lnTo>
                  <a:pt x="149860" y="1221896"/>
                </a:lnTo>
                <a:lnTo>
                  <a:pt x="162242" y="1226347"/>
                </a:lnTo>
                <a:lnTo>
                  <a:pt x="175895" y="1230162"/>
                </a:lnTo>
                <a:lnTo>
                  <a:pt x="190500" y="1233977"/>
                </a:lnTo>
                <a:lnTo>
                  <a:pt x="206375" y="1236839"/>
                </a:lnTo>
                <a:lnTo>
                  <a:pt x="222885" y="1239383"/>
                </a:lnTo>
                <a:lnTo>
                  <a:pt x="240030" y="1241290"/>
                </a:lnTo>
                <a:lnTo>
                  <a:pt x="258127" y="1242562"/>
                </a:lnTo>
                <a:lnTo>
                  <a:pt x="276860" y="1242880"/>
                </a:lnTo>
                <a:lnTo>
                  <a:pt x="295910" y="1242562"/>
                </a:lnTo>
                <a:lnTo>
                  <a:pt x="313690" y="1241290"/>
                </a:lnTo>
                <a:lnTo>
                  <a:pt x="331153" y="1239383"/>
                </a:lnTo>
                <a:lnTo>
                  <a:pt x="347663" y="1236839"/>
                </a:lnTo>
                <a:lnTo>
                  <a:pt x="363220" y="1233977"/>
                </a:lnTo>
                <a:lnTo>
                  <a:pt x="377825" y="1230162"/>
                </a:lnTo>
                <a:lnTo>
                  <a:pt x="391160" y="1226347"/>
                </a:lnTo>
                <a:lnTo>
                  <a:pt x="403860" y="1221896"/>
                </a:lnTo>
                <a:lnTo>
                  <a:pt x="414973" y="1216809"/>
                </a:lnTo>
                <a:lnTo>
                  <a:pt x="425133" y="1211721"/>
                </a:lnTo>
                <a:lnTo>
                  <a:pt x="429578" y="1208860"/>
                </a:lnTo>
                <a:lnTo>
                  <a:pt x="433705" y="1206316"/>
                </a:lnTo>
                <a:lnTo>
                  <a:pt x="437515" y="1203455"/>
                </a:lnTo>
                <a:lnTo>
                  <a:pt x="441008" y="1200593"/>
                </a:lnTo>
                <a:lnTo>
                  <a:pt x="444183" y="1197732"/>
                </a:lnTo>
                <a:lnTo>
                  <a:pt x="447040" y="1195188"/>
                </a:lnTo>
                <a:lnTo>
                  <a:pt x="449263" y="1192009"/>
                </a:lnTo>
                <a:lnTo>
                  <a:pt x="451168" y="1189148"/>
                </a:lnTo>
                <a:lnTo>
                  <a:pt x="452438" y="1186286"/>
                </a:lnTo>
                <a:lnTo>
                  <a:pt x="453708" y="1183425"/>
                </a:lnTo>
                <a:lnTo>
                  <a:pt x="454343" y="1180245"/>
                </a:lnTo>
                <a:lnTo>
                  <a:pt x="454343" y="1177384"/>
                </a:lnTo>
                <a:lnTo>
                  <a:pt x="454025" y="1173568"/>
                </a:lnTo>
                <a:lnTo>
                  <a:pt x="453073" y="1169435"/>
                </a:lnTo>
                <a:lnTo>
                  <a:pt x="450850" y="1165620"/>
                </a:lnTo>
                <a:lnTo>
                  <a:pt x="447993" y="1161486"/>
                </a:lnTo>
                <a:lnTo>
                  <a:pt x="444183" y="1157671"/>
                </a:lnTo>
                <a:lnTo>
                  <a:pt x="440055" y="1153538"/>
                </a:lnTo>
                <a:lnTo>
                  <a:pt x="435293" y="1149723"/>
                </a:lnTo>
                <a:lnTo>
                  <a:pt x="429578" y="1146225"/>
                </a:lnTo>
                <a:lnTo>
                  <a:pt x="423228" y="1142728"/>
                </a:lnTo>
                <a:lnTo>
                  <a:pt x="416560" y="1138913"/>
                </a:lnTo>
                <a:lnTo>
                  <a:pt x="408940" y="1135415"/>
                </a:lnTo>
                <a:lnTo>
                  <a:pt x="400685" y="1132554"/>
                </a:lnTo>
                <a:lnTo>
                  <a:pt x="392113" y="1129692"/>
                </a:lnTo>
                <a:lnTo>
                  <a:pt x="382905" y="1126513"/>
                </a:lnTo>
                <a:lnTo>
                  <a:pt x="373380" y="1123969"/>
                </a:lnTo>
                <a:lnTo>
                  <a:pt x="363220" y="1121744"/>
                </a:lnTo>
                <a:lnTo>
                  <a:pt x="361633" y="1139866"/>
                </a:lnTo>
                <a:lnTo>
                  <a:pt x="304165" y="1139866"/>
                </a:lnTo>
                <a:lnTo>
                  <a:pt x="300673" y="1113477"/>
                </a:lnTo>
                <a:lnTo>
                  <a:pt x="288925" y="1112523"/>
                </a:lnTo>
                <a:lnTo>
                  <a:pt x="276860" y="1112205"/>
                </a:lnTo>
                <a:close/>
                <a:moveTo>
                  <a:pt x="1696009" y="1087438"/>
                </a:moveTo>
                <a:lnTo>
                  <a:pt x="1706562" y="1093141"/>
                </a:lnTo>
                <a:lnTo>
                  <a:pt x="1628215" y="1238251"/>
                </a:lnTo>
                <a:lnTo>
                  <a:pt x="1617662" y="1232865"/>
                </a:lnTo>
                <a:lnTo>
                  <a:pt x="1696009" y="1087438"/>
                </a:lnTo>
                <a:close/>
                <a:moveTo>
                  <a:pt x="2290762" y="1082675"/>
                </a:moveTo>
                <a:lnTo>
                  <a:pt x="2349183" y="1093734"/>
                </a:lnTo>
                <a:lnTo>
                  <a:pt x="2351088" y="1094049"/>
                </a:lnTo>
                <a:lnTo>
                  <a:pt x="2352993" y="1095313"/>
                </a:lnTo>
                <a:lnTo>
                  <a:pt x="2354580" y="1096893"/>
                </a:lnTo>
                <a:lnTo>
                  <a:pt x="2356168" y="1098473"/>
                </a:lnTo>
                <a:lnTo>
                  <a:pt x="2357438" y="1101001"/>
                </a:lnTo>
                <a:lnTo>
                  <a:pt x="2358708" y="1103528"/>
                </a:lnTo>
                <a:lnTo>
                  <a:pt x="2360613" y="1109848"/>
                </a:lnTo>
                <a:lnTo>
                  <a:pt x="2362200" y="1116483"/>
                </a:lnTo>
                <a:lnTo>
                  <a:pt x="2363470" y="1124066"/>
                </a:lnTo>
                <a:lnTo>
                  <a:pt x="2365058" y="1138600"/>
                </a:lnTo>
                <a:lnTo>
                  <a:pt x="2365375" y="1141760"/>
                </a:lnTo>
                <a:lnTo>
                  <a:pt x="2365058" y="1143971"/>
                </a:lnTo>
                <a:lnTo>
                  <a:pt x="2364740" y="1144919"/>
                </a:lnTo>
                <a:lnTo>
                  <a:pt x="2363470" y="1145867"/>
                </a:lnTo>
                <a:lnTo>
                  <a:pt x="2362835" y="1145235"/>
                </a:lnTo>
                <a:lnTo>
                  <a:pt x="2361248" y="1144603"/>
                </a:lnTo>
                <a:lnTo>
                  <a:pt x="2359660" y="1143655"/>
                </a:lnTo>
                <a:lnTo>
                  <a:pt x="2358708" y="1142076"/>
                </a:lnTo>
                <a:lnTo>
                  <a:pt x="2355533" y="1137968"/>
                </a:lnTo>
                <a:lnTo>
                  <a:pt x="2352993" y="1133545"/>
                </a:lnTo>
                <a:lnTo>
                  <a:pt x="2351088" y="1128489"/>
                </a:lnTo>
                <a:lnTo>
                  <a:pt x="2350453" y="1126593"/>
                </a:lnTo>
                <a:lnTo>
                  <a:pt x="2350453" y="1124698"/>
                </a:lnTo>
                <a:lnTo>
                  <a:pt x="2350135" y="1121854"/>
                </a:lnTo>
                <a:lnTo>
                  <a:pt x="2349183" y="1119958"/>
                </a:lnTo>
                <a:lnTo>
                  <a:pt x="2347913" y="1118694"/>
                </a:lnTo>
                <a:lnTo>
                  <a:pt x="2346960" y="1118378"/>
                </a:lnTo>
                <a:lnTo>
                  <a:pt x="2346643" y="1118378"/>
                </a:lnTo>
                <a:lnTo>
                  <a:pt x="2346008" y="1118378"/>
                </a:lnTo>
                <a:lnTo>
                  <a:pt x="2345055" y="1119326"/>
                </a:lnTo>
                <a:lnTo>
                  <a:pt x="2344420" y="1119958"/>
                </a:lnTo>
                <a:lnTo>
                  <a:pt x="2343785" y="1120906"/>
                </a:lnTo>
                <a:lnTo>
                  <a:pt x="2342833" y="1124066"/>
                </a:lnTo>
                <a:lnTo>
                  <a:pt x="2342515" y="1128173"/>
                </a:lnTo>
                <a:lnTo>
                  <a:pt x="2342198" y="1132597"/>
                </a:lnTo>
                <a:lnTo>
                  <a:pt x="2341245" y="1136704"/>
                </a:lnTo>
                <a:lnTo>
                  <a:pt x="2340293" y="1140180"/>
                </a:lnTo>
                <a:lnTo>
                  <a:pt x="2339023" y="1141760"/>
                </a:lnTo>
                <a:lnTo>
                  <a:pt x="2338070" y="1143023"/>
                </a:lnTo>
                <a:lnTo>
                  <a:pt x="2336800" y="1144287"/>
                </a:lnTo>
                <a:lnTo>
                  <a:pt x="2335530" y="1145235"/>
                </a:lnTo>
                <a:lnTo>
                  <a:pt x="2333625" y="1146183"/>
                </a:lnTo>
                <a:lnTo>
                  <a:pt x="2331720" y="1146815"/>
                </a:lnTo>
                <a:lnTo>
                  <a:pt x="2329815" y="1147131"/>
                </a:lnTo>
                <a:lnTo>
                  <a:pt x="2326957" y="1147763"/>
                </a:lnTo>
                <a:lnTo>
                  <a:pt x="2321877" y="1147763"/>
                </a:lnTo>
                <a:lnTo>
                  <a:pt x="2319655" y="1147131"/>
                </a:lnTo>
                <a:lnTo>
                  <a:pt x="2317432" y="1146499"/>
                </a:lnTo>
                <a:lnTo>
                  <a:pt x="2315210" y="1145235"/>
                </a:lnTo>
                <a:lnTo>
                  <a:pt x="2313305" y="1144287"/>
                </a:lnTo>
                <a:lnTo>
                  <a:pt x="2311400" y="1142392"/>
                </a:lnTo>
                <a:lnTo>
                  <a:pt x="2309495" y="1140812"/>
                </a:lnTo>
                <a:lnTo>
                  <a:pt x="2306002" y="1136388"/>
                </a:lnTo>
                <a:lnTo>
                  <a:pt x="2303145" y="1131649"/>
                </a:lnTo>
                <a:lnTo>
                  <a:pt x="2300922" y="1125962"/>
                </a:lnTo>
                <a:lnTo>
                  <a:pt x="2298382" y="1120274"/>
                </a:lnTo>
                <a:lnTo>
                  <a:pt x="2296795" y="1114271"/>
                </a:lnTo>
                <a:lnTo>
                  <a:pt x="2295207" y="1108268"/>
                </a:lnTo>
                <a:lnTo>
                  <a:pt x="2293620" y="1102580"/>
                </a:lnTo>
                <a:lnTo>
                  <a:pt x="2291715" y="1092470"/>
                </a:lnTo>
                <a:lnTo>
                  <a:pt x="2291080" y="1085519"/>
                </a:lnTo>
                <a:lnTo>
                  <a:pt x="2290762" y="1082675"/>
                </a:lnTo>
                <a:close/>
                <a:moveTo>
                  <a:pt x="2847975" y="1081088"/>
                </a:moveTo>
                <a:lnTo>
                  <a:pt x="2847658" y="1083616"/>
                </a:lnTo>
                <a:lnTo>
                  <a:pt x="2846705" y="1090883"/>
                </a:lnTo>
                <a:lnTo>
                  <a:pt x="2844800" y="1100993"/>
                </a:lnTo>
                <a:lnTo>
                  <a:pt x="2843530" y="1106997"/>
                </a:lnTo>
                <a:lnTo>
                  <a:pt x="2842260" y="1113000"/>
                </a:lnTo>
                <a:lnTo>
                  <a:pt x="2840355" y="1119003"/>
                </a:lnTo>
                <a:lnTo>
                  <a:pt x="2838133" y="1124375"/>
                </a:lnTo>
                <a:lnTo>
                  <a:pt x="2835275" y="1130062"/>
                </a:lnTo>
                <a:lnTo>
                  <a:pt x="2832735" y="1134801"/>
                </a:lnTo>
                <a:lnTo>
                  <a:pt x="2829243" y="1139225"/>
                </a:lnTo>
                <a:lnTo>
                  <a:pt x="2827338" y="1140805"/>
                </a:lnTo>
                <a:lnTo>
                  <a:pt x="2825433" y="1142384"/>
                </a:lnTo>
                <a:lnTo>
                  <a:pt x="2823845" y="1143964"/>
                </a:lnTo>
                <a:lnTo>
                  <a:pt x="2821305" y="1144596"/>
                </a:lnTo>
                <a:lnTo>
                  <a:pt x="2819083" y="1145544"/>
                </a:lnTo>
                <a:lnTo>
                  <a:pt x="2816860" y="1145860"/>
                </a:lnTo>
                <a:lnTo>
                  <a:pt x="2811145" y="1146176"/>
                </a:lnTo>
                <a:lnTo>
                  <a:pt x="2808922" y="1145860"/>
                </a:lnTo>
                <a:lnTo>
                  <a:pt x="2807017" y="1145544"/>
                </a:lnTo>
                <a:lnTo>
                  <a:pt x="2804795" y="1144596"/>
                </a:lnTo>
                <a:lnTo>
                  <a:pt x="2803525" y="1143964"/>
                </a:lnTo>
                <a:lnTo>
                  <a:pt x="2801937" y="1142700"/>
                </a:lnTo>
                <a:lnTo>
                  <a:pt x="2800667" y="1141752"/>
                </a:lnTo>
                <a:lnTo>
                  <a:pt x="2799715" y="1140173"/>
                </a:lnTo>
                <a:lnTo>
                  <a:pt x="2798445" y="1138593"/>
                </a:lnTo>
                <a:lnTo>
                  <a:pt x="2796857" y="1135433"/>
                </a:lnTo>
                <a:lnTo>
                  <a:pt x="2796222" y="1131326"/>
                </a:lnTo>
                <a:lnTo>
                  <a:pt x="2796222" y="1126586"/>
                </a:lnTo>
                <a:lnTo>
                  <a:pt x="2795905" y="1122163"/>
                </a:lnTo>
                <a:lnTo>
                  <a:pt x="2794635" y="1119319"/>
                </a:lnTo>
                <a:lnTo>
                  <a:pt x="2794317" y="1118371"/>
                </a:lnTo>
                <a:lnTo>
                  <a:pt x="2793682" y="1117423"/>
                </a:lnTo>
                <a:lnTo>
                  <a:pt x="2792730" y="1117107"/>
                </a:lnTo>
                <a:lnTo>
                  <a:pt x="2792095" y="1117107"/>
                </a:lnTo>
                <a:lnTo>
                  <a:pt x="2791460" y="1117107"/>
                </a:lnTo>
                <a:lnTo>
                  <a:pt x="2790507" y="1117107"/>
                </a:lnTo>
                <a:lnTo>
                  <a:pt x="2789555" y="1118371"/>
                </a:lnTo>
                <a:lnTo>
                  <a:pt x="2788602" y="1120267"/>
                </a:lnTo>
                <a:lnTo>
                  <a:pt x="2788285" y="1123427"/>
                </a:lnTo>
                <a:lnTo>
                  <a:pt x="2787967" y="1125322"/>
                </a:lnTo>
                <a:lnTo>
                  <a:pt x="2787650" y="1127218"/>
                </a:lnTo>
                <a:lnTo>
                  <a:pt x="2785745" y="1131642"/>
                </a:lnTo>
                <a:lnTo>
                  <a:pt x="2783205" y="1136381"/>
                </a:lnTo>
                <a:lnTo>
                  <a:pt x="2780030" y="1140489"/>
                </a:lnTo>
                <a:lnTo>
                  <a:pt x="2778442" y="1142068"/>
                </a:lnTo>
                <a:lnTo>
                  <a:pt x="2777490" y="1143332"/>
                </a:lnTo>
                <a:lnTo>
                  <a:pt x="2775902" y="1143964"/>
                </a:lnTo>
                <a:lnTo>
                  <a:pt x="2774950" y="1143964"/>
                </a:lnTo>
                <a:lnTo>
                  <a:pt x="2773997" y="1143648"/>
                </a:lnTo>
                <a:lnTo>
                  <a:pt x="2773680" y="1142384"/>
                </a:lnTo>
                <a:lnTo>
                  <a:pt x="2773362" y="1140173"/>
                </a:lnTo>
                <a:lnTo>
                  <a:pt x="2773362" y="1137329"/>
                </a:lnTo>
                <a:lnTo>
                  <a:pt x="2775267" y="1122479"/>
                </a:lnTo>
                <a:lnTo>
                  <a:pt x="2776220" y="1115212"/>
                </a:lnTo>
                <a:lnTo>
                  <a:pt x="2777807" y="1108261"/>
                </a:lnTo>
                <a:lnTo>
                  <a:pt x="2780030" y="1101941"/>
                </a:lnTo>
                <a:lnTo>
                  <a:pt x="2781300" y="1099414"/>
                </a:lnTo>
                <a:lnTo>
                  <a:pt x="2782252" y="1097202"/>
                </a:lnTo>
                <a:lnTo>
                  <a:pt x="2783840" y="1095306"/>
                </a:lnTo>
                <a:lnTo>
                  <a:pt x="2785427" y="1093410"/>
                </a:lnTo>
                <a:lnTo>
                  <a:pt x="2787332" y="1092778"/>
                </a:lnTo>
                <a:lnTo>
                  <a:pt x="2789237" y="1092147"/>
                </a:lnTo>
                <a:lnTo>
                  <a:pt x="2847975" y="1081088"/>
                </a:lnTo>
                <a:close/>
                <a:moveTo>
                  <a:pt x="2154535" y="1031875"/>
                </a:moveTo>
                <a:lnTo>
                  <a:pt x="2276475" y="1148694"/>
                </a:lnTo>
                <a:lnTo>
                  <a:pt x="2268240" y="1157288"/>
                </a:lnTo>
                <a:lnTo>
                  <a:pt x="2146300" y="1040469"/>
                </a:lnTo>
                <a:lnTo>
                  <a:pt x="2154535" y="1031875"/>
                </a:lnTo>
                <a:close/>
                <a:moveTo>
                  <a:pt x="951225" y="992188"/>
                </a:moveTo>
                <a:lnTo>
                  <a:pt x="954087" y="1004130"/>
                </a:lnTo>
                <a:lnTo>
                  <a:pt x="747081" y="1054101"/>
                </a:lnTo>
                <a:lnTo>
                  <a:pt x="744537" y="1042158"/>
                </a:lnTo>
                <a:lnTo>
                  <a:pt x="951225" y="992188"/>
                </a:lnTo>
                <a:close/>
                <a:moveTo>
                  <a:pt x="263208" y="913173"/>
                </a:moveTo>
                <a:lnTo>
                  <a:pt x="242887" y="1082955"/>
                </a:lnTo>
                <a:lnTo>
                  <a:pt x="259715" y="1082001"/>
                </a:lnTo>
                <a:lnTo>
                  <a:pt x="276860" y="1081683"/>
                </a:lnTo>
                <a:lnTo>
                  <a:pt x="296863" y="1082001"/>
                </a:lnTo>
                <a:lnTo>
                  <a:pt x="275590" y="913173"/>
                </a:lnTo>
                <a:lnTo>
                  <a:pt x="271780" y="913491"/>
                </a:lnTo>
                <a:lnTo>
                  <a:pt x="267970" y="913491"/>
                </a:lnTo>
                <a:lnTo>
                  <a:pt x="265748" y="913491"/>
                </a:lnTo>
                <a:lnTo>
                  <a:pt x="263208" y="913173"/>
                </a:lnTo>
                <a:close/>
                <a:moveTo>
                  <a:pt x="1967124" y="852488"/>
                </a:moveTo>
                <a:lnTo>
                  <a:pt x="2032000" y="915353"/>
                </a:lnTo>
                <a:lnTo>
                  <a:pt x="2023538" y="923926"/>
                </a:lnTo>
                <a:lnTo>
                  <a:pt x="1958975" y="861378"/>
                </a:lnTo>
                <a:lnTo>
                  <a:pt x="1967124" y="852488"/>
                </a:lnTo>
                <a:close/>
                <a:moveTo>
                  <a:pt x="71437" y="820738"/>
                </a:moveTo>
                <a:lnTo>
                  <a:pt x="113846" y="828515"/>
                </a:lnTo>
                <a:lnTo>
                  <a:pt x="115452" y="828826"/>
                </a:lnTo>
                <a:lnTo>
                  <a:pt x="116737" y="829759"/>
                </a:lnTo>
                <a:lnTo>
                  <a:pt x="117701" y="830692"/>
                </a:lnTo>
                <a:lnTo>
                  <a:pt x="118986" y="832247"/>
                </a:lnTo>
                <a:lnTo>
                  <a:pt x="120914" y="835669"/>
                </a:lnTo>
                <a:lnTo>
                  <a:pt x="121878" y="840024"/>
                </a:lnTo>
                <a:lnTo>
                  <a:pt x="123163" y="844690"/>
                </a:lnTo>
                <a:lnTo>
                  <a:pt x="124127" y="850289"/>
                </a:lnTo>
                <a:lnTo>
                  <a:pt x="125412" y="860555"/>
                </a:lnTo>
                <a:lnTo>
                  <a:pt x="125412" y="862732"/>
                </a:lnTo>
                <a:lnTo>
                  <a:pt x="125412" y="863976"/>
                </a:lnTo>
                <a:lnTo>
                  <a:pt x="125090" y="864909"/>
                </a:lnTo>
                <a:lnTo>
                  <a:pt x="124127" y="865532"/>
                </a:lnTo>
                <a:lnTo>
                  <a:pt x="123484" y="865532"/>
                </a:lnTo>
                <a:lnTo>
                  <a:pt x="122842" y="864598"/>
                </a:lnTo>
                <a:lnTo>
                  <a:pt x="120271" y="862732"/>
                </a:lnTo>
                <a:lnTo>
                  <a:pt x="118344" y="859932"/>
                </a:lnTo>
                <a:lnTo>
                  <a:pt x="116737" y="856511"/>
                </a:lnTo>
                <a:lnTo>
                  <a:pt x="115131" y="853089"/>
                </a:lnTo>
                <a:lnTo>
                  <a:pt x="114810" y="850600"/>
                </a:lnTo>
                <a:lnTo>
                  <a:pt x="114167" y="848423"/>
                </a:lnTo>
                <a:lnTo>
                  <a:pt x="113846" y="846868"/>
                </a:lnTo>
                <a:lnTo>
                  <a:pt x="112882" y="846245"/>
                </a:lnTo>
                <a:lnTo>
                  <a:pt x="111597" y="846245"/>
                </a:lnTo>
                <a:lnTo>
                  <a:pt x="110954" y="846556"/>
                </a:lnTo>
                <a:lnTo>
                  <a:pt x="109669" y="847801"/>
                </a:lnTo>
                <a:lnTo>
                  <a:pt x="109348" y="849978"/>
                </a:lnTo>
                <a:lnTo>
                  <a:pt x="109026" y="852778"/>
                </a:lnTo>
                <a:lnTo>
                  <a:pt x="108705" y="856200"/>
                </a:lnTo>
                <a:lnTo>
                  <a:pt x="108384" y="858999"/>
                </a:lnTo>
                <a:lnTo>
                  <a:pt x="107099" y="861799"/>
                </a:lnTo>
                <a:lnTo>
                  <a:pt x="105492" y="863665"/>
                </a:lnTo>
                <a:lnTo>
                  <a:pt x="103565" y="864909"/>
                </a:lnTo>
                <a:lnTo>
                  <a:pt x="100994" y="866154"/>
                </a:lnTo>
                <a:lnTo>
                  <a:pt x="98103" y="866776"/>
                </a:lnTo>
                <a:lnTo>
                  <a:pt x="93926" y="866465"/>
                </a:lnTo>
                <a:lnTo>
                  <a:pt x="92320" y="866465"/>
                </a:lnTo>
                <a:lnTo>
                  <a:pt x="90392" y="865843"/>
                </a:lnTo>
                <a:lnTo>
                  <a:pt x="87822" y="864287"/>
                </a:lnTo>
                <a:lnTo>
                  <a:pt x="84931" y="861799"/>
                </a:lnTo>
                <a:lnTo>
                  <a:pt x="82360" y="858688"/>
                </a:lnTo>
                <a:lnTo>
                  <a:pt x="80433" y="855577"/>
                </a:lnTo>
                <a:lnTo>
                  <a:pt x="78505" y="851534"/>
                </a:lnTo>
                <a:lnTo>
                  <a:pt x="76899" y="847490"/>
                </a:lnTo>
                <a:lnTo>
                  <a:pt x="75613" y="843446"/>
                </a:lnTo>
                <a:lnTo>
                  <a:pt x="73686" y="834736"/>
                </a:lnTo>
                <a:lnTo>
                  <a:pt x="72079" y="827892"/>
                </a:lnTo>
                <a:lnTo>
                  <a:pt x="71437" y="820738"/>
                </a:lnTo>
                <a:close/>
                <a:moveTo>
                  <a:pt x="471487" y="819150"/>
                </a:moveTo>
                <a:lnTo>
                  <a:pt x="470534" y="826277"/>
                </a:lnTo>
                <a:lnTo>
                  <a:pt x="468947" y="833729"/>
                </a:lnTo>
                <a:lnTo>
                  <a:pt x="467042" y="842152"/>
                </a:lnTo>
                <a:lnTo>
                  <a:pt x="465772" y="846688"/>
                </a:lnTo>
                <a:lnTo>
                  <a:pt x="464184" y="850900"/>
                </a:lnTo>
                <a:lnTo>
                  <a:pt x="462279" y="854788"/>
                </a:lnTo>
                <a:lnTo>
                  <a:pt x="460374" y="858675"/>
                </a:lnTo>
                <a:lnTo>
                  <a:pt x="457834" y="861591"/>
                </a:lnTo>
                <a:lnTo>
                  <a:pt x="455294" y="864507"/>
                </a:lnTo>
                <a:lnTo>
                  <a:pt x="452119" y="865803"/>
                </a:lnTo>
                <a:lnTo>
                  <a:pt x="450532" y="866451"/>
                </a:lnTo>
                <a:lnTo>
                  <a:pt x="449262" y="866775"/>
                </a:lnTo>
                <a:lnTo>
                  <a:pt x="445134" y="866775"/>
                </a:lnTo>
                <a:lnTo>
                  <a:pt x="441959" y="866451"/>
                </a:lnTo>
                <a:lnTo>
                  <a:pt x="439419" y="865155"/>
                </a:lnTo>
                <a:lnTo>
                  <a:pt x="437514" y="863535"/>
                </a:lnTo>
                <a:lnTo>
                  <a:pt x="435927" y="861267"/>
                </a:lnTo>
                <a:lnTo>
                  <a:pt x="434974" y="858999"/>
                </a:lnTo>
                <a:lnTo>
                  <a:pt x="434022" y="856084"/>
                </a:lnTo>
                <a:lnTo>
                  <a:pt x="434022" y="852520"/>
                </a:lnTo>
                <a:lnTo>
                  <a:pt x="433704" y="849280"/>
                </a:lnTo>
                <a:lnTo>
                  <a:pt x="433387" y="847012"/>
                </a:lnTo>
                <a:lnTo>
                  <a:pt x="432117" y="846040"/>
                </a:lnTo>
                <a:lnTo>
                  <a:pt x="431482" y="845068"/>
                </a:lnTo>
                <a:lnTo>
                  <a:pt x="430212" y="845716"/>
                </a:lnTo>
                <a:lnTo>
                  <a:pt x="429259" y="846364"/>
                </a:lnTo>
                <a:lnTo>
                  <a:pt x="428942" y="847984"/>
                </a:lnTo>
                <a:lnTo>
                  <a:pt x="428624" y="850252"/>
                </a:lnTo>
                <a:lnTo>
                  <a:pt x="427989" y="852844"/>
                </a:lnTo>
                <a:lnTo>
                  <a:pt x="426719" y="856408"/>
                </a:lnTo>
                <a:lnTo>
                  <a:pt x="424814" y="859647"/>
                </a:lnTo>
                <a:lnTo>
                  <a:pt x="422592" y="862563"/>
                </a:lnTo>
                <a:lnTo>
                  <a:pt x="420687" y="864831"/>
                </a:lnTo>
                <a:lnTo>
                  <a:pt x="419734" y="865155"/>
                </a:lnTo>
                <a:lnTo>
                  <a:pt x="419099" y="865479"/>
                </a:lnTo>
                <a:lnTo>
                  <a:pt x="418464" y="865155"/>
                </a:lnTo>
                <a:lnTo>
                  <a:pt x="417829" y="863859"/>
                </a:lnTo>
                <a:lnTo>
                  <a:pt x="417512" y="862563"/>
                </a:lnTo>
                <a:lnTo>
                  <a:pt x="417829" y="860619"/>
                </a:lnTo>
                <a:lnTo>
                  <a:pt x="419099" y="849280"/>
                </a:lnTo>
                <a:lnTo>
                  <a:pt x="419734" y="844096"/>
                </a:lnTo>
                <a:lnTo>
                  <a:pt x="421004" y="838913"/>
                </a:lnTo>
                <a:lnTo>
                  <a:pt x="422592" y="834377"/>
                </a:lnTo>
                <a:lnTo>
                  <a:pt x="424179" y="830489"/>
                </a:lnTo>
                <a:lnTo>
                  <a:pt x="425449" y="829193"/>
                </a:lnTo>
                <a:lnTo>
                  <a:pt x="426719" y="828221"/>
                </a:lnTo>
                <a:lnTo>
                  <a:pt x="427672" y="827573"/>
                </a:lnTo>
                <a:lnTo>
                  <a:pt x="429259" y="827249"/>
                </a:lnTo>
                <a:lnTo>
                  <a:pt x="471487" y="819150"/>
                </a:lnTo>
                <a:close/>
                <a:moveTo>
                  <a:pt x="1825625" y="773113"/>
                </a:moveTo>
                <a:lnTo>
                  <a:pt x="1867021" y="773113"/>
                </a:lnTo>
                <a:lnTo>
                  <a:pt x="1873657" y="778074"/>
                </a:lnTo>
                <a:lnTo>
                  <a:pt x="1879660" y="782704"/>
                </a:lnTo>
                <a:lnTo>
                  <a:pt x="1885664" y="787996"/>
                </a:lnTo>
                <a:lnTo>
                  <a:pt x="1888192" y="790972"/>
                </a:lnTo>
                <a:lnTo>
                  <a:pt x="1890404" y="793618"/>
                </a:lnTo>
                <a:lnTo>
                  <a:pt x="1891668" y="796264"/>
                </a:lnTo>
                <a:lnTo>
                  <a:pt x="1891984" y="797587"/>
                </a:lnTo>
                <a:lnTo>
                  <a:pt x="1892300" y="798579"/>
                </a:lnTo>
                <a:lnTo>
                  <a:pt x="1891984" y="799902"/>
                </a:lnTo>
                <a:lnTo>
                  <a:pt x="1891668" y="801225"/>
                </a:lnTo>
                <a:lnTo>
                  <a:pt x="1891036" y="801886"/>
                </a:lnTo>
                <a:lnTo>
                  <a:pt x="1889772" y="802548"/>
                </a:lnTo>
                <a:lnTo>
                  <a:pt x="1888192" y="803540"/>
                </a:lnTo>
                <a:lnTo>
                  <a:pt x="1886296" y="804201"/>
                </a:lnTo>
                <a:lnTo>
                  <a:pt x="1881556" y="804863"/>
                </a:lnTo>
                <a:lnTo>
                  <a:pt x="1875237" y="804863"/>
                </a:lnTo>
                <a:lnTo>
                  <a:pt x="1869233" y="804201"/>
                </a:lnTo>
                <a:lnTo>
                  <a:pt x="1863861" y="802878"/>
                </a:lnTo>
                <a:lnTo>
                  <a:pt x="1859121" y="801556"/>
                </a:lnTo>
                <a:lnTo>
                  <a:pt x="1854697" y="799240"/>
                </a:lnTo>
                <a:lnTo>
                  <a:pt x="1849957" y="796595"/>
                </a:lnTo>
                <a:lnTo>
                  <a:pt x="1846481" y="793949"/>
                </a:lnTo>
                <a:lnTo>
                  <a:pt x="1842373" y="790972"/>
                </a:lnTo>
                <a:lnTo>
                  <a:pt x="1840477" y="789649"/>
                </a:lnTo>
                <a:lnTo>
                  <a:pt x="1839213" y="789319"/>
                </a:lnTo>
                <a:lnTo>
                  <a:pt x="1838581" y="789319"/>
                </a:lnTo>
                <a:lnTo>
                  <a:pt x="1838265" y="789649"/>
                </a:lnTo>
                <a:lnTo>
                  <a:pt x="1837317" y="790972"/>
                </a:lnTo>
                <a:lnTo>
                  <a:pt x="1837317" y="791303"/>
                </a:lnTo>
                <a:lnTo>
                  <a:pt x="1836685" y="791303"/>
                </a:lnTo>
                <a:lnTo>
                  <a:pt x="1832261" y="791303"/>
                </a:lnTo>
                <a:lnTo>
                  <a:pt x="1829417" y="790972"/>
                </a:lnTo>
                <a:lnTo>
                  <a:pt x="1827521" y="790642"/>
                </a:lnTo>
                <a:lnTo>
                  <a:pt x="1826573" y="782704"/>
                </a:lnTo>
                <a:lnTo>
                  <a:pt x="1826257" y="778074"/>
                </a:lnTo>
                <a:lnTo>
                  <a:pt x="1826573" y="775759"/>
                </a:lnTo>
                <a:lnTo>
                  <a:pt x="1826573" y="774767"/>
                </a:lnTo>
                <a:lnTo>
                  <a:pt x="1825625" y="773113"/>
                </a:lnTo>
                <a:close/>
                <a:moveTo>
                  <a:pt x="1722120" y="773113"/>
                </a:moveTo>
                <a:lnTo>
                  <a:pt x="1763712" y="773113"/>
                </a:lnTo>
                <a:lnTo>
                  <a:pt x="1762760" y="774767"/>
                </a:lnTo>
                <a:lnTo>
                  <a:pt x="1763077" y="775759"/>
                </a:lnTo>
                <a:lnTo>
                  <a:pt x="1763077" y="778074"/>
                </a:lnTo>
                <a:lnTo>
                  <a:pt x="1762760" y="782704"/>
                </a:lnTo>
                <a:lnTo>
                  <a:pt x="1761807" y="790642"/>
                </a:lnTo>
                <a:lnTo>
                  <a:pt x="1759902" y="790972"/>
                </a:lnTo>
                <a:lnTo>
                  <a:pt x="1757680" y="791303"/>
                </a:lnTo>
                <a:lnTo>
                  <a:pt x="1752600" y="791303"/>
                </a:lnTo>
                <a:lnTo>
                  <a:pt x="1752282" y="791303"/>
                </a:lnTo>
                <a:lnTo>
                  <a:pt x="1751965" y="790972"/>
                </a:lnTo>
                <a:lnTo>
                  <a:pt x="1751330" y="789649"/>
                </a:lnTo>
                <a:lnTo>
                  <a:pt x="1750695" y="789319"/>
                </a:lnTo>
                <a:lnTo>
                  <a:pt x="1750060" y="789319"/>
                </a:lnTo>
                <a:lnTo>
                  <a:pt x="1748790" y="789649"/>
                </a:lnTo>
                <a:lnTo>
                  <a:pt x="1747202" y="790972"/>
                </a:lnTo>
                <a:lnTo>
                  <a:pt x="1743392" y="793949"/>
                </a:lnTo>
                <a:lnTo>
                  <a:pt x="1739265" y="796595"/>
                </a:lnTo>
                <a:lnTo>
                  <a:pt x="1734502" y="799240"/>
                </a:lnTo>
                <a:lnTo>
                  <a:pt x="1730057" y="801556"/>
                </a:lnTo>
                <a:lnTo>
                  <a:pt x="1725295" y="802878"/>
                </a:lnTo>
                <a:lnTo>
                  <a:pt x="1719897" y="804201"/>
                </a:lnTo>
                <a:lnTo>
                  <a:pt x="1713865" y="804863"/>
                </a:lnTo>
                <a:lnTo>
                  <a:pt x="1707515" y="804863"/>
                </a:lnTo>
                <a:lnTo>
                  <a:pt x="1702752" y="804201"/>
                </a:lnTo>
                <a:lnTo>
                  <a:pt x="1700847" y="803540"/>
                </a:lnTo>
                <a:lnTo>
                  <a:pt x="1699260" y="802548"/>
                </a:lnTo>
                <a:lnTo>
                  <a:pt x="1698307" y="801886"/>
                </a:lnTo>
                <a:lnTo>
                  <a:pt x="1697355" y="801225"/>
                </a:lnTo>
                <a:lnTo>
                  <a:pt x="1697037" y="799902"/>
                </a:lnTo>
                <a:lnTo>
                  <a:pt x="1697037" y="798579"/>
                </a:lnTo>
                <a:lnTo>
                  <a:pt x="1697037" y="797587"/>
                </a:lnTo>
                <a:lnTo>
                  <a:pt x="1697355" y="796264"/>
                </a:lnTo>
                <a:lnTo>
                  <a:pt x="1698625" y="793618"/>
                </a:lnTo>
                <a:lnTo>
                  <a:pt x="1700847" y="790972"/>
                </a:lnTo>
                <a:lnTo>
                  <a:pt x="1703387" y="787996"/>
                </a:lnTo>
                <a:lnTo>
                  <a:pt x="1709420" y="782704"/>
                </a:lnTo>
                <a:lnTo>
                  <a:pt x="1715452" y="778074"/>
                </a:lnTo>
                <a:lnTo>
                  <a:pt x="1722120" y="773113"/>
                </a:lnTo>
                <a:close/>
                <a:moveTo>
                  <a:pt x="1800322" y="754463"/>
                </a:moveTo>
                <a:lnTo>
                  <a:pt x="1784168" y="754780"/>
                </a:lnTo>
                <a:lnTo>
                  <a:pt x="1768964" y="756049"/>
                </a:lnTo>
                <a:lnTo>
                  <a:pt x="1767697" y="764936"/>
                </a:lnTo>
                <a:lnTo>
                  <a:pt x="1720500" y="765888"/>
                </a:lnTo>
                <a:lnTo>
                  <a:pt x="1720183" y="764618"/>
                </a:lnTo>
                <a:lnTo>
                  <a:pt x="1713215" y="766522"/>
                </a:lnTo>
                <a:lnTo>
                  <a:pt x="1706880" y="768744"/>
                </a:lnTo>
                <a:lnTo>
                  <a:pt x="1700861" y="770966"/>
                </a:lnTo>
                <a:lnTo>
                  <a:pt x="1695476" y="773187"/>
                </a:lnTo>
                <a:lnTo>
                  <a:pt x="1690092" y="776043"/>
                </a:lnTo>
                <a:lnTo>
                  <a:pt x="1685340" y="778265"/>
                </a:lnTo>
                <a:lnTo>
                  <a:pt x="1680589" y="780804"/>
                </a:lnTo>
                <a:lnTo>
                  <a:pt x="1676471" y="783343"/>
                </a:lnTo>
                <a:lnTo>
                  <a:pt x="1673304" y="786199"/>
                </a:lnTo>
                <a:lnTo>
                  <a:pt x="1670136" y="789055"/>
                </a:lnTo>
                <a:lnTo>
                  <a:pt x="1667602" y="791594"/>
                </a:lnTo>
                <a:lnTo>
                  <a:pt x="1665385" y="794451"/>
                </a:lnTo>
                <a:lnTo>
                  <a:pt x="1663484" y="796989"/>
                </a:lnTo>
                <a:lnTo>
                  <a:pt x="1662217" y="799528"/>
                </a:lnTo>
                <a:lnTo>
                  <a:pt x="1661584" y="802067"/>
                </a:lnTo>
                <a:lnTo>
                  <a:pt x="1661267" y="804924"/>
                </a:lnTo>
                <a:lnTo>
                  <a:pt x="1661584" y="806828"/>
                </a:lnTo>
                <a:lnTo>
                  <a:pt x="1661900" y="808732"/>
                </a:lnTo>
                <a:lnTo>
                  <a:pt x="1662534" y="810954"/>
                </a:lnTo>
                <a:lnTo>
                  <a:pt x="1663801" y="813175"/>
                </a:lnTo>
                <a:lnTo>
                  <a:pt x="1665068" y="815079"/>
                </a:lnTo>
                <a:lnTo>
                  <a:pt x="1666969" y="817301"/>
                </a:lnTo>
                <a:lnTo>
                  <a:pt x="1671086" y="821427"/>
                </a:lnTo>
                <a:lnTo>
                  <a:pt x="1676154" y="825870"/>
                </a:lnTo>
                <a:lnTo>
                  <a:pt x="1682490" y="829995"/>
                </a:lnTo>
                <a:lnTo>
                  <a:pt x="1690092" y="833804"/>
                </a:lnTo>
                <a:lnTo>
                  <a:pt x="1698644" y="837930"/>
                </a:lnTo>
                <a:lnTo>
                  <a:pt x="1708147" y="841421"/>
                </a:lnTo>
                <a:lnTo>
                  <a:pt x="1718600" y="844594"/>
                </a:lnTo>
                <a:lnTo>
                  <a:pt x="1729686" y="847768"/>
                </a:lnTo>
                <a:lnTo>
                  <a:pt x="1742356" y="849989"/>
                </a:lnTo>
                <a:lnTo>
                  <a:pt x="1755660" y="852211"/>
                </a:lnTo>
                <a:lnTo>
                  <a:pt x="1769597" y="853798"/>
                </a:lnTo>
                <a:lnTo>
                  <a:pt x="1784485" y="854750"/>
                </a:lnTo>
                <a:lnTo>
                  <a:pt x="1800322" y="854750"/>
                </a:lnTo>
                <a:lnTo>
                  <a:pt x="1816477" y="854750"/>
                </a:lnTo>
                <a:lnTo>
                  <a:pt x="1831048" y="853798"/>
                </a:lnTo>
                <a:lnTo>
                  <a:pt x="1845302" y="852211"/>
                </a:lnTo>
                <a:lnTo>
                  <a:pt x="1858605" y="849989"/>
                </a:lnTo>
                <a:lnTo>
                  <a:pt x="1870959" y="847768"/>
                </a:lnTo>
                <a:lnTo>
                  <a:pt x="1882362" y="844594"/>
                </a:lnTo>
                <a:lnTo>
                  <a:pt x="1893132" y="841421"/>
                </a:lnTo>
                <a:lnTo>
                  <a:pt x="1902318" y="837930"/>
                </a:lnTo>
                <a:lnTo>
                  <a:pt x="1910870" y="833804"/>
                </a:lnTo>
                <a:lnTo>
                  <a:pt x="1918472" y="829995"/>
                </a:lnTo>
                <a:lnTo>
                  <a:pt x="1924807" y="825870"/>
                </a:lnTo>
                <a:lnTo>
                  <a:pt x="1930192" y="821427"/>
                </a:lnTo>
                <a:lnTo>
                  <a:pt x="1934310" y="817301"/>
                </a:lnTo>
                <a:lnTo>
                  <a:pt x="1935894" y="815079"/>
                </a:lnTo>
                <a:lnTo>
                  <a:pt x="1937161" y="813175"/>
                </a:lnTo>
                <a:lnTo>
                  <a:pt x="1938428" y="810954"/>
                </a:lnTo>
                <a:lnTo>
                  <a:pt x="1939061" y="808732"/>
                </a:lnTo>
                <a:lnTo>
                  <a:pt x="1939378" y="806828"/>
                </a:lnTo>
                <a:lnTo>
                  <a:pt x="1939378" y="804924"/>
                </a:lnTo>
                <a:lnTo>
                  <a:pt x="1939378" y="801750"/>
                </a:lnTo>
                <a:lnTo>
                  <a:pt x="1938428" y="799211"/>
                </a:lnTo>
                <a:lnTo>
                  <a:pt x="1936844" y="796037"/>
                </a:lnTo>
                <a:lnTo>
                  <a:pt x="1934627" y="793181"/>
                </a:lnTo>
                <a:lnTo>
                  <a:pt x="1932093" y="790325"/>
                </a:lnTo>
                <a:lnTo>
                  <a:pt x="1928925" y="787151"/>
                </a:lnTo>
                <a:lnTo>
                  <a:pt x="1924807" y="784295"/>
                </a:lnTo>
                <a:lnTo>
                  <a:pt x="1920689" y="781121"/>
                </a:lnTo>
                <a:lnTo>
                  <a:pt x="1915938" y="778265"/>
                </a:lnTo>
                <a:lnTo>
                  <a:pt x="1910236" y="775409"/>
                </a:lnTo>
                <a:lnTo>
                  <a:pt x="1904218" y="772870"/>
                </a:lnTo>
                <a:lnTo>
                  <a:pt x="1897883" y="770331"/>
                </a:lnTo>
                <a:lnTo>
                  <a:pt x="1890914" y="767475"/>
                </a:lnTo>
                <a:lnTo>
                  <a:pt x="1883629" y="765253"/>
                </a:lnTo>
                <a:lnTo>
                  <a:pt x="1875710" y="763349"/>
                </a:lnTo>
                <a:lnTo>
                  <a:pt x="1867158" y="761127"/>
                </a:lnTo>
                <a:lnTo>
                  <a:pt x="1867158" y="765888"/>
                </a:lnTo>
                <a:lnTo>
                  <a:pt x="1821228" y="765888"/>
                </a:lnTo>
                <a:lnTo>
                  <a:pt x="1820278" y="755097"/>
                </a:lnTo>
                <a:lnTo>
                  <a:pt x="1810459" y="754780"/>
                </a:lnTo>
                <a:lnTo>
                  <a:pt x="1800322" y="754463"/>
                </a:lnTo>
                <a:close/>
                <a:moveTo>
                  <a:pt x="2034836" y="711200"/>
                </a:moveTo>
                <a:lnTo>
                  <a:pt x="2039938" y="721912"/>
                </a:lnTo>
                <a:lnTo>
                  <a:pt x="1973603" y="752475"/>
                </a:lnTo>
                <a:lnTo>
                  <a:pt x="1968500" y="741762"/>
                </a:lnTo>
                <a:lnTo>
                  <a:pt x="2034836" y="711200"/>
                </a:lnTo>
                <a:close/>
                <a:moveTo>
                  <a:pt x="1625600" y="692150"/>
                </a:moveTo>
                <a:lnTo>
                  <a:pt x="1697038" y="735585"/>
                </a:lnTo>
                <a:lnTo>
                  <a:pt x="1690688" y="746125"/>
                </a:lnTo>
                <a:lnTo>
                  <a:pt x="1619250" y="702689"/>
                </a:lnTo>
                <a:lnTo>
                  <a:pt x="1625600" y="692150"/>
                </a:lnTo>
                <a:close/>
                <a:moveTo>
                  <a:pt x="1231408" y="690563"/>
                </a:moveTo>
                <a:lnTo>
                  <a:pt x="1244414" y="691513"/>
                </a:lnTo>
                <a:lnTo>
                  <a:pt x="1256468" y="692463"/>
                </a:lnTo>
                <a:lnTo>
                  <a:pt x="1267888" y="694046"/>
                </a:lnTo>
                <a:lnTo>
                  <a:pt x="1279308" y="696262"/>
                </a:lnTo>
                <a:lnTo>
                  <a:pt x="1289776" y="698795"/>
                </a:lnTo>
                <a:lnTo>
                  <a:pt x="1299927" y="702277"/>
                </a:lnTo>
                <a:lnTo>
                  <a:pt x="1309761" y="705760"/>
                </a:lnTo>
                <a:lnTo>
                  <a:pt x="1318643" y="708926"/>
                </a:lnTo>
                <a:lnTo>
                  <a:pt x="1327208" y="713042"/>
                </a:lnTo>
                <a:lnTo>
                  <a:pt x="1335773" y="716841"/>
                </a:lnTo>
                <a:lnTo>
                  <a:pt x="1343069" y="720957"/>
                </a:lnTo>
                <a:lnTo>
                  <a:pt x="1350047" y="725073"/>
                </a:lnTo>
                <a:lnTo>
                  <a:pt x="1356392" y="729189"/>
                </a:lnTo>
                <a:lnTo>
                  <a:pt x="1367494" y="737104"/>
                </a:lnTo>
                <a:lnTo>
                  <a:pt x="1376059" y="744386"/>
                </a:lnTo>
                <a:lnTo>
                  <a:pt x="1382721" y="749769"/>
                </a:lnTo>
                <a:lnTo>
                  <a:pt x="1387479" y="754834"/>
                </a:lnTo>
                <a:lnTo>
                  <a:pt x="1385893" y="758634"/>
                </a:lnTo>
                <a:lnTo>
                  <a:pt x="1383672" y="762750"/>
                </a:lnTo>
                <a:lnTo>
                  <a:pt x="1380183" y="768132"/>
                </a:lnTo>
                <a:lnTo>
                  <a:pt x="1376694" y="774147"/>
                </a:lnTo>
                <a:lnTo>
                  <a:pt x="1371301" y="780796"/>
                </a:lnTo>
                <a:lnTo>
                  <a:pt x="1365274" y="787445"/>
                </a:lnTo>
                <a:lnTo>
                  <a:pt x="1361784" y="790928"/>
                </a:lnTo>
                <a:lnTo>
                  <a:pt x="1358295" y="793777"/>
                </a:lnTo>
                <a:lnTo>
                  <a:pt x="1354488" y="796627"/>
                </a:lnTo>
                <a:lnTo>
                  <a:pt x="1350047" y="799793"/>
                </a:lnTo>
                <a:lnTo>
                  <a:pt x="1345924" y="802326"/>
                </a:lnTo>
                <a:lnTo>
                  <a:pt x="1340848" y="804542"/>
                </a:lnTo>
                <a:lnTo>
                  <a:pt x="1336090" y="806758"/>
                </a:lnTo>
                <a:lnTo>
                  <a:pt x="1330380" y="808658"/>
                </a:lnTo>
                <a:lnTo>
                  <a:pt x="1324987" y="809924"/>
                </a:lnTo>
                <a:lnTo>
                  <a:pt x="1318960" y="810874"/>
                </a:lnTo>
                <a:lnTo>
                  <a:pt x="1312616" y="811507"/>
                </a:lnTo>
                <a:lnTo>
                  <a:pt x="1306271" y="811507"/>
                </a:lnTo>
                <a:lnTo>
                  <a:pt x="1299610" y="810557"/>
                </a:lnTo>
                <a:lnTo>
                  <a:pt x="1292948" y="809608"/>
                </a:lnTo>
                <a:lnTo>
                  <a:pt x="1285335" y="807708"/>
                </a:lnTo>
                <a:lnTo>
                  <a:pt x="1277405" y="805492"/>
                </a:lnTo>
                <a:lnTo>
                  <a:pt x="1269474" y="802009"/>
                </a:lnTo>
                <a:lnTo>
                  <a:pt x="1261227" y="798210"/>
                </a:lnTo>
                <a:lnTo>
                  <a:pt x="1251710" y="793777"/>
                </a:lnTo>
                <a:lnTo>
                  <a:pt x="1242194" y="789345"/>
                </a:lnTo>
                <a:lnTo>
                  <a:pt x="1281529" y="808341"/>
                </a:lnTo>
                <a:lnTo>
                  <a:pt x="1300244" y="816890"/>
                </a:lnTo>
                <a:lnTo>
                  <a:pt x="1309444" y="820689"/>
                </a:lnTo>
                <a:lnTo>
                  <a:pt x="1318009" y="823855"/>
                </a:lnTo>
                <a:lnTo>
                  <a:pt x="1326256" y="826388"/>
                </a:lnTo>
                <a:lnTo>
                  <a:pt x="1334187" y="828287"/>
                </a:lnTo>
                <a:lnTo>
                  <a:pt x="1341483" y="829870"/>
                </a:lnTo>
                <a:lnTo>
                  <a:pt x="1348779" y="830187"/>
                </a:lnTo>
                <a:lnTo>
                  <a:pt x="1352268" y="830187"/>
                </a:lnTo>
                <a:lnTo>
                  <a:pt x="1355440" y="829870"/>
                </a:lnTo>
                <a:lnTo>
                  <a:pt x="1358929" y="828921"/>
                </a:lnTo>
                <a:lnTo>
                  <a:pt x="1361784" y="828287"/>
                </a:lnTo>
                <a:lnTo>
                  <a:pt x="1364957" y="827021"/>
                </a:lnTo>
                <a:lnTo>
                  <a:pt x="1367494" y="826071"/>
                </a:lnTo>
                <a:lnTo>
                  <a:pt x="1370032" y="824488"/>
                </a:lnTo>
                <a:lnTo>
                  <a:pt x="1372887" y="822272"/>
                </a:lnTo>
                <a:lnTo>
                  <a:pt x="1373521" y="829554"/>
                </a:lnTo>
                <a:lnTo>
                  <a:pt x="1374473" y="835886"/>
                </a:lnTo>
                <a:lnTo>
                  <a:pt x="1374790" y="848234"/>
                </a:lnTo>
                <a:lnTo>
                  <a:pt x="1374790" y="860265"/>
                </a:lnTo>
                <a:lnTo>
                  <a:pt x="1373839" y="871346"/>
                </a:lnTo>
                <a:lnTo>
                  <a:pt x="1376059" y="869130"/>
                </a:lnTo>
                <a:lnTo>
                  <a:pt x="1377328" y="868813"/>
                </a:lnTo>
                <a:lnTo>
                  <a:pt x="1377962" y="868497"/>
                </a:lnTo>
                <a:lnTo>
                  <a:pt x="1379549" y="868813"/>
                </a:lnTo>
                <a:lnTo>
                  <a:pt x="1381135" y="869446"/>
                </a:lnTo>
                <a:lnTo>
                  <a:pt x="1382721" y="871030"/>
                </a:lnTo>
                <a:lnTo>
                  <a:pt x="1383672" y="872929"/>
                </a:lnTo>
                <a:lnTo>
                  <a:pt x="1384941" y="875462"/>
                </a:lnTo>
                <a:lnTo>
                  <a:pt x="1385893" y="878628"/>
                </a:lnTo>
                <a:lnTo>
                  <a:pt x="1388113" y="885277"/>
                </a:lnTo>
                <a:lnTo>
                  <a:pt x="1390017" y="893825"/>
                </a:lnTo>
                <a:lnTo>
                  <a:pt x="1391286" y="903640"/>
                </a:lnTo>
                <a:lnTo>
                  <a:pt x="1391920" y="914405"/>
                </a:lnTo>
                <a:lnTo>
                  <a:pt x="1392237" y="926119"/>
                </a:lnTo>
                <a:lnTo>
                  <a:pt x="1391920" y="937834"/>
                </a:lnTo>
                <a:lnTo>
                  <a:pt x="1391286" y="948599"/>
                </a:lnTo>
                <a:lnTo>
                  <a:pt x="1390017" y="958413"/>
                </a:lnTo>
                <a:lnTo>
                  <a:pt x="1388113" y="966645"/>
                </a:lnTo>
                <a:lnTo>
                  <a:pt x="1385893" y="973611"/>
                </a:lnTo>
                <a:lnTo>
                  <a:pt x="1384941" y="976777"/>
                </a:lnTo>
                <a:lnTo>
                  <a:pt x="1383672" y="978993"/>
                </a:lnTo>
                <a:lnTo>
                  <a:pt x="1382721" y="980893"/>
                </a:lnTo>
                <a:lnTo>
                  <a:pt x="1381135" y="982476"/>
                </a:lnTo>
                <a:lnTo>
                  <a:pt x="1379549" y="983425"/>
                </a:lnTo>
                <a:lnTo>
                  <a:pt x="1377962" y="983425"/>
                </a:lnTo>
                <a:lnTo>
                  <a:pt x="1376694" y="983425"/>
                </a:lnTo>
                <a:lnTo>
                  <a:pt x="1375425" y="982476"/>
                </a:lnTo>
                <a:lnTo>
                  <a:pt x="1373839" y="980893"/>
                </a:lnTo>
                <a:lnTo>
                  <a:pt x="1372570" y="978676"/>
                </a:lnTo>
                <a:lnTo>
                  <a:pt x="1371301" y="976143"/>
                </a:lnTo>
                <a:lnTo>
                  <a:pt x="1370032" y="972977"/>
                </a:lnTo>
                <a:lnTo>
                  <a:pt x="1367812" y="965379"/>
                </a:lnTo>
                <a:lnTo>
                  <a:pt x="1366860" y="975194"/>
                </a:lnTo>
                <a:lnTo>
                  <a:pt x="1364957" y="985325"/>
                </a:lnTo>
                <a:lnTo>
                  <a:pt x="1363053" y="994823"/>
                </a:lnTo>
                <a:lnTo>
                  <a:pt x="1360516" y="1004005"/>
                </a:lnTo>
                <a:lnTo>
                  <a:pt x="1357661" y="1013187"/>
                </a:lnTo>
                <a:lnTo>
                  <a:pt x="1354806" y="1021735"/>
                </a:lnTo>
                <a:lnTo>
                  <a:pt x="1351316" y="1030283"/>
                </a:lnTo>
                <a:lnTo>
                  <a:pt x="1347510" y="1038515"/>
                </a:lnTo>
                <a:lnTo>
                  <a:pt x="1343386" y="1046430"/>
                </a:lnTo>
                <a:lnTo>
                  <a:pt x="1339262" y="1054346"/>
                </a:lnTo>
                <a:lnTo>
                  <a:pt x="1334821" y="1061628"/>
                </a:lnTo>
                <a:lnTo>
                  <a:pt x="1330380" y="1068593"/>
                </a:lnTo>
                <a:lnTo>
                  <a:pt x="1325622" y="1075242"/>
                </a:lnTo>
                <a:lnTo>
                  <a:pt x="1320546" y="1081891"/>
                </a:lnTo>
                <a:lnTo>
                  <a:pt x="1315471" y="1088223"/>
                </a:lnTo>
                <a:lnTo>
                  <a:pt x="1309761" y="1094238"/>
                </a:lnTo>
                <a:lnTo>
                  <a:pt x="1304368" y="1099304"/>
                </a:lnTo>
                <a:lnTo>
                  <a:pt x="1298658" y="1104686"/>
                </a:lnTo>
                <a:lnTo>
                  <a:pt x="1293266" y="1109435"/>
                </a:lnTo>
                <a:lnTo>
                  <a:pt x="1287238" y="1113868"/>
                </a:lnTo>
                <a:lnTo>
                  <a:pt x="1281211" y="1118617"/>
                </a:lnTo>
                <a:lnTo>
                  <a:pt x="1275501" y="1122100"/>
                </a:lnTo>
                <a:lnTo>
                  <a:pt x="1269474" y="1125899"/>
                </a:lnTo>
                <a:lnTo>
                  <a:pt x="1263447" y="1129065"/>
                </a:lnTo>
                <a:lnTo>
                  <a:pt x="1257420" y="1131915"/>
                </a:lnTo>
                <a:lnTo>
                  <a:pt x="1251393" y="1134131"/>
                </a:lnTo>
                <a:lnTo>
                  <a:pt x="1245366" y="1136347"/>
                </a:lnTo>
                <a:lnTo>
                  <a:pt x="1239339" y="1137930"/>
                </a:lnTo>
                <a:lnTo>
                  <a:pt x="1233312" y="1139513"/>
                </a:lnTo>
                <a:lnTo>
                  <a:pt x="1227919" y="1140463"/>
                </a:lnTo>
                <a:lnTo>
                  <a:pt x="1222209" y="1141096"/>
                </a:lnTo>
                <a:lnTo>
                  <a:pt x="1216499" y="1141413"/>
                </a:lnTo>
                <a:lnTo>
                  <a:pt x="1212058" y="1141096"/>
                </a:lnTo>
                <a:lnTo>
                  <a:pt x="1207617" y="1140146"/>
                </a:lnTo>
                <a:lnTo>
                  <a:pt x="1202542" y="1139513"/>
                </a:lnTo>
                <a:lnTo>
                  <a:pt x="1197466" y="1137930"/>
                </a:lnTo>
                <a:lnTo>
                  <a:pt x="1192073" y="1136031"/>
                </a:lnTo>
                <a:lnTo>
                  <a:pt x="1186998" y="1133814"/>
                </a:lnTo>
                <a:lnTo>
                  <a:pt x="1181288" y="1131281"/>
                </a:lnTo>
                <a:lnTo>
                  <a:pt x="1175895" y="1128749"/>
                </a:lnTo>
                <a:lnTo>
                  <a:pt x="1170186" y="1125266"/>
                </a:lnTo>
                <a:lnTo>
                  <a:pt x="1164476" y="1121467"/>
                </a:lnTo>
                <a:lnTo>
                  <a:pt x="1158766" y="1117667"/>
                </a:lnTo>
                <a:lnTo>
                  <a:pt x="1153056" y="1113235"/>
                </a:lnTo>
                <a:lnTo>
                  <a:pt x="1147029" y="1108802"/>
                </a:lnTo>
                <a:lnTo>
                  <a:pt x="1141319" y="1103736"/>
                </a:lnTo>
                <a:lnTo>
                  <a:pt x="1135926" y="1098671"/>
                </a:lnTo>
                <a:lnTo>
                  <a:pt x="1130216" y="1092972"/>
                </a:lnTo>
                <a:lnTo>
                  <a:pt x="1124506" y="1087273"/>
                </a:lnTo>
                <a:lnTo>
                  <a:pt x="1118796" y="1080941"/>
                </a:lnTo>
                <a:lnTo>
                  <a:pt x="1113721" y="1074925"/>
                </a:lnTo>
                <a:lnTo>
                  <a:pt x="1108011" y="1068276"/>
                </a:lnTo>
                <a:lnTo>
                  <a:pt x="1102936" y="1061628"/>
                </a:lnTo>
                <a:lnTo>
                  <a:pt x="1097860" y="1054346"/>
                </a:lnTo>
                <a:lnTo>
                  <a:pt x="1092785" y="1046747"/>
                </a:lnTo>
                <a:lnTo>
                  <a:pt x="1088344" y="1039465"/>
                </a:lnTo>
                <a:lnTo>
                  <a:pt x="1083903" y="1031550"/>
                </a:lnTo>
                <a:lnTo>
                  <a:pt x="1079779" y="1023635"/>
                </a:lnTo>
                <a:lnTo>
                  <a:pt x="1075655" y="1015403"/>
                </a:lnTo>
                <a:lnTo>
                  <a:pt x="1071848" y="1007171"/>
                </a:lnTo>
                <a:lnTo>
                  <a:pt x="1068676" y="998623"/>
                </a:lnTo>
                <a:lnTo>
                  <a:pt x="1065187" y="989758"/>
                </a:lnTo>
                <a:lnTo>
                  <a:pt x="1062649" y="980893"/>
                </a:lnTo>
                <a:lnTo>
                  <a:pt x="1059794" y="972028"/>
                </a:lnTo>
                <a:lnTo>
                  <a:pt x="1057891" y="977726"/>
                </a:lnTo>
                <a:lnTo>
                  <a:pt x="1055670" y="982476"/>
                </a:lnTo>
                <a:lnTo>
                  <a:pt x="1054719" y="984375"/>
                </a:lnTo>
                <a:lnTo>
                  <a:pt x="1053133" y="985325"/>
                </a:lnTo>
                <a:lnTo>
                  <a:pt x="1051864" y="986275"/>
                </a:lnTo>
                <a:lnTo>
                  <a:pt x="1050595" y="986591"/>
                </a:lnTo>
                <a:lnTo>
                  <a:pt x="1049326" y="986275"/>
                </a:lnTo>
                <a:lnTo>
                  <a:pt x="1047740" y="985325"/>
                </a:lnTo>
                <a:lnTo>
                  <a:pt x="1046471" y="983742"/>
                </a:lnTo>
                <a:lnTo>
                  <a:pt x="1045202" y="982159"/>
                </a:lnTo>
                <a:lnTo>
                  <a:pt x="1044250" y="979309"/>
                </a:lnTo>
                <a:lnTo>
                  <a:pt x="1042664" y="976460"/>
                </a:lnTo>
                <a:lnTo>
                  <a:pt x="1040761" y="969495"/>
                </a:lnTo>
                <a:lnTo>
                  <a:pt x="1038858" y="960946"/>
                </a:lnTo>
                <a:lnTo>
                  <a:pt x="1037589" y="951131"/>
                </a:lnTo>
                <a:lnTo>
                  <a:pt x="1036954" y="940367"/>
                </a:lnTo>
                <a:lnTo>
                  <a:pt x="1036637" y="928652"/>
                </a:lnTo>
                <a:lnTo>
                  <a:pt x="1036954" y="917254"/>
                </a:lnTo>
                <a:lnTo>
                  <a:pt x="1037589" y="906173"/>
                </a:lnTo>
                <a:lnTo>
                  <a:pt x="1038858" y="896358"/>
                </a:lnTo>
                <a:lnTo>
                  <a:pt x="1040761" y="888126"/>
                </a:lnTo>
                <a:lnTo>
                  <a:pt x="1042664" y="881161"/>
                </a:lnTo>
                <a:lnTo>
                  <a:pt x="1044250" y="877995"/>
                </a:lnTo>
                <a:lnTo>
                  <a:pt x="1045202" y="875779"/>
                </a:lnTo>
                <a:lnTo>
                  <a:pt x="1046471" y="873879"/>
                </a:lnTo>
                <a:lnTo>
                  <a:pt x="1047740" y="872613"/>
                </a:lnTo>
                <a:lnTo>
                  <a:pt x="1049326" y="871346"/>
                </a:lnTo>
                <a:lnTo>
                  <a:pt x="1050595" y="871346"/>
                </a:lnTo>
                <a:lnTo>
                  <a:pt x="1051546" y="871346"/>
                </a:lnTo>
                <a:lnTo>
                  <a:pt x="1052498" y="871663"/>
                </a:lnTo>
                <a:lnTo>
                  <a:pt x="1052815" y="864381"/>
                </a:lnTo>
                <a:lnTo>
                  <a:pt x="1053133" y="856782"/>
                </a:lnTo>
                <a:lnTo>
                  <a:pt x="1053767" y="850133"/>
                </a:lnTo>
                <a:lnTo>
                  <a:pt x="1055036" y="843801"/>
                </a:lnTo>
                <a:lnTo>
                  <a:pt x="1054719" y="835886"/>
                </a:lnTo>
                <a:lnTo>
                  <a:pt x="1054401" y="827971"/>
                </a:lnTo>
                <a:lnTo>
                  <a:pt x="1054401" y="820689"/>
                </a:lnTo>
                <a:lnTo>
                  <a:pt x="1054401" y="814040"/>
                </a:lnTo>
                <a:lnTo>
                  <a:pt x="1055036" y="807708"/>
                </a:lnTo>
                <a:lnTo>
                  <a:pt x="1055670" y="801692"/>
                </a:lnTo>
                <a:lnTo>
                  <a:pt x="1057256" y="796310"/>
                </a:lnTo>
                <a:lnTo>
                  <a:pt x="1058842" y="791244"/>
                </a:lnTo>
                <a:lnTo>
                  <a:pt x="1060746" y="786179"/>
                </a:lnTo>
                <a:lnTo>
                  <a:pt x="1062649" y="781746"/>
                </a:lnTo>
                <a:lnTo>
                  <a:pt x="1064870" y="777630"/>
                </a:lnTo>
                <a:lnTo>
                  <a:pt x="1067407" y="773831"/>
                </a:lnTo>
                <a:lnTo>
                  <a:pt x="1070262" y="770665"/>
                </a:lnTo>
                <a:lnTo>
                  <a:pt x="1073434" y="767499"/>
                </a:lnTo>
                <a:lnTo>
                  <a:pt x="1076924" y="764649"/>
                </a:lnTo>
                <a:lnTo>
                  <a:pt x="1080096" y="762433"/>
                </a:lnTo>
                <a:lnTo>
                  <a:pt x="1064235" y="762433"/>
                </a:lnTo>
                <a:lnTo>
                  <a:pt x="1052498" y="762750"/>
                </a:lnTo>
                <a:lnTo>
                  <a:pt x="1041713" y="763383"/>
                </a:lnTo>
                <a:lnTo>
                  <a:pt x="1049009" y="759583"/>
                </a:lnTo>
                <a:lnTo>
                  <a:pt x="1056622" y="754834"/>
                </a:lnTo>
                <a:lnTo>
                  <a:pt x="1063918" y="749452"/>
                </a:lnTo>
                <a:lnTo>
                  <a:pt x="1071531" y="743753"/>
                </a:lnTo>
                <a:lnTo>
                  <a:pt x="1085806" y="733305"/>
                </a:lnTo>
                <a:lnTo>
                  <a:pt x="1092150" y="728872"/>
                </a:lnTo>
                <a:lnTo>
                  <a:pt x="1098495" y="725073"/>
                </a:lnTo>
                <a:lnTo>
                  <a:pt x="1106742" y="720957"/>
                </a:lnTo>
                <a:lnTo>
                  <a:pt x="1114990" y="717158"/>
                </a:lnTo>
                <a:lnTo>
                  <a:pt x="1122920" y="713675"/>
                </a:lnTo>
                <a:lnTo>
                  <a:pt x="1130851" y="710193"/>
                </a:lnTo>
                <a:lnTo>
                  <a:pt x="1138781" y="707660"/>
                </a:lnTo>
                <a:lnTo>
                  <a:pt x="1146711" y="704494"/>
                </a:lnTo>
                <a:lnTo>
                  <a:pt x="1161938" y="700061"/>
                </a:lnTo>
                <a:lnTo>
                  <a:pt x="1176847" y="696262"/>
                </a:lnTo>
                <a:lnTo>
                  <a:pt x="1191439" y="693729"/>
                </a:lnTo>
                <a:lnTo>
                  <a:pt x="1205397" y="692146"/>
                </a:lnTo>
                <a:lnTo>
                  <a:pt x="1218720" y="691196"/>
                </a:lnTo>
                <a:lnTo>
                  <a:pt x="1231408" y="690563"/>
                </a:lnTo>
                <a:close/>
                <a:moveTo>
                  <a:pt x="1798422" y="585942"/>
                </a:moveTo>
                <a:lnTo>
                  <a:pt x="1795888" y="586577"/>
                </a:lnTo>
                <a:lnTo>
                  <a:pt x="1792720" y="586577"/>
                </a:lnTo>
                <a:lnTo>
                  <a:pt x="1789236" y="586577"/>
                </a:lnTo>
                <a:lnTo>
                  <a:pt x="1771814" y="728756"/>
                </a:lnTo>
                <a:lnTo>
                  <a:pt x="1786068" y="727804"/>
                </a:lnTo>
                <a:lnTo>
                  <a:pt x="1800322" y="727487"/>
                </a:lnTo>
                <a:lnTo>
                  <a:pt x="1808558" y="727804"/>
                </a:lnTo>
                <a:lnTo>
                  <a:pt x="1816477" y="728121"/>
                </a:lnTo>
                <a:lnTo>
                  <a:pt x="1798422" y="585942"/>
                </a:lnTo>
                <a:close/>
                <a:moveTo>
                  <a:pt x="2691328" y="534988"/>
                </a:moveTo>
                <a:lnTo>
                  <a:pt x="2700209" y="535623"/>
                </a:lnTo>
                <a:lnTo>
                  <a:pt x="2709091" y="535940"/>
                </a:lnTo>
                <a:lnTo>
                  <a:pt x="2718289" y="536893"/>
                </a:lnTo>
                <a:lnTo>
                  <a:pt x="2727170" y="538480"/>
                </a:lnTo>
                <a:lnTo>
                  <a:pt x="2736368" y="540385"/>
                </a:lnTo>
                <a:lnTo>
                  <a:pt x="2745249" y="542608"/>
                </a:lnTo>
                <a:lnTo>
                  <a:pt x="2753813" y="544830"/>
                </a:lnTo>
                <a:lnTo>
                  <a:pt x="2763011" y="548005"/>
                </a:lnTo>
                <a:lnTo>
                  <a:pt x="2771575" y="550863"/>
                </a:lnTo>
                <a:lnTo>
                  <a:pt x="2780139" y="554355"/>
                </a:lnTo>
                <a:lnTo>
                  <a:pt x="2789020" y="558165"/>
                </a:lnTo>
                <a:lnTo>
                  <a:pt x="2797267" y="561658"/>
                </a:lnTo>
                <a:lnTo>
                  <a:pt x="2812809" y="569595"/>
                </a:lnTo>
                <a:lnTo>
                  <a:pt x="2827716" y="577850"/>
                </a:lnTo>
                <a:lnTo>
                  <a:pt x="2841355" y="586105"/>
                </a:lnTo>
                <a:lnTo>
                  <a:pt x="2853408" y="594678"/>
                </a:lnTo>
                <a:lnTo>
                  <a:pt x="2864509" y="602933"/>
                </a:lnTo>
                <a:lnTo>
                  <a:pt x="2873073" y="609918"/>
                </a:lnTo>
                <a:lnTo>
                  <a:pt x="2879734" y="616585"/>
                </a:lnTo>
                <a:lnTo>
                  <a:pt x="2882271" y="619760"/>
                </a:lnTo>
                <a:lnTo>
                  <a:pt x="2884809" y="622300"/>
                </a:lnTo>
                <a:lnTo>
                  <a:pt x="2886077" y="624523"/>
                </a:lnTo>
                <a:lnTo>
                  <a:pt x="2887029" y="626428"/>
                </a:lnTo>
                <a:lnTo>
                  <a:pt x="2887346" y="630238"/>
                </a:lnTo>
                <a:lnTo>
                  <a:pt x="2887663" y="635635"/>
                </a:lnTo>
                <a:lnTo>
                  <a:pt x="2887663" y="650875"/>
                </a:lnTo>
                <a:lnTo>
                  <a:pt x="2887029" y="671513"/>
                </a:lnTo>
                <a:lnTo>
                  <a:pt x="2885443" y="697230"/>
                </a:lnTo>
                <a:lnTo>
                  <a:pt x="2883540" y="726123"/>
                </a:lnTo>
                <a:lnTo>
                  <a:pt x="2881320" y="758190"/>
                </a:lnTo>
                <a:lnTo>
                  <a:pt x="2875610" y="827723"/>
                </a:lnTo>
                <a:lnTo>
                  <a:pt x="2868950" y="899161"/>
                </a:lnTo>
                <a:lnTo>
                  <a:pt x="2861654" y="965518"/>
                </a:lnTo>
                <a:lnTo>
                  <a:pt x="2858483" y="995363"/>
                </a:lnTo>
                <a:lnTo>
                  <a:pt x="2854994" y="1021398"/>
                </a:lnTo>
                <a:lnTo>
                  <a:pt x="2852139" y="1042671"/>
                </a:lnTo>
                <a:lnTo>
                  <a:pt x="2848967" y="1059181"/>
                </a:lnTo>
                <a:lnTo>
                  <a:pt x="2838817" y="1062991"/>
                </a:lnTo>
                <a:lnTo>
                  <a:pt x="2828985" y="1066483"/>
                </a:lnTo>
                <a:lnTo>
                  <a:pt x="2820104" y="1069023"/>
                </a:lnTo>
                <a:lnTo>
                  <a:pt x="2810905" y="1070928"/>
                </a:lnTo>
                <a:lnTo>
                  <a:pt x="2803293" y="1072198"/>
                </a:lnTo>
                <a:lnTo>
                  <a:pt x="2795998" y="1072516"/>
                </a:lnTo>
                <a:lnTo>
                  <a:pt x="2792509" y="1072198"/>
                </a:lnTo>
                <a:lnTo>
                  <a:pt x="2789654" y="1071563"/>
                </a:lnTo>
                <a:lnTo>
                  <a:pt x="2786483" y="1070928"/>
                </a:lnTo>
                <a:lnTo>
                  <a:pt x="2784262" y="1070293"/>
                </a:lnTo>
                <a:lnTo>
                  <a:pt x="2785214" y="1057911"/>
                </a:lnTo>
                <a:lnTo>
                  <a:pt x="2786165" y="1039813"/>
                </a:lnTo>
                <a:lnTo>
                  <a:pt x="2787751" y="990918"/>
                </a:lnTo>
                <a:lnTo>
                  <a:pt x="2789337" y="930276"/>
                </a:lnTo>
                <a:lnTo>
                  <a:pt x="2790289" y="865188"/>
                </a:lnTo>
                <a:lnTo>
                  <a:pt x="2790606" y="803593"/>
                </a:lnTo>
                <a:lnTo>
                  <a:pt x="2790606" y="775653"/>
                </a:lnTo>
                <a:lnTo>
                  <a:pt x="2790289" y="751840"/>
                </a:lnTo>
                <a:lnTo>
                  <a:pt x="2789654" y="731838"/>
                </a:lnTo>
                <a:lnTo>
                  <a:pt x="2788386" y="717233"/>
                </a:lnTo>
                <a:lnTo>
                  <a:pt x="2788068" y="711835"/>
                </a:lnTo>
                <a:lnTo>
                  <a:pt x="2787434" y="708343"/>
                </a:lnTo>
                <a:lnTo>
                  <a:pt x="2786483" y="707073"/>
                </a:lnTo>
                <a:lnTo>
                  <a:pt x="2785848" y="706438"/>
                </a:lnTo>
                <a:lnTo>
                  <a:pt x="2785531" y="707073"/>
                </a:lnTo>
                <a:lnTo>
                  <a:pt x="2780773" y="713740"/>
                </a:lnTo>
                <a:lnTo>
                  <a:pt x="2775381" y="720725"/>
                </a:lnTo>
                <a:lnTo>
                  <a:pt x="2774113" y="722630"/>
                </a:lnTo>
                <a:lnTo>
                  <a:pt x="2757936" y="960756"/>
                </a:lnTo>
                <a:lnTo>
                  <a:pt x="2753813" y="1010921"/>
                </a:lnTo>
                <a:lnTo>
                  <a:pt x="2750324" y="1049338"/>
                </a:lnTo>
                <a:lnTo>
                  <a:pt x="2746835" y="1083946"/>
                </a:lnTo>
                <a:lnTo>
                  <a:pt x="2746518" y="1087438"/>
                </a:lnTo>
                <a:lnTo>
                  <a:pt x="2744932" y="1092836"/>
                </a:lnTo>
                <a:lnTo>
                  <a:pt x="2742712" y="1097916"/>
                </a:lnTo>
                <a:lnTo>
                  <a:pt x="2740491" y="1103631"/>
                </a:lnTo>
                <a:lnTo>
                  <a:pt x="2737637" y="1109028"/>
                </a:lnTo>
                <a:lnTo>
                  <a:pt x="2732245" y="1119506"/>
                </a:lnTo>
                <a:lnTo>
                  <a:pt x="2725267" y="1129666"/>
                </a:lnTo>
                <a:lnTo>
                  <a:pt x="2699258" y="1479233"/>
                </a:lnTo>
                <a:lnTo>
                  <a:pt x="2716386" y="1483361"/>
                </a:lnTo>
                <a:lnTo>
                  <a:pt x="2732879" y="1487488"/>
                </a:lnTo>
                <a:lnTo>
                  <a:pt x="2870853" y="1410971"/>
                </a:lnTo>
                <a:lnTo>
                  <a:pt x="2876879" y="1421766"/>
                </a:lnTo>
                <a:lnTo>
                  <a:pt x="2749055" y="1492886"/>
                </a:lnTo>
                <a:lnTo>
                  <a:pt x="2761743" y="1497013"/>
                </a:lnTo>
                <a:lnTo>
                  <a:pt x="2773795" y="1501776"/>
                </a:lnTo>
                <a:lnTo>
                  <a:pt x="2785214" y="1507173"/>
                </a:lnTo>
                <a:lnTo>
                  <a:pt x="2795998" y="1512253"/>
                </a:lnTo>
                <a:lnTo>
                  <a:pt x="2805831" y="1517968"/>
                </a:lnTo>
                <a:lnTo>
                  <a:pt x="2815029" y="1524001"/>
                </a:lnTo>
                <a:lnTo>
                  <a:pt x="2823910" y="1530033"/>
                </a:lnTo>
                <a:lnTo>
                  <a:pt x="2831839" y="1536383"/>
                </a:lnTo>
                <a:lnTo>
                  <a:pt x="2838500" y="1543051"/>
                </a:lnTo>
                <a:lnTo>
                  <a:pt x="2844844" y="1550036"/>
                </a:lnTo>
                <a:lnTo>
                  <a:pt x="2850236" y="1557021"/>
                </a:lnTo>
                <a:lnTo>
                  <a:pt x="2854359" y="1564323"/>
                </a:lnTo>
                <a:lnTo>
                  <a:pt x="2856262" y="1568133"/>
                </a:lnTo>
                <a:lnTo>
                  <a:pt x="2857848" y="1571626"/>
                </a:lnTo>
                <a:lnTo>
                  <a:pt x="2859117" y="1575436"/>
                </a:lnTo>
                <a:lnTo>
                  <a:pt x="2860386" y="1579246"/>
                </a:lnTo>
                <a:lnTo>
                  <a:pt x="2861337" y="1583056"/>
                </a:lnTo>
                <a:lnTo>
                  <a:pt x="2861654" y="1586866"/>
                </a:lnTo>
                <a:lnTo>
                  <a:pt x="2861972" y="1590993"/>
                </a:lnTo>
                <a:lnTo>
                  <a:pt x="2862606" y="1594803"/>
                </a:lnTo>
                <a:lnTo>
                  <a:pt x="2861972" y="1598931"/>
                </a:lnTo>
                <a:lnTo>
                  <a:pt x="2861654" y="1603058"/>
                </a:lnTo>
                <a:lnTo>
                  <a:pt x="2861020" y="1607186"/>
                </a:lnTo>
                <a:lnTo>
                  <a:pt x="2860386" y="1611313"/>
                </a:lnTo>
                <a:lnTo>
                  <a:pt x="2858800" y="1615123"/>
                </a:lnTo>
                <a:lnTo>
                  <a:pt x="2857214" y="1619251"/>
                </a:lnTo>
                <a:lnTo>
                  <a:pt x="2855628" y="1622743"/>
                </a:lnTo>
                <a:lnTo>
                  <a:pt x="2853408" y="1626553"/>
                </a:lnTo>
                <a:lnTo>
                  <a:pt x="2851187" y="1630681"/>
                </a:lnTo>
                <a:lnTo>
                  <a:pt x="2848967" y="1634491"/>
                </a:lnTo>
                <a:lnTo>
                  <a:pt x="2842941" y="1641793"/>
                </a:lnTo>
                <a:lnTo>
                  <a:pt x="2836597" y="1648778"/>
                </a:lnTo>
                <a:lnTo>
                  <a:pt x="2828668" y="1655763"/>
                </a:lnTo>
                <a:lnTo>
                  <a:pt x="2820421" y="1662431"/>
                </a:lnTo>
                <a:lnTo>
                  <a:pt x="2810905" y="1668781"/>
                </a:lnTo>
                <a:lnTo>
                  <a:pt x="2800756" y="1674813"/>
                </a:lnTo>
                <a:lnTo>
                  <a:pt x="2789972" y="1680528"/>
                </a:lnTo>
                <a:lnTo>
                  <a:pt x="2778236" y="1685926"/>
                </a:lnTo>
                <a:lnTo>
                  <a:pt x="2765866" y="1691006"/>
                </a:lnTo>
                <a:lnTo>
                  <a:pt x="2752861" y="1695768"/>
                </a:lnTo>
                <a:lnTo>
                  <a:pt x="2739223" y="1700213"/>
                </a:lnTo>
                <a:lnTo>
                  <a:pt x="2869267" y="1786891"/>
                </a:lnTo>
                <a:lnTo>
                  <a:pt x="2862606" y="1797051"/>
                </a:lnTo>
                <a:lnTo>
                  <a:pt x="2723998" y="1704341"/>
                </a:lnTo>
                <a:lnTo>
                  <a:pt x="2707822" y="1708151"/>
                </a:lnTo>
                <a:lnTo>
                  <a:pt x="2690694" y="1711961"/>
                </a:lnTo>
                <a:lnTo>
                  <a:pt x="2673566" y="1715136"/>
                </a:lnTo>
                <a:lnTo>
                  <a:pt x="2655487" y="1717358"/>
                </a:lnTo>
                <a:lnTo>
                  <a:pt x="2637091" y="1719581"/>
                </a:lnTo>
                <a:lnTo>
                  <a:pt x="2618060" y="1720533"/>
                </a:lnTo>
                <a:lnTo>
                  <a:pt x="2598712" y="1721803"/>
                </a:lnTo>
                <a:lnTo>
                  <a:pt x="2579046" y="1721803"/>
                </a:lnTo>
                <a:lnTo>
                  <a:pt x="2563822" y="1721803"/>
                </a:lnTo>
                <a:lnTo>
                  <a:pt x="2549549" y="1721486"/>
                </a:lnTo>
                <a:lnTo>
                  <a:pt x="2534958" y="1720533"/>
                </a:lnTo>
                <a:lnTo>
                  <a:pt x="2521002" y="1719581"/>
                </a:lnTo>
                <a:lnTo>
                  <a:pt x="2507046" y="1717993"/>
                </a:lnTo>
                <a:lnTo>
                  <a:pt x="2493725" y="1716088"/>
                </a:lnTo>
                <a:lnTo>
                  <a:pt x="2480403" y="1714183"/>
                </a:lnTo>
                <a:lnTo>
                  <a:pt x="2467399" y="1711961"/>
                </a:lnTo>
                <a:lnTo>
                  <a:pt x="2455029" y="1709738"/>
                </a:lnTo>
                <a:lnTo>
                  <a:pt x="2442659" y="1706881"/>
                </a:lnTo>
                <a:lnTo>
                  <a:pt x="2430923" y="1703706"/>
                </a:lnTo>
                <a:lnTo>
                  <a:pt x="2419187" y="1700213"/>
                </a:lnTo>
                <a:lnTo>
                  <a:pt x="2408086" y="1697038"/>
                </a:lnTo>
                <a:lnTo>
                  <a:pt x="2397619" y="1693228"/>
                </a:lnTo>
                <a:lnTo>
                  <a:pt x="2387469" y="1689418"/>
                </a:lnTo>
                <a:lnTo>
                  <a:pt x="2377637" y="1684973"/>
                </a:lnTo>
                <a:lnTo>
                  <a:pt x="2368121" y="1680846"/>
                </a:lnTo>
                <a:lnTo>
                  <a:pt x="2359240" y="1676401"/>
                </a:lnTo>
                <a:lnTo>
                  <a:pt x="2350994" y="1671321"/>
                </a:lnTo>
                <a:lnTo>
                  <a:pt x="2343064" y="1666558"/>
                </a:lnTo>
                <a:lnTo>
                  <a:pt x="2335769" y="1661161"/>
                </a:lnTo>
                <a:lnTo>
                  <a:pt x="2329108" y="1656081"/>
                </a:lnTo>
                <a:lnTo>
                  <a:pt x="2322764" y="1650366"/>
                </a:lnTo>
                <a:lnTo>
                  <a:pt x="2317055" y="1644651"/>
                </a:lnTo>
                <a:lnTo>
                  <a:pt x="2312298" y="1638936"/>
                </a:lnTo>
                <a:lnTo>
                  <a:pt x="2307857" y="1632903"/>
                </a:lnTo>
                <a:lnTo>
                  <a:pt x="2304051" y="1627188"/>
                </a:lnTo>
                <a:lnTo>
                  <a:pt x="2300879" y="1620521"/>
                </a:lnTo>
                <a:lnTo>
                  <a:pt x="2298659" y="1614171"/>
                </a:lnTo>
                <a:lnTo>
                  <a:pt x="2296756" y="1607821"/>
                </a:lnTo>
                <a:lnTo>
                  <a:pt x="2295804" y="1601471"/>
                </a:lnTo>
                <a:lnTo>
                  <a:pt x="2295170" y="1594803"/>
                </a:lnTo>
                <a:lnTo>
                  <a:pt x="2295170" y="1590676"/>
                </a:lnTo>
                <a:lnTo>
                  <a:pt x="2296121" y="1585913"/>
                </a:lnTo>
                <a:lnTo>
                  <a:pt x="2296756" y="1581468"/>
                </a:lnTo>
                <a:lnTo>
                  <a:pt x="2298024" y="1577341"/>
                </a:lnTo>
                <a:lnTo>
                  <a:pt x="2299293" y="1573213"/>
                </a:lnTo>
                <a:lnTo>
                  <a:pt x="2300879" y="1568768"/>
                </a:lnTo>
                <a:lnTo>
                  <a:pt x="2302782" y="1564641"/>
                </a:lnTo>
                <a:lnTo>
                  <a:pt x="2305320" y="1560831"/>
                </a:lnTo>
                <a:lnTo>
                  <a:pt x="2307857" y="1556703"/>
                </a:lnTo>
                <a:lnTo>
                  <a:pt x="2310712" y="1552576"/>
                </a:lnTo>
                <a:lnTo>
                  <a:pt x="2313566" y="1548766"/>
                </a:lnTo>
                <a:lnTo>
                  <a:pt x="2317372" y="1544956"/>
                </a:lnTo>
                <a:lnTo>
                  <a:pt x="2320861" y="1541146"/>
                </a:lnTo>
                <a:lnTo>
                  <a:pt x="2324985" y="1537653"/>
                </a:lnTo>
                <a:lnTo>
                  <a:pt x="2333549" y="1530351"/>
                </a:lnTo>
                <a:lnTo>
                  <a:pt x="2343064" y="1523366"/>
                </a:lnTo>
                <a:lnTo>
                  <a:pt x="2353848" y="1517016"/>
                </a:lnTo>
                <a:lnTo>
                  <a:pt x="2365267" y="1510348"/>
                </a:lnTo>
                <a:lnTo>
                  <a:pt x="2377637" y="1504316"/>
                </a:lnTo>
                <a:lnTo>
                  <a:pt x="2390641" y="1499236"/>
                </a:lnTo>
                <a:lnTo>
                  <a:pt x="2404597" y="1493838"/>
                </a:lnTo>
                <a:lnTo>
                  <a:pt x="2419187" y="1489393"/>
                </a:lnTo>
                <a:lnTo>
                  <a:pt x="2434729" y="1484948"/>
                </a:lnTo>
                <a:lnTo>
                  <a:pt x="2421090" y="1301751"/>
                </a:lnTo>
                <a:lnTo>
                  <a:pt x="2390958" y="1273493"/>
                </a:lnTo>
                <a:lnTo>
                  <a:pt x="2399205" y="1264603"/>
                </a:lnTo>
                <a:lnTo>
                  <a:pt x="2419505" y="1283653"/>
                </a:lnTo>
                <a:lnTo>
                  <a:pt x="2407769" y="1124268"/>
                </a:lnTo>
                <a:lnTo>
                  <a:pt x="2401742" y="1115378"/>
                </a:lnTo>
                <a:lnTo>
                  <a:pt x="2396350" y="1106171"/>
                </a:lnTo>
                <a:lnTo>
                  <a:pt x="2391910" y="1097281"/>
                </a:lnTo>
                <a:lnTo>
                  <a:pt x="2390007" y="1092201"/>
                </a:lnTo>
                <a:lnTo>
                  <a:pt x="2388104" y="1087756"/>
                </a:lnTo>
                <a:lnTo>
                  <a:pt x="2387787" y="1083946"/>
                </a:lnTo>
                <a:lnTo>
                  <a:pt x="2382712" y="1029971"/>
                </a:lnTo>
                <a:lnTo>
                  <a:pt x="2377320" y="970916"/>
                </a:lnTo>
                <a:lnTo>
                  <a:pt x="2371293" y="897573"/>
                </a:lnTo>
                <a:lnTo>
                  <a:pt x="2359240" y="716280"/>
                </a:lnTo>
                <a:lnTo>
                  <a:pt x="2354165" y="712153"/>
                </a:lnTo>
                <a:lnTo>
                  <a:pt x="2349090" y="707073"/>
                </a:lnTo>
                <a:lnTo>
                  <a:pt x="2348773" y="707073"/>
                </a:lnTo>
                <a:lnTo>
                  <a:pt x="2348773" y="707390"/>
                </a:lnTo>
                <a:lnTo>
                  <a:pt x="2347822" y="709295"/>
                </a:lnTo>
                <a:lnTo>
                  <a:pt x="2347505" y="713105"/>
                </a:lnTo>
                <a:lnTo>
                  <a:pt x="2347187" y="718503"/>
                </a:lnTo>
                <a:lnTo>
                  <a:pt x="2347187" y="733743"/>
                </a:lnTo>
                <a:lnTo>
                  <a:pt x="2347187" y="754063"/>
                </a:lnTo>
                <a:lnTo>
                  <a:pt x="2348773" y="806133"/>
                </a:lnTo>
                <a:lnTo>
                  <a:pt x="2350994" y="868363"/>
                </a:lnTo>
                <a:lnTo>
                  <a:pt x="2353848" y="932498"/>
                </a:lnTo>
                <a:lnTo>
                  <a:pt x="2357020" y="993141"/>
                </a:lnTo>
                <a:lnTo>
                  <a:pt x="2359875" y="1041718"/>
                </a:lnTo>
                <a:lnTo>
                  <a:pt x="2362095" y="1072198"/>
                </a:lnTo>
                <a:lnTo>
                  <a:pt x="2348139" y="1072516"/>
                </a:lnTo>
                <a:lnTo>
                  <a:pt x="2339258" y="1072198"/>
                </a:lnTo>
                <a:lnTo>
                  <a:pt x="2329108" y="1071246"/>
                </a:lnTo>
                <a:lnTo>
                  <a:pt x="2323716" y="1070611"/>
                </a:lnTo>
                <a:lnTo>
                  <a:pt x="2318641" y="1069658"/>
                </a:lnTo>
                <a:lnTo>
                  <a:pt x="2312932" y="1068706"/>
                </a:lnTo>
                <a:lnTo>
                  <a:pt x="2307223" y="1067118"/>
                </a:lnTo>
                <a:lnTo>
                  <a:pt x="2302148" y="1065213"/>
                </a:lnTo>
                <a:lnTo>
                  <a:pt x="2296438" y="1062991"/>
                </a:lnTo>
                <a:lnTo>
                  <a:pt x="2290729" y="1060451"/>
                </a:lnTo>
                <a:lnTo>
                  <a:pt x="2285654" y="1057276"/>
                </a:lnTo>
                <a:lnTo>
                  <a:pt x="2282800" y="1041718"/>
                </a:lnTo>
                <a:lnTo>
                  <a:pt x="2280262" y="1020446"/>
                </a:lnTo>
                <a:lnTo>
                  <a:pt x="2277408" y="995681"/>
                </a:lnTo>
                <a:lnTo>
                  <a:pt x="2274553" y="967423"/>
                </a:lnTo>
                <a:lnTo>
                  <a:pt x="2272018" y="936626"/>
                </a:lnTo>
                <a:lnTo>
                  <a:pt x="2269478" y="904241"/>
                </a:lnTo>
                <a:lnTo>
                  <a:pt x="2264403" y="836930"/>
                </a:lnTo>
                <a:lnTo>
                  <a:pt x="2260597" y="771525"/>
                </a:lnTo>
                <a:lnTo>
                  <a:pt x="2259328" y="741680"/>
                </a:lnTo>
                <a:lnTo>
                  <a:pt x="2258060" y="714058"/>
                </a:lnTo>
                <a:lnTo>
                  <a:pt x="2257425" y="689928"/>
                </a:lnTo>
                <a:lnTo>
                  <a:pt x="2257425" y="670560"/>
                </a:lnTo>
                <a:lnTo>
                  <a:pt x="2257425" y="655955"/>
                </a:lnTo>
                <a:lnTo>
                  <a:pt x="2257742" y="650875"/>
                </a:lnTo>
                <a:lnTo>
                  <a:pt x="2258377" y="647065"/>
                </a:lnTo>
                <a:lnTo>
                  <a:pt x="2259011" y="641033"/>
                </a:lnTo>
                <a:lnTo>
                  <a:pt x="2260280" y="635635"/>
                </a:lnTo>
                <a:lnTo>
                  <a:pt x="2262183" y="629920"/>
                </a:lnTo>
                <a:lnTo>
                  <a:pt x="2264403" y="624205"/>
                </a:lnTo>
                <a:lnTo>
                  <a:pt x="2267575" y="619125"/>
                </a:lnTo>
                <a:lnTo>
                  <a:pt x="2271381" y="614045"/>
                </a:lnTo>
                <a:lnTo>
                  <a:pt x="2275505" y="609283"/>
                </a:lnTo>
                <a:lnTo>
                  <a:pt x="2279945" y="604203"/>
                </a:lnTo>
                <a:lnTo>
                  <a:pt x="2284703" y="599758"/>
                </a:lnTo>
                <a:lnTo>
                  <a:pt x="2290412" y="595313"/>
                </a:lnTo>
                <a:lnTo>
                  <a:pt x="2296121" y="591185"/>
                </a:lnTo>
                <a:lnTo>
                  <a:pt x="2302465" y="587058"/>
                </a:lnTo>
                <a:lnTo>
                  <a:pt x="2309126" y="583248"/>
                </a:lnTo>
                <a:lnTo>
                  <a:pt x="2316104" y="579438"/>
                </a:lnTo>
                <a:lnTo>
                  <a:pt x="2323399" y="575628"/>
                </a:lnTo>
                <a:lnTo>
                  <a:pt x="2331011" y="572453"/>
                </a:lnTo>
                <a:lnTo>
                  <a:pt x="2338941" y="568960"/>
                </a:lnTo>
                <a:lnTo>
                  <a:pt x="2347187" y="566103"/>
                </a:lnTo>
                <a:lnTo>
                  <a:pt x="2363681" y="560070"/>
                </a:lnTo>
                <a:lnTo>
                  <a:pt x="2381443" y="554673"/>
                </a:lnTo>
                <a:lnTo>
                  <a:pt x="2399205" y="550228"/>
                </a:lnTo>
                <a:lnTo>
                  <a:pt x="2417284" y="546100"/>
                </a:lnTo>
                <a:lnTo>
                  <a:pt x="2435681" y="542290"/>
                </a:lnTo>
                <a:lnTo>
                  <a:pt x="2453760" y="539115"/>
                </a:lnTo>
                <a:lnTo>
                  <a:pt x="2471522" y="536575"/>
                </a:lnTo>
                <a:lnTo>
                  <a:pt x="2475646" y="536258"/>
                </a:lnTo>
                <a:lnTo>
                  <a:pt x="2479769" y="536258"/>
                </a:lnTo>
                <a:lnTo>
                  <a:pt x="2537813" y="750888"/>
                </a:lnTo>
                <a:lnTo>
                  <a:pt x="2539082" y="742315"/>
                </a:lnTo>
                <a:lnTo>
                  <a:pt x="2559064" y="595313"/>
                </a:lnTo>
                <a:lnTo>
                  <a:pt x="2553355" y="580708"/>
                </a:lnTo>
                <a:lnTo>
                  <a:pt x="2564773" y="561340"/>
                </a:lnTo>
                <a:lnTo>
                  <a:pt x="2590148" y="561340"/>
                </a:lnTo>
                <a:lnTo>
                  <a:pt x="2600615" y="580708"/>
                </a:lnTo>
                <a:lnTo>
                  <a:pt x="2595857" y="597853"/>
                </a:lnTo>
                <a:lnTo>
                  <a:pt x="2613619" y="753110"/>
                </a:lnTo>
                <a:lnTo>
                  <a:pt x="2661196" y="542925"/>
                </a:lnTo>
                <a:lnTo>
                  <a:pt x="2666271" y="540703"/>
                </a:lnTo>
                <a:lnTo>
                  <a:pt x="2670712" y="538480"/>
                </a:lnTo>
                <a:lnTo>
                  <a:pt x="2673249" y="536893"/>
                </a:lnTo>
                <a:lnTo>
                  <a:pt x="2673566" y="536575"/>
                </a:lnTo>
                <a:lnTo>
                  <a:pt x="2682130" y="535623"/>
                </a:lnTo>
                <a:lnTo>
                  <a:pt x="2691328" y="534988"/>
                </a:lnTo>
                <a:close/>
                <a:moveTo>
                  <a:pt x="1954213" y="512763"/>
                </a:moveTo>
                <a:lnTo>
                  <a:pt x="1953574" y="518429"/>
                </a:lnTo>
                <a:lnTo>
                  <a:pt x="1952294" y="524094"/>
                </a:lnTo>
                <a:lnTo>
                  <a:pt x="1951015" y="530705"/>
                </a:lnTo>
                <a:lnTo>
                  <a:pt x="1948775" y="537629"/>
                </a:lnTo>
                <a:lnTo>
                  <a:pt x="1947176" y="540462"/>
                </a:lnTo>
                <a:lnTo>
                  <a:pt x="1945577" y="542981"/>
                </a:lnTo>
                <a:lnTo>
                  <a:pt x="1943657" y="545813"/>
                </a:lnTo>
                <a:lnTo>
                  <a:pt x="1941418" y="547387"/>
                </a:lnTo>
                <a:lnTo>
                  <a:pt x="1939179" y="548961"/>
                </a:lnTo>
                <a:lnTo>
                  <a:pt x="1936620" y="549276"/>
                </a:lnTo>
                <a:lnTo>
                  <a:pt x="1933421" y="549276"/>
                </a:lnTo>
                <a:lnTo>
                  <a:pt x="1930863" y="548961"/>
                </a:lnTo>
                <a:lnTo>
                  <a:pt x="1928943" y="548332"/>
                </a:lnTo>
                <a:lnTo>
                  <a:pt x="1927024" y="547073"/>
                </a:lnTo>
                <a:lnTo>
                  <a:pt x="1925745" y="545184"/>
                </a:lnTo>
                <a:lnTo>
                  <a:pt x="1925105" y="543295"/>
                </a:lnTo>
                <a:lnTo>
                  <a:pt x="1924785" y="541092"/>
                </a:lnTo>
                <a:lnTo>
                  <a:pt x="1924785" y="538574"/>
                </a:lnTo>
                <a:lnTo>
                  <a:pt x="1924465" y="536056"/>
                </a:lnTo>
                <a:lnTo>
                  <a:pt x="1924145" y="534482"/>
                </a:lnTo>
                <a:lnTo>
                  <a:pt x="1923186" y="533223"/>
                </a:lnTo>
                <a:lnTo>
                  <a:pt x="1922546" y="532908"/>
                </a:lnTo>
                <a:lnTo>
                  <a:pt x="1921266" y="532908"/>
                </a:lnTo>
                <a:lnTo>
                  <a:pt x="1920627" y="533852"/>
                </a:lnTo>
                <a:lnTo>
                  <a:pt x="1920307" y="534797"/>
                </a:lnTo>
                <a:lnTo>
                  <a:pt x="1920307" y="536685"/>
                </a:lnTo>
                <a:lnTo>
                  <a:pt x="1919987" y="538889"/>
                </a:lnTo>
                <a:lnTo>
                  <a:pt x="1918707" y="541721"/>
                </a:lnTo>
                <a:lnTo>
                  <a:pt x="1917108" y="544240"/>
                </a:lnTo>
                <a:lnTo>
                  <a:pt x="1915189" y="546443"/>
                </a:lnTo>
                <a:lnTo>
                  <a:pt x="1913909" y="548017"/>
                </a:lnTo>
                <a:lnTo>
                  <a:pt x="1912950" y="548332"/>
                </a:lnTo>
                <a:lnTo>
                  <a:pt x="1912310" y="548332"/>
                </a:lnTo>
                <a:lnTo>
                  <a:pt x="1911990" y="548332"/>
                </a:lnTo>
                <a:lnTo>
                  <a:pt x="1911350" y="547387"/>
                </a:lnTo>
                <a:lnTo>
                  <a:pt x="1911350" y="546443"/>
                </a:lnTo>
                <a:lnTo>
                  <a:pt x="1911350" y="544554"/>
                </a:lnTo>
                <a:lnTo>
                  <a:pt x="1912630" y="536370"/>
                </a:lnTo>
                <a:lnTo>
                  <a:pt x="1913269" y="532278"/>
                </a:lnTo>
                <a:lnTo>
                  <a:pt x="1914229" y="528186"/>
                </a:lnTo>
                <a:lnTo>
                  <a:pt x="1915189" y="524409"/>
                </a:lnTo>
                <a:lnTo>
                  <a:pt x="1916788" y="521891"/>
                </a:lnTo>
                <a:lnTo>
                  <a:pt x="1917428" y="520632"/>
                </a:lnTo>
                <a:lnTo>
                  <a:pt x="1918387" y="520003"/>
                </a:lnTo>
                <a:lnTo>
                  <a:pt x="1919347" y="519058"/>
                </a:lnTo>
                <a:lnTo>
                  <a:pt x="1920627" y="518743"/>
                </a:lnTo>
                <a:lnTo>
                  <a:pt x="1954213" y="512763"/>
                </a:lnTo>
                <a:close/>
                <a:moveTo>
                  <a:pt x="1636712" y="512763"/>
                </a:moveTo>
                <a:lnTo>
                  <a:pt x="1670299" y="519003"/>
                </a:lnTo>
                <a:lnTo>
                  <a:pt x="1671578" y="519332"/>
                </a:lnTo>
                <a:lnTo>
                  <a:pt x="1672218" y="519660"/>
                </a:lnTo>
                <a:lnTo>
                  <a:pt x="1673498" y="520974"/>
                </a:lnTo>
                <a:lnTo>
                  <a:pt x="1674137" y="521959"/>
                </a:lnTo>
                <a:lnTo>
                  <a:pt x="1675737" y="524587"/>
                </a:lnTo>
                <a:lnTo>
                  <a:pt x="1676696" y="528528"/>
                </a:lnTo>
                <a:lnTo>
                  <a:pt x="1677656" y="532470"/>
                </a:lnTo>
                <a:lnTo>
                  <a:pt x="1678296" y="537068"/>
                </a:lnTo>
                <a:lnTo>
                  <a:pt x="1679575" y="545608"/>
                </a:lnTo>
                <a:lnTo>
                  <a:pt x="1679575" y="547578"/>
                </a:lnTo>
                <a:lnTo>
                  <a:pt x="1679575" y="548892"/>
                </a:lnTo>
                <a:lnTo>
                  <a:pt x="1679255" y="549549"/>
                </a:lnTo>
                <a:lnTo>
                  <a:pt x="1678616" y="549549"/>
                </a:lnTo>
                <a:lnTo>
                  <a:pt x="1677976" y="549549"/>
                </a:lnTo>
                <a:lnTo>
                  <a:pt x="1677336" y="549221"/>
                </a:lnTo>
                <a:lnTo>
                  <a:pt x="1675737" y="547578"/>
                </a:lnTo>
                <a:lnTo>
                  <a:pt x="1673818" y="545279"/>
                </a:lnTo>
                <a:lnTo>
                  <a:pt x="1672218" y="542323"/>
                </a:lnTo>
                <a:lnTo>
                  <a:pt x="1671259" y="539367"/>
                </a:lnTo>
                <a:lnTo>
                  <a:pt x="1670939" y="537725"/>
                </a:lnTo>
                <a:lnTo>
                  <a:pt x="1670939" y="535754"/>
                </a:lnTo>
                <a:lnTo>
                  <a:pt x="1670299" y="534440"/>
                </a:lnTo>
                <a:lnTo>
                  <a:pt x="1669659" y="533784"/>
                </a:lnTo>
                <a:lnTo>
                  <a:pt x="1668380" y="533784"/>
                </a:lnTo>
                <a:lnTo>
                  <a:pt x="1667740" y="534112"/>
                </a:lnTo>
                <a:lnTo>
                  <a:pt x="1667100" y="535097"/>
                </a:lnTo>
                <a:lnTo>
                  <a:pt x="1666780" y="536740"/>
                </a:lnTo>
                <a:lnTo>
                  <a:pt x="1666141" y="539367"/>
                </a:lnTo>
                <a:lnTo>
                  <a:pt x="1666141" y="542323"/>
                </a:lnTo>
                <a:lnTo>
                  <a:pt x="1665821" y="544622"/>
                </a:lnTo>
                <a:lnTo>
                  <a:pt x="1665181" y="546593"/>
                </a:lnTo>
                <a:lnTo>
                  <a:pt x="1663901" y="548564"/>
                </a:lnTo>
                <a:lnTo>
                  <a:pt x="1661982" y="549549"/>
                </a:lnTo>
                <a:lnTo>
                  <a:pt x="1660063" y="550534"/>
                </a:lnTo>
                <a:lnTo>
                  <a:pt x="1657504" y="550863"/>
                </a:lnTo>
                <a:lnTo>
                  <a:pt x="1654625" y="550863"/>
                </a:lnTo>
                <a:lnTo>
                  <a:pt x="1651746" y="549878"/>
                </a:lnTo>
                <a:lnTo>
                  <a:pt x="1649507" y="548892"/>
                </a:lnTo>
                <a:lnTo>
                  <a:pt x="1647268" y="546921"/>
                </a:lnTo>
                <a:lnTo>
                  <a:pt x="1645349" y="544294"/>
                </a:lnTo>
                <a:lnTo>
                  <a:pt x="1643749" y="541338"/>
                </a:lnTo>
                <a:lnTo>
                  <a:pt x="1642470" y="538053"/>
                </a:lnTo>
                <a:lnTo>
                  <a:pt x="1640231" y="531484"/>
                </a:lnTo>
                <a:lnTo>
                  <a:pt x="1638631" y="524259"/>
                </a:lnTo>
                <a:lnTo>
                  <a:pt x="1637352" y="518018"/>
                </a:lnTo>
                <a:lnTo>
                  <a:pt x="1636712" y="512763"/>
                </a:lnTo>
                <a:close/>
                <a:moveTo>
                  <a:pt x="358458" y="427038"/>
                </a:moveTo>
                <a:lnTo>
                  <a:pt x="365125" y="427038"/>
                </a:lnTo>
                <a:lnTo>
                  <a:pt x="371475" y="427356"/>
                </a:lnTo>
                <a:lnTo>
                  <a:pt x="377825" y="427992"/>
                </a:lnTo>
                <a:lnTo>
                  <a:pt x="384493" y="429263"/>
                </a:lnTo>
                <a:lnTo>
                  <a:pt x="390843" y="430853"/>
                </a:lnTo>
                <a:lnTo>
                  <a:pt x="397193" y="432125"/>
                </a:lnTo>
                <a:lnTo>
                  <a:pt x="403860" y="434033"/>
                </a:lnTo>
                <a:lnTo>
                  <a:pt x="410210" y="435940"/>
                </a:lnTo>
                <a:lnTo>
                  <a:pt x="422593" y="441027"/>
                </a:lnTo>
                <a:lnTo>
                  <a:pt x="434658" y="446114"/>
                </a:lnTo>
                <a:lnTo>
                  <a:pt x="445770" y="451837"/>
                </a:lnTo>
                <a:lnTo>
                  <a:pt x="456883" y="457878"/>
                </a:lnTo>
                <a:lnTo>
                  <a:pt x="466408" y="463919"/>
                </a:lnTo>
                <a:lnTo>
                  <a:pt x="475298" y="469960"/>
                </a:lnTo>
                <a:lnTo>
                  <a:pt x="482918" y="475365"/>
                </a:lnTo>
                <a:lnTo>
                  <a:pt x="489585" y="480770"/>
                </a:lnTo>
                <a:lnTo>
                  <a:pt x="494348" y="485539"/>
                </a:lnTo>
                <a:lnTo>
                  <a:pt x="497840" y="489355"/>
                </a:lnTo>
                <a:lnTo>
                  <a:pt x="498475" y="491262"/>
                </a:lnTo>
                <a:lnTo>
                  <a:pt x="499110" y="492534"/>
                </a:lnTo>
                <a:lnTo>
                  <a:pt x="499745" y="495396"/>
                </a:lnTo>
                <a:lnTo>
                  <a:pt x="499745" y="499211"/>
                </a:lnTo>
                <a:lnTo>
                  <a:pt x="499745" y="510021"/>
                </a:lnTo>
                <a:lnTo>
                  <a:pt x="499110" y="525282"/>
                </a:lnTo>
                <a:lnTo>
                  <a:pt x="498158" y="543405"/>
                </a:lnTo>
                <a:lnTo>
                  <a:pt x="494983" y="587281"/>
                </a:lnTo>
                <a:lnTo>
                  <a:pt x="490855" y="637198"/>
                </a:lnTo>
                <a:lnTo>
                  <a:pt x="486093" y="688705"/>
                </a:lnTo>
                <a:lnTo>
                  <a:pt x="481013" y="736397"/>
                </a:lnTo>
                <a:lnTo>
                  <a:pt x="476250" y="776457"/>
                </a:lnTo>
                <a:lnTo>
                  <a:pt x="474028" y="792037"/>
                </a:lnTo>
                <a:lnTo>
                  <a:pt x="472123" y="803800"/>
                </a:lnTo>
                <a:lnTo>
                  <a:pt x="464503" y="806344"/>
                </a:lnTo>
                <a:lnTo>
                  <a:pt x="457835" y="808888"/>
                </a:lnTo>
                <a:lnTo>
                  <a:pt x="451168" y="810477"/>
                </a:lnTo>
                <a:lnTo>
                  <a:pt x="444818" y="812067"/>
                </a:lnTo>
                <a:lnTo>
                  <a:pt x="439103" y="813021"/>
                </a:lnTo>
                <a:lnTo>
                  <a:pt x="433705" y="813339"/>
                </a:lnTo>
                <a:lnTo>
                  <a:pt x="429260" y="813021"/>
                </a:lnTo>
                <a:lnTo>
                  <a:pt x="425450" y="811749"/>
                </a:lnTo>
                <a:lnTo>
                  <a:pt x="425768" y="802847"/>
                </a:lnTo>
                <a:lnTo>
                  <a:pt x="426720" y="789811"/>
                </a:lnTo>
                <a:lnTo>
                  <a:pt x="428308" y="754519"/>
                </a:lnTo>
                <a:lnTo>
                  <a:pt x="429260" y="710961"/>
                </a:lnTo>
                <a:lnTo>
                  <a:pt x="429895" y="664541"/>
                </a:lnTo>
                <a:lnTo>
                  <a:pt x="429895" y="619711"/>
                </a:lnTo>
                <a:lnTo>
                  <a:pt x="429578" y="582512"/>
                </a:lnTo>
                <a:lnTo>
                  <a:pt x="429260" y="568205"/>
                </a:lnTo>
                <a:lnTo>
                  <a:pt x="428625" y="557712"/>
                </a:lnTo>
                <a:lnTo>
                  <a:pt x="428308" y="554215"/>
                </a:lnTo>
                <a:lnTo>
                  <a:pt x="427673" y="551672"/>
                </a:lnTo>
                <a:lnTo>
                  <a:pt x="427038" y="550400"/>
                </a:lnTo>
                <a:lnTo>
                  <a:pt x="426720" y="550400"/>
                </a:lnTo>
                <a:lnTo>
                  <a:pt x="426403" y="550400"/>
                </a:lnTo>
                <a:lnTo>
                  <a:pt x="422910" y="555487"/>
                </a:lnTo>
                <a:lnTo>
                  <a:pt x="419100" y="560256"/>
                </a:lnTo>
                <a:lnTo>
                  <a:pt x="418465" y="561846"/>
                </a:lnTo>
                <a:lnTo>
                  <a:pt x="406718" y="733217"/>
                </a:lnTo>
                <a:lnTo>
                  <a:pt x="401003" y="796806"/>
                </a:lnTo>
                <a:lnTo>
                  <a:pt x="398463" y="821605"/>
                </a:lnTo>
                <a:lnTo>
                  <a:pt x="398463" y="823831"/>
                </a:lnTo>
                <a:lnTo>
                  <a:pt x="395288" y="831779"/>
                </a:lnTo>
                <a:lnTo>
                  <a:pt x="392113" y="839728"/>
                </a:lnTo>
                <a:lnTo>
                  <a:pt x="387985" y="847041"/>
                </a:lnTo>
                <a:lnTo>
                  <a:pt x="382905" y="854353"/>
                </a:lnTo>
                <a:lnTo>
                  <a:pt x="365443" y="1090267"/>
                </a:lnTo>
                <a:lnTo>
                  <a:pt x="378778" y="1093447"/>
                </a:lnTo>
                <a:lnTo>
                  <a:pt x="391160" y="1096944"/>
                </a:lnTo>
                <a:lnTo>
                  <a:pt x="403860" y="1100441"/>
                </a:lnTo>
                <a:lnTo>
                  <a:pt x="414973" y="1104575"/>
                </a:lnTo>
                <a:lnTo>
                  <a:pt x="425450" y="1109344"/>
                </a:lnTo>
                <a:lnTo>
                  <a:pt x="435293" y="1114113"/>
                </a:lnTo>
                <a:lnTo>
                  <a:pt x="444818" y="1119518"/>
                </a:lnTo>
                <a:lnTo>
                  <a:pt x="453073" y="1124923"/>
                </a:lnTo>
                <a:lnTo>
                  <a:pt x="450215" y="1114749"/>
                </a:lnTo>
                <a:lnTo>
                  <a:pt x="538480" y="1093447"/>
                </a:lnTo>
                <a:lnTo>
                  <a:pt x="541338" y="1105211"/>
                </a:lnTo>
                <a:lnTo>
                  <a:pt x="454343" y="1126513"/>
                </a:lnTo>
                <a:lnTo>
                  <a:pt x="461645" y="1132236"/>
                </a:lnTo>
                <a:lnTo>
                  <a:pt x="467678" y="1137959"/>
                </a:lnTo>
                <a:lnTo>
                  <a:pt x="472758" y="1144000"/>
                </a:lnTo>
                <a:lnTo>
                  <a:pt x="476885" y="1150358"/>
                </a:lnTo>
                <a:lnTo>
                  <a:pt x="478790" y="1153538"/>
                </a:lnTo>
                <a:lnTo>
                  <a:pt x="480378" y="1156717"/>
                </a:lnTo>
                <a:lnTo>
                  <a:pt x="481965" y="1159897"/>
                </a:lnTo>
                <a:lnTo>
                  <a:pt x="482918" y="1163394"/>
                </a:lnTo>
                <a:lnTo>
                  <a:pt x="483870" y="1166891"/>
                </a:lnTo>
                <a:lnTo>
                  <a:pt x="484505" y="1170707"/>
                </a:lnTo>
                <a:lnTo>
                  <a:pt x="484823" y="1173886"/>
                </a:lnTo>
                <a:lnTo>
                  <a:pt x="484823" y="1177384"/>
                </a:lnTo>
                <a:lnTo>
                  <a:pt x="484823" y="1182789"/>
                </a:lnTo>
                <a:lnTo>
                  <a:pt x="484188" y="1187558"/>
                </a:lnTo>
                <a:lnTo>
                  <a:pt x="482600" y="1192327"/>
                </a:lnTo>
                <a:lnTo>
                  <a:pt x="480695" y="1197414"/>
                </a:lnTo>
                <a:lnTo>
                  <a:pt x="478790" y="1201865"/>
                </a:lnTo>
                <a:lnTo>
                  <a:pt x="475933" y="1206634"/>
                </a:lnTo>
                <a:lnTo>
                  <a:pt x="472758" y="1211404"/>
                </a:lnTo>
                <a:lnTo>
                  <a:pt x="469265" y="1215537"/>
                </a:lnTo>
                <a:lnTo>
                  <a:pt x="465138" y="1219988"/>
                </a:lnTo>
                <a:lnTo>
                  <a:pt x="460375" y="1224121"/>
                </a:lnTo>
                <a:lnTo>
                  <a:pt x="455613" y="1227937"/>
                </a:lnTo>
                <a:lnTo>
                  <a:pt x="450215" y="1232070"/>
                </a:lnTo>
                <a:lnTo>
                  <a:pt x="444818" y="1235249"/>
                </a:lnTo>
                <a:lnTo>
                  <a:pt x="438785" y="1239065"/>
                </a:lnTo>
                <a:lnTo>
                  <a:pt x="432435" y="1242562"/>
                </a:lnTo>
                <a:lnTo>
                  <a:pt x="425450" y="1245741"/>
                </a:lnTo>
                <a:lnTo>
                  <a:pt x="418465" y="1248921"/>
                </a:lnTo>
                <a:lnTo>
                  <a:pt x="410845" y="1251782"/>
                </a:lnTo>
                <a:lnTo>
                  <a:pt x="402908" y="1254644"/>
                </a:lnTo>
                <a:lnTo>
                  <a:pt x="394970" y="1257187"/>
                </a:lnTo>
                <a:lnTo>
                  <a:pt x="386398" y="1259731"/>
                </a:lnTo>
                <a:lnTo>
                  <a:pt x="377825" y="1261956"/>
                </a:lnTo>
                <a:lnTo>
                  <a:pt x="368618" y="1263864"/>
                </a:lnTo>
                <a:lnTo>
                  <a:pt x="359410" y="1265772"/>
                </a:lnTo>
                <a:lnTo>
                  <a:pt x="349885" y="1267679"/>
                </a:lnTo>
                <a:lnTo>
                  <a:pt x="340043" y="1269269"/>
                </a:lnTo>
                <a:lnTo>
                  <a:pt x="329883" y="1270223"/>
                </a:lnTo>
                <a:lnTo>
                  <a:pt x="319723" y="1271495"/>
                </a:lnTo>
                <a:lnTo>
                  <a:pt x="309245" y="1272131"/>
                </a:lnTo>
                <a:lnTo>
                  <a:pt x="298768" y="1272767"/>
                </a:lnTo>
                <a:lnTo>
                  <a:pt x="287973" y="1273085"/>
                </a:lnTo>
                <a:lnTo>
                  <a:pt x="276860" y="1273402"/>
                </a:lnTo>
                <a:lnTo>
                  <a:pt x="273685" y="1273085"/>
                </a:lnTo>
                <a:lnTo>
                  <a:pt x="313055" y="1331268"/>
                </a:lnTo>
                <a:lnTo>
                  <a:pt x="302895" y="1338263"/>
                </a:lnTo>
                <a:lnTo>
                  <a:pt x="259080" y="1273085"/>
                </a:lnTo>
                <a:lnTo>
                  <a:pt x="244157" y="1272131"/>
                </a:lnTo>
                <a:lnTo>
                  <a:pt x="230505" y="1271177"/>
                </a:lnTo>
                <a:lnTo>
                  <a:pt x="216852" y="1269587"/>
                </a:lnTo>
                <a:lnTo>
                  <a:pt x="203835" y="1267362"/>
                </a:lnTo>
                <a:lnTo>
                  <a:pt x="190817" y="1265136"/>
                </a:lnTo>
                <a:lnTo>
                  <a:pt x="178435" y="1262592"/>
                </a:lnTo>
                <a:lnTo>
                  <a:pt x="166687" y="1259413"/>
                </a:lnTo>
                <a:lnTo>
                  <a:pt x="155575" y="1255916"/>
                </a:lnTo>
                <a:lnTo>
                  <a:pt x="144780" y="1252736"/>
                </a:lnTo>
                <a:lnTo>
                  <a:pt x="134937" y="1248603"/>
                </a:lnTo>
                <a:lnTo>
                  <a:pt x="125095" y="1244470"/>
                </a:lnTo>
                <a:lnTo>
                  <a:pt x="116522" y="1239383"/>
                </a:lnTo>
                <a:lnTo>
                  <a:pt x="108267" y="1234931"/>
                </a:lnTo>
                <a:lnTo>
                  <a:pt x="100647" y="1229844"/>
                </a:lnTo>
                <a:lnTo>
                  <a:pt x="93980" y="1224439"/>
                </a:lnTo>
                <a:lnTo>
                  <a:pt x="87947" y="1218716"/>
                </a:lnTo>
                <a:lnTo>
                  <a:pt x="2857" y="1238747"/>
                </a:lnTo>
                <a:lnTo>
                  <a:pt x="0" y="1226983"/>
                </a:lnTo>
                <a:lnTo>
                  <a:pt x="79375" y="1208224"/>
                </a:lnTo>
                <a:lnTo>
                  <a:pt x="76835" y="1204727"/>
                </a:lnTo>
                <a:lnTo>
                  <a:pt x="74612" y="1201229"/>
                </a:lnTo>
                <a:lnTo>
                  <a:pt x="72707" y="1197414"/>
                </a:lnTo>
                <a:lnTo>
                  <a:pt x="71437" y="1193599"/>
                </a:lnTo>
                <a:lnTo>
                  <a:pt x="70167" y="1189465"/>
                </a:lnTo>
                <a:lnTo>
                  <a:pt x="69532" y="1185650"/>
                </a:lnTo>
                <a:lnTo>
                  <a:pt x="69215" y="1181517"/>
                </a:lnTo>
                <a:lnTo>
                  <a:pt x="68580" y="1177384"/>
                </a:lnTo>
                <a:lnTo>
                  <a:pt x="69215" y="1171661"/>
                </a:lnTo>
                <a:lnTo>
                  <a:pt x="70167" y="1166574"/>
                </a:lnTo>
                <a:lnTo>
                  <a:pt x="71755" y="1161169"/>
                </a:lnTo>
                <a:lnTo>
                  <a:pt x="73977" y="1155763"/>
                </a:lnTo>
                <a:lnTo>
                  <a:pt x="76517" y="1150676"/>
                </a:lnTo>
                <a:lnTo>
                  <a:pt x="80010" y="1145589"/>
                </a:lnTo>
                <a:lnTo>
                  <a:pt x="83820" y="1140820"/>
                </a:lnTo>
                <a:lnTo>
                  <a:pt x="88265" y="1136051"/>
                </a:lnTo>
                <a:lnTo>
                  <a:pt x="93027" y="1131282"/>
                </a:lnTo>
                <a:lnTo>
                  <a:pt x="98425" y="1126831"/>
                </a:lnTo>
                <a:lnTo>
                  <a:pt x="104457" y="1122697"/>
                </a:lnTo>
                <a:lnTo>
                  <a:pt x="110807" y="1118564"/>
                </a:lnTo>
                <a:lnTo>
                  <a:pt x="117475" y="1114431"/>
                </a:lnTo>
                <a:lnTo>
                  <a:pt x="124777" y="1111251"/>
                </a:lnTo>
                <a:lnTo>
                  <a:pt x="132715" y="1107436"/>
                </a:lnTo>
                <a:lnTo>
                  <a:pt x="140652" y="1103939"/>
                </a:lnTo>
                <a:lnTo>
                  <a:pt x="89852" y="1023817"/>
                </a:lnTo>
                <a:lnTo>
                  <a:pt x="100012" y="1017458"/>
                </a:lnTo>
                <a:lnTo>
                  <a:pt x="152400" y="1099805"/>
                </a:lnTo>
                <a:lnTo>
                  <a:pt x="162242" y="1096944"/>
                </a:lnTo>
                <a:lnTo>
                  <a:pt x="172720" y="1093765"/>
                </a:lnTo>
                <a:lnTo>
                  <a:pt x="154940" y="850538"/>
                </a:lnTo>
                <a:lnTo>
                  <a:pt x="150812" y="844179"/>
                </a:lnTo>
                <a:lnTo>
                  <a:pt x="146367" y="837820"/>
                </a:lnTo>
                <a:lnTo>
                  <a:pt x="143510" y="830826"/>
                </a:lnTo>
                <a:lnTo>
                  <a:pt x="140652" y="824149"/>
                </a:lnTo>
                <a:lnTo>
                  <a:pt x="140652" y="821605"/>
                </a:lnTo>
                <a:lnTo>
                  <a:pt x="136842" y="782816"/>
                </a:lnTo>
                <a:lnTo>
                  <a:pt x="133032" y="740212"/>
                </a:lnTo>
                <a:lnTo>
                  <a:pt x="128587" y="687433"/>
                </a:lnTo>
                <a:lnTo>
                  <a:pt x="119697" y="557077"/>
                </a:lnTo>
                <a:lnTo>
                  <a:pt x="116522" y="554215"/>
                </a:lnTo>
                <a:lnTo>
                  <a:pt x="112712" y="550400"/>
                </a:lnTo>
                <a:lnTo>
                  <a:pt x="112395" y="550400"/>
                </a:lnTo>
                <a:lnTo>
                  <a:pt x="112395" y="550718"/>
                </a:lnTo>
                <a:lnTo>
                  <a:pt x="112077" y="552307"/>
                </a:lnTo>
                <a:lnTo>
                  <a:pt x="111125" y="558666"/>
                </a:lnTo>
                <a:lnTo>
                  <a:pt x="111125" y="569794"/>
                </a:lnTo>
                <a:lnTo>
                  <a:pt x="111125" y="584420"/>
                </a:lnTo>
                <a:lnTo>
                  <a:pt x="112395" y="621937"/>
                </a:lnTo>
                <a:lnTo>
                  <a:pt x="113665" y="666449"/>
                </a:lnTo>
                <a:lnTo>
                  <a:pt x="116205" y="712869"/>
                </a:lnTo>
                <a:lnTo>
                  <a:pt x="118427" y="756109"/>
                </a:lnTo>
                <a:lnTo>
                  <a:pt x="120332" y="791401"/>
                </a:lnTo>
                <a:lnTo>
                  <a:pt x="122237" y="813021"/>
                </a:lnTo>
                <a:lnTo>
                  <a:pt x="112077" y="813339"/>
                </a:lnTo>
                <a:lnTo>
                  <a:pt x="105410" y="813339"/>
                </a:lnTo>
                <a:lnTo>
                  <a:pt x="98425" y="812385"/>
                </a:lnTo>
                <a:lnTo>
                  <a:pt x="90487" y="811431"/>
                </a:lnTo>
                <a:lnTo>
                  <a:pt x="82550" y="809523"/>
                </a:lnTo>
                <a:lnTo>
                  <a:pt x="78740" y="807934"/>
                </a:lnTo>
                <a:lnTo>
                  <a:pt x="74612" y="806344"/>
                </a:lnTo>
                <a:lnTo>
                  <a:pt x="70802" y="804754"/>
                </a:lnTo>
                <a:lnTo>
                  <a:pt x="66675" y="802211"/>
                </a:lnTo>
                <a:lnTo>
                  <a:pt x="65087" y="791083"/>
                </a:lnTo>
                <a:lnTo>
                  <a:pt x="63182" y="776139"/>
                </a:lnTo>
                <a:lnTo>
                  <a:pt x="61277" y="758335"/>
                </a:lnTo>
                <a:lnTo>
                  <a:pt x="59055" y="737986"/>
                </a:lnTo>
                <a:lnTo>
                  <a:pt x="55245" y="692520"/>
                </a:lnTo>
                <a:lnTo>
                  <a:pt x="51752" y="643875"/>
                </a:lnTo>
                <a:lnTo>
                  <a:pt x="49212" y="596819"/>
                </a:lnTo>
                <a:lnTo>
                  <a:pt x="47307" y="555487"/>
                </a:lnTo>
                <a:lnTo>
                  <a:pt x="46990" y="538318"/>
                </a:lnTo>
                <a:lnTo>
                  <a:pt x="46355" y="524011"/>
                </a:lnTo>
                <a:lnTo>
                  <a:pt x="46990" y="513836"/>
                </a:lnTo>
                <a:lnTo>
                  <a:pt x="47307" y="507477"/>
                </a:lnTo>
                <a:lnTo>
                  <a:pt x="47625" y="503026"/>
                </a:lnTo>
                <a:lnTo>
                  <a:pt x="48895" y="498893"/>
                </a:lnTo>
                <a:lnTo>
                  <a:pt x="49847" y="495078"/>
                </a:lnTo>
                <a:lnTo>
                  <a:pt x="51752" y="490944"/>
                </a:lnTo>
                <a:lnTo>
                  <a:pt x="53975" y="487129"/>
                </a:lnTo>
                <a:lnTo>
                  <a:pt x="56515" y="483314"/>
                </a:lnTo>
                <a:lnTo>
                  <a:pt x="59690" y="480134"/>
                </a:lnTo>
                <a:lnTo>
                  <a:pt x="62547" y="476637"/>
                </a:lnTo>
                <a:lnTo>
                  <a:pt x="66357" y="473140"/>
                </a:lnTo>
                <a:lnTo>
                  <a:pt x="70167" y="470278"/>
                </a:lnTo>
                <a:lnTo>
                  <a:pt x="74612" y="467099"/>
                </a:lnTo>
                <a:lnTo>
                  <a:pt x="79375" y="464237"/>
                </a:lnTo>
                <a:lnTo>
                  <a:pt x="88900" y="458514"/>
                </a:lnTo>
                <a:lnTo>
                  <a:pt x="99377" y="453745"/>
                </a:lnTo>
                <a:lnTo>
                  <a:pt x="111125" y="449294"/>
                </a:lnTo>
                <a:lnTo>
                  <a:pt x="123190" y="444525"/>
                </a:lnTo>
                <a:lnTo>
                  <a:pt x="135572" y="441027"/>
                </a:lnTo>
                <a:lnTo>
                  <a:pt x="148907" y="437530"/>
                </a:lnTo>
                <a:lnTo>
                  <a:pt x="161607" y="434351"/>
                </a:lnTo>
                <a:lnTo>
                  <a:pt x="174625" y="431807"/>
                </a:lnTo>
                <a:lnTo>
                  <a:pt x="187960" y="429581"/>
                </a:lnTo>
                <a:lnTo>
                  <a:pt x="200660" y="427674"/>
                </a:lnTo>
                <a:lnTo>
                  <a:pt x="203835" y="427674"/>
                </a:lnTo>
                <a:lnTo>
                  <a:pt x="206692" y="427674"/>
                </a:lnTo>
                <a:lnTo>
                  <a:pt x="248285" y="582194"/>
                </a:lnTo>
                <a:lnTo>
                  <a:pt x="249237" y="576153"/>
                </a:lnTo>
                <a:lnTo>
                  <a:pt x="263525" y="470278"/>
                </a:lnTo>
                <a:lnTo>
                  <a:pt x="259715" y="459786"/>
                </a:lnTo>
                <a:lnTo>
                  <a:pt x="267653" y="445797"/>
                </a:lnTo>
                <a:lnTo>
                  <a:pt x="285750" y="445797"/>
                </a:lnTo>
                <a:lnTo>
                  <a:pt x="293688" y="459786"/>
                </a:lnTo>
                <a:lnTo>
                  <a:pt x="289878" y="472186"/>
                </a:lnTo>
                <a:lnTo>
                  <a:pt x="302578" y="584102"/>
                </a:lnTo>
                <a:lnTo>
                  <a:pt x="336868" y="432443"/>
                </a:lnTo>
                <a:lnTo>
                  <a:pt x="343853" y="429263"/>
                </a:lnTo>
                <a:lnTo>
                  <a:pt x="345440" y="428310"/>
                </a:lnTo>
                <a:lnTo>
                  <a:pt x="345758" y="427674"/>
                </a:lnTo>
                <a:lnTo>
                  <a:pt x="352108" y="427356"/>
                </a:lnTo>
                <a:lnTo>
                  <a:pt x="358458" y="427038"/>
                </a:lnTo>
                <a:close/>
                <a:moveTo>
                  <a:pt x="1859239" y="201813"/>
                </a:moveTo>
                <a:lnTo>
                  <a:pt x="1864624" y="201813"/>
                </a:lnTo>
                <a:lnTo>
                  <a:pt x="1869375" y="201813"/>
                </a:lnTo>
                <a:lnTo>
                  <a:pt x="1874760" y="201930"/>
                </a:lnTo>
                <a:lnTo>
                  <a:pt x="1879828" y="202248"/>
                </a:lnTo>
                <a:lnTo>
                  <a:pt x="1884896" y="203517"/>
                </a:lnTo>
                <a:lnTo>
                  <a:pt x="1895349" y="205739"/>
                </a:lnTo>
                <a:lnTo>
                  <a:pt x="1905485" y="208595"/>
                </a:lnTo>
                <a:lnTo>
                  <a:pt x="1914988" y="212403"/>
                </a:lnTo>
                <a:lnTo>
                  <a:pt x="1924490" y="216529"/>
                </a:lnTo>
                <a:lnTo>
                  <a:pt x="1933676" y="221290"/>
                </a:lnTo>
                <a:lnTo>
                  <a:pt x="1942229" y="225733"/>
                </a:lnTo>
                <a:lnTo>
                  <a:pt x="1949514" y="230493"/>
                </a:lnTo>
                <a:lnTo>
                  <a:pt x="1956799" y="235571"/>
                </a:lnTo>
                <a:lnTo>
                  <a:pt x="1962818" y="240014"/>
                </a:lnTo>
                <a:lnTo>
                  <a:pt x="1967886" y="244140"/>
                </a:lnTo>
                <a:lnTo>
                  <a:pt x="1971687" y="247948"/>
                </a:lnTo>
                <a:lnTo>
                  <a:pt x="1974538" y="251122"/>
                </a:lnTo>
                <a:lnTo>
                  <a:pt x="1975488" y="253343"/>
                </a:lnTo>
                <a:lnTo>
                  <a:pt x="1976438" y="258739"/>
                </a:lnTo>
                <a:lnTo>
                  <a:pt x="1975805" y="267307"/>
                </a:lnTo>
                <a:lnTo>
                  <a:pt x="1975488" y="279367"/>
                </a:lnTo>
                <a:lnTo>
                  <a:pt x="1974854" y="293649"/>
                </a:lnTo>
                <a:lnTo>
                  <a:pt x="1972637" y="328241"/>
                </a:lnTo>
                <a:lnTo>
                  <a:pt x="1969153" y="368229"/>
                </a:lnTo>
                <a:lnTo>
                  <a:pt x="1965352" y="408852"/>
                </a:lnTo>
                <a:lnTo>
                  <a:pt x="1961234" y="446619"/>
                </a:lnTo>
                <a:lnTo>
                  <a:pt x="1957433" y="478355"/>
                </a:lnTo>
                <a:lnTo>
                  <a:pt x="1956166" y="490732"/>
                </a:lnTo>
                <a:lnTo>
                  <a:pt x="1954265" y="499619"/>
                </a:lnTo>
                <a:lnTo>
                  <a:pt x="1948564" y="501840"/>
                </a:lnTo>
                <a:lnTo>
                  <a:pt x="1942862" y="503744"/>
                </a:lnTo>
                <a:lnTo>
                  <a:pt x="1937794" y="505331"/>
                </a:lnTo>
                <a:lnTo>
                  <a:pt x="1932726" y="506283"/>
                </a:lnTo>
                <a:lnTo>
                  <a:pt x="1928291" y="507235"/>
                </a:lnTo>
                <a:lnTo>
                  <a:pt x="1924174" y="507235"/>
                </a:lnTo>
                <a:lnTo>
                  <a:pt x="1920373" y="506918"/>
                </a:lnTo>
                <a:lnTo>
                  <a:pt x="1917522" y="505966"/>
                </a:lnTo>
                <a:lnTo>
                  <a:pt x="1918472" y="488828"/>
                </a:lnTo>
                <a:lnTo>
                  <a:pt x="1919422" y="460900"/>
                </a:lnTo>
                <a:lnTo>
                  <a:pt x="1920373" y="426307"/>
                </a:lnTo>
                <a:lnTo>
                  <a:pt x="1920689" y="389493"/>
                </a:lnTo>
                <a:lnTo>
                  <a:pt x="1921006" y="354265"/>
                </a:lnTo>
                <a:lnTo>
                  <a:pt x="1920689" y="324750"/>
                </a:lnTo>
                <a:lnTo>
                  <a:pt x="1920373" y="313325"/>
                </a:lnTo>
                <a:lnTo>
                  <a:pt x="1919739" y="305074"/>
                </a:lnTo>
                <a:lnTo>
                  <a:pt x="1918789" y="299996"/>
                </a:lnTo>
                <a:lnTo>
                  <a:pt x="1918472" y="299361"/>
                </a:lnTo>
                <a:lnTo>
                  <a:pt x="1918472" y="299044"/>
                </a:lnTo>
                <a:lnTo>
                  <a:pt x="1918155" y="299361"/>
                </a:lnTo>
                <a:lnTo>
                  <a:pt x="1914988" y="303170"/>
                </a:lnTo>
                <a:lnTo>
                  <a:pt x="1912454" y="307295"/>
                </a:lnTo>
                <a:lnTo>
                  <a:pt x="1911820" y="308247"/>
                </a:lnTo>
                <a:lnTo>
                  <a:pt x="1902318" y="443762"/>
                </a:lnTo>
                <a:lnTo>
                  <a:pt x="1897883" y="493906"/>
                </a:lnTo>
                <a:lnTo>
                  <a:pt x="1895982" y="513900"/>
                </a:lnTo>
                <a:lnTo>
                  <a:pt x="1895982" y="515804"/>
                </a:lnTo>
                <a:lnTo>
                  <a:pt x="1893765" y="521834"/>
                </a:lnTo>
                <a:lnTo>
                  <a:pt x="1891231" y="528181"/>
                </a:lnTo>
                <a:lnTo>
                  <a:pt x="1887747" y="534211"/>
                </a:lnTo>
                <a:lnTo>
                  <a:pt x="1883946" y="539924"/>
                </a:lnTo>
                <a:lnTo>
                  <a:pt x="1869375" y="734151"/>
                </a:lnTo>
                <a:lnTo>
                  <a:pt x="1879828" y="736373"/>
                </a:lnTo>
                <a:lnTo>
                  <a:pt x="1890281" y="738912"/>
                </a:lnTo>
                <a:lnTo>
                  <a:pt x="1899784" y="742403"/>
                </a:lnTo>
                <a:lnTo>
                  <a:pt x="1909286" y="745576"/>
                </a:lnTo>
                <a:lnTo>
                  <a:pt x="1917839" y="749067"/>
                </a:lnTo>
                <a:lnTo>
                  <a:pt x="1925757" y="752876"/>
                </a:lnTo>
                <a:lnTo>
                  <a:pt x="1933043" y="757002"/>
                </a:lnTo>
                <a:lnTo>
                  <a:pt x="1940011" y="761762"/>
                </a:lnTo>
                <a:lnTo>
                  <a:pt x="1946030" y="766522"/>
                </a:lnTo>
                <a:lnTo>
                  <a:pt x="1951098" y="771283"/>
                </a:lnTo>
                <a:lnTo>
                  <a:pt x="1955532" y="776361"/>
                </a:lnTo>
                <a:lnTo>
                  <a:pt x="1959333" y="781439"/>
                </a:lnTo>
                <a:lnTo>
                  <a:pt x="1962501" y="787151"/>
                </a:lnTo>
                <a:lnTo>
                  <a:pt x="1964718" y="792864"/>
                </a:lnTo>
                <a:lnTo>
                  <a:pt x="1966302" y="798894"/>
                </a:lnTo>
                <a:lnTo>
                  <a:pt x="1966619" y="801750"/>
                </a:lnTo>
                <a:lnTo>
                  <a:pt x="1966619" y="804924"/>
                </a:lnTo>
                <a:lnTo>
                  <a:pt x="1966302" y="808732"/>
                </a:lnTo>
                <a:lnTo>
                  <a:pt x="1965669" y="812223"/>
                </a:lnTo>
                <a:lnTo>
                  <a:pt x="1965035" y="816031"/>
                </a:lnTo>
                <a:lnTo>
                  <a:pt x="1963451" y="819522"/>
                </a:lnTo>
                <a:lnTo>
                  <a:pt x="1962184" y="823331"/>
                </a:lnTo>
                <a:lnTo>
                  <a:pt x="1960284" y="826504"/>
                </a:lnTo>
                <a:lnTo>
                  <a:pt x="1958066" y="829995"/>
                </a:lnTo>
                <a:lnTo>
                  <a:pt x="1955532" y="833486"/>
                </a:lnTo>
                <a:lnTo>
                  <a:pt x="1952682" y="836660"/>
                </a:lnTo>
                <a:lnTo>
                  <a:pt x="1949514" y="839834"/>
                </a:lnTo>
                <a:lnTo>
                  <a:pt x="1946030" y="842690"/>
                </a:lnTo>
                <a:lnTo>
                  <a:pt x="1942545" y="845864"/>
                </a:lnTo>
                <a:lnTo>
                  <a:pt x="1938428" y="848720"/>
                </a:lnTo>
                <a:lnTo>
                  <a:pt x="1934310" y="851576"/>
                </a:lnTo>
                <a:lnTo>
                  <a:pt x="1924807" y="856654"/>
                </a:lnTo>
                <a:lnTo>
                  <a:pt x="1914354" y="861732"/>
                </a:lnTo>
                <a:lnTo>
                  <a:pt x="1903268" y="865858"/>
                </a:lnTo>
                <a:lnTo>
                  <a:pt x="1891231" y="869983"/>
                </a:lnTo>
                <a:lnTo>
                  <a:pt x="1878244" y="873157"/>
                </a:lnTo>
                <a:lnTo>
                  <a:pt x="1864624" y="876013"/>
                </a:lnTo>
                <a:lnTo>
                  <a:pt x="1850370" y="878235"/>
                </a:lnTo>
                <a:lnTo>
                  <a:pt x="1835165" y="880139"/>
                </a:lnTo>
                <a:lnTo>
                  <a:pt x="1819644" y="881091"/>
                </a:lnTo>
                <a:lnTo>
                  <a:pt x="1783851" y="947738"/>
                </a:lnTo>
                <a:lnTo>
                  <a:pt x="1773398" y="941708"/>
                </a:lnTo>
                <a:lnTo>
                  <a:pt x="1805390" y="881409"/>
                </a:lnTo>
                <a:lnTo>
                  <a:pt x="1800322" y="881726"/>
                </a:lnTo>
                <a:lnTo>
                  <a:pt x="1787335" y="881409"/>
                </a:lnTo>
                <a:lnTo>
                  <a:pt x="1774032" y="881091"/>
                </a:lnTo>
                <a:lnTo>
                  <a:pt x="1761678" y="880139"/>
                </a:lnTo>
                <a:lnTo>
                  <a:pt x="1749642" y="878552"/>
                </a:lnTo>
                <a:lnTo>
                  <a:pt x="1737605" y="876648"/>
                </a:lnTo>
                <a:lnTo>
                  <a:pt x="1726518" y="874427"/>
                </a:lnTo>
                <a:lnTo>
                  <a:pt x="1716066" y="871888"/>
                </a:lnTo>
                <a:lnTo>
                  <a:pt x="1705296" y="868714"/>
                </a:lnTo>
                <a:lnTo>
                  <a:pt x="1696110" y="865223"/>
                </a:lnTo>
                <a:lnTo>
                  <a:pt x="1686607" y="862049"/>
                </a:lnTo>
                <a:lnTo>
                  <a:pt x="1678372" y="857924"/>
                </a:lnTo>
                <a:lnTo>
                  <a:pt x="1670453" y="853798"/>
                </a:lnTo>
                <a:lnTo>
                  <a:pt x="1663484" y="849037"/>
                </a:lnTo>
                <a:lnTo>
                  <a:pt x="1657149" y="844594"/>
                </a:lnTo>
                <a:lnTo>
                  <a:pt x="1651448" y="839516"/>
                </a:lnTo>
                <a:lnTo>
                  <a:pt x="1646696" y="834439"/>
                </a:lnTo>
                <a:lnTo>
                  <a:pt x="1574476" y="851894"/>
                </a:lnTo>
                <a:lnTo>
                  <a:pt x="1571625" y="840151"/>
                </a:lnTo>
                <a:lnTo>
                  <a:pt x="1639411" y="823648"/>
                </a:lnTo>
                <a:lnTo>
                  <a:pt x="1637510" y="819205"/>
                </a:lnTo>
                <a:lnTo>
                  <a:pt x="1635927" y="814127"/>
                </a:lnTo>
                <a:lnTo>
                  <a:pt x="1634976" y="809684"/>
                </a:lnTo>
                <a:lnTo>
                  <a:pt x="1634660" y="804924"/>
                </a:lnTo>
                <a:lnTo>
                  <a:pt x="1634976" y="799211"/>
                </a:lnTo>
                <a:lnTo>
                  <a:pt x="1635927" y="793816"/>
                </a:lnTo>
                <a:lnTo>
                  <a:pt x="1637827" y="788738"/>
                </a:lnTo>
                <a:lnTo>
                  <a:pt x="1640678" y="783343"/>
                </a:lnTo>
                <a:lnTo>
                  <a:pt x="1643529" y="778582"/>
                </a:lnTo>
                <a:lnTo>
                  <a:pt x="1647646" y="773504"/>
                </a:lnTo>
                <a:lnTo>
                  <a:pt x="1652081" y="769061"/>
                </a:lnTo>
                <a:lnTo>
                  <a:pt x="1657466" y="764618"/>
                </a:lnTo>
                <a:lnTo>
                  <a:pt x="1663167" y="760493"/>
                </a:lnTo>
                <a:lnTo>
                  <a:pt x="1669503" y="756684"/>
                </a:lnTo>
                <a:lnTo>
                  <a:pt x="1676154" y="752876"/>
                </a:lnTo>
                <a:lnTo>
                  <a:pt x="1683757" y="749067"/>
                </a:lnTo>
                <a:lnTo>
                  <a:pt x="1691675" y="745894"/>
                </a:lnTo>
                <a:lnTo>
                  <a:pt x="1700228" y="742720"/>
                </a:lnTo>
                <a:lnTo>
                  <a:pt x="1708780" y="740181"/>
                </a:lnTo>
                <a:lnTo>
                  <a:pt x="1718283" y="737642"/>
                </a:lnTo>
                <a:lnTo>
                  <a:pt x="1703079" y="536750"/>
                </a:lnTo>
                <a:lnTo>
                  <a:pt x="1699911" y="531990"/>
                </a:lnTo>
                <a:lnTo>
                  <a:pt x="1696744" y="526595"/>
                </a:lnTo>
                <a:lnTo>
                  <a:pt x="1694209" y="521517"/>
                </a:lnTo>
                <a:lnTo>
                  <a:pt x="1691992" y="516122"/>
                </a:lnTo>
                <a:lnTo>
                  <a:pt x="1691992" y="513900"/>
                </a:lnTo>
                <a:lnTo>
                  <a:pt x="1688825" y="483116"/>
                </a:lnTo>
                <a:lnTo>
                  <a:pt x="1685974" y="449792"/>
                </a:lnTo>
                <a:lnTo>
                  <a:pt x="1682490" y="407583"/>
                </a:lnTo>
                <a:lnTo>
                  <a:pt x="1675521" y="304439"/>
                </a:lnTo>
                <a:lnTo>
                  <a:pt x="1672670" y="302218"/>
                </a:lnTo>
                <a:lnTo>
                  <a:pt x="1669819" y="299361"/>
                </a:lnTo>
                <a:lnTo>
                  <a:pt x="1669503" y="299361"/>
                </a:lnTo>
                <a:lnTo>
                  <a:pt x="1669186" y="300948"/>
                </a:lnTo>
                <a:lnTo>
                  <a:pt x="1668552" y="305709"/>
                </a:lnTo>
                <a:lnTo>
                  <a:pt x="1668552" y="314277"/>
                </a:lnTo>
                <a:lnTo>
                  <a:pt x="1668552" y="326020"/>
                </a:lnTo>
                <a:lnTo>
                  <a:pt x="1669503" y="355852"/>
                </a:lnTo>
                <a:lnTo>
                  <a:pt x="1671086" y="391080"/>
                </a:lnTo>
                <a:lnTo>
                  <a:pt x="1672353" y="427894"/>
                </a:lnTo>
                <a:lnTo>
                  <a:pt x="1674254" y="462169"/>
                </a:lnTo>
                <a:lnTo>
                  <a:pt x="1675838" y="489780"/>
                </a:lnTo>
                <a:lnTo>
                  <a:pt x="1677421" y="507235"/>
                </a:lnTo>
                <a:lnTo>
                  <a:pt x="1669503" y="507235"/>
                </a:lnTo>
                <a:lnTo>
                  <a:pt x="1664118" y="507235"/>
                </a:lnTo>
                <a:lnTo>
                  <a:pt x="1658416" y="506918"/>
                </a:lnTo>
                <a:lnTo>
                  <a:pt x="1652715" y="505648"/>
                </a:lnTo>
                <a:lnTo>
                  <a:pt x="1646063" y="504062"/>
                </a:lnTo>
                <a:lnTo>
                  <a:pt x="1639728" y="501840"/>
                </a:lnTo>
                <a:lnTo>
                  <a:pt x="1636877" y="500253"/>
                </a:lnTo>
                <a:lnTo>
                  <a:pt x="1633709" y="498984"/>
                </a:lnTo>
                <a:lnTo>
                  <a:pt x="1632442" y="489780"/>
                </a:lnTo>
                <a:lnTo>
                  <a:pt x="1630858" y="477720"/>
                </a:lnTo>
                <a:lnTo>
                  <a:pt x="1627374" y="447888"/>
                </a:lnTo>
                <a:lnTo>
                  <a:pt x="1624523" y="411708"/>
                </a:lnTo>
                <a:lnTo>
                  <a:pt x="1621673" y="373307"/>
                </a:lnTo>
                <a:lnTo>
                  <a:pt x="1619455" y="336176"/>
                </a:lnTo>
                <a:lnTo>
                  <a:pt x="1618188" y="303487"/>
                </a:lnTo>
                <a:lnTo>
                  <a:pt x="1617555" y="278733"/>
                </a:lnTo>
                <a:lnTo>
                  <a:pt x="1617555" y="270481"/>
                </a:lnTo>
                <a:lnTo>
                  <a:pt x="1618188" y="265086"/>
                </a:lnTo>
                <a:lnTo>
                  <a:pt x="1618505" y="261595"/>
                </a:lnTo>
                <a:lnTo>
                  <a:pt x="1619139" y="258421"/>
                </a:lnTo>
                <a:lnTo>
                  <a:pt x="1620406" y="255248"/>
                </a:lnTo>
                <a:lnTo>
                  <a:pt x="1621673" y="252391"/>
                </a:lnTo>
                <a:lnTo>
                  <a:pt x="1623573" y="249218"/>
                </a:lnTo>
                <a:lnTo>
                  <a:pt x="1625474" y="246361"/>
                </a:lnTo>
                <a:lnTo>
                  <a:pt x="1627691" y="243822"/>
                </a:lnTo>
                <a:lnTo>
                  <a:pt x="1630542" y="240649"/>
                </a:lnTo>
                <a:lnTo>
                  <a:pt x="1633392" y="238110"/>
                </a:lnTo>
                <a:lnTo>
                  <a:pt x="1636560" y="235888"/>
                </a:lnTo>
                <a:lnTo>
                  <a:pt x="1643212" y="230810"/>
                </a:lnTo>
                <a:lnTo>
                  <a:pt x="1651131" y="226685"/>
                </a:lnTo>
                <a:lnTo>
                  <a:pt x="1659683" y="222559"/>
                </a:lnTo>
                <a:lnTo>
                  <a:pt x="1668552" y="218751"/>
                </a:lnTo>
                <a:lnTo>
                  <a:pt x="1678055" y="215577"/>
                </a:lnTo>
                <a:lnTo>
                  <a:pt x="1688191" y="212403"/>
                </a:lnTo>
                <a:lnTo>
                  <a:pt x="1698327" y="209864"/>
                </a:lnTo>
                <a:lnTo>
                  <a:pt x="1708780" y="207643"/>
                </a:lnTo>
                <a:lnTo>
                  <a:pt x="1718916" y="205421"/>
                </a:lnTo>
                <a:lnTo>
                  <a:pt x="1729369" y="203834"/>
                </a:lnTo>
                <a:lnTo>
                  <a:pt x="1739505" y="202248"/>
                </a:lnTo>
                <a:lnTo>
                  <a:pt x="1741723" y="201930"/>
                </a:lnTo>
                <a:lnTo>
                  <a:pt x="1743940" y="201930"/>
                </a:lnTo>
                <a:lnTo>
                  <a:pt x="1777516" y="324433"/>
                </a:lnTo>
                <a:lnTo>
                  <a:pt x="1777833" y="319673"/>
                </a:lnTo>
                <a:lnTo>
                  <a:pt x="1789553" y="235888"/>
                </a:lnTo>
                <a:lnTo>
                  <a:pt x="1786068" y="227637"/>
                </a:lnTo>
                <a:lnTo>
                  <a:pt x="1792404" y="216529"/>
                </a:lnTo>
                <a:lnTo>
                  <a:pt x="1806658" y="216212"/>
                </a:lnTo>
                <a:lnTo>
                  <a:pt x="1812676" y="227637"/>
                </a:lnTo>
                <a:lnTo>
                  <a:pt x="1810142" y="237158"/>
                </a:lnTo>
                <a:lnTo>
                  <a:pt x="1820278" y="325703"/>
                </a:lnTo>
                <a:lnTo>
                  <a:pt x="1847202" y="206056"/>
                </a:lnTo>
                <a:lnTo>
                  <a:pt x="1852904" y="203517"/>
                </a:lnTo>
                <a:lnTo>
                  <a:pt x="1853854" y="202882"/>
                </a:lnTo>
                <a:lnTo>
                  <a:pt x="1854488" y="202248"/>
                </a:lnTo>
                <a:lnTo>
                  <a:pt x="1859239" y="201813"/>
                </a:lnTo>
                <a:close/>
                <a:moveTo>
                  <a:pt x="2576838" y="182563"/>
                </a:moveTo>
                <a:lnTo>
                  <a:pt x="2587021" y="182563"/>
                </a:lnTo>
                <a:lnTo>
                  <a:pt x="2597204" y="182880"/>
                </a:lnTo>
                <a:lnTo>
                  <a:pt x="2606432" y="183515"/>
                </a:lnTo>
                <a:lnTo>
                  <a:pt x="2615979" y="185103"/>
                </a:lnTo>
                <a:lnTo>
                  <a:pt x="2624570" y="186690"/>
                </a:lnTo>
                <a:lnTo>
                  <a:pt x="2633162" y="188913"/>
                </a:lnTo>
                <a:lnTo>
                  <a:pt x="2641118" y="191135"/>
                </a:lnTo>
                <a:lnTo>
                  <a:pt x="2649073" y="193993"/>
                </a:lnTo>
                <a:lnTo>
                  <a:pt x="2656392" y="196850"/>
                </a:lnTo>
                <a:lnTo>
                  <a:pt x="2663074" y="200025"/>
                </a:lnTo>
                <a:lnTo>
                  <a:pt x="2669439" y="203200"/>
                </a:lnTo>
                <a:lnTo>
                  <a:pt x="2675485" y="206375"/>
                </a:lnTo>
                <a:lnTo>
                  <a:pt x="2685986" y="213043"/>
                </a:lnTo>
                <a:lnTo>
                  <a:pt x="2694578" y="219393"/>
                </a:lnTo>
                <a:lnTo>
                  <a:pt x="2701578" y="224473"/>
                </a:lnTo>
                <a:lnTo>
                  <a:pt x="2706670" y="228918"/>
                </a:lnTo>
                <a:lnTo>
                  <a:pt x="2710488" y="233045"/>
                </a:lnTo>
                <a:lnTo>
                  <a:pt x="2709216" y="236220"/>
                </a:lnTo>
                <a:lnTo>
                  <a:pt x="2707625" y="239078"/>
                </a:lnTo>
                <a:lnTo>
                  <a:pt x="2705079" y="243840"/>
                </a:lnTo>
                <a:lnTo>
                  <a:pt x="2701897" y="248603"/>
                </a:lnTo>
                <a:lnTo>
                  <a:pt x="2697760" y="253365"/>
                </a:lnTo>
                <a:lnTo>
                  <a:pt x="2693305" y="258763"/>
                </a:lnTo>
                <a:lnTo>
                  <a:pt x="2687577" y="264160"/>
                </a:lnTo>
                <a:lnTo>
                  <a:pt x="2684077" y="266383"/>
                </a:lnTo>
                <a:lnTo>
                  <a:pt x="2681213" y="268605"/>
                </a:lnTo>
                <a:lnTo>
                  <a:pt x="2677394" y="270828"/>
                </a:lnTo>
                <a:lnTo>
                  <a:pt x="2673575" y="272733"/>
                </a:lnTo>
                <a:lnTo>
                  <a:pt x="2669757" y="274638"/>
                </a:lnTo>
                <a:lnTo>
                  <a:pt x="2665302" y="275591"/>
                </a:lnTo>
                <a:lnTo>
                  <a:pt x="2661165" y="276861"/>
                </a:lnTo>
                <a:lnTo>
                  <a:pt x="2656392" y="277496"/>
                </a:lnTo>
                <a:lnTo>
                  <a:pt x="2651300" y="277813"/>
                </a:lnTo>
                <a:lnTo>
                  <a:pt x="2646527" y="277813"/>
                </a:lnTo>
                <a:lnTo>
                  <a:pt x="2640799" y="277496"/>
                </a:lnTo>
                <a:lnTo>
                  <a:pt x="2635390" y="276543"/>
                </a:lnTo>
                <a:lnTo>
                  <a:pt x="2629344" y="274956"/>
                </a:lnTo>
                <a:lnTo>
                  <a:pt x="2623298" y="273050"/>
                </a:lnTo>
                <a:lnTo>
                  <a:pt x="2616933" y="270510"/>
                </a:lnTo>
                <a:lnTo>
                  <a:pt x="2610569" y="267335"/>
                </a:lnTo>
                <a:lnTo>
                  <a:pt x="2603250" y="263525"/>
                </a:lnTo>
                <a:lnTo>
                  <a:pt x="2595295" y="260668"/>
                </a:lnTo>
                <a:lnTo>
                  <a:pt x="2626480" y="275591"/>
                </a:lnTo>
                <a:lnTo>
                  <a:pt x="2641436" y="282576"/>
                </a:lnTo>
                <a:lnTo>
                  <a:pt x="2648437" y="285116"/>
                </a:lnTo>
                <a:lnTo>
                  <a:pt x="2655437" y="287656"/>
                </a:lnTo>
                <a:lnTo>
                  <a:pt x="2661802" y="289878"/>
                </a:lnTo>
                <a:lnTo>
                  <a:pt x="2668166" y="291466"/>
                </a:lnTo>
                <a:lnTo>
                  <a:pt x="2674212" y="292101"/>
                </a:lnTo>
                <a:lnTo>
                  <a:pt x="2679940" y="292736"/>
                </a:lnTo>
                <a:lnTo>
                  <a:pt x="2685349" y="292736"/>
                </a:lnTo>
                <a:lnTo>
                  <a:pt x="2690123" y="291466"/>
                </a:lnTo>
                <a:lnTo>
                  <a:pt x="2692350" y="290196"/>
                </a:lnTo>
                <a:lnTo>
                  <a:pt x="2694578" y="289561"/>
                </a:lnTo>
                <a:lnTo>
                  <a:pt x="2696805" y="287973"/>
                </a:lnTo>
                <a:lnTo>
                  <a:pt x="2698714" y="286703"/>
                </a:lnTo>
                <a:lnTo>
                  <a:pt x="2699987" y="297498"/>
                </a:lnTo>
                <a:lnTo>
                  <a:pt x="2700624" y="307341"/>
                </a:lnTo>
                <a:lnTo>
                  <a:pt x="2700306" y="316548"/>
                </a:lnTo>
                <a:lnTo>
                  <a:pt x="2699987" y="325756"/>
                </a:lnTo>
                <a:lnTo>
                  <a:pt x="2701578" y="323851"/>
                </a:lnTo>
                <a:lnTo>
                  <a:pt x="2702533" y="323533"/>
                </a:lnTo>
                <a:lnTo>
                  <a:pt x="2703488" y="322898"/>
                </a:lnTo>
                <a:lnTo>
                  <a:pt x="2704442" y="323533"/>
                </a:lnTo>
                <a:lnTo>
                  <a:pt x="2705715" y="324168"/>
                </a:lnTo>
                <a:lnTo>
                  <a:pt x="2706670" y="325438"/>
                </a:lnTo>
                <a:lnTo>
                  <a:pt x="2707625" y="326708"/>
                </a:lnTo>
                <a:lnTo>
                  <a:pt x="2709216" y="330836"/>
                </a:lnTo>
                <a:lnTo>
                  <a:pt x="2711125" y="336551"/>
                </a:lnTo>
                <a:lnTo>
                  <a:pt x="2712398" y="343218"/>
                </a:lnTo>
                <a:lnTo>
                  <a:pt x="2713671" y="351156"/>
                </a:lnTo>
                <a:lnTo>
                  <a:pt x="2714307" y="359411"/>
                </a:lnTo>
                <a:lnTo>
                  <a:pt x="2714625" y="368936"/>
                </a:lnTo>
                <a:lnTo>
                  <a:pt x="2714307" y="377826"/>
                </a:lnTo>
                <a:lnTo>
                  <a:pt x="2713671" y="386716"/>
                </a:lnTo>
                <a:lnTo>
                  <a:pt x="2712398" y="394653"/>
                </a:lnTo>
                <a:lnTo>
                  <a:pt x="2711125" y="401321"/>
                </a:lnTo>
                <a:lnTo>
                  <a:pt x="2709216" y="407036"/>
                </a:lnTo>
                <a:lnTo>
                  <a:pt x="2707625" y="411163"/>
                </a:lnTo>
                <a:lnTo>
                  <a:pt x="2706670" y="412433"/>
                </a:lnTo>
                <a:lnTo>
                  <a:pt x="2705715" y="413703"/>
                </a:lnTo>
                <a:lnTo>
                  <a:pt x="2704442" y="414338"/>
                </a:lnTo>
                <a:lnTo>
                  <a:pt x="2703488" y="414338"/>
                </a:lnTo>
                <a:lnTo>
                  <a:pt x="2702215" y="414338"/>
                </a:lnTo>
                <a:lnTo>
                  <a:pt x="2700942" y="413703"/>
                </a:lnTo>
                <a:lnTo>
                  <a:pt x="2699987" y="412116"/>
                </a:lnTo>
                <a:lnTo>
                  <a:pt x="2698714" y="410528"/>
                </a:lnTo>
                <a:lnTo>
                  <a:pt x="2696805" y="406083"/>
                </a:lnTo>
                <a:lnTo>
                  <a:pt x="2694896" y="400051"/>
                </a:lnTo>
                <a:lnTo>
                  <a:pt x="2693941" y="407988"/>
                </a:lnTo>
                <a:lnTo>
                  <a:pt x="2692668" y="415926"/>
                </a:lnTo>
                <a:lnTo>
                  <a:pt x="2691396" y="423546"/>
                </a:lnTo>
                <a:lnTo>
                  <a:pt x="2689168" y="430531"/>
                </a:lnTo>
                <a:lnTo>
                  <a:pt x="2687259" y="437833"/>
                </a:lnTo>
                <a:lnTo>
                  <a:pt x="2684395" y="444818"/>
                </a:lnTo>
                <a:lnTo>
                  <a:pt x="2681849" y="451803"/>
                </a:lnTo>
                <a:lnTo>
                  <a:pt x="2678985" y="458153"/>
                </a:lnTo>
                <a:lnTo>
                  <a:pt x="2675803" y="464503"/>
                </a:lnTo>
                <a:lnTo>
                  <a:pt x="2672303" y="470536"/>
                </a:lnTo>
                <a:lnTo>
                  <a:pt x="2669120" y="476568"/>
                </a:lnTo>
                <a:lnTo>
                  <a:pt x="2665302" y="481966"/>
                </a:lnTo>
                <a:lnTo>
                  <a:pt x="2661483" y="487363"/>
                </a:lnTo>
                <a:lnTo>
                  <a:pt x="2657347" y="492761"/>
                </a:lnTo>
                <a:lnTo>
                  <a:pt x="2653210" y="497523"/>
                </a:lnTo>
                <a:lnTo>
                  <a:pt x="2649073" y="501968"/>
                </a:lnTo>
                <a:lnTo>
                  <a:pt x="2644618" y="506413"/>
                </a:lnTo>
                <a:lnTo>
                  <a:pt x="2640163" y="510541"/>
                </a:lnTo>
                <a:lnTo>
                  <a:pt x="2635390" y="514351"/>
                </a:lnTo>
                <a:lnTo>
                  <a:pt x="2630935" y="518161"/>
                </a:lnTo>
                <a:lnTo>
                  <a:pt x="2626480" y="521653"/>
                </a:lnTo>
                <a:lnTo>
                  <a:pt x="2621706" y="524511"/>
                </a:lnTo>
                <a:lnTo>
                  <a:pt x="2616933" y="527368"/>
                </a:lnTo>
                <a:lnTo>
                  <a:pt x="2612160" y="529908"/>
                </a:lnTo>
                <a:lnTo>
                  <a:pt x="2607387" y="532131"/>
                </a:lnTo>
                <a:lnTo>
                  <a:pt x="2602614" y="534036"/>
                </a:lnTo>
                <a:lnTo>
                  <a:pt x="2597840" y="535941"/>
                </a:lnTo>
                <a:lnTo>
                  <a:pt x="2593385" y="536893"/>
                </a:lnTo>
                <a:lnTo>
                  <a:pt x="2588294" y="538163"/>
                </a:lnTo>
                <a:lnTo>
                  <a:pt x="2583839" y="538798"/>
                </a:lnTo>
                <a:lnTo>
                  <a:pt x="2579384" y="539116"/>
                </a:lnTo>
                <a:lnTo>
                  <a:pt x="2575247" y="539751"/>
                </a:lnTo>
                <a:lnTo>
                  <a:pt x="2571428" y="539116"/>
                </a:lnTo>
                <a:lnTo>
                  <a:pt x="2567610" y="538798"/>
                </a:lnTo>
                <a:lnTo>
                  <a:pt x="2563791" y="538163"/>
                </a:lnTo>
                <a:lnTo>
                  <a:pt x="2559654" y="536893"/>
                </a:lnTo>
                <a:lnTo>
                  <a:pt x="2555518" y="535623"/>
                </a:lnTo>
                <a:lnTo>
                  <a:pt x="2551381" y="533718"/>
                </a:lnTo>
                <a:lnTo>
                  <a:pt x="2542789" y="529591"/>
                </a:lnTo>
                <a:lnTo>
                  <a:pt x="2533879" y="523876"/>
                </a:lnTo>
                <a:lnTo>
                  <a:pt x="2524651" y="517526"/>
                </a:lnTo>
                <a:lnTo>
                  <a:pt x="2515423" y="509906"/>
                </a:lnTo>
                <a:lnTo>
                  <a:pt x="2506194" y="501333"/>
                </a:lnTo>
                <a:lnTo>
                  <a:pt x="2497603" y="491808"/>
                </a:lnTo>
                <a:lnTo>
                  <a:pt x="2489011" y="481648"/>
                </a:lnTo>
                <a:lnTo>
                  <a:pt x="2481055" y="470536"/>
                </a:lnTo>
                <a:lnTo>
                  <a:pt x="2473418" y="458788"/>
                </a:lnTo>
                <a:lnTo>
                  <a:pt x="2469600" y="452756"/>
                </a:lnTo>
                <a:lnTo>
                  <a:pt x="2466417" y="446406"/>
                </a:lnTo>
                <a:lnTo>
                  <a:pt x="2463235" y="440056"/>
                </a:lnTo>
                <a:lnTo>
                  <a:pt x="2460371" y="433071"/>
                </a:lnTo>
                <a:lnTo>
                  <a:pt x="2457507" y="426403"/>
                </a:lnTo>
                <a:lnTo>
                  <a:pt x="2454962" y="419418"/>
                </a:lnTo>
                <a:lnTo>
                  <a:pt x="2452734" y="412433"/>
                </a:lnTo>
                <a:lnTo>
                  <a:pt x="2450825" y="405448"/>
                </a:lnTo>
                <a:lnTo>
                  <a:pt x="2448916" y="409893"/>
                </a:lnTo>
                <a:lnTo>
                  <a:pt x="2447325" y="413703"/>
                </a:lnTo>
                <a:lnTo>
                  <a:pt x="2446370" y="414656"/>
                </a:lnTo>
                <a:lnTo>
                  <a:pt x="2445733" y="415926"/>
                </a:lnTo>
                <a:lnTo>
                  <a:pt x="2444461" y="416561"/>
                </a:lnTo>
                <a:lnTo>
                  <a:pt x="2443188" y="416561"/>
                </a:lnTo>
                <a:lnTo>
                  <a:pt x="2442233" y="416243"/>
                </a:lnTo>
                <a:lnTo>
                  <a:pt x="2440960" y="415926"/>
                </a:lnTo>
                <a:lnTo>
                  <a:pt x="2440006" y="414656"/>
                </a:lnTo>
                <a:lnTo>
                  <a:pt x="2439051" y="413386"/>
                </a:lnTo>
                <a:lnTo>
                  <a:pt x="2437142" y="408941"/>
                </a:lnTo>
                <a:lnTo>
                  <a:pt x="2435551" y="403543"/>
                </a:lnTo>
                <a:lnTo>
                  <a:pt x="2434278" y="396876"/>
                </a:lnTo>
                <a:lnTo>
                  <a:pt x="2433005" y="388938"/>
                </a:lnTo>
                <a:lnTo>
                  <a:pt x="2432368" y="380048"/>
                </a:lnTo>
                <a:lnTo>
                  <a:pt x="2432050" y="371158"/>
                </a:lnTo>
                <a:lnTo>
                  <a:pt x="2432368" y="361633"/>
                </a:lnTo>
                <a:lnTo>
                  <a:pt x="2433005" y="353061"/>
                </a:lnTo>
                <a:lnTo>
                  <a:pt x="2434278" y="345758"/>
                </a:lnTo>
                <a:lnTo>
                  <a:pt x="2435551" y="338773"/>
                </a:lnTo>
                <a:lnTo>
                  <a:pt x="2437142" y="333058"/>
                </a:lnTo>
                <a:lnTo>
                  <a:pt x="2439051" y="328931"/>
                </a:lnTo>
                <a:lnTo>
                  <a:pt x="2440006" y="327661"/>
                </a:lnTo>
                <a:lnTo>
                  <a:pt x="2440960" y="326391"/>
                </a:lnTo>
                <a:lnTo>
                  <a:pt x="2442233" y="325756"/>
                </a:lnTo>
                <a:lnTo>
                  <a:pt x="2443188" y="325438"/>
                </a:lnTo>
                <a:lnTo>
                  <a:pt x="2444142" y="325756"/>
                </a:lnTo>
                <a:lnTo>
                  <a:pt x="2444779" y="326073"/>
                </a:lnTo>
                <a:lnTo>
                  <a:pt x="2445097" y="314008"/>
                </a:lnTo>
                <a:lnTo>
                  <a:pt x="2446052" y="308293"/>
                </a:lnTo>
                <a:lnTo>
                  <a:pt x="2447006" y="303531"/>
                </a:lnTo>
                <a:lnTo>
                  <a:pt x="2446370" y="297181"/>
                </a:lnTo>
                <a:lnTo>
                  <a:pt x="2446052" y="291148"/>
                </a:lnTo>
                <a:lnTo>
                  <a:pt x="2446052" y="285433"/>
                </a:lnTo>
                <a:lnTo>
                  <a:pt x="2446370" y="280036"/>
                </a:lnTo>
                <a:lnTo>
                  <a:pt x="2446688" y="274956"/>
                </a:lnTo>
                <a:lnTo>
                  <a:pt x="2447325" y="270510"/>
                </a:lnTo>
                <a:lnTo>
                  <a:pt x="2448597" y="265748"/>
                </a:lnTo>
                <a:lnTo>
                  <a:pt x="2449870" y="261620"/>
                </a:lnTo>
                <a:lnTo>
                  <a:pt x="2451143" y="258128"/>
                </a:lnTo>
                <a:lnTo>
                  <a:pt x="2452734" y="254635"/>
                </a:lnTo>
                <a:lnTo>
                  <a:pt x="2454644" y="251143"/>
                </a:lnTo>
                <a:lnTo>
                  <a:pt x="2456871" y="248285"/>
                </a:lnTo>
                <a:lnTo>
                  <a:pt x="2459099" y="245745"/>
                </a:lnTo>
                <a:lnTo>
                  <a:pt x="2461326" y="242888"/>
                </a:lnTo>
                <a:lnTo>
                  <a:pt x="2464190" y="240665"/>
                </a:lnTo>
                <a:lnTo>
                  <a:pt x="2466736" y="238760"/>
                </a:lnTo>
                <a:lnTo>
                  <a:pt x="2454325" y="239078"/>
                </a:lnTo>
                <a:lnTo>
                  <a:pt x="2444779" y="239713"/>
                </a:lnTo>
                <a:lnTo>
                  <a:pt x="2436505" y="240030"/>
                </a:lnTo>
                <a:lnTo>
                  <a:pt x="2442233" y="236855"/>
                </a:lnTo>
                <a:lnTo>
                  <a:pt x="2448279" y="233045"/>
                </a:lnTo>
                <a:lnTo>
                  <a:pt x="2454007" y="228918"/>
                </a:lnTo>
                <a:lnTo>
                  <a:pt x="2460053" y="224473"/>
                </a:lnTo>
                <a:lnTo>
                  <a:pt x="2471191" y="215900"/>
                </a:lnTo>
                <a:lnTo>
                  <a:pt x="2476600" y="212408"/>
                </a:lnTo>
                <a:lnTo>
                  <a:pt x="2481374" y="209550"/>
                </a:lnTo>
                <a:lnTo>
                  <a:pt x="2494420" y="203200"/>
                </a:lnTo>
                <a:lnTo>
                  <a:pt x="2507149" y="197803"/>
                </a:lnTo>
                <a:lnTo>
                  <a:pt x="2519559" y="193358"/>
                </a:lnTo>
                <a:lnTo>
                  <a:pt x="2531652" y="189548"/>
                </a:lnTo>
                <a:lnTo>
                  <a:pt x="2543426" y="186690"/>
                </a:lnTo>
                <a:lnTo>
                  <a:pt x="2554881" y="184785"/>
                </a:lnTo>
                <a:lnTo>
                  <a:pt x="2565701" y="183198"/>
                </a:lnTo>
                <a:lnTo>
                  <a:pt x="2576838" y="182563"/>
                </a:lnTo>
                <a:close/>
                <a:moveTo>
                  <a:pt x="276055" y="174625"/>
                </a:moveTo>
                <a:lnTo>
                  <a:pt x="283639" y="174625"/>
                </a:lnTo>
                <a:lnTo>
                  <a:pt x="290592" y="174942"/>
                </a:lnTo>
                <a:lnTo>
                  <a:pt x="297860" y="175258"/>
                </a:lnTo>
                <a:lnTo>
                  <a:pt x="304180" y="176208"/>
                </a:lnTo>
                <a:lnTo>
                  <a:pt x="310500" y="177475"/>
                </a:lnTo>
                <a:lnTo>
                  <a:pt x="316504" y="179059"/>
                </a:lnTo>
                <a:lnTo>
                  <a:pt x="322508" y="180959"/>
                </a:lnTo>
                <a:lnTo>
                  <a:pt x="327881" y="182859"/>
                </a:lnTo>
                <a:lnTo>
                  <a:pt x="332937" y="185076"/>
                </a:lnTo>
                <a:lnTo>
                  <a:pt x="337677" y="187293"/>
                </a:lnTo>
                <a:lnTo>
                  <a:pt x="346525" y="191727"/>
                </a:lnTo>
                <a:lnTo>
                  <a:pt x="354425" y="196161"/>
                </a:lnTo>
                <a:lnTo>
                  <a:pt x="360429" y="200595"/>
                </a:lnTo>
                <a:lnTo>
                  <a:pt x="365486" y="204713"/>
                </a:lnTo>
                <a:lnTo>
                  <a:pt x="368962" y="207880"/>
                </a:lnTo>
                <a:lnTo>
                  <a:pt x="371806" y="210730"/>
                </a:lnTo>
                <a:lnTo>
                  <a:pt x="370858" y="212631"/>
                </a:lnTo>
                <a:lnTo>
                  <a:pt x="367698" y="218331"/>
                </a:lnTo>
                <a:lnTo>
                  <a:pt x="365486" y="221815"/>
                </a:lnTo>
                <a:lnTo>
                  <a:pt x="362641" y="225616"/>
                </a:lnTo>
                <a:lnTo>
                  <a:pt x="359165" y="229100"/>
                </a:lnTo>
                <a:lnTo>
                  <a:pt x="355057" y="232900"/>
                </a:lnTo>
                <a:lnTo>
                  <a:pt x="350633" y="236384"/>
                </a:lnTo>
                <a:lnTo>
                  <a:pt x="345261" y="239234"/>
                </a:lnTo>
                <a:lnTo>
                  <a:pt x="342733" y="240501"/>
                </a:lnTo>
                <a:lnTo>
                  <a:pt x="339573" y="241135"/>
                </a:lnTo>
                <a:lnTo>
                  <a:pt x="336413" y="242085"/>
                </a:lnTo>
                <a:lnTo>
                  <a:pt x="332937" y="242718"/>
                </a:lnTo>
                <a:lnTo>
                  <a:pt x="329461" y="243035"/>
                </a:lnTo>
                <a:lnTo>
                  <a:pt x="325985" y="243035"/>
                </a:lnTo>
                <a:lnTo>
                  <a:pt x="322192" y="242718"/>
                </a:lnTo>
                <a:lnTo>
                  <a:pt x="318084" y="242085"/>
                </a:lnTo>
                <a:lnTo>
                  <a:pt x="313976" y="240818"/>
                </a:lnTo>
                <a:lnTo>
                  <a:pt x="309868" y="239234"/>
                </a:lnTo>
                <a:lnTo>
                  <a:pt x="304812" y="237334"/>
                </a:lnTo>
                <a:lnTo>
                  <a:pt x="302252" y="236418"/>
                </a:lnTo>
                <a:lnTo>
                  <a:pt x="289644" y="230366"/>
                </a:lnTo>
                <a:lnTo>
                  <a:pt x="294700" y="232900"/>
                </a:lnTo>
                <a:lnTo>
                  <a:pt x="300388" y="235751"/>
                </a:lnTo>
                <a:lnTo>
                  <a:pt x="302252" y="236418"/>
                </a:lnTo>
                <a:lnTo>
                  <a:pt x="312080" y="241135"/>
                </a:lnTo>
                <a:lnTo>
                  <a:pt x="322508" y="246202"/>
                </a:lnTo>
                <a:lnTo>
                  <a:pt x="332305" y="250003"/>
                </a:lnTo>
                <a:lnTo>
                  <a:pt x="337045" y="251270"/>
                </a:lnTo>
                <a:lnTo>
                  <a:pt x="341469" y="252536"/>
                </a:lnTo>
                <a:lnTo>
                  <a:pt x="345577" y="253170"/>
                </a:lnTo>
                <a:lnTo>
                  <a:pt x="349685" y="253487"/>
                </a:lnTo>
                <a:lnTo>
                  <a:pt x="353477" y="253170"/>
                </a:lnTo>
                <a:lnTo>
                  <a:pt x="357269" y="252536"/>
                </a:lnTo>
                <a:lnTo>
                  <a:pt x="360745" y="251270"/>
                </a:lnTo>
                <a:lnTo>
                  <a:pt x="363589" y="249053"/>
                </a:lnTo>
                <a:lnTo>
                  <a:pt x="364538" y="256970"/>
                </a:lnTo>
                <a:lnTo>
                  <a:pt x="364854" y="263621"/>
                </a:lnTo>
                <a:lnTo>
                  <a:pt x="364538" y="270589"/>
                </a:lnTo>
                <a:lnTo>
                  <a:pt x="363905" y="277240"/>
                </a:lnTo>
                <a:lnTo>
                  <a:pt x="365486" y="275657"/>
                </a:lnTo>
                <a:lnTo>
                  <a:pt x="366750" y="275340"/>
                </a:lnTo>
                <a:lnTo>
                  <a:pt x="367382" y="275657"/>
                </a:lnTo>
                <a:lnTo>
                  <a:pt x="368014" y="275973"/>
                </a:lnTo>
                <a:lnTo>
                  <a:pt x="369594" y="277874"/>
                </a:lnTo>
                <a:lnTo>
                  <a:pt x="371174" y="281041"/>
                </a:lnTo>
                <a:lnTo>
                  <a:pt x="372122" y="285158"/>
                </a:lnTo>
                <a:lnTo>
                  <a:pt x="373386" y="289909"/>
                </a:lnTo>
                <a:lnTo>
                  <a:pt x="373702" y="295293"/>
                </a:lnTo>
                <a:lnTo>
                  <a:pt x="374650" y="301627"/>
                </a:lnTo>
                <a:lnTo>
                  <a:pt x="374650" y="307961"/>
                </a:lnTo>
                <a:lnTo>
                  <a:pt x="374650" y="314612"/>
                </a:lnTo>
                <a:lnTo>
                  <a:pt x="373702" y="320630"/>
                </a:lnTo>
                <a:lnTo>
                  <a:pt x="373386" y="326331"/>
                </a:lnTo>
                <a:lnTo>
                  <a:pt x="372122" y="331398"/>
                </a:lnTo>
                <a:lnTo>
                  <a:pt x="371174" y="335515"/>
                </a:lnTo>
                <a:lnTo>
                  <a:pt x="369594" y="338366"/>
                </a:lnTo>
                <a:lnTo>
                  <a:pt x="368014" y="340266"/>
                </a:lnTo>
                <a:lnTo>
                  <a:pt x="367382" y="340583"/>
                </a:lnTo>
                <a:lnTo>
                  <a:pt x="366750" y="340583"/>
                </a:lnTo>
                <a:lnTo>
                  <a:pt x="365802" y="340583"/>
                </a:lnTo>
                <a:lnTo>
                  <a:pt x="364854" y="340266"/>
                </a:lnTo>
                <a:lnTo>
                  <a:pt x="363273" y="338049"/>
                </a:lnTo>
                <a:lnTo>
                  <a:pt x="362009" y="334565"/>
                </a:lnTo>
                <a:lnTo>
                  <a:pt x="360745" y="330448"/>
                </a:lnTo>
                <a:lnTo>
                  <a:pt x="359797" y="336149"/>
                </a:lnTo>
                <a:lnTo>
                  <a:pt x="359165" y="341850"/>
                </a:lnTo>
                <a:lnTo>
                  <a:pt x="357901" y="346917"/>
                </a:lnTo>
                <a:lnTo>
                  <a:pt x="356637" y="352301"/>
                </a:lnTo>
                <a:lnTo>
                  <a:pt x="353161" y="362436"/>
                </a:lnTo>
                <a:lnTo>
                  <a:pt x="349053" y="372254"/>
                </a:lnTo>
                <a:lnTo>
                  <a:pt x="344629" y="380806"/>
                </a:lnTo>
                <a:lnTo>
                  <a:pt x="339257" y="389040"/>
                </a:lnTo>
                <a:lnTo>
                  <a:pt x="333569" y="396641"/>
                </a:lnTo>
                <a:lnTo>
                  <a:pt x="327881" y="403609"/>
                </a:lnTo>
                <a:lnTo>
                  <a:pt x="321876" y="409626"/>
                </a:lnTo>
                <a:lnTo>
                  <a:pt x="314924" y="415011"/>
                </a:lnTo>
                <a:lnTo>
                  <a:pt x="308288" y="419761"/>
                </a:lnTo>
                <a:lnTo>
                  <a:pt x="301652" y="423562"/>
                </a:lnTo>
                <a:lnTo>
                  <a:pt x="294700" y="426412"/>
                </a:lnTo>
                <a:lnTo>
                  <a:pt x="288064" y="428629"/>
                </a:lnTo>
                <a:lnTo>
                  <a:pt x="281427" y="429896"/>
                </a:lnTo>
                <a:lnTo>
                  <a:pt x="275107" y="430213"/>
                </a:lnTo>
                <a:lnTo>
                  <a:pt x="272579" y="430213"/>
                </a:lnTo>
                <a:lnTo>
                  <a:pt x="269735" y="429896"/>
                </a:lnTo>
                <a:lnTo>
                  <a:pt x="264047" y="428313"/>
                </a:lnTo>
                <a:lnTo>
                  <a:pt x="258043" y="426096"/>
                </a:lnTo>
                <a:lnTo>
                  <a:pt x="252039" y="423245"/>
                </a:lnTo>
                <a:lnTo>
                  <a:pt x="245719" y="419128"/>
                </a:lnTo>
                <a:lnTo>
                  <a:pt x="239082" y="414377"/>
                </a:lnTo>
                <a:lnTo>
                  <a:pt x="232762" y="408993"/>
                </a:lnTo>
                <a:lnTo>
                  <a:pt x="225810" y="402975"/>
                </a:lnTo>
                <a:lnTo>
                  <a:pt x="219806" y="396008"/>
                </a:lnTo>
                <a:lnTo>
                  <a:pt x="213486" y="389040"/>
                </a:lnTo>
                <a:lnTo>
                  <a:pt x="208114" y="380806"/>
                </a:lnTo>
                <a:lnTo>
                  <a:pt x="202741" y="372571"/>
                </a:lnTo>
                <a:lnTo>
                  <a:pt x="197369" y="363386"/>
                </a:lnTo>
                <a:lnTo>
                  <a:pt x="193261" y="354202"/>
                </a:lnTo>
                <a:lnTo>
                  <a:pt x="189785" y="344383"/>
                </a:lnTo>
                <a:lnTo>
                  <a:pt x="186309" y="334249"/>
                </a:lnTo>
                <a:lnTo>
                  <a:pt x="185045" y="337732"/>
                </a:lnTo>
                <a:lnTo>
                  <a:pt x="184097" y="340266"/>
                </a:lnTo>
                <a:lnTo>
                  <a:pt x="182517" y="341850"/>
                </a:lnTo>
                <a:lnTo>
                  <a:pt x="181885" y="342166"/>
                </a:lnTo>
                <a:lnTo>
                  <a:pt x="180937" y="342483"/>
                </a:lnTo>
                <a:lnTo>
                  <a:pt x="180305" y="342166"/>
                </a:lnTo>
                <a:lnTo>
                  <a:pt x="179673" y="341850"/>
                </a:lnTo>
                <a:lnTo>
                  <a:pt x="178093" y="339949"/>
                </a:lnTo>
                <a:lnTo>
                  <a:pt x="176829" y="336782"/>
                </a:lnTo>
                <a:lnTo>
                  <a:pt x="175565" y="332665"/>
                </a:lnTo>
                <a:lnTo>
                  <a:pt x="174617" y="327914"/>
                </a:lnTo>
                <a:lnTo>
                  <a:pt x="173985" y="322213"/>
                </a:lnTo>
                <a:lnTo>
                  <a:pt x="173669" y="316196"/>
                </a:lnTo>
                <a:lnTo>
                  <a:pt x="173037" y="309545"/>
                </a:lnTo>
                <a:lnTo>
                  <a:pt x="173669" y="303211"/>
                </a:lnTo>
                <a:lnTo>
                  <a:pt x="173985" y="296876"/>
                </a:lnTo>
                <a:lnTo>
                  <a:pt x="174617" y="291492"/>
                </a:lnTo>
                <a:lnTo>
                  <a:pt x="175565" y="286742"/>
                </a:lnTo>
                <a:lnTo>
                  <a:pt x="176829" y="282624"/>
                </a:lnTo>
                <a:lnTo>
                  <a:pt x="178093" y="279457"/>
                </a:lnTo>
                <a:lnTo>
                  <a:pt x="179673" y="277557"/>
                </a:lnTo>
                <a:lnTo>
                  <a:pt x="180305" y="277240"/>
                </a:lnTo>
                <a:lnTo>
                  <a:pt x="180937" y="276923"/>
                </a:lnTo>
                <a:lnTo>
                  <a:pt x="182201" y="277240"/>
                </a:lnTo>
                <a:lnTo>
                  <a:pt x="182517" y="268689"/>
                </a:lnTo>
                <a:lnTo>
                  <a:pt x="182833" y="264888"/>
                </a:lnTo>
                <a:lnTo>
                  <a:pt x="183781" y="261088"/>
                </a:lnTo>
                <a:lnTo>
                  <a:pt x="183149" y="252536"/>
                </a:lnTo>
                <a:lnTo>
                  <a:pt x="183149" y="244619"/>
                </a:lnTo>
                <a:lnTo>
                  <a:pt x="184097" y="237334"/>
                </a:lnTo>
                <a:lnTo>
                  <a:pt x="185993" y="231633"/>
                </a:lnTo>
                <a:lnTo>
                  <a:pt x="187889" y="226249"/>
                </a:lnTo>
                <a:lnTo>
                  <a:pt x="189153" y="223716"/>
                </a:lnTo>
                <a:lnTo>
                  <a:pt x="190733" y="221815"/>
                </a:lnTo>
                <a:lnTo>
                  <a:pt x="192313" y="219915"/>
                </a:lnTo>
                <a:lnTo>
                  <a:pt x="194209" y="218015"/>
                </a:lnTo>
                <a:lnTo>
                  <a:pt x="198001" y="214848"/>
                </a:lnTo>
                <a:lnTo>
                  <a:pt x="188837" y="214848"/>
                </a:lnTo>
                <a:lnTo>
                  <a:pt x="182201" y="215481"/>
                </a:lnTo>
                <a:lnTo>
                  <a:pt x="176197" y="215798"/>
                </a:lnTo>
                <a:lnTo>
                  <a:pt x="180305" y="213581"/>
                </a:lnTo>
                <a:lnTo>
                  <a:pt x="184413" y="210730"/>
                </a:lnTo>
                <a:lnTo>
                  <a:pt x="192945" y="204396"/>
                </a:lnTo>
                <a:lnTo>
                  <a:pt x="200845" y="198378"/>
                </a:lnTo>
                <a:lnTo>
                  <a:pt x="204638" y="195845"/>
                </a:lnTo>
                <a:lnTo>
                  <a:pt x="208430" y="193944"/>
                </a:lnTo>
                <a:lnTo>
                  <a:pt x="217594" y="189510"/>
                </a:lnTo>
                <a:lnTo>
                  <a:pt x="226758" y="185393"/>
                </a:lnTo>
                <a:lnTo>
                  <a:pt x="235606" y="182226"/>
                </a:lnTo>
                <a:lnTo>
                  <a:pt x="244139" y="179692"/>
                </a:lnTo>
                <a:lnTo>
                  <a:pt x="252355" y="177475"/>
                </a:lnTo>
                <a:lnTo>
                  <a:pt x="260887" y="175892"/>
                </a:lnTo>
                <a:lnTo>
                  <a:pt x="268471" y="175258"/>
                </a:lnTo>
                <a:lnTo>
                  <a:pt x="276055" y="174625"/>
                </a:lnTo>
                <a:close/>
                <a:moveTo>
                  <a:pt x="1800062" y="0"/>
                </a:moveTo>
                <a:lnTo>
                  <a:pt x="1805766" y="0"/>
                </a:lnTo>
                <a:lnTo>
                  <a:pt x="1811153" y="634"/>
                </a:lnTo>
                <a:lnTo>
                  <a:pt x="1816857" y="951"/>
                </a:lnTo>
                <a:lnTo>
                  <a:pt x="1822244" y="1585"/>
                </a:lnTo>
                <a:lnTo>
                  <a:pt x="1826997" y="2853"/>
                </a:lnTo>
                <a:lnTo>
                  <a:pt x="1831750" y="3804"/>
                </a:lnTo>
                <a:lnTo>
                  <a:pt x="1840939" y="6974"/>
                </a:lnTo>
                <a:lnTo>
                  <a:pt x="1848861" y="10144"/>
                </a:lnTo>
                <a:lnTo>
                  <a:pt x="1855832" y="13948"/>
                </a:lnTo>
                <a:lnTo>
                  <a:pt x="1861853" y="17435"/>
                </a:lnTo>
                <a:lnTo>
                  <a:pt x="1866923" y="21239"/>
                </a:lnTo>
                <a:lnTo>
                  <a:pt x="1870408" y="24092"/>
                </a:lnTo>
                <a:lnTo>
                  <a:pt x="1873577" y="26628"/>
                </a:lnTo>
                <a:lnTo>
                  <a:pt x="1875795" y="29164"/>
                </a:lnTo>
                <a:lnTo>
                  <a:pt x="1875161" y="30432"/>
                </a:lnTo>
                <a:lnTo>
                  <a:pt x="1872626" y="35187"/>
                </a:lnTo>
                <a:lnTo>
                  <a:pt x="1871042" y="37723"/>
                </a:lnTo>
                <a:lnTo>
                  <a:pt x="1868507" y="40576"/>
                </a:lnTo>
                <a:lnTo>
                  <a:pt x="1865655" y="43747"/>
                </a:lnTo>
                <a:lnTo>
                  <a:pt x="1862803" y="46600"/>
                </a:lnTo>
                <a:lnTo>
                  <a:pt x="1859001" y="49453"/>
                </a:lnTo>
                <a:lnTo>
                  <a:pt x="1854881" y="51672"/>
                </a:lnTo>
                <a:lnTo>
                  <a:pt x="1850128" y="53574"/>
                </a:lnTo>
                <a:lnTo>
                  <a:pt x="1845058" y="54208"/>
                </a:lnTo>
                <a:lnTo>
                  <a:pt x="1842523" y="54525"/>
                </a:lnTo>
                <a:lnTo>
                  <a:pt x="1839355" y="54525"/>
                </a:lnTo>
                <a:lnTo>
                  <a:pt x="1836503" y="54208"/>
                </a:lnTo>
                <a:lnTo>
                  <a:pt x="1833017" y="53891"/>
                </a:lnTo>
                <a:lnTo>
                  <a:pt x="1829532" y="52940"/>
                </a:lnTo>
                <a:lnTo>
                  <a:pt x="1826363" y="51989"/>
                </a:lnTo>
                <a:lnTo>
                  <a:pt x="1822877" y="50404"/>
                </a:lnTo>
                <a:lnTo>
                  <a:pt x="1819075" y="48502"/>
                </a:lnTo>
                <a:lnTo>
                  <a:pt x="1814639" y="46600"/>
                </a:lnTo>
                <a:lnTo>
                  <a:pt x="1810202" y="44381"/>
                </a:lnTo>
                <a:lnTo>
                  <a:pt x="1828264" y="53574"/>
                </a:lnTo>
                <a:lnTo>
                  <a:pt x="1836503" y="57061"/>
                </a:lnTo>
                <a:lnTo>
                  <a:pt x="1844742" y="60231"/>
                </a:lnTo>
                <a:lnTo>
                  <a:pt x="1847910" y="61182"/>
                </a:lnTo>
                <a:lnTo>
                  <a:pt x="1851713" y="62133"/>
                </a:lnTo>
                <a:lnTo>
                  <a:pt x="1855198" y="62767"/>
                </a:lnTo>
                <a:lnTo>
                  <a:pt x="1858367" y="62767"/>
                </a:lnTo>
                <a:lnTo>
                  <a:pt x="1861536" y="62767"/>
                </a:lnTo>
                <a:lnTo>
                  <a:pt x="1864071" y="62133"/>
                </a:lnTo>
                <a:lnTo>
                  <a:pt x="1866923" y="60865"/>
                </a:lnTo>
                <a:lnTo>
                  <a:pt x="1869458" y="59597"/>
                </a:lnTo>
                <a:lnTo>
                  <a:pt x="1869775" y="65303"/>
                </a:lnTo>
                <a:lnTo>
                  <a:pt x="1870091" y="71009"/>
                </a:lnTo>
                <a:lnTo>
                  <a:pt x="1870091" y="76398"/>
                </a:lnTo>
                <a:lnTo>
                  <a:pt x="1869775" y="81470"/>
                </a:lnTo>
                <a:lnTo>
                  <a:pt x="1870408" y="80836"/>
                </a:lnTo>
                <a:lnTo>
                  <a:pt x="1871676" y="80519"/>
                </a:lnTo>
                <a:lnTo>
                  <a:pt x="1872310" y="80519"/>
                </a:lnTo>
                <a:lnTo>
                  <a:pt x="1872626" y="80836"/>
                </a:lnTo>
                <a:lnTo>
                  <a:pt x="1874211" y="82421"/>
                </a:lnTo>
                <a:lnTo>
                  <a:pt x="1875161" y="84640"/>
                </a:lnTo>
                <a:lnTo>
                  <a:pt x="1876112" y="88127"/>
                </a:lnTo>
                <a:lnTo>
                  <a:pt x="1877063" y="91614"/>
                </a:lnTo>
                <a:lnTo>
                  <a:pt x="1877696" y="96369"/>
                </a:lnTo>
                <a:lnTo>
                  <a:pt x="1878013" y="101124"/>
                </a:lnTo>
                <a:lnTo>
                  <a:pt x="1878013" y="106513"/>
                </a:lnTo>
                <a:lnTo>
                  <a:pt x="1878013" y="111586"/>
                </a:lnTo>
                <a:lnTo>
                  <a:pt x="1877696" y="116658"/>
                </a:lnTo>
                <a:lnTo>
                  <a:pt x="1877063" y="120779"/>
                </a:lnTo>
                <a:lnTo>
                  <a:pt x="1876112" y="124900"/>
                </a:lnTo>
                <a:lnTo>
                  <a:pt x="1875161" y="127753"/>
                </a:lnTo>
                <a:lnTo>
                  <a:pt x="1874211" y="129972"/>
                </a:lnTo>
                <a:lnTo>
                  <a:pt x="1872626" y="131874"/>
                </a:lnTo>
                <a:lnTo>
                  <a:pt x="1872310" y="132191"/>
                </a:lnTo>
                <a:lnTo>
                  <a:pt x="1871676" y="132191"/>
                </a:lnTo>
                <a:lnTo>
                  <a:pt x="1871042" y="132191"/>
                </a:lnTo>
                <a:lnTo>
                  <a:pt x="1870091" y="131557"/>
                </a:lnTo>
                <a:lnTo>
                  <a:pt x="1869141" y="129972"/>
                </a:lnTo>
                <a:lnTo>
                  <a:pt x="1867873" y="127436"/>
                </a:lnTo>
                <a:lnTo>
                  <a:pt x="1867240" y="123949"/>
                </a:lnTo>
                <a:lnTo>
                  <a:pt x="1865655" y="133142"/>
                </a:lnTo>
                <a:lnTo>
                  <a:pt x="1863754" y="141384"/>
                </a:lnTo>
                <a:lnTo>
                  <a:pt x="1861219" y="149626"/>
                </a:lnTo>
                <a:lnTo>
                  <a:pt x="1857733" y="156917"/>
                </a:lnTo>
                <a:lnTo>
                  <a:pt x="1853931" y="164208"/>
                </a:lnTo>
                <a:lnTo>
                  <a:pt x="1850128" y="170548"/>
                </a:lnTo>
                <a:lnTo>
                  <a:pt x="1845692" y="176571"/>
                </a:lnTo>
                <a:lnTo>
                  <a:pt x="1840939" y="181961"/>
                </a:lnTo>
                <a:lnTo>
                  <a:pt x="1835869" y="186716"/>
                </a:lnTo>
                <a:lnTo>
                  <a:pt x="1830799" y="191154"/>
                </a:lnTo>
                <a:lnTo>
                  <a:pt x="1825412" y="194958"/>
                </a:lnTo>
                <a:lnTo>
                  <a:pt x="1820025" y="198128"/>
                </a:lnTo>
                <a:lnTo>
                  <a:pt x="1814639" y="200347"/>
                </a:lnTo>
                <a:lnTo>
                  <a:pt x="1809252" y="202249"/>
                </a:lnTo>
                <a:lnTo>
                  <a:pt x="1804182" y="202883"/>
                </a:lnTo>
                <a:lnTo>
                  <a:pt x="1798795" y="203200"/>
                </a:lnTo>
                <a:lnTo>
                  <a:pt x="1794676" y="202883"/>
                </a:lnTo>
                <a:lnTo>
                  <a:pt x="1790239" y="201815"/>
                </a:lnTo>
                <a:lnTo>
                  <a:pt x="1785486" y="200347"/>
                </a:lnTo>
                <a:lnTo>
                  <a:pt x="1780416" y="197494"/>
                </a:lnTo>
                <a:lnTo>
                  <a:pt x="1775663" y="194641"/>
                </a:lnTo>
                <a:lnTo>
                  <a:pt x="1770276" y="190837"/>
                </a:lnTo>
                <a:lnTo>
                  <a:pt x="1765206" y="186399"/>
                </a:lnTo>
                <a:lnTo>
                  <a:pt x="1759819" y="181327"/>
                </a:lnTo>
                <a:lnTo>
                  <a:pt x="1755066" y="176254"/>
                </a:lnTo>
                <a:lnTo>
                  <a:pt x="1749996" y="170548"/>
                </a:lnTo>
                <a:lnTo>
                  <a:pt x="1745560" y="164208"/>
                </a:lnTo>
                <a:lnTo>
                  <a:pt x="1741124" y="157551"/>
                </a:lnTo>
                <a:lnTo>
                  <a:pt x="1737321" y="150260"/>
                </a:lnTo>
                <a:lnTo>
                  <a:pt x="1733836" y="142652"/>
                </a:lnTo>
                <a:lnTo>
                  <a:pt x="1730984" y="135044"/>
                </a:lnTo>
                <a:lnTo>
                  <a:pt x="1728449" y="127119"/>
                </a:lnTo>
                <a:lnTo>
                  <a:pt x="1727498" y="129655"/>
                </a:lnTo>
                <a:lnTo>
                  <a:pt x="1726548" y="131874"/>
                </a:lnTo>
                <a:lnTo>
                  <a:pt x="1725280" y="133142"/>
                </a:lnTo>
                <a:lnTo>
                  <a:pt x="1724330" y="133459"/>
                </a:lnTo>
                <a:lnTo>
                  <a:pt x="1723379" y="133459"/>
                </a:lnTo>
                <a:lnTo>
                  <a:pt x="1723062" y="133142"/>
                </a:lnTo>
                <a:lnTo>
                  <a:pt x="1721795" y="131557"/>
                </a:lnTo>
                <a:lnTo>
                  <a:pt x="1720844" y="129021"/>
                </a:lnTo>
                <a:lnTo>
                  <a:pt x="1719576" y="125851"/>
                </a:lnTo>
                <a:lnTo>
                  <a:pt x="1718943" y="122047"/>
                </a:lnTo>
                <a:lnTo>
                  <a:pt x="1718626" y="117609"/>
                </a:lnTo>
                <a:lnTo>
                  <a:pt x="1718309" y="112854"/>
                </a:lnTo>
                <a:lnTo>
                  <a:pt x="1717675" y="107464"/>
                </a:lnTo>
                <a:lnTo>
                  <a:pt x="1718309" y="102392"/>
                </a:lnTo>
                <a:lnTo>
                  <a:pt x="1718626" y="97320"/>
                </a:lnTo>
                <a:lnTo>
                  <a:pt x="1718943" y="92882"/>
                </a:lnTo>
                <a:lnTo>
                  <a:pt x="1719576" y="89078"/>
                </a:lnTo>
                <a:lnTo>
                  <a:pt x="1720844" y="86225"/>
                </a:lnTo>
                <a:lnTo>
                  <a:pt x="1721795" y="83372"/>
                </a:lnTo>
                <a:lnTo>
                  <a:pt x="1723062" y="82104"/>
                </a:lnTo>
                <a:lnTo>
                  <a:pt x="1723379" y="81470"/>
                </a:lnTo>
                <a:lnTo>
                  <a:pt x="1724330" y="81470"/>
                </a:lnTo>
                <a:lnTo>
                  <a:pt x="1724963" y="82104"/>
                </a:lnTo>
                <a:lnTo>
                  <a:pt x="1725280" y="75130"/>
                </a:lnTo>
                <a:lnTo>
                  <a:pt x="1726548" y="69107"/>
                </a:lnTo>
                <a:lnTo>
                  <a:pt x="1725597" y="62133"/>
                </a:lnTo>
                <a:lnTo>
                  <a:pt x="1725914" y="55793"/>
                </a:lnTo>
                <a:lnTo>
                  <a:pt x="1726865" y="50087"/>
                </a:lnTo>
                <a:lnTo>
                  <a:pt x="1727815" y="45649"/>
                </a:lnTo>
                <a:lnTo>
                  <a:pt x="1729400" y="40893"/>
                </a:lnTo>
                <a:lnTo>
                  <a:pt x="1731618" y="37723"/>
                </a:lnTo>
                <a:lnTo>
                  <a:pt x="1734153" y="34553"/>
                </a:lnTo>
                <a:lnTo>
                  <a:pt x="1737638" y="32334"/>
                </a:lnTo>
                <a:lnTo>
                  <a:pt x="1724963" y="32651"/>
                </a:lnTo>
                <a:lnTo>
                  <a:pt x="1720527" y="32651"/>
                </a:lnTo>
                <a:lnTo>
                  <a:pt x="1723379" y="31383"/>
                </a:lnTo>
                <a:lnTo>
                  <a:pt x="1726865" y="29164"/>
                </a:lnTo>
                <a:lnTo>
                  <a:pt x="1733519" y="24092"/>
                </a:lnTo>
                <a:lnTo>
                  <a:pt x="1739856" y="19337"/>
                </a:lnTo>
                <a:lnTo>
                  <a:pt x="1743025" y="17435"/>
                </a:lnTo>
                <a:lnTo>
                  <a:pt x="1745560" y="15533"/>
                </a:lnTo>
                <a:lnTo>
                  <a:pt x="1753165" y="12046"/>
                </a:lnTo>
                <a:lnTo>
                  <a:pt x="1760453" y="9193"/>
                </a:lnTo>
                <a:lnTo>
                  <a:pt x="1767424" y="6657"/>
                </a:lnTo>
                <a:lnTo>
                  <a:pt x="1774396" y="4121"/>
                </a:lnTo>
                <a:lnTo>
                  <a:pt x="1780733" y="2853"/>
                </a:lnTo>
                <a:lnTo>
                  <a:pt x="1787704" y="1585"/>
                </a:lnTo>
                <a:lnTo>
                  <a:pt x="1793725" y="951"/>
                </a:lnTo>
                <a:lnTo>
                  <a:pt x="18000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080064" y="3338067"/>
            <a:ext cx="1196925" cy="881214"/>
            <a:chOff x="1416614" y="4140764"/>
            <a:chExt cx="547688" cy="403225"/>
          </a:xfrm>
          <a:solidFill>
            <a:schemeClr val="accent3"/>
          </a:solidFill>
        </p:grpSpPr>
        <p:sp>
          <p:nvSpPr>
            <p:cNvPr id="54" name="Freeform 155"/>
            <p:cNvSpPr>
              <a:spLocks noEditPoints="1"/>
            </p:cNvSpPr>
            <p:nvPr/>
          </p:nvSpPr>
          <p:spPr bwMode="auto">
            <a:xfrm>
              <a:off x="1416614" y="4140764"/>
              <a:ext cx="357188" cy="355600"/>
            </a:xfrm>
            <a:custGeom>
              <a:avLst/>
              <a:gdLst>
                <a:gd name="T0" fmla="*/ 79 w 84"/>
                <a:gd name="T1" fmla="*/ 39 h 84"/>
                <a:gd name="T2" fmla="*/ 73 w 84"/>
                <a:gd name="T3" fmla="*/ 38 h 84"/>
                <a:gd name="T4" fmla="*/ 71 w 84"/>
                <a:gd name="T5" fmla="*/ 32 h 84"/>
                <a:gd name="T6" fmla="*/ 76 w 84"/>
                <a:gd name="T7" fmla="*/ 29 h 84"/>
                <a:gd name="T8" fmla="*/ 78 w 84"/>
                <a:gd name="T9" fmla="*/ 20 h 84"/>
                <a:gd name="T10" fmla="*/ 74 w 84"/>
                <a:gd name="T11" fmla="*/ 15 h 84"/>
                <a:gd name="T12" fmla="*/ 66 w 84"/>
                <a:gd name="T13" fmla="*/ 14 h 84"/>
                <a:gd name="T14" fmla="*/ 61 w 84"/>
                <a:gd name="T15" fmla="*/ 18 h 84"/>
                <a:gd name="T16" fmla="*/ 56 w 84"/>
                <a:gd name="T17" fmla="*/ 15 h 84"/>
                <a:gd name="T18" fmla="*/ 57 w 84"/>
                <a:gd name="T19" fmla="*/ 8 h 84"/>
                <a:gd name="T20" fmla="*/ 52 w 84"/>
                <a:gd name="T21" fmla="*/ 2 h 84"/>
                <a:gd name="T22" fmla="*/ 45 w 84"/>
                <a:gd name="T23" fmla="*/ 1 h 84"/>
                <a:gd name="T24" fmla="*/ 39 w 84"/>
                <a:gd name="T25" fmla="*/ 6 h 84"/>
                <a:gd name="T26" fmla="*/ 38 w 84"/>
                <a:gd name="T27" fmla="*/ 11 h 84"/>
                <a:gd name="T28" fmla="*/ 32 w 84"/>
                <a:gd name="T29" fmla="*/ 13 h 84"/>
                <a:gd name="T30" fmla="*/ 28 w 84"/>
                <a:gd name="T31" fmla="*/ 8 h 84"/>
                <a:gd name="T32" fmla="*/ 20 w 84"/>
                <a:gd name="T33" fmla="*/ 7 h 84"/>
                <a:gd name="T34" fmla="*/ 15 w 84"/>
                <a:gd name="T35" fmla="*/ 11 h 84"/>
                <a:gd name="T36" fmla="*/ 14 w 84"/>
                <a:gd name="T37" fmla="*/ 19 h 84"/>
                <a:gd name="T38" fmla="*/ 17 w 84"/>
                <a:gd name="T39" fmla="*/ 23 h 84"/>
                <a:gd name="T40" fmla="*/ 13 w 84"/>
                <a:gd name="T41" fmla="*/ 29 h 84"/>
                <a:gd name="T42" fmla="*/ 8 w 84"/>
                <a:gd name="T43" fmla="*/ 28 h 84"/>
                <a:gd name="T44" fmla="*/ 2 w 84"/>
                <a:gd name="T45" fmla="*/ 33 h 84"/>
                <a:gd name="T46" fmla="*/ 1 w 84"/>
                <a:gd name="T47" fmla="*/ 39 h 84"/>
                <a:gd name="T48" fmla="*/ 6 w 84"/>
                <a:gd name="T49" fmla="*/ 46 h 84"/>
                <a:gd name="T50" fmla="*/ 10 w 84"/>
                <a:gd name="T51" fmla="*/ 47 h 84"/>
                <a:gd name="T52" fmla="*/ 12 w 84"/>
                <a:gd name="T53" fmla="*/ 53 h 84"/>
                <a:gd name="T54" fmla="*/ 8 w 84"/>
                <a:gd name="T55" fmla="*/ 56 h 84"/>
                <a:gd name="T56" fmla="*/ 7 w 84"/>
                <a:gd name="T57" fmla="*/ 64 h 84"/>
                <a:gd name="T58" fmla="*/ 11 w 84"/>
                <a:gd name="T59" fmla="*/ 70 h 84"/>
                <a:gd name="T60" fmla="*/ 19 w 84"/>
                <a:gd name="T61" fmla="*/ 71 h 84"/>
                <a:gd name="T62" fmla="*/ 23 w 84"/>
                <a:gd name="T63" fmla="*/ 68 h 84"/>
                <a:gd name="T64" fmla="*/ 29 w 84"/>
                <a:gd name="T65" fmla="*/ 71 h 84"/>
                <a:gd name="T66" fmla="*/ 28 w 84"/>
                <a:gd name="T67" fmla="*/ 76 h 84"/>
                <a:gd name="T68" fmla="*/ 33 w 84"/>
                <a:gd name="T69" fmla="*/ 83 h 84"/>
                <a:gd name="T70" fmla="*/ 39 w 84"/>
                <a:gd name="T71" fmla="*/ 84 h 84"/>
                <a:gd name="T72" fmla="*/ 46 w 84"/>
                <a:gd name="T73" fmla="*/ 79 h 84"/>
                <a:gd name="T74" fmla="*/ 47 w 84"/>
                <a:gd name="T75" fmla="*/ 74 h 84"/>
                <a:gd name="T76" fmla="*/ 53 w 84"/>
                <a:gd name="T77" fmla="*/ 72 h 84"/>
                <a:gd name="T78" fmla="*/ 56 w 84"/>
                <a:gd name="T79" fmla="*/ 76 h 84"/>
                <a:gd name="T80" fmla="*/ 64 w 84"/>
                <a:gd name="T81" fmla="*/ 78 h 84"/>
                <a:gd name="T82" fmla="*/ 69 w 84"/>
                <a:gd name="T83" fmla="*/ 74 h 84"/>
                <a:gd name="T84" fmla="*/ 71 w 84"/>
                <a:gd name="T85" fmla="*/ 66 h 84"/>
                <a:gd name="T86" fmla="*/ 67 w 84"/>
                <a:gd name="T87" fmla="*/ 61 h 84"/>
                <a:gd name="T88" fmla="*/ 70 w 84"/>
                <a:gd name="T89" fmla="*/ 56 h 84"/>
                <a:gd name="T90" fmla="*/ 76 w 84"/>
                <a:gd name="T91" fmla="*/ 57 h 84"/>
                <a:gd name="T92" fmla="*/ 83 w 84"/>
                <a:gd name="T93" fmla="*/ 52 h 84"/>
                <a:gd name="T94" fmla="*/ 84 w 84"/>
                <a:gd name="T95" fmla="*/ 45 h 84"/>
                <a:gd name="T96" fmla="*/ 79 w 84"/>
                <a:gd name="T97" fmla="*/ 39 h 84"/>
                <a:gd name="T98" fmla="*/ 51 w 84"/>
                <a:gd name="T99" fmla="*/ 55 h 84"/>
                <a:gd name="T100" fmla="*/ 29 w 84"/>
                <a:gd name="T101" fmla="*/ 52 h 84"/>
                <a:gd name="T102" fmla="*/ 32 w 84"/>
                <a:gd name="T103" fmla="*/ 30 h 84"/>
                <a:gd name="T104" fmla="*/ 54 w 84"/>
                <a:gd name="T105" fmla="*/ 33 h 84"/>
                <a:gd name="T106" fmla="*/ 51 w 84"/>
                <a:gd name="T107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" h="84">
                  <a:moveTo>
                    <a:pt x="79" y="39"/>
                  </a:moveTo>
                  <a:cubicBezTo>
                    <a:pt x="73" y="38"/>
                    <a:pt x="73" y="38"/>
                    <a:pt x="73" y="38"/>
                  </a:cubicBezTo>
                  <a:cubicBezTo>
                    <a:pt x="72" y="36"/>
                    <a:pt x="72" y="34"/>
                    <a:pt x="71" y="3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9" y="27"/>
                    <a:pt x="79" y="23"/>
                    <a:pt x="78" y="20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2" y="13"/>
                    <a:pt x="68" y="12"/>
                    <a:pt x="66" y="14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9" y="16"/>
                    <a:pt x="57" y="15"/>
                    <a:pt x="56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5"/>
                    <a:pt x="55" y="2"/>
                    <a:pt x="52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2" y="0"/>
                    <a:pt x="39" y="3"/>
                    <a:pt x="39" y="6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12"/>
                    <a:pt x="34" y="12"/>
                    <a:pt x="32" y="1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3" y="5"/>
                    <a:pt x="20" y="7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3"/>
                    <a:pt x="12" y="16"/>
                    <a:pt x="14" y="19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5"/>
                    <a:pt x="14" y="27"/>
                    <a:pt x="13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5" y="27"/>
                    <a:pt x="2" y="30"/>
                    <a:pt x="2" y="33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2"/>
                    <a:pt x="2" y="45"/>
                    <a:pt x="6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9"/>
                    <a:pt x="11" y="51"/>
                    <a:pt x="12" y="53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5" y="58"/>
                    <a:pt x="5" y="62"/>
                    <a:pt x="7" y="64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3" y="72"/>
                    <a:pt x="16" y="73"/>
                    <a:pt x="19" y="7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5" y="69"/>
                    <a:pt x="27" y="70"/>
                    <a:pt x="29" y="71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9"/>
                    <a:pt x="29" y="82"/>
                    <a:pt x="33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84"/>
                    <a:pt x="45" y="82"/>
                    <a:pt x="46" y="79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9" y="73"/>
                    <a:pt x="51" y="73"/>
                    <a:pt x="53" y="72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8" y="79"/>
                    <a:pt x="62" y="80"/>
                    <a:pt x="64" y="78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2" y="72"/>
                    <a:pt x="73" y="68"/>
                    <a:pt x="71" y="66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59"/>
                    <a:pt x="69" y="58"/>
                    <a:pt x="70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9" y="57"/>
                    <a:pt x="82" y="55"/>
                    <a:pt x="83" y="52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2"/>
                    <a:pt x="82" y="39"/>
                    <a:pt x="79" y="39"/>
                  </a:cubicBezTo>
                  <a:close/>
                  <a:moveTo>
                    <a:pt x="51" y="55"/>
                  </a:moveTo>
                  <a:cubicBezTo>
                    <a:pt x="44" y="60"/>
                    <a:pt x="34" y="59"/>
                    <a:pt x="29" y="52"/>
                  </a:cubicBezTo>
                  <a:cubicBezTo>
                    <a:pt x="24" y="45"/>
                    <a:pt x="25" y="35"/>
                    <a:pt x="32" y="30"/>
                  </a:cubicBezTo>
                  <a:cubicBezTo>
                    <a:pt x="39" y="25"/>
                    <a:pt x="49" y="26"/>
                    <a:pt x="54" y="33"/>
                  </a:cubicBezTo>
                  <a:cubicBezTo>
                    <a:pt x="59" y="40"/>
                    <a:pt x="58" y="50"/>
                    <a:pt x="5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5" name="Freeform 156"/>
            <p:cNvSpPr>
              <a:spLocks noEditPoints="1"/>
            </p:cNvSpPr>
            <p:nvPr/>
          </p:nvSpPr>
          <p:spPr bwMode="auto">
            <a:xfrm>
              <a:off x="1756339" y="4339201"/>
              <a:ext cx="207963" cy="204788"/>
            </a:xfrm>
            <a:custGeom>
              <a:avLst/>
              <a:gdLst>
                <a:gd name="T0" fmla="*/ 46 w 49"/>
                <a:gd name="T1" fmla="*/ 22 h 48"/>
                <a:gd name="T2" fmla="*/ 42 w 49"/>
                <a:gd name="T3" fmla="*/ 21 h 48"/>
                <a:gd name="T4" fmla="*/ 41 w 49"/>
                <a:gd name="T5" fmla="*/ 18 h 48"/>
                <a:gd name="T6" fmla="*/ 44 w 49"/>
                <a:gd name="T7" fmla="*/ 16 h 48"/>
                <a:gd name="T8" fmla="*/ 45 w 49"/>
                <a:gd name="T9" fmla="*/ 11 h 48"/>
                <a:gd name="T10" fmla="*/ 43 w 49"/>
                <a:gd name="T11" fmla="*/ 8 h 48"/>
                <a:gd name="T12" fmla="*/ 38 w 49"/>
                <a:gd name="T13" fmla="*/ 8 h 48"/>
                <a:gd name="T14" fmla="*/ 35 w 49"/>
                <a:gd name="T15" fmla="*/ 10 h 48"/>
                <a:gd name="T16" fmla="*/ 32 w 49"/>
                <a:gd name="T17" fmla="*/ 8 h 48"/>
                <a:gd name="T18" fmla="*/ 33 w 49"/>
                <a:gd name="T19" fmla="*/ 4 h 48"/>
                <a:gd name="T20" fmla="*/ 30 w 49"/>
                <a:gd name="T21" fmla="*/ 1 h 48"/>
                <a:gd name="T22" fmla="*/ 26 w 49"/>
                <a:gd name="T23" fmla="*/ 0 h 48"/>
                <a:gd name="T24" fmla="*/ 22 w 49"/>
                <a:gd name="T25" fmla="*/ 3 h 48"/>
                <a:gd name="T26" fmla="*/ 22 w 49"/>
                <a:gd name="T27" fmla="*/ 6 h 48"/>
                <a:gd name="T28" fmla="*/ 19 w 49"/>
                <a:gd name="T29" fmla="*/ 7 h 48"/>
                <a:gd name="T30" fmla="*/ 17 w 49"/>
                <a:gd name="T31" fmla="*/ 4 h 48"/>
                <a:gd name="T32" fmla="*/ 12 w 49"/>
                <a:gd name="T33" fmla="*/ 4 h 48"/>
                <a:gd name="T34" fmla="*/ 9 w 49"/>
                <a:gd name="T35" fmla="*/ 6 h 48"/>
                <a:gd name="T36" fmla="*/ 8 w 49"/>
                <a:gd name="T37" fmla="*/ 10 h 48"/>
                <a:gd name="T38" fmla="*/ 10 w 49"/>
                <a:gd name="T39" fmla="*/ 13 h 48"/>
                <a:gd name="T40" fmla="*/ 8 w 49"/>
                <a:gd name="T41" fmla="*/ 16 h 48"/>
                <a:gd name="T42" fmla="*/ 5 w 49"/>
                <a:gd name="T43" fmla="*/ 16 h 48"/>
                <a:gd name="T44" fmla="*/ 1 w 49"/>
                <a:gd name="T45" fmla="*/ 18 h 48"/>
                <a:gd name="T46" fmla="*/ 1 w 49"/>
                <a:gd name="T47" fmla="*/ 22 h 48"/>
                <a:gd name="T48" fmla="*/ 4 w 49"/>
                <a:gd name="T49" fmla="*/ 26 h 48"/>
                <a:gd name="T50" fmla="*/ 6 w 49"/>
                <a:gd name="T51" fmla="*/ 26 h 48"/>
                <a:gd name="T52" fmla="*/ 7 w 49"/>
                <a:gd name="T53" fmla="*/ 30 h 48"/>
                <a:gd name="T54" fmla="*/ 5 w 49"/>
                <a:gd name="T55" fmla="*/ 32 h 48"/>
                <a:gd name="T56" fmla="*/ 4 w 49"/>
                <a:gd name="T57" fmla="*/ 36 h 48"/>
                <a:gd name="T58" fmla="*/ 7 w 49"/>
                <a:gd name="T59" fmla="*/ 39 h 48"/>
                <a:gd name="T60" fmla="*/ 11 w 49"/>
                <a:gd name="T61" fmla="*/ 40 h 48"/>
                <a:gd name="T62" fmla="*/ 13 w 49"/>
                <a:gd name="T63" fmla="*/ 38 h 48"/>
                <a:gd name="T64" fmla="*/ 17 w 49"/>
                <a:gd name="T65" fmla="*/ 40 h 48"/>
                <a:gd name="T66" fmla="*/ 16 w 49"/>
                <a:gd name="T67" fmla="*/ 43 h 48"/>
                <a:gd name="T68" fmla="*/ 19 w 49"/>
                <a:gd name="T69" fmla="*/ 47 h 48"/>
                <a:gd name="T70" fmla="*/ 23 w 49"/>
                <a:gd name="T71" fmla="*/ 48 h 48"/>
                <a:gd name="T72" fmla="*/ 27 w 49"/>
                <a:gd name="T73" fmla="*/ 45 h 48"/>
                <a:gd name="T74" fmla="*/ 27 w 49"/>
                <a:gd name="T75" fmla="*/ 42 h 48"/>
                <a:gd name="T76" fmla="*/ 31 w 49"/>
                <a:gd name="T77" fmla="*/ 41 h 48"/>
                <a:gd name="T78" fmla="*/ 32 w 49"/>
                <a:gd name="T79" fmla="*/ 43 h 48"/>
                <a:gd name="T80" fmla="*/ 37 w 49"/>
                <a:gd name="T81" fmla="*/ 44 h 48"/>
                <a:gd name="T82" fmla="*/ 40 w 49"/>
                <a:gd name="T83" fmla="*/ 42 h 48"/>
                <a:gd name="T84" fmla="*/ 41 w 49"/>
                <a:gd name="T85" fmla="*/ 37 h 48"/>
                <a:gd name="T86" fmla="*/ 39 w 49"/>
                <a:gd name="T87" fmla="*/ 35 h 48"/>
                <a:gd name="T88" fmla="*/ 41 w 49"/>
                <a:gd name="T89" fmla="*/ 32 h 48"/>
                <a:gd name="T90" fmla="*/ 44 w 49"/>
                <a:gd name="T91" fmla="*/ 32 h 48"/>
                <a:gd name="T92" fmla="*/ 48 w 49"/>
                <a:gd name="T93" fmla="*/ 29 h 48"/>
                <a:gd name="T94" fmla="*/ 48 w 49"/>
                <a:gd name="T95" fmla="*/ 26 h 48"/>
                <a:gd name="T96" fmla="*/ 46 w 49"/>
                <a:gd name="T97" fmla="*/ 22 h 48"/>
                <a:gd name="T98" fmla="*/ 30 w 49"/>
                <a:gd name="T99" fmla="*/ 31 h 48"/>
                <a:gd name="T100" fmla="*/ 17 w 49"/>
                <a:gd name="T101" fmla="*/ 29 h 48"/>
                <a:gd name="T102" fmla="*/ 19 w 49"/>
                <a:gd name="T103" fmla="*/ 17 h 48"/>
                <a:gd name="T104" fmla="*/ 32 w 49"/>
                <a:gd name="T105" fmla="*/ 19 h 48"/>
                <a:gd name="T106" fmla="*/ 30 w 49"/>
                <a:gd name="T107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" h="48">
                  <a:moveTo>
                    <a:pt x="46" y="22"/>
                  </a:move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2" y="19"/>
                    <a:pt x="41" y="1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6" y="15"/>
                    <a:pt x="46" y="13"/>
                    <a:pt x="45" y="11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39" y="6"/>
                    <a:pt x="38" y="8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3" y="8"/>
                    <a:pt x="32" y="8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2" y="1"/>
                    <a:pt x="30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0" y="7"/>
                    <a:pt x="19" y="7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3" y="2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7"/>
                    <a:pt x="7" y="9"/>
                    <a:pt x="8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" y="15"/>
                    <a:pt x="2" y="17"/>
                    <a:pt x="1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7" y="29"/>
                    <a:pt x="7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33"/>
                    <a:pt x="3" y="35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1"/>
                    <a:pt x="10" y="41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6" y="40"/>
                    <a:pt x="17" y="4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5"/>
                    <a:pt x="17" y="47"/>
                    <a:pt x="19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5" y="48"/>
                    <a:pt x="26" y="47"/>
                    <a:pt x="27" y="4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2"/>
                    <a:pt x="29" y="41"/>
                    <a:pt x="31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4" y="45"/>
                    <a:pt x="36" y="45"/>
                    <a:pt x="37" y="44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2" y="41"/>
                    <a:pt x="42" y="39"/>
                    <a:pt x="41" y="37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0" y="33"/>
                    <a:pt x="41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6" y="32"/>
                    <a:pt x="48" y="31"/>
                    <a:pt x="48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4"/>
                    <a:pt x="47" y="22"/>
                    <a:pt x="46" y="22"/>
                  </a:cubicBezTo>
                  <a:close/>
                  <a:moveTo>
                    <a:pt x="30" y="31"/>
                  </a:moveTo>
                  <a:cubicBezTo>
                    <a:pt x="26" y="34"/>
                    <a:pt x="20" y="33"/>
                    <a:pt x="17" y="29"/>
                  </a:cubicBezTo>
                  <a:cubicBezTo>
                    <a:pt x="14" y="25"/>
                    <a:pt x="15" y="20"/>
                    <a:pt x="19" y="17"/>
                  </a:cubicBezTo>
                  <a:cubicBezTo>
                    <a:pt x="23" y="14"/>
                    <a:pt x="29" y="15"/>
                    <a:pt x="32" y="19"/>
                  </a:cubicBezTo>
                  <a:cubicBezTo>
                    <a:pt x="34" y="23"/>
                    <a:pt x="34" y="28"/>
                    <a:pt x="3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56" name="KSO_Shape"/>
          <p:cNvSpPr/>
          <p:nvPr/>
        </p:nvSpPr>
        <p:spPr bwMode="auto">
          <a:xfrm>
            <a:off x="6080125" y="4905375"/>
            <a:ext cx="1347788" cy="706438"/>
          </a:xfrm>
          <a:custGeom>
            <a:avLst/>
            <a:gdLst>
              <a:gd name="T0" fmla="*/ 2147483646 w 443"/>
              <a:gd name="T1" fmla="*/ 2147483646 h 232"/>
              <a:gd name="T2" fmla="*/ 2147483646 w 443"/>
              <a:gd name="T3" fmla="*/ 2147483646 h 232"/>
              <a:gd name="T4" fmla="*/ 2147483646 w 443"/>
              <a:gd name="T5" fmla="*/ 2147483646 h 232"/>
              <a:gd name="T6" fmla="*/ 2147483646 w 443"/>
              <a:gd name="T7" fmla="*/ 2147483646 h 232"/>
              <a:gd name="T8" fmla="*/ 2147483646 w 443"/>
              <a:gd name="T9" fmla="*/ 2147483646 h 232"/>
              <a:gd name="T10" fmla="*/ 2147483646 w 443"/>
              <a:gd name="T11" fmla="*/ 2147483646 h 232"/>
              <a:gd name="T12" fmla="*/ 2147483646 w 443"/>
              <a:gd name="T13" fmla="*/ 0 h 232"/>
              <a:gd name="T14" fmla="*/ 2147483646 w 443"/>
              <a:gd name="T15" fmla="*/ 2147483646 h 232"/>
              <a:gd name="T16" fmla="*/ 2147483646 w 443"/>
              <a:gd name="T17" fmla="*/ 2147483646 h 232"/>
              <a:gd name="T18" fmla="*/ 2147483646 w 443"/>
              <a:gd name="T19" fmla="*/ 2147483646 h 232"/>
              <a:gd name="T20" fmla="*/ 2147483646 w 443"/>
              <a:gd name="T21" fmla="*/ 2147483646 h 232"/>
              <a:gd name="T22" fmla="*/ 2147483646 w 443"/>
              <a:gd name="T23" fmla="*/ 2147483646 h 232"/>
              <a:gd name="T24" fmla="*/ 2147483646 w 443"/>
              <a:gd name="T25" fmla="*/ 2147483646 h 232"/>
              <a:gd name="T26" fmla="*/ 2147483646 w 443"/>
              <a:gd name="T27" fmla="*/ 2147483646 h 232"/>
              <a:gd name="T28" fmla="*/ 2147483646 w 443"/>
              <a:gd name="T29" fmla="*/ 2147483646 h 232"/>
              <a:gd name="T30" fmla="*/ 0 w 443"/>
              <a:gd name="T31" fmla="*/ 2147483646 h 232"/>
              <a:gd name="T32" fmla="*/ 2147483646 w 443"/>
              <a:gd name="T33" fmla="*/ 2147483646 h 232"/>
              <a:gd name="T34" fmla="*/ 2147483646 w 443"/>
              <a:gd name="T35" fmla="*/ 2147483646 h 232"/>
              <a:gd name="T36" fmla="*/ 2147483646 w 443"/>
              <a:gd name="T37" fmla="*/ 2147483646 h 232"/>
              <a:gd name="T38" fmla="*/ 2147483646 w 443"/>
              <a:gd name="T39" fmla="*/ 2147483646 h 232"/>
              <a:gd name="T40" fmla="*/ 2147483646 w 443"/>
              <a:gd name="T41" fmla="*/ 2147483646 h 232"/>
              <a:gd name="T42" fmla="*/ 2147483646 w 443"/>
              <a:gd name="T43" fmla="*/ 2147483646 h 232"/>
              <a:gd name="T44" fmla="*/ 2147483646 w 443"/>
              <a:gd name="T45" fmla="*/ 2147483646 h 232"/>
              <a:gd name="T46" fmla="*/ 2147483646 w 443"/>
              <a:gd name="T47" fmla="*/ 2147483646 h 232"/>
              <a:gd name="T48" fmla="*/ 2147483646 w 443"/>
              <a:gd name="T49" fmla="*/ 2147483646 h 232"/>
              <a:gd name="T50" fmla="*/ 2147483646 w 443"/>
              <a:gd name="T51" fmla="*/ 2147483646 h 232"/>
              <a:gd name="T52" fmla="*/ 2147483646 w 443"/>
              <a:gd name="T53" fmla="*/ 2147483646 h 232"/>
              <a:gd name="T54" fmla="*/ 2147483646 w 443"/>
              <a:gd name="T55" fmla="*/ 2147483646 h 232"/>
              <a:gd name="T56" fmla="*/ 2147483646 w 443"/>
              <a:gd name="T57" fmla="*/ 2147483646 h 232"/>
              <a:gd name="T58" fmla="*/ 2147483646 w 443"/>
              <a:gd name="T59" fmla="*/ 2147483646 h 232"/>
              <a:gd name="T60" fmla="*/ 2147483646 w 443"/>
              <a:gd name="T61" fmla="*/ 2147483646 h 232"/>
              <a:gd name="T62" fmla="*/ 2147483646 w 443"/>
              <a:gd name="T63" fmla="*/ 2147483646 h 232"/>
              <a:gd name="T64" fmla="*/ 2147483646 w 443"/>
              <a:gd name="T65" fmla="*/ 2147483646 h 232"/>
              <a:gd name="T66" fmla="*/ 2147483646 w 443"/>
              <a:gd name="T67" fmla="*/ 2147483646 h 232"/>
              <a:gd name="T68" fmla="*/ 2147483646 w 443"/>
              <a:gd name="T69" fmla="*/ 2147483646 h 232"/>
              <a:gd name="T70" fmla="*/ 2147483646 w 443"/>
              <a:gd name="T71" fmla="*/ 2147483646 h 232"/>
              <a:gd name="T72" fmla="*/ 2147483646 w 443"/>
              <a:gd name="T73" fmla="*/ 2147483646 h 232"/>
              <a:gd name="T74" fmla="*/ 2147483646 w 443"/>
              <a:gd name="T75" fmla="*/ 2147483646 h 232"/>
              <a:gd name="T76" fmla="*/ 2147483646 w 443"/>
              <a:gd name="T77" fmla="*/ 2147483646 h 232"/>
              <a:gd name="T78" fmla="*/ 2147483646 w 443"/>
              <a:gd name="T79" fmla="*/ 2147483646 h 232"/>
              <a:gd name="T80" fmla="*/ 2147483646 w 443"/>
              <a:gd name="T81" fmla="*/ 2147483646 h 232"/>
              <a:gd name="T82" fmla="*/ 2147483646 w 443"/>
              <a:gd name="T83" fmla="*/ 2147483646 h 232"/>
              <a:gd name="T84" fmla="*/ 2147483646 w 443"/>
              <a:gd name="T85" fmla="*/ 2147483646 h 232"/>
              <a:gd name="T86" fmla="*/ 2147483646 w 443"/>
              <a:gd name="T87" fmla="*/ 2147483646 h 232"/>
              <a:gd name="T88" fmla="*/ 2147483646 w 443"/>
              <a:gd name="T89" fmla="*/ 2147483646 h 232"/>
              <a:gd name="T90" fmla="*/ 2147483646 w 443"/>
              <a:gd name="T91" fmla="*/ 2147483646 h 23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43" h="232">
                <a:moveTo>
                  <a:pt x="227" y="43"/>
                </a:moveTo>
                <a:cubicBezTo>
                  <a:pt x="215" y="30"/>
                  <a:pt x="215" y="30"/>
                  <a:pt x="215" y="30"/>
                </a:cubicBezTo>
                <a:cubicBezTo>
                  <a:pt x="220" y="30"/>
                  <a:pt x="220" y="30"/>
                  <a:pt x="220" y="30"/>
                </a:cubicBezTo>
                <a:cubicBezTo>
                  <a:pt x="223" y="30"/>
                  <a:pt x="224" y="31"/>
                  <a:pt x="226" y="32"/>
                </a:cubicBezTo>
                <a:cubicBezTo>
                  <a:pt x="227" y="33"/>
                  <a:pt x="242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6" y="46"/>
                  <a:pt x="247" y="50"/>
                  <a:pt x="248" y="53"/>
                </a:cubicBezTo>
                <a:cubicBezTo>
                  <a:pt x="249" y="57"/>
                  <a:pt x="251" y="65"/>
                  <a:pt x="254" y="73"/>
                </a:cubicBezTo>
                <a:cubicBezTo>
                  <a:pt x="242" y="73"/>
                  <a:pt x="229" y="73"/>
                  <a:pt x="218" y="73"/>
                </a:cubicBezTo>
                <a:cubicBezTo>
                  <a:pt x="218" y="73"/>
                  <a:pt x="218" y="73"/>
                  <a:pt x="218" y="73"/>
                </a:cubicBezTo>
                <a:lnTo>
                  <a:pt x="227" y="43"/>
                </a:lnTo>
                <a:close/>
                <a:moveTo>
                  <a:pt x="106" y="16"/>
                </a:moveTo>
                <a:cubicBezTo>
                  <a:pt x="106" y="0"/>
                  <a:pt x="106" y="0"/>
                  <a:pt x="106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79" y="5"/>
                  <a:pt x="79" y="5"/>
                  <a:pt x="79" y="5"/>
                </a:cubicBezTo>
                <a:cubicBezTo>
                  <a:pt x="88" y="7"/>
                  <a:pt x="98" y="10"/>
                  <a:pt x="106" y="16"/>
                </a:cubicBezTo>
                <a:close/>
                <a:moveTo>
                  <a:pt x="128" y="109"/>
                </a:moveTo>
                <a:cubicBezTo>
                  <a:pt x="103" y="109"/>
                  <a:pt x="83" y="115"/>
                  <a:pt x="83" y="124"/>
                </a:cubicBezTo>
                <a:cubicBezTo>
                  <a:pt x="83" y="132"/>
                  <a:pt x="103" y="138"/>
                  <a:pt x="128" y="138"/>
                </a:cubicBezTo>
                <a:cubicBezTo>
                  <a:pt x="134" y="138"/>
                  <a:pt x="140" y="138"/>
                  <a:pt x="145" y="137"/>
                </a:cubicBezTo>
                <a:cubicBezTo>
                  <a:pt x="143" y="134"/>
                  <a:pt x="141" y="129"/>
                  <a:pt x="141" y="124"/>
                </a:cubicBezTo>
                <a:cubicBezTo>
                  <a:pt x="141" y="118"/>
                  <a:pt x="143" y="114"/>
                  <a:pt x="145" y="110"/>
                </a:cubicBezTo>
                <a:cubicBezTo>
                  <a:pt x="140" y="109"/>
                  <a:pt x="134" y="109"/>
                  <a:pt x="128" y="109"/>
                </a:cubicBezTo>
                <a:close/>
                <a:moveTo>
                  <a:pt x="402" y="118"/>
                </a:moveTo>
                <a:cubicBezTo>
                  <a:pt x="383" y="93"/>
                  <a:pt x="357" y="85"/>
                  <a:pt x="313" y="85"/>
                </a:cubicBezTo>
                <a:cubicBezTo>
                  <a:pt x="280" y="85"/>
                  <a:pt x="186" y="86"/>
                  <a:pt x="172" y="86"/>
                </a:cubicBezTo>
                <a:cubicBezTo>
                  <a:pt x="157" y="86"/>
                  <a:pt x="148" y="82"/>
                  <a:pt x="139" y="72"/>
                </a:cubicBezTo>
                <a:cubicBezTo>
                  <a:pt x="130" y="62"/>
                  <a:pt x="114" y="42"/>
                  <a:pt x="105" y="31"/>
                </a:cubicBezTo>
                <a:cubicBezTo>
                  <a:pt x="98" y="23"/>
                  <a:pt x="80" y="16"/>
                  <a:pt x="67" y="16"/>
                </a:cubicBezTo>
                <a:cubicBezTo>
                  <a:pt x="55" y="16"/>
                  <a:pt x="46" y="16"/>
                  <a:pt x="46" y="16"/>
                </a:cubicBezTo>
                <a:cubicBezTo>
                  <a:pt x="46" y="16"/>
                  <a:pt x="50" y="25"/>
                  <a:pt x="56" y="38"/>
                </a:cubicBezTo>
                <a:cubicBezTo>
                  <a:pt x="0" y="75"/>
                  <a:pt x="0" y="75"/>
                  <a:pt x="0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66" y="60"/>
                  <a:pt x="66" y="60"/>
                  <a:pt x="66" y="60"/>
                </a:cubicBezTo>
                <a:cubicBezTo>
                  <a:pt x="73" y="75"/>
                  <a:pt x="81" y="92"/>
                  <a:pt x="89" y="107"/>
                </a:cubicBezTo>
                <a:cubicBezTo>
                  <a:pt x="99" y="102"/>
                  <a:pt x="115" y="101"/>
                  <a:pt x="128" y="101"/>
                </a:cubicBezTo>
                <a:cubicBezTo>
                  <a:pt x="140" y="101"/>
                  <a:pt x="151" y="102"/>
                  <a:pt x="160" y="104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6" y="106"/>
                  <a:pt x="171" y="114"/>
                  <a:pt x="171" y="124"/>
                </a:cubicBezTo>
                <a:cubicBezTo>
                  <a:pt x="171" y="133"/>
                  <a:pt x="166" y="141"/>
                  <a:pt x="160" y="143"/>
                </a:cubicBezTo>
                <a:cubicBezTo>
                  <a:pt x="160" y="143"/>
                  <a:pt x="160" y="143"/>
                  <a:pt x="160" y="143"/>
                </a:cubicBezTo>
                <a:cubicBezTo>
                  <a:pt x="151" y="145"/>
                  <a:pt x="141" y="146"/>
                  <a:pt x="131" y="147"/>
                </a:cubicBezTo>
                <a:cubicBezTo>
                  <a:pt x="140" y="151"/>
                  <a:pt x="151" y="154"/>
                  <a:pt x="164" y="157"/>
                </a:cubicBezTo>
                <a:cubicBezTo>
                  <a:pt x="71" y="224"/>
                  <a:pt x="71" y="224"/>
                  <a:pt x="71" y="224"/>
                </a:cubicBezTo>
                <a:cubicBezTo>
                  <a:pt x="65" y="221"/>
                  <a:pt x="59" y="218"/>
                  <a:pt x="56" y="217"/>
                </a:cubicBezTo>
                <a:cubicBezTo>
                  <a:pt x="52" y="216"/>
                  <a:pt x="49" y="216"/>
                  <a:pt x="45" y="216"/>
                </a:cubicBezTo>
                <a:cubicBezTo>
                  <a:pt x="59" y="232"/>
                  <a:pt x="59" y="232"/>
                  <a:pt x="59" y="232"/>
                </a:cubicBezTo>
                <a:cubicBezTo>
                  <a:pt x="89" y="232"/>
                  <a:pt x="89" y="232"/>
                  <a:pt x="89" y="232"/>
                </a:cubicBezTo>
                <a:cubicBezTo>
                  <a:pt x="101" y="232"/>
                  <a:pt x="111" y="230"/>
                  <a:pt x="121" y="225"/>
                </a:cubicBezTo>
                <a:cubicBezTo>
                  <a:pt x="135" y="219"/>
                  <a:pt x="213" y="181"/>
                  <a:pt x="241" y="170"/>
                </a:cubicBezTo>
                <a:cubicBezTo>
                  <a:pt x="248" y="167"/>
                  <a:pt x="254" y="164"/>
                  <a:pt x="261" y="162"/>
                </a:cubicBezTo>
                <a:cubicBezTo>
                  <a:pt x="301" y="162"/>
                  <a:pt x="355" y="162"/>
                  <a:pt x="367" y="162"/>
                </a:cubicBezTo>
                <a:cubicBezTo>
                  <a:pt x="436" y="162"/>
                  <a:pt x="443" y="150"/>
                  <a:pt x="443" y="141"/>
                </a:cubicBezTo>
                <a:cubicBezTo>
                  <a:pt x="443" y="132"/>
                  <a:pt x="426" y="127"/>
                  <a:pt x="402" y="118"/>
                </a:cubicBezTo>
                <a:close/>
                <a:moveTo>
                  <a:pt x="232" y="121"/>
                </a:moveTo>
                <a:cubicBezTo>
                  <a:pt x="232" y="124"/>
                  <a:pt x="230" y="126"/>
                  <a:pt x="227" y="126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0" y="126"/>
                  <a:pt x="218" y="124"/>
                  <a:pt x="218" y="121"/>
                </a:cubicBezTo>
                <a:cubicBezTo>
                  <a:pt x="218" y="114"/>
                  <a:pt x="218" y="114"/>
                  <a:pt x="218" y="114"/>
                </a:cubicBezTo>
                <a:cubicBezTo>
                  <a:pt x="218" y="112"/>
                  <a:pt x="220" y="110"/>
                  <a:pt x="223" y="110"/>
                </a:cubicBezTo>
                <a:cubicBezTo>
                  <a:pt x="227" y="110"/>
                  <a:pt x="227" y="110"/>
                  <a:pt x="227" y="110"/>
                </a:cubicBezTo>
                <a:cubicBezTo>
                  <a:pt x="230" y="110"/>
                  <a:pt x="232" y="112"/>
                  <a:pt x="232" y="114"/>
                </a:cubicBezTo>
                <a:lnTo>
                  <a:pt x="232" y="121"/>
                </a:lnTo>
                <a:close/>
                <a:moveTo>
                  <a:pt x="263" y="121"/>
                </a:moveTo>
                <a:cubicBezTo>
                  <a:pt x="263" y="124"/>
                  <a:pt x="261" y="126"/>
                  <a:pt x="258" y="126"/>
                </a:cubicBezTo>
                <a:cubicBezTo>
                  <a:pt x="254" y="126"/>
                  <a:pt x="254" y="126"/>
                  <a:pt x="254" y="126"/>
                </a:cubicBezTo>
                <a:cubicBezTo>
                  <a:pt x="251" y="126"/>
                  <a:pt x="249" y="124"/>
                  <a:pt x="249" y="121"/>
                </a:cubicBezTo>
                <a:cubicBezTo>
                  <a:pt x="249" y="114"/>
                  <a:pt x="249" y="114"/>
                  <a:pt x="249" y="114"/>
                </a:cubicBezTo>
                <a:cubicBezTo>
                  <a:pt x="249" y="112"/>
                  <a:pt x="251" y="110"/>
                  <a:pt x="254" y="110"/>
                </a:cubicBezTo>
                <a:cubicBezTo>
                  <a:pt x="258" y="110"/>
                  <a:pt x="258" y="110"/>
                  <a:pt x="258" y="110"/>
                </a:cubicBezTo>
                <a:cubicBezTo>
                  <a:pt x="261" y="110"/>
                  <a:pt x="263" y="112"/>
                  <a:pt x="263" y="114"/>
                </a:cubicBezTo>
                <a:lnTo>
                  <a:pt x="263" y="121"/>
                </a:lnTo>
                <a:close/>
                <a:moveTo>
                  <a:pt x="294" y="121"/>
                </a:moveTo>
                <a:cubicBezTo>
                  <a:pt x="294" y="124"/>
                  <a:pt x="292" y="126"/>
                  <a:pt x="289" y="126"/>
                </a:cubicBezTo>
                <a:cubicBezTo>
                  <a:pt x="285" y="126"/>
                  <a:pt x="285" y="126"/>
                  <a:pt x="285" y="126"/>
                </a:cubicBezTo>
                <a:cubicBezTo>
                  <a:pt x="282" y="126"/>
                  <a:pt x="280" y="124"/>
                  <a:pt x="280" y="121"/>
                </a:cubicBezTo>
                <a:cubicBezTo>
                  <a:pt x="280" y="114"/>
                  <a:pt x="280" y="114"/>
                  <a:pt x="280" y="114"/>
                </a:cubicBezTo>
                <a:cubicBezTo>
                  <a:pt x="280" y="112"/>
                  <a:pt x="282" y="110"/>
                  <a:pt x="285" y="110"/>
                </a:cubicBezTo>
                <a:cubicBezTo>
                  <a:pt x="289" y="110"/>
                  <a:pt x="289" y="110"/>
                  <a:pt x="289" y="110"/>
                </a:cubicBezTo>
                <a:cubicBezTo>
                  <a:pt x="292" y="110"/>
                  <a:pt x="294" y="112"/>
                  <a:pt x="294" y="114"/>
                </a:cubicBezTo>
                <a:lnTo>
                  <a:pt x="294" y="121"/>
                </a:lnTo>
                <a:close/>
                <a:moveTo>
                  <a:pt x="360" y="127"/>
                </a:moveTo>
                <a:cubicBezTo>
                  <a:pt x="360" y="127"/>
                  <a:pt x="360" y="127"/>
                  <a:pt x="360" y="127"/>
                </a:cubicBezTo>
                <a:cubicBezTo>
                  <a:pt x="343" y="127"/>
                  <a:pt x="328" y="122"/>
                  <a:pt x="322" y="115"/>
                </a:cubicBezTo>
                <a:cubicBezTo>
                  <a:pt x="320" y="112"/>
                  <a:pt x="321" y="109"/>
                  <a:pt x="325" y="109"/>
                </a:cubicBezTo>
                <a:cubicBezTo>
                  <a:pt x="331" y="108"/>
                  <a:pt x="348" y="108"/>
                  <a:pt x="356" y="102"/>
                </a:cubicBezTo>
                <a:cubicBezTo>
                  <a:pt x="370" y="106"/>
                  <a:pt x="380" y="112"/>
                  <a:pt x="388" y="121"/>
                </a:cubicBezTo>
                <a:cubicBezTo>
                  <a:pt x="382" y="125"/>
                  <a:pt x="371" y="127"/>
                  <a:pt x="360" y="127"/>
                </a:cubicBezTo>
                <a:close/>
                <a:moveTo>
                  <a:pt x="156" y="135"/>
                </a:moveTo>
                <a:cubicBezTo>
                  <a:pt x="153" y="135"/>
                  <a:pt x="150" y="130"/>
                  <a:pt x="150" y="124"/>
                </a:cubicBezTo>
                <a:cubicBezTo>
                  <a:pt x="150" y="117"/>
                  <a:pt x="153" y="112"/>
                  <a:pt x="156" y="112"/>
                </a:cubicBezTo>
                <a:cubicBezTo>
                  <a:pt x="160" y="112"/>
                  <a:pt x="163" y="117"/>
                  <a:pt x="163" y="124"/>
                </a:cubicBezTo>
                <a:cubicBezTo>
                  <a:pt x="163" y="130"/>
                  <a:pt x="160" y="135"/>
                  <a:pt x="156" y="1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9" grpId="0"/>
      <p:bldP spid="50" grpId="0"/>
      <p:bldP spid="51" grpId="0"/>
      <p:bldP spid="52" grpId="0" animBg="1"/>
      <p:bldP spid="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EditPoints="1"/>
          </p:cNvSpPr>
          <p:nvPr/>
        </p:nvSpPr>
        <p:spPr bwMode="auto">
          <a:xfrm>
            <a:off x="70840" y="57152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902832" y="282186"/>
            <a:ext cx="244044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87326" y="23946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36298" y="3844095"/>
            <a:ext cx="9513235" cy="11630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36298" y="3253555"/>
            <a:ext cx="9513235" cy="10338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6298" y="2663017"/>
            <a:ext cx="9513235" cy="10338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36298" y="2071186"/>
            <a:ext cx="9513235" cy="11630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36298" y="1480646"/>
            <a:ext cx="9513235" cy="11630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650974" y="1120575"/>
            <a:ext cx="7408228" cy="3333441"/>
            <a:chOff x="2650974" y="1700808"/>
            <a:chExt cx="7408228" cy="3914098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650974" y="1700808"/>
              <a:ext cx="11630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501415" y="1700808"/>
              <a:ext cx="10338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350565" y="1700808"/>
              <a:ext cx="11630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8198422" y="1700808"/>
              <a:ext cx="11630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0048864" y="1700808"/>
              <a:ext cx="10338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Freeform 17"/>
          <p:cNvSpPr/>
          <p:nvPr/>
        </p:nvSpPr>
        <p:spPr bwMode="auto">
          <a:xfrm>
            <a:off x="1259265" y="3217373"/>
            <a:ext cx="29721" cy="91747"/>
          </a:xfrm>
          <a:custGeom>
            <a:avLst/>
            <a:gdLst>
              <a:gd name="T0" fmla="*/ 15 w 23"/>
              <a:gd name="T1" fmla="*/ 9 h 71"/>
              <a:gd name="T2" fmla="*/ 15 w 23"/>
              <a:gd name="T3" fmla="*/ 9 h 71"/>
              <a:gd name="T4" fmla="*/ 2 w 23"/>
              <a:gd name="T5" fmla="*/ 15 h 71"/>
              <a:gd name="T6" fmla="*/ 0 w 23"/>
              <a:gd name="T7" fmla="*/ 6 h 71"/>
              <a:gd name="T8" fmla="*/ 15 w 23"/>
              <a:gd name="T9" fmla="*/ 0 h 71"/>
              <a:gd name="T10" fmla="*/ 23 w 23"/>
              <a:gd name="T11" fmla="*/ 0 h 71"/>
              <a:gd name="T12" fmla="*/ 23 w 23"/>
              <a:gd name="T13" fmla="*/ 71 h 71"/>
              <a:gd name="T14" fmla="*/ 15 w 23"/>
              <a:gd name="T15" fmla="*/ 71 h 71"/>
              <a:gd name="T16" fmla="*/ 15 w 23"/>
              <a:gd name="T17" fmla="*/ 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71">
                <a:moveTo>
                  <a:pt x="15" y="9"/>
                </a:moveTo>
                <a:lnTo>
                  <a:pt x="15" y="9"/>
                </a:lnTo>
                <a:lnTo>
                  <a:pt x="2" y="15"/>
                </a:lnTo>
                <a:lnTo>
                  <a:pt x="0" y="6"/>
                </a:lnTo>
                <a:lnTo>
                  <a:pt x="15" y="0"/>
                </a:lnTo>
                <a:lnTo>
                  <a:pt x="23" y="0"/>
                </a:lnTo>
                <a:lnTo>
                  <a:pt x="23" y="71"/>
                </a:lnTo>
                <a:lnTo>
                  <a:pt x="15" y="71"/>
                </a:lnTo>
                <a:lnTo>
                  <a:pt x="15" y="9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1322584" y="3214789"/>
            <a:ext cx="60734" cy="94332"/>
          </a:xfrm>
          <a:custGeom>
            <a:avLst/>
            <a:gdLst>
              <a:gd name="T0" fmla="*/ 22 w 22"/>
              <a:gd name="T1" fmla="*/ 17 h 34"/>
              <a:gd name="T2" fmla="*/ 11 w 22"/>
              <a:gd name="T3" fmla="*/ 34 h 34"/>
              <a:gd name="T4" fmla="*/ 0 w 22"/>
              <a:gd name="T5" fmla="*/ 17 h 34"/>
              <a:gd name="T6" fmla="*/ 11 w 22"/>
              <a:gd name="T7" fmla="*/ 0 h 34"/>
              <a:gd name="T8" fmla="*/ 22 w 22"/>
              <a:gd name="T9" fmla="*/ 17 h 34"/>
              <a:gd name="T10" fmla="*/ 4 w 22"/>
              <a:gd name="T11" fmla="*/ 17 h 34"/>
              <a:gd name="T12" fmla="*/ 11 w 22"/>
              <a:gd name="T13" fmla="*/ 31 h 34"/>
              <a:gd name="T14" fmla="*/ 18 w 22"/>
              <a:gd name="T15" fmla="*/ 17 h 34"/>
              <a:gd name="T16" fmla="*/ 11 w 22"/>
              <a:gd name="T17" fmla="*/ 3 h 34"/>
              <a:gd name="T18" fmla="*/ 4 w 22"/>
              <a:gd name="T1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4">
                <a:moveTo>
                  <a:pt x="22" y="17"/>
                </a:move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17"/>
                </a:cubicBezTo>
                <a:cubicBezTo>
                  <a:pt x="0" y="6"/>
                  <a:pt x="5" y="0"/>
                  <a:pt x="11" y="0"/>
                </a:cubicBezTo>
                <a:cubicBezTo>
                  <a:pt x="18" y="0"/>
                  <a:pt x="22" y="6"/>
                  <a:pt x="22" y="17"/>
                </a:cubicBezTo>
                <a:close/>
                <a:moveTo>
                  <a:pt x="4" y="17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6"/>
                  <a:pt x="18" y="17"/>
                </a:cubicBezTo>
                <a:cubicBezTo>
                  <a:pt x="18" y="9"/>
                  <a:pt x="16" y="3"/>
                  <a:pt x="11" y="3"/>
                </a:cubicBezTo>
                <a:cubicBezTo>
                  <a:pt x="7" y="3"/>
                  <a:pt x="4" y="8"/>
                  <a:pt x="4" y="17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1259265" y="2620373"/>
            <a:ext cx="29721" cy="94332"/>
          </a:xfrm>
          <a:custGeom>
            <a:avLst/>
            <a:gdLst>
              <a:gd name="T0" fmla="*/ 15 w 23"/>
              <a:gd name="T1" fmla="*/ 9 h 73"/>
              <a:gd name="T2" fmla="*/ 15 w 23"/>
              <a:gd name="T3" fmla="*/ 9 h 73"/>
              <a:gd name="T4" fmla="*/ 2 w 23"/>
              <a:gd name="T5" fmla="*/ 18 h 73"/>
              <a:gd name="T6" fmla="*/ 0 w 23"/>
              <a:gd name="T7" fmla="*/ 9 h 73"/>
              <a:gd name="T8" fmla="*/ 15 w 23"/>
              <a:gd name="T9" fmla="*/ 0 h 73"/>
              <a:gd name="T10" fmla="*/ 23 w 23"/>
              <a:gd name="T11" fmla="*/ 0 h 73"/>
              <a:gd name="T12" fmla="*/ 23 w 23"/>
              <a:gd name="T13" fmla="*/ 73 h 73"/>
              <a:gd name="T14" fmla="*/ 15 w 23"/>
              <a:gd name="T15" fmla="*/ 73 h 73"/>
              <a:gd name="T16" fmla="*/ 15 w 23"/>
              <a:gd name="T17" fmla="*/ 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73">
                <a:moveTo>
                  <a:pt x="15" y="9"/>
                </a:moveTo>
                <a:lnTo>
                  <a:pt x="15" y="9"/>
                </a:lnTo>
                <a:lnTo>
                  <a:pt x="2" y="18"/>
                </a:lnTo>
                <a:lnTo>
                  <a:pt x="0" y="9"/>
                </a:lnTo>
                <a:lnTo>
                  <a:pt x="15" y="0"/>
                </a:lnTo>
                <a:lnTo>
                  <a:pt x="23" y="0"/>
                </a:lnTo>
                <a:lnTo>
                  <a:pt x="23" y="73"/>
                </a:lnTo>
                <a:lnTo>
                  <a:pt x="15" y="73"/>
                </a:lnTo>
                <a:lnTo>
                  <a:pt x="15" y="9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1322584" y="2620373"/>
            <a:ext cx="58150" cy="94332"/>
          </a:xfrm>
          <a:custGeom>
            <a:avLst/>
            <a:gdLst>
              <a:gd name="T0" fmla="*/ 20 w 21"/>
              <a:gd name="T1" fmla="*/ 4 h 34"/>
              <a:gd name="T2" fmla="*/ 7 w 21"/>
              <a:gd name="T3" fmla="*/ 4 h 34"/>
              <a:gd name="T4" fmla="*/ 6 w 21"/>
              <a:gd name="T5" fmla="*/ 13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8 w 21"/>
              <a:gd name="T13" fmla="*/ 34 h 34"/>
              <a:gd name="T14" fmla="*/ 0 w 21"/>
              <a:gd name="T15" fmla="*/ 32 h 34"/>
              <a:gd name="T16" fmla="*/ 1 w 21"/>
              <a:gd name="T17" fmla="*/ 29 h 34"/>
              <a:gd name="T18" fmla="*/ 8 w 21"/>
              <a:gd name="T19" fmla="*/ 30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7" y="4"/>
                  <a:pt x="7" y="4"/>
                  <a:pt x="7" y="4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2"/>
                  <a:pt x="14" y="13"/>
                  <a:pt x="16" y="14"/>
                </a:cubicBezTo>
                <a:cubicBezTo>
                  <a:pt x="19" y="16"/>
                  <a:pt x="21" y="19"/>
                  <a:pt x="21" y="23"/>
                </a:cubicBezTo>
                <a:cubicBezTo>
                  <a:pt x="21" y="29"/>
                  <a:pt x="16" y="34"/>
                  <a:pt x="8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9"/>
                  <a:pt x="1" y="29"/>
                  <a:pt x="1" y="29"/>
                </a:cubicBezTo>
                <a:cubicBezTo>
                  <a:pt x="3" y="29"/>
                  <a:pt x="5" y="30"/>
                  <a:pt x="8" y="30"/>
                </a:cubicBezTo>
                <a:cubicBezTo>
                  <a:pt x="13" y="30"/>
                  <a:pt x="16" y="28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1322584" y="3802744"/>
            <a:ext cx="58150" cy="94332"/>
          </a:xfrm>
          <a:custGeom>
            <a:avLst/>
            <a:gdLst>
              <a:gd name="T0" fmla="*/ 20 w 21"/>
              <a:gd name="T1" fmla="*/ 4 h 34"/>
              <a:gd name="T2" fmla="*/ 7 w 21"/>
              <a:gd name="T3" fmla="*/ 4 h 34"/>
              <a:gd name="T4" fmla="*/ 6 w 21"/>
              <a:gd name="T5" fmla="*/ 12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8 w 21"/>
              <a:gd name="T13" fmla="*/ 34 h 34"/>
              <a:gd name="T14" fmla="*/ 0 w 21"/>
              <a:gd name="T15" fmla="*/ 32 h 34"/>
              <a:gd name="T16" fmla="*/ 1 w 21"/>
              <a:gd name="T17" fmla="*/ 28 h 34"/>
              <a:gd name="T18" fmla="*/ 8 w 21"/>
              <a:gd name="T19" fmla="*/ 30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7" y="4"/>
                  <a:pt x="7" y="4"/>
                  <a:pt x="7" y="4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2"/>
                  <a:pt x="14" y="13"/>
                  <a:pt x="16" y="14"/>
                </a:cubicBezTo>
                <a:cubicBezTo>
                  <a:pt x="19" y="15"/>
                  <a:pt x="21" y="18"/>
                  <a:pt x="21" y="23"/>
                </a:cubicBezTo>
                <a:cubicBezTo>
                  <a:pt x="21" y="29"/>
                  <a:pt x="16" y="34"/>
                  <a:pt x="8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9"/>
                  <a:pt x="5" y="30"/>
                  <a:pt x="8" y="30"/>
                </a:cubicBezTo>
                <a:cubicBezTo>
                  <a:pt x="13" y="30"/>
                  <a:pt x="16" y="27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1322584" y="4468230"/>
            <a:ext cx="60734" cy="94332"/>
          </a:xfrm>
          <a:custGeom>
            <a:avLst/>
            <a:gdLst>
              <a:gd name="T0" fmla="*/ 22 w 22"/>
              <a:gd name="T1" fmla="*/ 17 h 34"/>
              <a:gd name="T2" fmla="*/ 11 w 22"/>
              <a:gd name="T3" fmla="*/ 34 h 34"/>
              <a:gd name="T4" fmla="*/ 0 w 22"/>
              <a:gd name="T5" fmla="*/ 17 h 34"/>
              <a:gd name="T6" fmla="*/ 11 w 22"/>
              <a:gd name="T7" fmla="*/ 0 h 34"/>
              <a:gd name="T8" fmla="*/ 22 w 22"/>
              <a:gd name="T9" fmla="*/ 17 h 34"/>
              <a:gd name="T10" fmla="*/ 4 w 22"/>
              <a:gd name="T11" fmla="*/ 17 h 34"/>
              <a:gd name="T12" fmla="*/ 11 w 22"/>
              <a:gd name="T13" fmla="*/ 31 h 34"/>
              <a:gd name="T14" fmla="*/ 18 w 22"/>
              <a:gd name="T15" fmla="*/ 17 h 34"/>
              <a:gd name="T16" fmla="*/ 11 w 22"/>
              <a:gd name="T17" fmla="*/ 3 h 34"/>
              <a:gd name="T18" fmla="*/ 4 w 22"/>
              <a:gd name="T1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4">
                <a:moveTo>
                  <a:pt x="22" y="17"/>
                </a:move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17"/>
                </a:cubicBezTo>
                <a:cubicBezTo>
                  <a:pt x="0" y="6"/>
                  <a:pt x="5" y="0"/>
                  <a:pt x="11" y="0"/>
                </a:cubicBezTo>
                <a:cubicBezTo>
                  <a:pt x="18" y="0"/>
                  <a:pt x="22" y="6"/>
                  <a:pt x="22" y="17"/>
                </a:cubicBezTo>
                <a:close/>
                <a:moveTo>
                  <a:pt x="4" y="17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5"/>
                  <a:pt x="18" y="17"/>
                </a:cubicBezTo>
                <a:cubicBezTo>
                  <a:pt x="18" y="9"/>
                  <a:pt x="16" y="3"/>
                  <a:pt x="11" y="3"/>
                </a:cubicBezTo>
                <a:cubicBezTo>
                  <a:pt x="7" y="3"/>
                  <a:pt x="4" y="8"/>
                  <a:pt x="4" y="17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3"/>
          <p:cNvSpPr/>
          <p:nvPr/>
        </p:nvSpPr>
        <p:spPr bwMode="auto">
          <a:xfrm>
            <a:off x="2601870" y="4490198"/>
            <a:ext cx="29721" cy="91747"/>
          </a:xfrm>
          <a:custGeom>
            <a:avLst/>
            <a:gdLst>
              <a:gd name="T0" fmla="*/ 15 w 23"/>
              <a:gd name="T1" fmla="*/ 9 h 71"/>
              <a:gd name="T2" fmla="*/ 12 w 23"/>
              <a:gd name="T3" fmla="*/ 9 h 71"/>
              <a:gd name="T4" fmla="*/ 2 w 23"/>
              <a:gd name="T5" fmla="*/ 15 h 71"/>
              <a:gd name="T6" fmla="*/ 0 w 23"/>
              <a:gd name="T7" fmla="*/ 9 h 71"/>
              <a:gd name="T8" fmla="*/ 15 w 23"/>
              <a:gd name="T9" fmla="*/ 0 h 71"/>
              <a:gd name="T10" fmla="*/ 23 w 23"/>
              <a:gd name="T11" fmla="*/ 0 h 71"/>
              <a:gd name="T12" fmla="*/ 23 w 23"/>
              <a:gd name="T13" fmla="*/ 71 h 71"/>
              <a:gd name="T14" fmla="*/ 15 w 23"/>
              <a:gd name="T15" fmla="*/ 71 h 71"/>
              <a:gd name="T16" fmla="*/ 15 w 23"/>
              <a:gd name="T17" fmla="*/ 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71">
                <a:moveTo>
                  <a:pt x="15" y="9"/>
                </a:moveTo>
                <a:lnTo>
                  <a:pt x="12" y="9"/>
                </a:lnTo>
                <a:lnTo>
                  <a:pt x="2" y="15"/>
                </a:lnTo>
                <a:lnTo>
                  <a:pt x="0" y="9"/>
                </a:lnTo>
                <a:lnTo>
                  <a:pt x="15" y="0"/>
                </a:lnTo>
                <a:lnTo>
                  <a:pt x="23" y="0"/>
                </a:lnTo>
                <a:lnTo>
                  <a:pt x="23" y="71"/>
                </a:lnTo>
                <a:lnTo>
                  <a:pt x="15" y="71"/>
                </a:lnTo>
                <a:lnTo>
                  <a:pt x="15" y="9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665187" y="4487614"/>
            <a:ext cx="60734" cy="96916"/>
          </a:xfrm>
          <a:custGeom>
            <a:avLst/>
            <a:gdLst>
              <a:gd name="T0" fmla="*/ 22 w 22"/>
              <a:gd name="T1" fmla="*/ 17 h 35"/>
              <a:gd name="T2" fmla="*/ 11 w 22"/>
              <a:gd name="T3" fmla="*/ 35 h 35"/>
              <a:gd name="T4" fmla="*/ 0 w 22"/>
              <a:gd name="T5" fmla="*/ 18 h 35"/>
              <a:gd name="T6" fmla="*/ 11 w 22"/>
              <a:gd name="T7" fmla="*/ 0 h 35"/>
              <a:gd name="T8" fmla="*/ 22 w 22"/>
              <a:gd name="T9" fmla="*/ 17 h 35"/>
              <a:gd name="T10" fmla="*/ 4 w 22"/>
              <a:gd name="T11" fmla="*/ 18 h 35"/>
              <a:gd name="T12" fmla="*/ 11 w 22"/>
              <a:gd name="T13" fmla="*/ 31 h 35"/>
              <a:gd name="T14" fmla="*/ 18 w 22"/>
              <a:gd name="T15" fmla="*/ 18 h 35"/>
              <a:gd name="T16" fmla="*/ 11 w 22"/>
              <a:gd name="T17" fmla="*/ 4 h 35"/>
              <a:gd name="T18" fmla="*/ 4 w 22"/>
              <a:gd name="T1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5">
                <a:moveTo>
                  <a:pt x="22" y="17"/>
                </a:moveTo>
                <a:cubicBezTo>
                  <a:pt x="22" y="29"/>
                  <a:pt x="18" y="35"/>
                  <a:pt x="11" y="35"/>
                </a:cubicBezTo>
                <a:cubicBezTo>
                  <a:pt x="4" y="35"/>
                  <a:pt x="0" y="29"/>
                  <a:pt x="0" y="18"/>
                </a:cubicBezTo>
                <a:cubicBezTo>
                  <a:pt x="0" y="7"/>
                  <a:pt x="4" y="0"/>
                  <a:pt x="11" y="0"/>
                </a:cubicBezTo>
                <a:cubicBezTo>
                  <a:pt x="18" y="0"/>
                  <a:pt x="22" y="7"/>
                  <a:pt x="22" y="17"/>
                </a:cubicBezTo>
                <a:close/>
                <a:moveTo>
                  <a:pt x="4" y="18"/>
                </a:moveTo>
                <a:cubicBezTo>
                  <a:pt x="4" y="26"/>
                  <a:pt x="7" y="31"/>
                  <a:pt x="11" y="31"/>
                </a:cubicBezTo>
                <a:cubicBezTo>
                  <a:pt x="15" y="31"/>
                  <a:pt x="18" y="26"/>
                  <a:pt x="18" y="18"/>
                </a:cubicBezTo>
                <a:cubicBezTo>
                  <a:pt x="18" y="9"/>
                  <a:pt x="16" y="4"/>
                  <a:pt x="11" y="4"/>
                </a:cubicBezTo>
                <a:cubicBezTo>
                  <a:pt x="7" y="4"/>
                  <a:pt x="4" y="9"/>
                  <a:pt x="4" y="18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"/>
          <p:cNvSpPr/>
          <p:nvPr/>
        </p:nvSpPr>
        <p:spPr bwMode="auto">
          <a:xfrm>
            <a:off x="4421298" y="4487614"/>
            <a:ext cx="60734" cy="94332"/>
          </a:xfrm>
          <a:custGeom>
            <a:avLst/>
            <a:gdLst>
              <a:gd name="T0" fmla="*/ 0 w 22"/>
              <a:gd name="T1" fmla="*/ 34 h 34"/>
              <a:gd name="T2" fmla="*/ 0 w 22"/>
              <a:gd name="T3" fmla="*/ 32 h 34"/>
              <a:gd name="T4" fmla="*/ 4 w 22"/>
              <a:gd name="T5" fmla="*/ 28 h 34"/>
              <a:gd name="T6" fmla="*/ 16 w 22"/>
              <a:gd name="T7" fmla="*/ 11 h 34"/>
              <a:gd name="T8" fmla="*/ 10 w 22"/>
              <a:gd name="T9" fmla="*/ 4 h 34"/>
              <a:gd name="T10" fmla="*/ 3 w 22"/>
              <a:gd name="T11" fmla="*/ 7 h 34"/>
              <a:gd name="T12" fmla="*/ 1 w 22"/>
              <a:gd name="T13" fmla="*/ 4 h 34"/>
              <a:gd name="T14" fmla="*/ 11 w 22"/>
              <a:gd name="T15" fmla="*/ 0 h 34"/>
              <a:gd name="T16" fmla="*/ 21 w 22"/>
              <a:gd name="T17" fmla="*/ 10 h 34"/>
              <a:gd name="T18" fmla="*/ 9 w 22"/>
              <a:gd name="T19" fmla="*/ 28 h 34"/>
              <a:gd name="T20" fmla="*/ 7 w 22"/>
              <a:gd name="T21" fmla="*/ 30 h 34"/>
              <a:gd name="T22" fmla="*/ 7 w 22"/>
              <a:gd name="T23" fmla="*/ 31 h 34"/>
              <a:gd name="T24" fmla="*/ 22 w 22"/>
              <a:gd name="T25" fmla="*/ 31 h 34"/>
              <a:gd name="T26" fmla="*/ 22 w 22"/>
              <a:gd name="T27" fmla="*/ 34 h 34"/>
              <a:gd name="T28" fmla="*/ 0 w 22"/>
              <a:gd name="T2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" h="34">
                <a:moveTo>
                  <a:pt x="0" y="34"/>
                </a:moveTo>
                <a:cubicBezTo>
                  <a:pt x="0" y="32"/>
                  <a:pt x="0" y="32"/>
                  <a:pt x="0" y="32"/>
                </a:cubicBezTo>
                <a:cubicBezTo>
                  <a:pt x="4" y="28"/>
                  <a:pt x="4" y="28"/>
                  <a:pt x="4" y="28"/>
                </a:cubicBezTo>
                <a:cubicBezTo>
                  <a:pt x="12" y="20"/>
                  <a:pt x="16" y="16"/>
                  <a:pt x="16" y="11"/>
                </a:cubicBezTo>
                <a:cubicBezTo>
                  <a:pt x="16" y="7"/>
                  <a:pt x="15" y="4"/>
                  <a:pt x="10" y="4"/>
                </a:cubicBezTo>
                <a:cubicBezTo>
                  <a:pt x="7" y="4"/>
                  <a:pt x="4" y="6"/>
                  <a:pt x="3" y="7"/>
                </a:cubicBezTo>
                <a:cubicBezTo>
                  <a:pt x="1" y="4"/>
                  <a:pt x="1" y="4"/>
                  <a:pt x="1" y="4"/>
                </a:cubicBezTo>
                <a:cubicBezTo>
                  <a:pt x="3" y="2"/>
                  <a:pt x="7" y="0"/>
                  <a:pt x="11" y="0"/>
                </a:cubicBezTo>
                <a:cubicBezTo>
                  <a:pt x="18" y="0"/>
                  <a:pt x="21" y="5"/>
                  <a:pt x="21" y="10"/>
                </a:cubicBezTo>
                <a:cubicBezTo>
                  <a:pt x="21" y="16"/>
                  <a:pt x="16" y="21"/>
                  <a:pt x="9" y="28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4"/>
                  <a:pt x="22" y="34"/>
                  <a:pt x="22" y="34"/>
                </a:cubicBezTo>
                <a:lnTo>
                  <a:pt x="0" y="3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6"/>
          <p:cNvSpPr/>
          <p:nvPr/>
        </p:nvSpPr>
        <p:spPr bwMode="auto">
          <a:xfrm>
            <a:off x="4492369" y="4490198"/>
            <a:ext cx="59442" cy="94332"/>
          </a:xfrm>
          <a:custGeom>
            <a:avLst/>
            <a:gdLst>
              <a:gd name="T0" fmla="*/ 20 w 21"/>
              <a:gd name="T1" fmla="*/ 4 h 34"/>
              <a:gd name="T2" fmla="*/ 8 w 21"/>
              <a:gd name="T3" fmla="*/ 4 h 34"/>
              <a:gd name="T4" fmla="*/ 6 w 21"/>
              <a:gd name="T5" fmla="*/ 12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9 w 21"/>
              <a:gd name="T13" fmla="*/ 34 h 34"/>
              <a:gd name="T14" fmla="*/ 0 w 21"/>
              <a:gd name="T15" fmla="*/ 32 h 34"/>
              <a:gd name="T16" fmla="*/ 2 w 21"/>
              <a:gd name="T17" fmla="*/ 28 h 34"/>
              <a:gd name="T18" fmla="*/ 9 w 21"/>
              <a:gd name="T19" fmla="*/ 30 h 34"/>
              <a:gd name="T20" fmla="*/ 17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5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8" y="4"/>
                  <a:pt x="8" y="4"/>
                  <a:pt x="8" y="4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2" y="12"/>
                  <a:pt x="14" y="13"/>
                  <a:pt x="16" y="14"/>
                </a:cubicBezTo>
                <a:cubicBezTo>
                  <a:pt x="19" y="15"/>
                  <a:pt x="21" y="18"/>
                  <a:pt x="21" y="23"/>
                </a:cubicBezTo>
                <a:cubicBezTo>
                  <a:pt x="21" y="29"/>
                  <a:pt x="16" y="34"/>
                  <a:pt x="9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9"/>
                  <a:pt x="6" y="30"/>
                  <a:pt x="9" y="30"/>
                </a:cubicBezTo>
                <a:cubicBezTo>
                  <a:pt x="13" y="30"/>
                  <a:pt x="17" y="27"/>
                  <a:pt x="17" y="23"/>
                </a:cubicBezTo>
                <a:cubicBezTo>
                  <a:pt x="16" y="19"/>
                  <a:pt x="14" y="16"/>
                  <a:pt x="7" y="16"/>
                </a:cubicBezTo>
                <a:cubicBezTo>
                  <a:pt x="5" y="16"/>
                  <a:pt x="4" y="16"/>
                  <a:pt x="2" y="16"/>
                </a:cubicBezTo>
                <a:cubicBezTo>
                  <a:pt x="5" y="0"/>
                  <a:pt x="5" y="0"/>
                  <a:pt x="5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6284662" y="4490198"/>
            <a:ext cx="65903" cy="91747"/>
          </a:xfrm>
          <a:custGeom>
            <a:avLst/>
            <a:gdLst>
              <a:gd name="T0" fmla="*/ 15 w 24"/>
              <a:gd name="T1" fmla="*/ 33 h 33"/>
              <a:gd name="T2" fmla="*/ 15 w 24"/>
              <a:gd name="T3" fmla="*/ 24 h 33"/>
              <a:gd name="T4" fmla="*/ 0 w 24"/>
              <a:gd name="T5" fmla="*/ 24 h 33"/>
              <a:gd name="T6" fmla="*/ 0 w 24"/>
              <a:gd name="T7" fmla="*/ 21 h 33"/>
              <a:gd name="T8" fmla="*/ 15 w 24"/>
              <a:gd name="T9" fmla="*/ 0 h 33"/>
              <a:gd name="T10" fmla="*/ 19 w 24"/>
              <a:gd name="T11" fmla="*/ 0 h 33"/>
              <a:gd name="T12" fmla="*/ 19 w 24"/>
              <a:gd name="T13" fmla="*/ 21 h 33"/>
              <a:gd name="T14" fmla="*/ 24 w 24"/>
              <a:gd name="T15" fmla="*/ 21 h 33"/>
              <a:gd name="T16" fmla="*/ 24 w 24"/>
              <a:gd name="T17" fmla="*/ 24 h 33"/>
              <a:gd name="T18" fmla="*/ 19 w 24"/>
              <a:gd name="T19" fmla="*/ 24 h 33"/>
              <a:gd name="T20" fmla="*/ 19 w 24"/>
              <a:gd name="T21" fmla="*/ 33 h 33"/>
              <a:gd name="T22" fmla="*/ 15 w 24"/>
              <a:gd name="T23" fmla="*/ 33 h 33"/>
              <a:gd name="T24" fmla="*/ 15 w 24"/>
              <a:gd name="T25" fmla="*/ 21 h 33"/>
              <a:gd name="T26" fmla="*/ 15 w 24"/>
              <a:gd name="T27" fmla="*/ 10 h 33"/>
              <a:gd name="T28" fmla="*/ 15 w 24"/>
              <a:gd name="T29" fmla="*/ 4 h 33"/>
              <a:gd name="T30" fmla="*/ 15 w 24"/>
              <a:gd name="T31" fmla="*/ 4 h 33"/>
              <a:gd name="T32" fmla="*/ 12 w 24"/>
              <a:gd name="T33" fmla="*/ 9 h 33"/>
              <a:gd name="T34" fmla="*/ 4 w 24"/>
              <a:gd name="T35" fmla="*/ 21 h 33"/>
              <a:gd name="T36" fmla="*/ 4 w 24"/>
              <a:gd name="T37" fmla="*/ 21 h 33"/>
              <a:gd name="T38" fmla="*/ 15 w 24"/>
              <a:gd name="T39" fmla="*/ 2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" h="33">
                <a:moveTo>
                  <a:pt x="15" y="33"/>
                </a:moveTo>
                <a:cubicBezTo>
                  <a:pt x="15" y="24"/>
                  <a:pt x="15" y="24"/>
                  <a:pt x="15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1"/>
                  <a:pt x="0" y="21"/>
                  <a:pt x="0" y="21"/>
                </a:cubicBezTo>
                <a:cubicBezTo>
                  <a:pt x="15" y="0"/>
                  <a:pt x="15" y="0"/>
                  <a:pt x="1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21"/>
                  <a:pt x="19" y="21"/>
                  <a:pt x="1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4"/>
                  <a:pt x="24" y="24"/>
                  <a:pt x="24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33"/>
                  <a:pt x="19" y="33"/>
                  <a:pt x="19" y="33"/>
                </a:cubicBezTo>
                <a:lnTo>
                  <a:pt x="15" y="33"/>
                </a:lnTo>
                <a:close/>
                <a:moveTo>
                  <a:pt x="15" y="21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8"/>
                  <a:pt x="15" y="6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6"/>
                  <a:pt x="13" y="8"/>
                  <a:pt x="12" y="9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lnTo>
                  <a:pt x="15" y="21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>
            <a:off x="6359610" y="4487614"/>
            <a:ext cx="63319" cy="96916"/>
          </a:xfrm>
          <a:custGeom>
            <a:avLst/>
            <a:gdLst>
              <a:gd name="T0" fmla="*/ 23 w 23"/>
              <a:gd name="T1" fmla="*/ 17 h 35"/>
              <a:gd name="T2" fmla="*/ 11 w 23"/>
              <a:gd name="T3" fmla="*/ 35 h 35"/>
              <a:gd name="T4" fmla="*/ 0 w 23"/>
              <a:gd name="T5" fmla="*/ 18 h 35"/>
              <a:gd name="T6" fmla="*/ 12 w 23"/>
              <a:gd name="T7" fmla="*/ 0 h 35"/>
              <a:gd name="T8" fmla="*/ 23 w 23"/>
              <a:gd name="T9" fmla="*/ 17 h 35"/>
              <a:gd name="T10" fmla="*/ 5 w 23"/>
              <a:gd name="T11" fmla="*/ 18 h 35"/>
              <a:gd name="T12" fmla="*/ 11 w 23"/>
              <a:gd name="T13" fmla="*/ 31 h 35"/>
              <a:gd name="T14" fmla="*/ 18 w 23"/>
              <a:gd name="T15" fmla="*/ 18 h 35"/>
              <a:gd name="T16" fmla="*/ 11 w 23"/>
              <a:gd name="T17" fmla="*/ 4 h 35"/>
              <a:gd name="T18" fmla="*/ 5 w 23"/>
              <a:gd name="T1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5">
                <a:moveTo>
                  <a:pt x="23" y="17"/>
                </a:moveTo>
                <a:cubicBezTo>
                  <a:pt x="23" y="29"/>
                  <a:pt x="18" y="35"/>
                  <a:pt x="11" y="35"/>
                </a:cubicBezTo>
                <a:cubicBezTo>
                  <a:pt x="5" y="35"/>
                  <a:pt x="0" y="29"/>
                  <a:pt x="0" y="18"/>
                </a:cubicBezTo>
                <a:cubicBezTo>
                  <a:pt x="0" y="7"/>
                  <a:pt x="5" y="0"/>
                  <a:pt x="12" y="0"/>
                </a:cubicBezTo>
                <a:cubicBezTo>
                  <a:pt x="19" y="0"/>
                  <a:pt x="23" y="7"/>
                  <a:pt x="23" y="17"/>
                </a:cubicBezTo>
                <a:close/>
                <a:moveTo>
                  <a:pt x="5" y="18"/>
                </a:moveTo>
                <a:cubicBezTo>
                  <a:pt x="5" y="26"/>
                  <a:pt x="7" y="31"/>
                  <a:pt x="11" y="31"/>
                </a:cubicBezTo>
                <a:cubicBezTo>
                  <a:pt x="16" y="31"/>
                  <a:pt x="18" y="26"/>
                  <a:pt x="18" y="18"/>
                </a:cubicBezTo>
                <a:cubicBezTo>
                  <a:pt x="18" y="9"/>
                  <a:pt x="16" y="4"/>
                  <a:pt x="11" y="4"/>
                </a:cubicBezTo>
                <a:cubicBezTo>
                  <a:pt x="7" y="4"/>
                  <a:pt x="5" y="9"/>
                  <a:pt x="5" y="18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9"/>
          <p:cNvSpPr>
            <a:spLocks noEditPoints="1"/>
          </p:cNvSpPr>
          <p:nvPr/>
        </p:nvSpPr>
        <p:spPr bwMode="auto">
          <a:xfrm>
            <a:off x="8140272" y="4490198"/>
            <a:ext cx="60734" cy="94332"/>
          </a:xfrm>
          <a:custGeom>
            <a:avLst/>
            <a:gdLst>
              <a:gd name="T0" fmla="*/ 19 w 22"/>
              <a:gd name="T1" fmla="*/ 3 h 34"/>
              <a:gd name="T2" fmla="*/ 16 w 22"/>
              <a:gd name="T3" fmla="*/ 3 h 34"/>
              <a:gd name="T4" fmla="*/ 4 w 22"/>
              <a:gd name="T5" fmla="*/ 15 h 34"/>
              <a:gd name="T6" fmla="*/ 4 w 22"/>
              <a:gd name="T7" fmla="*/ 15 h 34"/>
              <a:gd name="T8" fmla="*/ 12 w 22"/>
              <a:gd name="T9" fmla="*/ 11 h 34"/>
              <a:gd name="T10" fmla="*/ 22 w 22"/>
              <a:gd name="T11" fmla="*/ 22 h 34"/>
              <a:gd name="T12" fmla="*/ 11 w 22"/>
              <a:gd name="T13" fmla="*/ 34 h 34"/>
              <a:gd name="T14" fmla="*/ 0 w 22"/>
              <a:gd name="T15" fmla="*/ 20 h 34"/>
              <a:gd name="T16" fmla="*/ 5 w 22"/>
              <a:gd name="T17" fmla="*/ 5 h 34"/>
              <a:gd name="T18" fmla="*/ 16 w 22"/>
              <a:gd name="T19" fmla="*/ 0 h 34"/>
              <a:gd name="T20" fmla="*/ 19 w 22"/>
              <a:gd name="T21" fmla="*/ 0 h 34"/>
              <a:gd name="T22" fmla="*/ 19 w 22"/>
              <a:gd name="T23" fmla="*/ 3 h 34"/>
              <a:gd name="T24" fmla="*/ 18 w 22"/>
              <a:gd name="T25" fmla="*/ 22 h 34"/>
              <a:gd name="T26" fmla="*/ 11 w 22"/>
              <a:gd name="T27" fmla="*/ 15 h 34"/>
              <a:gd name="T28" fmla="*/ 5 w 22"/>
              <a:gd name="T29" fmla="*/ 19 h 34"/>
              <a:gd name="T30" fmla="*/ 4 w 22"/>
              <a:gd name="T31" fmla="*/ 21 h 34"/>
              <a:gd name="T32" fmla="*/ 11 w 22"/>
              <a:gd name="T33" fmla="*/ 30 h 34"/>
              <a:gd name="T34" fmla="*/ 18 w 22"/>
              <a:gd name="T35" fmla="*/ 2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" h="34">
                <a:moveTo>
                  <a:pt x="19" y="3"/>
                </a:moveTo>
                <a:cubicBezTo>
                  <a:pt x="18" y="3"/>
                  <a:pt x="17" y="3"/>
                  <a:pt x="16" y="3"/>
                </a:cubicBezTo>
                <a:cubicBezTo>
                  <a:pt x="9" y="5"/>
                  <a:pt x="5" y="10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6" y="13"/>
                  <a:pt x="9" y="11"/>
                  <a:pt x="12" y="11"/>
                </a:cubicBezTo>
                <a:cubicBezTo>
                  <a:pt x="18" y="11"/>
                  <a:pt x="22" y="16"/>
                  <a:pt x="22" y="22"/>
                </a:cubicBez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20"/>
                </a:cubicBezTo>
                <a:cubicBezTo>
                  <a:pt x="0" y="13"/>
                  <a:pt x="2" y="8"/>
                  <a:pt x="5" y="5"/>
                </a:cubicBezTo>
                <a:cubicBezTo>
                  <a:pt x="8" y="2"/>
                  <a:pt x="12" y="0"/>
                  <a:pt x="16" y="0"/>
                </a:cubicBezTo>
                <a:cubicBezTo>
                  <a:pt x="17" y="0"/>
                  <a:pt x="18" y="0"/>
                  <a:pt x="19" y="0"/>
                </a:cubicBezTo>
                <a:lnTo>
                  <a:pt x="19" y="3"/>
                </a:lnTo>
                <a:close/>
                <a:moveTo>
                  <a:pt x="18" y="22"/>
                </a:moveTo>
                <a:cubicBezTo>
                  <a:pt x="18" y="18"/>
                  <a:pt x="15" y="15"/>
                  <a:pt x="11" y="15"/>
                </a:cubicBezTo>
                <a:cubicBezTo>
                  <a:pt x="8" y="15"/>
                  <a:pt x="6" y="16"/>
                  <a:pt x="5" y="19"/>
                </a:cubicBezTo>
                <a:cubicBezTo>
                  <a:pt x="4" y="19"/>
                  <a:pt x="4" y="20"/>
                  <a:pt x="4" y="21"/>
                </a:cubicBezTo>
                <a:cubicBezTo>
                  <a:pt x="4" y="26"/>
                  <a:pt x="7" y="30"/>
                  <a:pt x="11" y="30"/>
                </a:cubicBezTo>
                <a:cubicBezTo>
                  <a:pt x="15" y="30"/>
                  <a:pt x="18" y="27"/>
                  <a:pt x="18" y="22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0"/>
          <p:cNvSpPr/>
          <p:nvPr/>
        </p:nvSpPr>
        <p:spPr bwMode="auto">
          <a:xfrm>
            <a:off x="8212636" y="4490198"/>
            <a:ext cx="58150" cy="94332"/>
          </a:xfrm>
          <a:custGeom>
            <a:avLst/>
            <a:gdLst>
              <a:gd name="T0" fmla="*/ 20 w 21"/>
              <a:gd name="T1" fmla="*/ 4 h 34"/>
              <a:gd name="T2" fmla="*/ 8 w 21"/>
              <a:gd name="T3" fmla="*/ 4 h 34"/>
              <a:gd name="T4" fmla="*/ 6 w 21"/>
              <a:gd name="T5" fmla="*/ 12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9 w 21"/>
              <a:gd name="T13" fmla="*/ 34 h 34"/>
              <a:gd name="T14" fmla="*/ 0 w 21"/>
              <a:gd name="T15" fmla="*/ 32 h 34"/>
              <a:gd name="T16" fmla="*/ 1 w 21"/>
              <a:gd name="T17" fmla="*/ 28 h 34"/>
              <a:gd name="T18" fmla="*/ 8 w 21"/>
              <a:gd name="T19" fmla="*/ 30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8" y="4"/>
                  <a:pt x="8" y="4"/>
                  <a:pt x="8" y="4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2" y="12"/>
                  <a:pt x="14" y="13"/>
                  <a:pt x="16" y="14"/>
                </a:cubicBezTo>
                <a:cubicBezTo>
                  <a:pt x="19" y="15"/>
                  <a:pt x="21" y="18"/>
                  <a:pt x="21" y="23"/>
                </a:cubicBezTo>
                <a:cubicBezTo>
                  <a:pt x="21" y="29"/>
                  <a:pt x="16" y="34"/>
                  <a:pt x="9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9"/>
                  <a:pt x="5" y="30"/>
                  <a:pt x="8" y="30"/>
                </a:cubicBezTo>
                <a:cubicBezTo>
                  <a:pt x="13" y="30"/>
                  <a:pt x="16" y="27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9993298" y="4487614"/>
            <a:ext cx="60734" cy="96916"/>
          </a:xfrm>
          <a:custGeom>
            <a:avLst/>
            <a:gdLst>
              <a:gd name="T0" fmla="*/ 0 w 22"/>
              <a:gd name="T1" fmla="*/ 26 h 35"/>
              <a:gd name="T2" fmla="*/ 6 w 22"/>
              <a:gd name="T3" fmla="*/ 17 h 35"/>
              <a:gd name="T4" fmla="*/ 6 w 22"/>
              <a:gd name="T5" fmla="*/ 17 h 35"/>
              <a:gd name="T6" fmla="*/ 1 w 22"/>
              <a:gd name="T7" fmla="*/ 9 h 35"/>
              <a:gd name="T8" fmla="*/ 11 w 22"/>
              <a:gd name="T9" fmla="*/ 0 h 35"/>
              <a:gd name="T10" fmla="*/ 21 w 22"/>
              <a:gd name="T11" fmla="*/ 9 h 35"/>
              <a:gd name="T12" fmla="*/ 15 w 22"/>
              <a:gd name="T13" fmla="*/ 16 h 35"/>
              <a:gd name="T14" fmla="*/ 15 w 22"/>
              <a:gd name="T15" fmla="*/ 17 h 35"/>
              <a:gd name="T16" fmla="*/ 22 w 22"/>
              <a:gd name="T17" fmla="*/ 25 h 35"/>
              <a:gd name="T18" fmla="*/ 11 w 22"/>
              <a:gd name="T19" fmla="*/ 35 h 35"/>
              <a:gd name="T20" fmla="*/ 0 w 22"/>
              <a:gd name="T21" fmla="*/ 26 h 35"/>
              <a:gd name="T22" fmla="*/ 17 w 22"/>
              <a:gd name="T23" fmla="*/ 26 h 35"/>
              <a:gd name="T24" fmla="*/ 10 w 22"/>
              <a:gd name="T25" fmla="*/ 18 h 35"/>
              <a:gd name="T26" fmla="*/ 4 w 22"/>
              <a:gd name="T27" fmla="*/ 25 h 35"/>
              <a:gd name="T28" fmla="*/ 11 w 22"/>
              <a:gd name="T29" fmla="*/ 32 h 35"/>
              <a:gd name="T30" fmla="*/ 17 w 22"/>
              <a:gd name="T31" fmla="*/ 26 h 35"/>
              <a:gd name="T32" fmla="*/ 5 w 22"/>
              <a:gd name="T33" fmla="*/ 9 h 35"/>
              <a:gd name="T34" fmla="*/ 11 w 22"/>
              <a:gd name="T35" fmla="*/ 15 h 35"/>
              <a:gd name="T36" fmla="*/ 16 w 22"/>
              <a:gd name="T37" fmla="*/ 9 h 35"/>
              <a:gd name="T38" fmla="*/ 11 w 22"/>
              <a:gd name="T39" fmla="*/ 4 h 35"/>
              <a:gd name="T40" fmla="*/ 5 w 22"/>
              <a:gd name="T41" fmla="*/ 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" h="35">
                <a:moveTo>
                  <a:pt x="0" y="26"/>
                </a:moveTo>
                <a:cubicBezTo>
                  <a:pt x="0" y="22"/>
                  <a:pt x="2" y="19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2" y="15"/>
                  <a:pt x="1" y="12"/>
                  <a:pt x="1" y="9"/>
                </a:cubicBezTo>
                <a:cubicBezTo>
                  <a:pt x="1" y="4"/>
                  <a:pt x="5" y="0"/>
                  <a:pt x="11" y="0"/>
                </a:cubicBezTo>
                <a:cubicBezTo>
                  <a:pt x="18" y="0"/>
                  <a:pt x="21" y="5"/>
                  <a:pt x="21" y="9"/>
                </a:cubicBezTo>
                <a:cubicBezTo>
                  <a:pt x="21" y="11"/>
                  <a:pt x="19" y="15"/>
                  <a:pt x="15" y="16"/>
                </a:cubicBezTo>
                <a:cubicBezTo>
                  <a:pt x="15" y="17"/>
                  <a:pt x="15" y="17"/>
                  <a:pt x="15" y="17"/>
                </a:cubicBezTo>
                <a:cubicBezTo>
                  <a:pt x="19" y="18"/>
                  <a:pt x="22" y="21"/>
                  <a:pt x="22" y="25"/>
                </a:cubicBezTo>
                <a:cubicBezTo>
                  <a:pt x="22" y="31"/>
                  <a:pt x="17" y="35"/>
                  <a:pt x="11" y="35"/>
                </a:cubicBezTo>
                <a:cubicBezTo>
                  <a:pt x="4" y="35"/>
                  <a:pt x="0" y="31"/>
                  <a:pt x="0" y="26"/>
                </a:cubicBezTo>
                <a:close/>
                <a:moveTo>
                  <a:pt x="17" y="26"/>
                </a:moveTo>
                <a:cubicBezTo>
                  <a:pt x="17" y="22"/>
                  <a:pt x="15" y="20"/>
                  <a:pt x="10" y="18"/>
                </a:cubicBezTo>
                <a:cubicBezTo>
                  <a:pt x="6" y="20"/>
                  <a:pt x="4" y="22"/>
                  <a:pt x="4" y="25"/>
                </a:cubicBezTo>
                <a:cubicBezTo>
                  <a:pt x="4" y="29"/>
                  <a:pt x="7" y="32"/>
                  <a:pt x="11" y="32"/>
                </a:cubicBezTo>
                <a:cubicBezTo>
                  <a:pt x="15" y="32"/>
                  <a:pt x="17" y="29"/>
                  <a:pt x="17" y="26"/>
                </a:cubicBezTo>
                <a:close/>
                <a:moveTo>
                  <a:pt x="5" y="9"/>
                </a:moveTo>
                <a:cubicBezTo>
                  <a:pt x="5" y="12"/>
                  <a:pt x="8" y="14"/>
                  <a:pt x="11" y="15"/>
                </a:cubicBezTo>
                <a:cubicBezTo>
                  <a:pt x="14" y="14"/>
                  <a:pt x="16" y="12"/>
                  <a:pt x="16" y="9"/>
                </a:cubicBezTo>
                <a:cubicBezTo>
                  <a:pt x="16" y="6"/>
                  <a:pt x="15" y="4"/>
                  <a:pt x="11" y="4"/>
                </a:cubicBezTo>
                <a:cubicBezTo>
                  <a:pt x="7" y="4"/>
                  <a:pt x="5" y="6"/>
                  <a:pt x="5" y="9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2"/>
          <p:cNvSpPr>
            <a:spLocks noEditPoints="1"/>
          </p:cNvSpPr>
          <p:nvPr/>
        </p:nvSpPr>
        <p:spPr bwMode="auto">
          <a:xfrm>
            <a:off x="10064370" y="4487614"/>
            <a:ext cx="62026" cy="96916"/>
          </a:xfrm>
          <a:custGeom>
            <a:avLst/>
            <a:gdLst>
              <a:gd name="T0" fmla="*/ 22 w 22"/>
              <a:gd name="T1" fmla="*/ 17 h 35"/>
              <a:gd name="T2" fmla="*/ 11 w 22"/>
              <a:gd name="T3" fmla="*/ 35 h 35"/>
              <a:gd name="T4" fmla="*/ 0 w 22"/>
              <a:gd name="T5" fmla="*/ 18 h 35"/>
              <a:gd name="T6" fmla="*/ 11 w 22"/>
              <a:gd name="T7" fmla="*/ 0 h 35"/>
              <a:gd name="T8" fmla="*/ 22 w 22"/>
              <a:gd name="T9" fmla="*/ 17 h 35"/>
              <a:gd name="T10" fmla="*/ 4 w 22"/>
              <a:gd name="T11" fmla="*/ 18 h 35"/>
              <a:gd name="T12" fmla="*/ 11 w 22"/>
              <a:gd name="T13" fmla="*/ 31 h 35"/>
              <a:gd name="T14" fmla="*/ 18 w 22"/>
              <a:gd name="T15" fmla="*/ 18 h 35"/>
              <a:gd name="T16" fmla="*/ 11 w 22"/>
              <a:gd name="T17" fmla="*/ 4 h 35"/>
              <a:gd name="T18" fmla="*/ 4 w 22"/>
              <a:gd name="T1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5">
                <a:moveTo>
                  <a:pt x="22" y="17"/>
                </a:moveTo>
                <a:cubicBezTo>
                  <a:pt x="22" y="29"/>
                  <a:pt x="18" y="35"/>
                  <a:pt x="11" y="35"/>
                </a:cubicBezTo>
                <a:cubicBezTo>
                  <a:pt x="4" y="35"/>
                  <a:pt x="0" y="29"/>
                  <a:pt x="0" y="18"/>
                </a:cubicBezTo>
                <a:cubicBezTo>
                  <a:pt x="0" y="7"/>
                  <a:pt x="5" y="0"/>
                  <a:pt x="11" y="0"/>
                </a:cubicBezTo>
                <a:cubicBezTo>
                  <a:pt x="18" y="0"/>
                  <a:pt x="22" y="7"/>
                  <a:pt x="22" y="17"/>
                </a:cubicBezTo>
                <a:close/>
                <a:moveTo>
                  <a:pt x="4" y="18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6"/>
                  <a:pt x="18" y="18"/>
                </a:cubicBezTo>
                <a:cubicBezTo>
                  <a:pt x="18" y="9"/>
                  <a:pt x="16" y="4"/>
                  <a:pt x="11" y="4"/>
                </a:cubicBezTo>
                <a:cubicBezTo>
                  <a:pt x="7" y="4"/>
                  <a:pt x="4" y="9"/>
                  <a:pt x="4" y="18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3"/>
          <p:cNvSpPr/>
          <p:nvPr/>
        </p:nvSpPr>
        <p:spPr bwMode="auto">
          <a:xfrm>
            <a:off x="1242467" y="2029835"/>
            <a:ext cx="58150" cy="94332"/>
          </a:xfrm>
          <a:custGeom>
            <a:avLst/>
            <a:gdLst>
              <a:gd name="T0" fmla="*/ 0 w 21"/>
              <a:gd name="T1" fmla="*/ 34 h 34"/>
              <a:gd name="T2" fmla="*/ 0 w 21"/>
              <a:gd name="T3" fmla="*/ 31 h 34"/>
              <a:gd name="T4" fmla="*/ 4 w 21"/>
              <a:gd name="T5" fmla="*/ 28 h 34"/>
              <a:gd name="T6" fmla="*/ 16 w 21"/>
              <a:gd name="T7" fmla="*/ 10 h 34"/>
              <a:gd name="T8" fmla="*/ 9 w 21"/>
              <a:gd name="T9" fmla="*/ 4 h 34"/>
              <a:gd name="T10" fmla="*/ 2 w 21"/>
              <a:gd name="T11" fmla="*/ 6 h 34"/>
              <a:gd name="T12" fmla="*/ 1 w 21"/>
              <a:gd name="T13" fmla="*/ 3 h 34"/>
              <a:gd name="T14" fmla="*/ 10 w 21"/>
              <a:gd name="T15" fmla="*/ 0 h 34"/>
              <a:gd name="T16" fmla="*/ 20 w 21"/>
              <a:gd name="T17" fmla="*/ 10 h 34"/>
              <a:gd name="T18" fmla="*/ 9 w 21"/>
              <a:gd name="T19" fmla="*/ 27 h 34"/>
              <a:gd name="T20" fmla="*/ 6 w 21"/>
              <a:gd name="T21" fmla="*/ 30 h 34"/>
              <a:gd name="T22" fmla="*/ 6 w 21"/>
              <a:gd name="T23" fmla="*/ 30 h 34"/>
              <a:gd name="T24" fmla="*/ 21 w 21"/>
              <a:gd name="T25" fmla="*/ 30 h 34"/>
              <a:gd name="T26" fmla="*/ 21 w 21"/>
              <a:gd name="T27" fmla="*/ 34 h 34"/>
              <a:gd name="T28" fmla="*/ 0 w 21"/>
              <a:gd name="T2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34">
                <a:moveTo>
                  <a:pt x="0" y="34"/>
                </a:moveTo>
                <a:cubicBezTo>
                  <a:pt x="0" y="31"/>
                  <a:pt x="0" y="31"/>
                  <a:pt x="0" y="31"/>
                </a:cubicBezTo>
                <a:cubicBezTo>
                  <a:pt x="4" y="28"/>
                  <a:pt x="4" y="28"/>
                  <a:pt x="4" y="28"/>
                </a:cubicBezTo>
                <a:cubicBezTo>
                  <a:pt x="12" y="19"/>
                  <a:pt x="16" y="15"/>
                  <a:pt x="16" y="10"/>
                </a:cubicBezTo>
                <a:cubicBezTo>
                  <a:pt x="16" y="7"/>
                  <a:pt x="14" y="4"/>
                  <a:pt x="9" y="4"/>
                </a:cubicBezTo>
                <a:cubicBezTo>
                  <a:pt x="6" y="4"/>
                  <a:pt x="4" y="5"/>
                  <a:pt x="2" y="6"/>
                </a:cubicBezTo>
                <a:cubicBezTo>
                  <a:pt x="1" y="3"/>
                  <a:pt x="1" y="3"/>
                  <a:pt x="1" y="3"/>
                </a:cubicBezTo>
                <a:cubicBezTo>
                  <a:pt x="3" y="1"/>
                  <a:pt x="6" y="0"/>
                  <a:pt x="10" y="0"/>
                </a:cubicBezTo>
                <a:cubicBezTo>
                  <a:pt x="17" y="0"/>
                  <a:pt x="20" y="5"/>
                  <a:pt x="20" y="10"/>
                </a:cubicBezTo>
                <a:cubicBezTo>
                  <a:pt x="20" y="16"/>
                  <a:pt x="16" y="21"/>
                  <a:pt x="9" y="27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lnTo>
                  <a:pt x="0" y="3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4"/>
          <p:cNvSpPr>
            <a:spLocks noEditPoints="1"/>
          </p:cNvSpPr>
          <p:nvPr/>
        </p:nvSpPr>
        <p:spPr bwMode="auto">
          <a:xfrm>
            <a:off x="1314831" y="2029835"/>
            <a:ext cx="60734" cy="94332"/>
          </a:xfrm>
          <a:custGeom>
            <a:avLst/>
            <a:gdLst>
              <a:gd name="T0" fmla="*/ 22 w 22"/>
              <a:gd name="T1" fmla="*/ 17 h 34"/>
              <a:gd name="T2" fmla="*/ 11 w 22"/>
              <a:gd name="T3" fmla="*/ 34 h 34"/>
              <a:gd name="T4" fmla="*/ 0 w 22"/>
              <a:gd name="T5" fmla="*/ 17 h 34"/>
              <a:gd name="T6" fmla="*/ 11 w 22"/>
              <a:gd name="T7" fmla="*/ 0 h 34"/>
              <a:gd name="T8" fmla="*/ 22 w 22"/>
              <a:gd name="T9" fmla="*/ 17 h 34"/>
              <a:gd name="T10" fmla="*/ 4 w 22"/>
              <a:gd name="T11" fmla="*/ 17 h 34"/>
              <a:gd name="T12" fmla="*/ 11 w 22"/>
              <a:gd name="T13" fmla="*/ 31 h 34"/>
              <a:gd name="T14" fmla="*/ 18 w 22"/>
              <a:gd name="T15" fmla="*/ 17 h 34"/>
              <a:gd name="T16" fmla="*/ 11 w 22"/>
              <a:gd name="T17" fmla="*/ 3 h 34"/>
              <a:gd name="T18" fmla="*/ 4 w 22"/>
              <a:gd name="T1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4">
                <a:moveTo>
                  <a:pt x="22" y="17"/>
                </a:move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17"/>
                </a:cubicBezTo>
                <a:cubicBezTo>
                  <a:pt x="0" y="6"/>
                  <a:pt x="5" y="0"/>
                  <a:pt x="11" y="0"/>
                </a:cubicBezTo>
                <a:cubicBezTo>
                  <a:pt x="18" y="0"/>
                  <a:pt x="22" y="6"/>
                  <a:pt x="22" y="17"/>
                </a:cubicBezTo>
                <a:close/>
                <a:moveTo>
                  <a:pt x="4" y="17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5"/>
                  <a:pt x="18" y="17"/>
                </a:cubicBezTo>
                <a:cubicBezTo>
                  <a:pt x="18" y="9"/>
                  <a:pt x="16" y="3"/>
                  <a:pt x="11" y="3"/>
                </a:cubicBezTo>
                <a:cubicBezTo>
                  <a:pt x="7" y="3"/>
                  <a:pt x="4" y="8"/>
                  <a:pt x="4" y="17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5"/>
          <p:cNvSpPr/>
          <p:nvPr/>
        </p:nvSpPr>
        <p:spPr bwMode="auto">
          <a:xfrm>
            <a:off x="1242467" y="1439296"/>
            <a:ext cx="58150" cy="94332"/>
          </a:xfrm>
          <a:custGeom>
            <a:avLst/>
            <a:gdLst>
              <a:gd name="T0" fmla="*/ 0 w 21"/>
              <a:gd name="T1" fmla="*/ 34 h 34"/>
              <a:gd name="T2" fmla="*/ 0 w 21"/>
              <a:gd name="T3" fmla="*/ 31 h 34"/>
              <a:gd name="T4" fmla="*/ 4 w 21"/>
              <a:gd name="T5" fmla="*/ 27 h 34"/>
              <a:gd name="T6" fmla="*/ 16 w 21"/>
              <a:gd name="T7" fmla="*/ 10 h 34"/>
              <a:gd name="T8" fmla="*/ 9 w 21"/>
              <a:gd name="T9" fmla="*/ 4 h 34"/>
              <a:gd name="T10" fmla="*/ 2 w 21"/>
              <a:gd name="T11" fmla="*/ 6 h 34"/>
              <a:gd name="T12" fmla="*/ 1 w 21"/>
              <a:gd name="T13" fmla="*/ 3 h 34"/>
              <a:gd name="T14" fmla="*/ 10 w 21"/>
              <a:gd name="T15" fmla="*/ 0 h 34"/>
              <a:gd name="T16" fmla="*/ 20 w 21"/>
              <a:gd name="T17" fmla="*/ 9 h 34"/>
              <a:gd name="T18" fmla="*/ 9 w 21"/>
              <a:gd name="T19" fmla="*/ 27 h 34"/>
              <a:gd name="T20" fmla="*/ 6 w 21"/>
              <a:gd name="T21" fmla="*/ 30 h 34"/>
              <a:gd name="T22" fmla="*/ 6 w 21"/>
              <a:gd name="T23" fmla="*/ 30 h 34"/>
              <a:gd name="T24" fmla="*/ 21 w 21"/>
              <a:gd name="T25" fmla="*/ 30 h 34"/>
              <a:gd name="T26" fmla="*/ 21 w 21"/>
              <a:gd name="T27" fmla="*/ 34 h 34"/>
              <a:gd name="T28" fmla="*/ 0 w 21"/>
              <a:gd name="T2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34">
                <a:moveTo>
                  <a:pt x="0" y="34"/>
                </a:moveTo>
                <a:cubicBezTo>
                  <a:pt x="0" y="31"/>
                  <a:pt x="0" y="31"/>
                  <a:pt x="0" y="31"/>
                </a:cubicBezTo>
                <a:cubicBezTo>
                  <a:pt x="4" y="27"/>
                  <a:pt x="4" y="27"/>
                  <a:pt x="4" y="27"/>
                </a:cubicBezTo>
                <a:cubicBezTo>
                  <a:pt x="12" y="19"/>
                  <a:pt x="16" y="15"/>
                  <a:pt x="16" y="10"/>
                </a:cubicBezTo>
                <a:cubicBezTo>
                  <a:pt x="16" y="7"/>
                  <a:pt x="14" y="4"/>
                  <a:pt x="9" y="4"/>
                </a:cubicBezTo>
                <a:cubicBezTo>
                  <a:pt x="6" y="4"/>
                  <a:pt x="4" y="5"/>
                  <a:pt x="2" y="6"/>
                </a:cubicBezTo>
                <a:cubicBezTo>
                  <a:pt x="1" y="3"/>
                  <a:pt x="1" y="3"/>
                  <a:pt x="1" y="3"/>
                </a:cubicBezTo>
                <a:cubicBezTo>
                  <a:pt x="3" y="1"/>
                  <a:pt x="6" y="0"/>
                  <a:pt x="10" y="0"/>
                </a:cubicBezTo>
                <a:cubicBezTo>
                  <a:pt x="17" y="0"/>
                  <a:pt x="20" y="5"/>
                  <a:pt x="20" y="9"/>
                </a:cubicBezTo>
                <a:cubicBezTo>
                  <a:pt x="20" y="16"/>
                  <a:pt x="16" y="21"/>
                  <a:pt x="9" y="27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lnTo>
                  <a:pt x="0" y="3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6"/>
          <p:cNvSpPr/>
          <p:nvPr/>
        </p:nvSpPr>
        <p:spPr bwMode="auto">
          <a:xfrm>
            <a:off x="1314831" y="1439296"/>
            <a:ext cx="58150" cy="94332"/>
          </a:xfrm>
          <a:custGeom>
            <a:avLst/>
            <a:gdLst>
              <a:gd name="T0" fmla="*/ 20 w 21"/>
              <a:gd name="T1" fmla="*/ 4 h 34"/>
              <a:gd name="T2" fmla="*/ 7 w 21"/>
              <a:gd name="T3" fmla="*/ 4 h 34"/>
              <a:gd name="T4" fmla="*/ 6 w 21"/>
              <a:gd name="T5" fmla="*/ 13 h 34"/>
              <a:gd name="T6" fmla="*/ 9 w 21"/>
              <a:gd name="T7" fmla="*/ 13 h 34"/>
              <a:gd name="T8" fmla="*/ 16 w 21"/>
              <a:gd name="T9" fmla="*/ 14 h 34"/>
              <a:gd name="T10" fmla="*/ 21 w 21"/>
              <a:gd name="T11" fmla="*/ 23 h 34"/>
              <a:gd name="T12" fmla="*/ 8 w 21"/>
              <a:gd name="T13" fmla="*/ 34 h 34"/>
              <a:gd name="T14" fmla="*/ 0 w 21"/>
              <a:gd name="T15" fmla="*/ 32 h 34"/>
              <a:gd name="T16" fmla="*/ 1 w 21"/>
              <a:gd name="T17" fmla="*/ 29 h 34"/>
              <a:gd name="T18" fmla="*/ 8 w 21"/>
              <a:gd name="T19" fmla="*/ 31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7" y="4"/>
                  <a:pt x="7" y="4"/>
                  <a:pt x="7" y="4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3"/>
                  <a:pt x="14" y="13"/>
                  <a:pt x="16" y="14"/>
                </a:cubicBezTo>
                <a:cubicBezTo>
                  <a:pt x="19" y="16"/>
                  <a:pt x="21" y="19"/>
                  <a:pt x="21" y="23"/>
                </a:cubicBezTo>
                <a:cubicBezTo>
                  <a:pt x="21" y="29"/>
                  <a:pt x="16" y="34"/>
                  <a:pt x="8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9"/>
                  <a:pt x="1" y="29"/>
                  <a:pt x="1" y="29"/>
                </a:cubicBezTo>
                <a:cubicBezTo>
                  <a:pt x="3" y="30"/>
                  <a:pt x="5" y="31"/>
                  <a:pt x="8" y="31"/>
                </a:cubicBezTo>
                <a:cubicBezTo>
                  <a:pt x="13" y="31"/>
                  <a:pt x="16" y="28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1990655" y="4230464"/>
            <a:ext cx="1301254" cy="213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1990655" y="3769147"/>
            <a:ext cx="1301254" cy="461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1990655" y="3188945"/>
            <a:ext cx="1301254" cy="5802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1990655" y="2312828"/>
            <a:ext cx="1301254" cy="8761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3857896" y="4226588"/>
            <a:ext cx="1297377" cy="214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3857896" y="3993991"/>
            <a:ext cx="1297377" cy="2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3857896" y="3176023"/>
            <a:ext cx="1297377" cy="817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3857896" y="2557056"/>
            <a:ext cx="1297377" cy="61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Rectangle 49"/>
          <p:cNvSpPr>
            <a:spLocks noChangeArrowheads="1"/>
          </p:cNvSpPr>
          <p:nvPr/>
        </p:nvSpPr>
        <p:spPr bwMode="auto">
          <a:xfrm>
            <a:off x="7554903" y="3996575"/>
            <a:ext cx="1301254" cy="444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50"/>
          <p:cNvSpPr>
            <a:spLocks noChangeArrowheads="1"/>
          </p:cNvSpPr>
          <p:nvPr/>
        </p:nvSpPr>
        <p:spPr bwMode="auto">
          <a:xfrm>
            <a:off x="7554903" y="3763978"/>
            <a:ext cx="1301254" cy="2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Rectangle 51"/>
          <p:cNvSpPr>
            <a:spLocks noChangeArrowheads="1"/>
          </p:cNvSpPr>
          <p:nvPr/>
        </p:nvSpPr>
        <p:spPr bwMode="auto">
          <a:xfrm>
            <a:off x="7554903" y="2426542"/>
            <a:ext cx="1301254" cy="13374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7554903" y="2000114"/>
            <a:ext cx="1301254" cy="4264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Rectangle 54"/>
          <p:cNvSpPr>
            <a:spLocks noChangeArrowheads="1"/>
          </p:cNvSpPr>
          <p:nvPr/>
        </p:nvSpPr>
        <p:spPr bwMode="auto">
          <a:xfrm>
            <a:off x="9405344" y="4185237"/>
            <a:ext cx="1297377" cy="25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Rectangle 55"/>
          <p:cNvSpPr>
            <a:spLocks noChangeArrowheads="1"/>
          </p:cNvSpPr>
          <p:nvPr/>
        </p:nvSpPr>
        <p:spPr bwMode="auto">
          <a:xfrm>
            <a:off x="9405344" y="3430588"/>
            <a:ext cx="1297377" cy="754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Rectangle 56"/>
          <p:cNvSpPr>
            <a:spLocks noChangeArrowheads="1"/>
          </p:cNvSpPr>
          <p:nvPr/>
        </p:nvSpPr>
        <p:spPr bwMode="auto">
          <a:xfrm>
            <a:off x="9405344" y="2781900"/>
            <a:ext cx="1297377" cy="648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9405344" y="2354179"/>
            <a:ext cx="1297377" cy="4277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Rectangle 59"/>
          <p:cNvSpPr>
            <a:spLocks noChangeArrowheads="1"/>
          </p:cNvSpPr>
          <p:nvPr/>
        </p:nvSpPr>
        <p:spPr bwMode="auto">
          <a:xfrm>
            <a:off x="5704460" y="4226588"/>
            <a:ext cx="1301254" cy="214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60"/>
          <p:cNvSpPr>
            <a:spLocks noChangeArrowheads="1"/>
          </p:cNvSpPr>
          <p:nvPr/>
        </p:nvSpPr>
        <p:spPr bwMode="auto">
          <a:xfrm>
            <a:off x="5704460" y="3364685"/>
            <a:ext cx="1301254" cy="861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Rectangle 61"/>
          <p:cNvSpPr>
            <a:spLocks noChangeArrowheads="1"/>
          </p:cNvSpPr>
          <p:nvPr/>
        </p:nvSpPr>
        <p:spPr bwMode="auto">
          <a:xfrm>
            <a:off x="5704460" y="2734088"/>
            <a:ext cx="1301254" cy="6305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Rectangle 62"/>
          <p:cNvSpPr>
            <a:spLocks noChangeArrowheads="1"/>
          </p:cNvSpPr>
          <p:nvPr/>
        </p:nvSpPr>
        <p:spPr bwMode="auto">
          <a:xfrm>
            <a:off x="5704460" y="2102199"/>
            <a:ext cx="1301254" cy="6318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64"/>
          <p:cNvSpPr/>
          <p:nvPr/>
        </p:nvSpPr>
        <p:spPr bwMode="auto">
          <a:xfrm>
            <a:off x="1428545" y="1120576"/>
            <a:ext cx="9477053" cy="3325687"/>
          </a:xfrm>
          <a:custGeom>
            <a:avLst/>
            <a:gdLst>
              <a:gd name="T0" fmla="*/ 7334 w 7334"/>
              <a:gd name="T1" fmla="*/ 2990 h 2990"/>
              <a:gd name="T2" fmla="*/ 8 w 7334"/>
              <a:gd name="T3" fmla="*/ 2990 h 2990"/>
              <a:gd name="T4" fmla="*/ 8 w 7334"/>
              <a:gd name="T5" fmla="*/ 2986 h 2990"/>
              <a:gd name="T6" fmla="*/ 0 w 7334"/>
              <a:gd name="T7" fmla="*/ 0 h 2990"/>
              <a:gd name="T8" fmla="*/ 8 w 7334"/>
              <a:gd name="T9" fmla="*/ 0 h 2990"/>
              <a:gd name="T10" fmla="*/ 17 w 7334"/>
              <a:gd name="T11" fmla="*/ 2981 h 2990"/>
              <a:gd name="T12" fmla="*/ 7334 w 7334"/>
              <a:gd name="T13" fmla="*/ 2981 h 2990"/>
              <a:gd name="T14" fmla="*/ 7334 w 7334"/>
              <a:gd name="T15" fmla="*/ 2990 h 2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34" h="2990">
                <a:moveTo>
                  <a:pt x="7334" y="2990"/>
                </a:moveTo>
                <a:lnTo>
                  <a:pt x="8" y="2990"/>
                </a:lnTo>
                <a:lnTo>
                  <a:pt x="8" y="2986"/>
                </a:lnTo>
                <a:lnTo>
                  <a:pt x="0" y="0"/>
                </a:lnTo>
                <a:lnTo>
                  <a:pt x="8" y="0"/>
                </a:lnTo>
                <a:lnTo>
                  <a:pt x="17" y="2981"/>
                </a:lnTo>
                <a:lnTo>
                  <a:pt x="7334" y="2981"/>
                </a:lnTo>
                <a:lnTo>
                  <a:pt x="7334" y="2990"/>
                </a:lnTo>
                <a:close/>
              </a:path>
            </a:pathLst>
          </a:cu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65"/>
          <p:cNvSpPr/>
          <p:nvPr/>
        </p:nvSpPr>
        <p:spPr bwMode="auto">
          <a:xfrm>
            <a:off x="1389779" y="1072655"/>
            <a:ext cx="87870" cy="89163"/>
          </a:xfrm>
          <a:custGeom>
            <a:avLst/>
            <a:gdLst>
              <a:gd name="T0" fmla="*/ 0 w 32"/>
              <a:gd name="T1" fmla="*/ 16 h 32"/>
              <a:gd name="T2" fmla="*/ 16 w 32"/>
              <a:gd name="T3" fmla="*/ 0 h 32"/>
              <a:gd name="T4" fmla="*/ 32 w 32"/>
              <a:gd name="T5" fmla="*/ 16 h 32"/>
              <a:gd name="T6" fmla="*/ 16 w 32"/>
              <a:gd name="T7" fmla="*/ 32 h 32"/>
              <a:gd name="T8" fmla="*/ 0 w 32"/>
              <a:gd name="T9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0" y="16"/>
                </a:moveTo>
                <a:cubicBezTo>
                  <a:pt x="0" y="7"/>
                  <a:pt x="7" y="0"/>
                  <a:pt x="16" y="0"/>
                </a:cubicBezTo>
                <a:cubicBezTo>
                  <a:pt x="24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lose/>
              </a:path>
            </a:pathLst>
          </a:cu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Oval 66"/>
          <p:cNvSpPr>
            <a:spLocks noChangeArrowheads="1"/>
          </p:cNvSpPr>
          <p:nvPr/>
        </p:nvSpPr>
        <p:spPr bwMode="auto">
          <a:xfrm>
            <a:off x="10857786" y="4395867"/>
            <a:ext cx="89163" cy="89163"/>
          </a:xfrm>
          <a:prstGeom prst="ellipse">
            <a:avLst/>
          </a:pr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1659966" y="4731304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2624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solidFill>
                <a:srgbClr val="2624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124"/>
          <p:cNvSpPr>
            <a:spLocks noChangeArrowheads="1"/>
          </p:cNvSpPr>
          <p:nvPr/>
        </p:nvSpPr>
        <p:spPr bwMode="auto">
          <a:xfrm>
            <a:off x="1659966" y="5244067"/>
            <a:ext cx="887837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solidFill>
                  <a:srgbClr val="262423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262423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rgbClr val="262423"/>
                </a:solidFill>
                <a:latin typeface="宋体" panose="02010600030101010101" pitchFamily="2" charset="-122"/>
              </a:rPr>
              <a:t>。极</a:t>
            </a:r>
            <a:r>
              <a:rPr lang="zh-CN" altLang="en-US" sz="1600" dirty="0">
                <a:solidFill>
                  <a:srgbClr val="262423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rgbClr val="262423"/>
                </a:solidFill>
                <a:latin typeface="宋体" panose="02010600030101010101" pitchFamily="2" charset="-122"/>
              </a:rPr>
              <a:t>。极</a:t>
            </a:r>
            <a:r>
              <a:rPr lang="zh-CN" altLang="en-US" sz="1600" dirty="0">
                <a:solidFill>
                  <a:srgbClr val="262423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262423"/>
              </a:solidFill>
              <a:latin typeface="宋体" panose="02010600030101010101" pitchFamily="2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1709394" y="5206996"/>
            <a:ext cx="188267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8"/>
          <p:cNvSpPr/>
          <p:nvPr/>
        </p:nvSpPr>
        <p:spPr bwMode="auto">
          <a:xfrm>
            <a:off x="10133835" y="1"/>
            <a:ext cx="2058930" cy="6858000"/>
          </a:xfrm>
          <a:custGeom>
            <a:avLst/>
            <a:gdLst>
              <a:gd name="T0" fmla="*/ 0 w 754"/>
              <a:gd name="T1" fmla="*/ 0 h 2519"/>
              <a:gd name="T2" fmla="*/ 113 w 754"/>
              <a:gd name="T3" fmla="*/ 0 h 2519"/>
              <a:gd name="T4" fmla="*/ 240 w 754"/>
              <a:gd name="T5" fmla="*/ 162 h 2519"/>
              <a:gd name="T6" fmla="*/ 494 w 754"/>
              <a:gd name="T7" fmla="*/ 521 h 2519"/>
              <a:gd name="T8" fmla="*/ 448 w 754"/>
              <a:gd name="T9" fmla="*/ 285 h 2519"/>
              <a:gd name="T10" fmla="*/ 365 w 754"/>
              <a:gd name="T11" fmla="*/ 0 h 2519"/>
              <a:gd name="T12" fmla="*/ 510 w 754"/>
              <a:gd name="T13" fmla="*/ 0 h 2519"/>
              <a:gd name="T14" fmla="*/ 618 w 754"/>
              <a:gd name="T15" fmla="*/ 458 h 2519"/>
              <a:gd name="T16" fmla="*/ 687 w 754"/>
              <a:gd name="T17" fmla="*/ 217 h 2519"/>
              <a:gd name="T18" fmla="*/ 754 w 754"/>
              <a:gd name="T19" fmla="*/ 18 h 2519"/>
              <a:gd name="T20" fmla="*/ 754 w 754"/>
              <a:gd name="T21" fmla="*/ 480 h 2519"/>
              <a:gd name="T22" fmla="*/ 747 w 754"/>
              <a:gd name="T23" fmla="*/ 805 h 2519"/>
              <a:gd name="T24" fmla="*/ 754 w 754"/>
              <a:gd name="T25" fmla="*/ 1155 h 2519"/>
              <a:gd name="T26" fmla="*/ 754 w 754"/>
              <a:gd name="T27" fmla="*/ 2509 h 2519"/>
              <a:gd name="T28" fmla="*/ 338 w 754"/>
              <a:gd name="T29" fmla="*/ 2491 h 2519"/>
              <a:gd name="T30" fmla="*/ 444 w 754"/>
              <a:gd name="T31" fmla="*/ 2306 h 2519"/>
              <a:gd name="T32" fmla="*/ 406 w 754"/>
              <a:gd name="T33" fmla="*/ 605 h 2519"/>
              <a:gd name="T34" fmla="*/ 0 w 754"/>
              <a:gd name="T35" fmla="*/ 0 h 2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4" h="2519">
                <a:moveTo>
                  <a:pt x="0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50" y="44"/>
                  <a:pt x="194" y="99"/>
                  <a:pt x="240" y="162"/>
                </a:cubicBezTo>
                <a:cubicBezTo>
                  <a:pt x="366" y="335"/>
                  <a:pt x="494" y="521"/>
                  <a:pt x="494" y="521"/>
                </a:cubicBezTo>
                <a:cubicBezTo>
                  <a:pt x="494" y="521"/>
                  <a:pt x="480" y="420"/>
                  <a:pt x="448" y="285"/>
                </a:cubicBezTo>
                <a:cubicBezTo>
                  <a:pt x="429" y="206"/>
                  <a:pt x="393" y="86"/>
                  <a:pt x="365" y="0"/>
                </a:cubicBezTo>
                <a:cubicBezTo>
                  <a:pt x="510" y="0"/>
                  <a:pt x="510" y="0"/>
                  <a:pt x="510" y="0"/>
                </a:cubicBezTo>
                <a:cubicBezTo>
                  <a:pt x="544" y="148"/>
                  <a:pt x="591" y="310"/>
                  <a:pt x="618" y="458"/>
                </a:cubicBezTo>
                <a:cubicBezTo>
                  <a:pt x="618" y="458"/>
                  <a:pt x="649" y="334"/>
                  <a:pt x="687" y="217"/>
                </a:cubicBezTo>
                <a:cubicBezTo>
                  <a:pt x="703" y="168"/>
                  <a:pt x="730" y="91"/>
                  <a:pt x="754" y="18"/>
                </a:cubicBezTo>
                <a:cubicBezTo>
                  <a:pt x="754" y="480"/>
                  <a:pt x="754" y="480"/>
                  <a:pt x="754" y="480"/>
                </a:cubicBezTo>
                <a:cubicBezTo>
                  <a:pt x="746" y="558"/>
                  <a:pt x="744" y="655"/>
                  <a:pt x="747" y="805"/>
                </a:cubicBezTo>
                <a:cubicBezTo>
                  <a:pt x="749" y="881"/>
                  <a:pt x="751" y="1006"/>
                  <a:pt x="754" y="1155"/>
                </a:cubicBezTo>
                <a:cubicBezTo>
                  <a:pt x="754" y="2509"/>
                  <a:pt x="754" y="2509"/>
                  <a:pt x="754" y="2509"/>
                </a:cubicBezTo>
                <a:cubicBezTo>
                  <a:pt x="659" y="2519"/>
                  <a:pt x="338" y="2491"/>
                  <a:pt x="338" y="2491"/>
                </a:cubicBezTo>
                <a:cubicBezTo>
                  <a:pt x="338" y="2491"/>
                  <a:pt x="388" y="2437"/>
                  <a:pt x="444" y="2306"/>
                </a:cubicBezTo>
                <a:cubicBezTo>
                  <a:pt x="551" y="2058"/>
                  <a:pt x="616" y="902"/>
                  <a:pt x="406" y="605"/>
                </a:cubicBezTo>
                <a:cubicBezTo>
                  <a:pt x="295" y="446"/>
                  <a:pt x="95" y="132"/>
                  <a:pt x="0" y="0"/>
                </a:cubicBezTo>
                <a:close/>
              </a:path>
            </a:pathLst>
          </a:custGeom>
          <a:solidFill>
            <a:srgbClr val="3140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92"/>
          <p:cNvSpPr/>
          <p:nvPr/>
        </p:nvSpPr>
        <p:spPr bwMode="auto">
          <a:xfrm>
            <a:off x="6350" y="7939"/>
            <a:ext cx="2540565" cy="6977062"/>
          </a:xfrm>
          <a:custGeom>
            <a:avLst/>
            <a:gdLst>
              <a:gd name="T0" fmla="*/ 221 w 900"/>
              <a:gd name="T1" fmla="*/ 0 h 2649"/>
              <a:gd name="T2" fmla="*/ 375 w 900"/>
              <a:gd name="T3" fmla="*/ 0 h 2649"/>
              <a:gd name="T4" fmla="*/ 305 w 900"/>
              <a:gd name="T5" fmla="*/ 393 h 2649"/>
              <a:gd name="T6" fmla="*/ 769 w 900"/>
              <a:gd name="T7" fmla="*/ 0 h 2649"/>
              <a:gd name="T8" fmla="*/ 900 w 900"/>
              <a:gd name="T9" fmla="*/ 0 h 2649"/>
              <a:gd name="T10" fmla="*/ 343 w 900"/>
              <a:gd name="T11" fmla="*/ 768 h 2649"/>
              <a:gd name="T12" fmla="*/ 561 w 900"/>
              <a:gd name="T13" fmla="*/ 2501 h 2649"/>
              <a:gd name="T14" fmla="*/ 81 w 900"/>
              <a:gd name="T15" fmla="*/ 2554 h 2649"/>
              <a:gd name="T16" fmla="*/ 106 w 900"/>
              <a:gd name="T17" fmla="*/ 1010 h 2649"/>
              <a:gd name="T18" fmla="*/ 0 w 900"/>
              <a:gd name="T19" fmla="*/ 431 h 2649"/>
              <a:gd name="T20" fmla="*/ 0 w 900"/>
              <a:gd name="T21" fmla="*/ 210 h 2649"/>
              <a:gd name="T22" fmla="*/ 167 w 900"/>
              <a:gd name="T23" fmla="*/ 441 h 2649"/>
              <a:gd name="T24" fmla="*/ 221 w 900"/>
              <a:gd name="T25" fmla="*/ 0 h 2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0" h="2649">
                <a:moveTo>
                  <a:pt x="221" y="0"/>
                </a:moveTo>
                <a:cubicBezTo>
                  <a:pt x="375" y="0"/>
                  <a:pt x="375" y="0"/>
                  <a:pt x="375" y="0"/>
                </a:cubicBezTo>
                <a:cubicBezTo>
                  <a:pt x="351" y="91"/>
                  <a:pt x="325" y="224"/>
                  <a:pt x="305" y="393"/>
                </a:cubicBezTo>
                <a:cubicBezTo>
                  <a:pt x="393" y="300"/>
                  <a:pt x="547" y="164"/>
                  <a:pt x="769" y="0"/>
                </a:cubicBezTo>
                <a:cubicBezTo>
                  <a:pt x="900" y="0"/>
                  <a:pt x="900" y="0"/>
                  <a:pt x="900" y="0"/>
                </a:cubicBezTo>
                <a:cubicBezTo>
                  <a:pt x="486" y="333"/>
                  <a:pt x="341" y="595"/>
                  <a:pt x="343" y="768"/>
                </a:cubicBezTo>
                <a:cubicBezTo>
                  <a:pt x="349" y="1180"/>
                  <a:pt x="397" y="1789"/>
                  <a:pt x="561" y="2501"/>
                </a:cubicBezTo>
                <a:cubicBezTo>
                  <a:pt x="595" y="2649"/>
                  <a:pt x="236" y="2553"/>
                  <a:pt x="81" y="2554"/>
                </a:cubicBezTo>
                <a:cubicBezTo>
                  <a:pt x="81" y="2554"/>
                  <a:pt x="175" y="1785"/>
                  <a:pt x="106" y="1010"/>
                </a:cubicBezTo>
                <a:cubicBezTo>
                  <a:pt x="82" y="733"/>
                  <a:pt x="42" y="551"/>
                  <a:pt x="0" y="431"/>
                </a:cubicBezTo>
                <a:cubicBezTo>
                  <a:pt x="0" y="210"/>
                  <a:pt x="0" y="210"/>
                  <a:pt x="0" y="210"/>
                </a:cubicBezTo>
                <a:cubicBezTo>
                  <a:pt x="74" y="319"/>
                  <a:pt x="170" y="459"/>
                  <a:pt x="167" y="441"/>
                </a:cubicBezTo>
                <a:cubicBezTo>
                  <a:pt x="164" y="418"/>
                  <a:pt x="193" y="136"/>
                  <a:pt x="221" y="0"/>
                </a:cubicBezTo>
                <a:close/>
              </a:path>
            </a:pathLst>
          </a:custGeom>
          <a:solidFill>
            <a:srgbClr val="2635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284865" y="2507939"/>
            <a:ext cx="363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EE4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  <a:endParaRPr lang="zh-CN" altLang="en-US" sz="6600" b="1" dirty="0">
              <a:solidFill>
                <a:srgbClr val="EE41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446332" y="3561344"/>
            <a:ext cx="3313043" cy="0"/>
          </a:xfrm>
          <a:prstGeom prst="line">
            <a:avLst/>
          </a:prstGeom>
          <a:ln>
            <a:solidFill>
              <a:srgbClr val="F1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365598" y="3562927"/>
            <a:ext cx="3474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THANK YOU FOR LISTENING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7" name="自由: 形状 6"/>
          <p:cNvSpPr/>
          <p:nvPr/>
        </p:nvSpPr>
        <p:spPr bwMode="auto">
          <a:xfrm>
            <a:off x="0" y="5935008"/>
            <a:ext cx="12192001" cy="928264"/>
          </a:xfrm>
          <a:custGeom>
            <a:avLst/>
            <a:gdLst>
              <a:gd name="connsiteX0" fmla="*/ 5738482 w 12192001"/>
              <a:gd name="connsiteY0" fmla="*/ 0 h 928264"/>
              <a:gd name="connsiteX1" fmla="*/ 7217035 w 12192001"/>
              <a:gd name="connsiteY1" fmla="*/ 113794 h 928264"/>
              <a:gd name="connsiteX2" fmla="*/ 8962211 w 12192001"/>
              <a:gd name="connsiteY2" fmla="*/ 227588 h 928264"/>
              <a:gd name="connsiteX3" fmla="*/ 10822522 w 12192001"/>
              <a:gd name="connsiteY3" fmla="*/ 214200 h 928264"/>
              <a:gd name="connsiteX4" fmla="*/ 12192001 w 12192001"/>
              <a:gd name="connsiteY4" fmla="*/ 324647 h 928264"/>
              <a:gd name="connsiteX5" fmla="*/ 12192001 w 12192001"/>
              <a:gd name="connsiteY5" fmla="*/ 778691 h 928264"/>
              <a:gd name="connsiteX6" fmla="*/ 12192001 w 12192001"/>
              <a:gd name="connsiteY6" fmla="*/ 928264 h 928264"/>
              <a:gd name="connsiteX7" fmla="*/ 0 w 12192001"/>
              <a:gd name="connsiteY7" fmla="*/ 928264 h 928264"/>
              <a:gd name="connsiteX8" fmla="*/ 0 w 12192001"/>
              <a:gd name="connsiteY8" fmla="*/ 903028 h 928264"/>
              <a:gd name="connsiteX9" fmla="*/ 0 w 12192001"/>
              <a:gd name="connsiteY9" fmla="*/ 321300 h 928264"/>
              <a:gd name="connsiteX10" fmla="*/ 1726998 w 12192001"/>
              <a:gd name="connsiteY10" fmla="*/ 200813 h 928264"/>
              <a:gd name="connsiteX11" fmla="*/ 4338704 w 12192001"/>
              <a:gd name="connsiteY11" fmla="*/ 184078 h 928264"/>
              <a:gd name="connsiteX12" fmla="*/ 5738482 w 12192001"/>
              <a:gd name="connsiteY12" fmla="*/ 0 h 92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1" h="928264">
                <a:moveTo>
                  <a:pt x="5738482" y="0"/>
                </a:moveTo>
                <a:cubicBezTo>
                  <a:pt x="6144478" y="0"/>
                  <a:pt x="6841337" y="56897"/>
                  <a:pt x="7217035" y="113794"/>
                </a:cubicBezTo>
                <a:cubicBezTo>
                  <a:pt x="7598792" y="170691"/>
                  <a:pt x="8701647" y="227588"/>
                  <a:pt x="8962211" y="227588"/>
                </a:cubicBezTo>
                <a:cubicBezTo>
                  <a:pt x="9222776" y="227588"/>
                  <a:pt x="10155961" y="100406"/>
                  <a:pt x="10822522" y="214200"/>
                </a:cubicBezTo>
                <a:cubicBezTo>
                  <a:pt x="11270935" y="291178"/>
                  <a:pt x="11761766" y="301219"/>
                  <a:pt x="12192001" y="324647"/>
                </a:cubicBezTo>
                <a:cubicBezTo>
                  <a:pt x="12192001" y="496592"/>
                  <a:pt x="12192001" y="647045"/>
                  <a:pt x="12192001" y="778691"/>
                </a:cubicBezTo>
                <a:lnTo>
                  <a:pt x="12192001" y="928264"/>
                </a:lnTo>
                <a:lnTo>
                  <a:pt x="0" y="928264"/>
                </a:lnTo>
                <a:lnTo>
                  <a:pt x="0" y="903028"/>
                </a:lnTo>
                <a:cubicBezTo>
                  <a:pt x="0" y="321300"/>
                  <a:pt x="0" y="321300"/>
                  <a:pt x="0" y="321300"/>
                </a:cubicBezTo>
                <a:cubicBezTo>
                  <a:pt x="745336" y="244322"/>
                  <a:pt x="1496732" y="177384"/>
                  <a:pt x="1726998" y="200813"/>
                </a:cubicBezTo>
                <a:cubicBezTo>
                  <a:pt x="2193591" y="240975"/>
                  <a:pt x="4338704" y="184078"/>
                  <a:pt x="4338704" y="184078"/>
                </a:cubicBezTo>
                <a:cubicBezTo>
                  <a:pt x="4338704" y="184078"/>
                  <a:pt x="5332486" y="0"/>
                  <a:pt x="5738482" y="0"/>
                </a:cubicBez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" name="Freeform 56"/>
          <p:cNvSpPr/>
          <p:nvPr/>
        </p:nvSpPr>
        <p:spPr bwMode="auto">
          <a:xfrm>
            <a:off x="3384707" y="5169370"/>
            <a:ext cx="790575" cy="1465263"/>
          </a:xfrm>
          <a:custGeom>
            <a:avLst/>
            <a:gdLst>
              <a:gd name="T0" fmla="*/ 0 w 184"/>
              <a:gd name="T1" fmla="*/ 129 h 343"/>
              <a:gd name="T2" fmla="*/ 33 w 184"/>
              <a:gd name="T3" fmla="*/ 128 h 343"/>
              <a:gd name="T4" fmla="*/ 32 w 184"/>
              <a:gd name="T5" fmla="*/ 106 h 343"/>
              <a:gd name="T6" fmla="*/ 47 w 184"/>
              <a:gd name="T7" fmla="*/ 90 h 343"/>
              <a:gd name="T8" fmla="*/ 80 w 184"/>
              <a:gd name="T9" fmla="*/ 89 h 343"/>
              <a:gd name="T10" fmla="*/ 78 w 184"/>
              <a:gd name="T11" fmla="*/ 44 h 343"/>
              <a:gd name="T12" fmla="*/ 48 w 184"/>
              <a:gd name="T13" fmla="*/ 45 h 343"/>
              <a:gd name="T14" fmla="*/ 48 w 184"/>
              <a:gd name="T15" fmla="*/ 26 h 343"/>
              <a:gd name="T16" fmla="*/ 78 w 184"/>
              <a:gd name="T17" fmla="*/ 25 h 343"/>
              <a:gd name="T18" fmla="*/ 77 w 184"/>
              <a:gd name="T19" fmla="*/ 1 h 343"/>
              <a:gd name="T20" fmla="*/ 96 w 184"/>
              <a:gd name="T21" fmla="*/ 0 h 343"/>
              <a:gd name="T22" fmla="*/ 97 w 184"/>
              <a:gd name="T23" fmla="*/ 24 h 343"/>
              <a:gd name="T24" fmla="*/ 127 w 184"/>
              <a:gd name="T25" fmla="*/ 23 h 343"/>
              <a:gd name="T26" fmla="*/ 128 w 184"/>
              <a:gd name="T27" fmla="*/ 42 h 343"/>
              <a:gd name="T28" fmla="*/ 97 w 184"/>
              <a:gd name="T29" fmla="*/ 43 h 343"/>
              <a:gd name="T30" fmla="*/ 99 w 184"/>
              <a:gd name="T31" fmla="*/ 88 h 343"/>
              <a:gd name="T32" fmla="*/ 132 w 184"/>
              <a:gd name="T33" fmla="*/ 87 h 343"/>
              <a:gd name="T34" fmla="*/ 147 w 184"/>
              <a:gd name="T35" fmla="*/ 102 h 343"/>
              <a:gd name="T36" fmla="*/ 148 w 184"/>
              <a:gd name="T37" fmla="*/ 124 h 343"/>
              <a:gd name="T38" fmla="*/ 177 w 184"/>
              <a:gd name="T39" fmla="*/ 123 h 343"/>
              <a:gd name="T40" fmla="*/ 184 w 184"/>
              <a:gd name="T41" fmla="*/ 338 h 343"/>
              <a:gd name="T42" fmla="*/ 6 w 184"/>
              <a:gd name="T43" fmla="*/ 343 h 343"/>
              <a:gd name="T44" fmla="*/ 0 w 184"/>
              <a:gd name="T45" fmla="*/ 129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4" h="343">
                <a:moveTo>
                  <a:pt x="0" y="129"/>
                </a:moveTo>
                <a:cubicBezTo>
                  <a:pt x="33" y="128"/>
                  <a:pt x="33" y="128"/>
                  <a:pt x="33" y="128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32" y="97"/>
                  <a:pt x="39" y="90"/>
                  <a:pt x="47" y="90"/>
                </a:cubicBezTo>
                <a:cubicBezTo>
                  <a:pt x="80" y="89"/>
                  <a:pt x="80" y="89"/>
                  <a:pt x="80" y="89"/>
                </a:cubicBezTo>
                <a:cubicBezTo>
                  <a:pt x="78" y="44"/>
                  <a:pt x="78" y="44"/>
                  <a:pt x="78" y="44"/>
                </a:cubicBezTo>
                <a:cubicBezTo>
                  <a:pt x="48" y="45"/>
                  <a:pt x="48" y="45"/>
                  <a:pt x="48" y="45"/>
                </a:cubicBezTo>
                <a:cubicBezTo>
                  <a:pt x="48" y="26"/>
                  <a:pt x="48" y="26"/>
                  <a:pt x="48" y="26"/>
                </a:cubicBezTo>
                <a:cubicBezTo>
                  <a:pt x="78" y="25"/>
                  <a:pt x="78" y="25"/>
                  <a:pt x="78" y="25"/>
                </a:cubicBezTo>
                <a:cubicBezTo>
                  <a:pt x="77" y="1"/>
                  <a:pt x="77" y="1"/>
                  <a:pt x="77" y="1"/>
                </a:cubicBezTo>
                <a:cubicBezTo>
                  <a:pt x="96" y="0"/>
                  <a:pt x="96" y="0"/>
                  <a:pt x="96" y="0"/>
                </a:cubicBezTo>
                <a:cubicBezTo>
                  <a:pt x="97" y="24"/>
                  <a:pt x="97" y="24"/>
                  <a:pt x="97" y="24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97" y="43"/>
                  <a:pt x="97" y="43"/>
                  <a:pt x="97" y="43"/>
                </a:cubicBezTo>
                <a:cubicBezTo>
                  <a:pt x="99" y="88"/>
                  <a:pt x="99" y="88"/>
                  <a:pt x="99" y="88"/>
                </a:cubicBezTo>
                <a:cubicBezTo>
                  <a:pt x="132" y="87"/>
                  <a:pt x="132" y="87"/>
                  <a:pt x="132" y="87"/>
                </a:cubicBezTo>
                <a:cubicBezTo>
                  <a:pt x="140" y="87"/>
                  <a:pt x="147" y="94"/>
                  <a:pt x="147" y="102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4" y="338"/>
                  <a:pt x="184" y="338"/>
                  <a:pt x="184" y="338"/>
                </a:cubicBezTo>
                <a:cubicBezTo>
                  <a:pt x="6" y="343"/>
                  <a:pt x="6" y="343"/>
                  <a:pt x="6" y="343"/>
                </a:cubicBezTo>
                <a:lnTo>
                  <a:pt x="0" y="129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60"/>
          <p:cNvSpPr/>
          <p:nvPr/>
        </p:nvSpPr>
        <p:spPr bwMode="auto">
          <a:xfrm>
            <a:off x="421665" y="5086349"/>
            <a:ext cx="1153609" cy="1438283"/>
          </a:xfrm>
          <a:custGeom>
            <a:avLst/>
            <a:gdLst>
              <a:gd name="T0" fmla="*/ 0 w 316"/>
              <a:gd name="T1" fmla="*/ 96 h 395"/>
              <a:gd name="T2" fmla="*/ 42 w 316"/>
              <a:gd name="T3" fmla="*/ 87 h 395"/>
              <a:gd name="T4" fmla="*/ 108 w 316"/>
              <a:gd name="T5" fmla="*/ 9 h 395"/>
              <a:gd name="T6" fmla="*/ 201 w 316"/>
              <a:gd name="T7" fmla="*/ 51 h 395"/>
              <a:gd name="T8" fmla="*/ 248 w 316"/>
              <a:gd name="T9" fmla="*/ 40 h 395"/>
              <a:gd name="T10" fmla="*/ 316 w 316"/>
              <a:gd name="T11" fmla="*/ 339 h 395"/>
              <a:gd name="T12" fmla="*/ 68 w 316"/>
              <a:gd name="T13" fmla="*/ 395 h 395"/>
              <a:gd name="T14" fmla="*/ 0 w 316"/>
              <a:gd name="T15" fmla="*/ 9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" h="395">
                <a:moveTo>
                  <a:pt x="0" y="96"/>
                </a:moveTo>
                <a:cubicBezTo>
                  <a:pt x="42" y="87"/>
                  <a:pt x="42" y="87"/>
                  <a:pt x="42" y="87"/>
                </a:cubicBezTo>
                <a:cubicBezTo>
                  <a:pt x="40" y="52"/>
                  <a:pt x="68" y="18"/>
                  <a:pt x="108" y="9"/>
                </a:cubicBezTo>
                <a:cubicBezTo>
                  <a:pt x="149" y="0"/>
                  <a:pt x="188" y="18"/>
                  <a:pt x="201" y="51"/>
                </a:cubicBezTo>
                <a:cubicBezTo>
                  <a:pt x="248" y="40"/>
                  <a:pt x="248" y="40"/>
                  <a:pt x="248" y="40"/>
                </a:cubicBezTo>
                <a:cubicBezTo>
                  <a:pt x="316" y="339"/>
                  <a:pt x="316" y="339"/>
                  <a:pt x="316" y="339"/>
                </a:cubicBezTo>
                <a:cubicBezTo>
                  <a:pt x="68" y="395"/>
                  <a:pt x="68" y="395"/>
                  <a:pt x="68" y="395"/>
                </a:cubicBezTo>
                <a:lnTo>
                  <a:pt x="0" y="96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4"/>
          <p:cNvSpPr/>
          <p:nvPr/>
        </p:nvSpPr>
        <p:spPr bwMode="auto">
          <a:xfrm>
            <a:off x="10957590" y="5014188"/>
            <a:ext cx="1095374" cy="1727200"/>
          </a:xfrm>
          <a:custGeom>
            <a:avLst/>
            <a:gdLst>
              <a:gd name="T0" fmla="*/ 436 w 690"/>
              <a:gd name="T1" fmla="*/ 223 h 1088"/>
              <a:gd name="T2" fmla="*/ 474 w 690"/>
              <a:gd name="T3" fmla="*/ 30 h 1088"/>
              <a:gd name="T4" fmla="*/ 312 w 690"/>
              <a:gd name="T5" fmla="*/ 0 h 1088"/>
              <a:gd name="T6" fmla="*/ 277 w 690"/>
              <a:gd name="T7" fmla="*/ 193 h 1088"/>
              <a:gd name="T8" fmla="*/ 248 w 690"/>
              <a:gd name="T9" fmla="*/ 188 h 1088"/>
              <a:gd name="T10" fmla="*/ 248 w 690"/>
              <a:gd name="T11" fmla="*/ 188 h 1088"/>
              <a:gd name="T12" fmla="*/ 24 w 690"/>
              <a:gd name="T13" fmla="*/ 145 h 1088"/>
              <a:gd name="T14" fmla="*/ 0 w 690"/>
              <a:gd name="T15" fmla="*/ 282 h 1088"/>
              <a:gd name="T16" fmla="*/ 251 w 690"/>
              <a:gd name="T17" fmla="*/ 328 h 1088"/>
              <a:gd name="T18" fmla="*/ 116 w 690"/>
              <a:gd name="T19" fmla="*/ 1058 h 1088"/>
              <a:gd name="T20" fmla="*/ 275 w 690"/>
              <a:gd name="T21" fmla="*/ 1088 h 1088"/>
              <a:gd name="T22" fmla="*/ 407 w 690"/>
              <a:gd name="T23" fmla="*/ 381 h 1088"/>
              <a:gd name="T24" fmla="*/ 407 w 690"/>
              <a:gd name="T25" fmla="*/ 381 h 1088"/>
              <a:gd name="T26" fmla="*/ 412 w 690"/>
              <a:gd name="T27" fmla="*/ 357 h 1088"/>
              <a:gd name="T28" fmla="*/ 665 w 690"/>
              <a:gd name="T29" fmla="*/ 406 h 1088"/>
              <a:gd name="T30" fmla="*/ 690 w 690"/>
              <a:gd name="T31" fmla="*/ 269 h 1088"/>
              <a:gd name="T32" fmla="*/ 436 w 690"/>
              <a:gd name="T33" fmla="*/ 22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0" h="1088">
                <a:moveTo>
                  <a:pt x="436" y="223"/>
                </a:moveTo>
                <a:lnTo>
                  <a:pt x="474" y="30"/>
                </a:lnTo>
                <a:lnTo>
                  <a:pt x="312" y="0"/>
                </a:lnTo>
                <a:lnTo>
                  <a:pt x="277" y="193"/>
                </a:lnTo>
                <a:lnTo>
                  <a:pt x="248" y="188"/>
                </a:lnTo>
                <a:lnTo>
                  <a:pt x="248" y="188"/>
                </a:lnTo>
                <a:lnTo>
                  <a:pt x="24" y="145"/>
                </a:lnTo>
                <a:lnTo>
                  <a:pt x="0" y="282"/>
                </a:lnTo>
                <a:lnTo>
                  <a:pt x="251" y="328"/>
                </a:lnTo>
                <a:lnTo>
                  <a:pt x="116" y="1058"/>
                </a:lnTo>
                <a:lnTo>
                  <a:pt x="275" y="1088"/>
                </a:lnTo>
                <a:lnTo>
                  <a:pt x="407" y="381"/>
                </a:lnTo>
                <a:lnTo>
                  <a:pt x="407" y="381"/>
                </a:lnTo>
                <a:lnTo>
                  <a:pt x="412" y="357"/>
                </a:lnTo>
                <a:lnTo>
                  <a:pt x="665" y="406"/>
                </a:lnTo>
                <a:lnTo>
                  <a:pt x="690" y="269"/>
                </a:lnTo>
                <a:lnTo>
                  <a:pt x="436" y="223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8371378" y="5836491"/>
            <a:ext cx="830263" cy="617538"/>
            <a:chOff x="2357438" y="4233863"/>
            <a:chExt cx="830263" cy="617538"/>
          </a:xfrm>
        </p:grpSpPr>
        <p:sp>
          <p:nvSpPr>
            <p:cNvPr id="12" name="Freeform 28"/>
            <p:cNvSpPr>
              <a:spLocks noEditPoints="1"/>
            </p:cNvSpPr>
            <p:nvPr/>
          </p:nvSpPr>
          <p:spPr bwMode="auto">
            <a:xfrm>
              <a:off x="2357438" y="4233863"/>
              <a:ext cx="830263" cy="617538"/>
            </a:xfrm>
            <a:custGeom>
              <a:avLst/>
              <a:gdLst>
                <a:gd name="T0" fmla="*/ 69 w 193"/>
                <a:gd name="T1" fmla="*/ 81 h 143"/>
                <a:gd name="T2" fmla="*/ 105 w 193"/>
                <a:gd name="T3" fmla="*/ 47 h 143"/>
                <a:gd name="T4" fmla="*/ 83 w 193"/>
                <a:gd name="T5" fmla="*/ 36 h 143"/>
                <a:gd name="T6" fmla="*/ 64 w 193"/>
                <a:gd name="T7" fmla="*/ 50 h 143"/>
                <a:gd name="T8" fmla="*/ 69 w 193"/>
                <a:gd name="T9" fmla="*/ 81 h 143"/>
                <a:gd name="T10" fmla="*/ 33 w 193"/>
                <a:gd name="T11" fmla="*/ 72 h 143"/>
                <a:gd name="T12" fmla="*/ 39 w 193"/>
                <a:gd name="T13" fmla="*/ 91 h 143"/>
                <a:gd name="T14" fmla="*/ 37 w 193"/>
                <a:gd name="T15" fmla="*/ 98 h 143"/>
                <a:gd name="T16" fmla="*/ 30 w 193"/>
                <a:gd name="T17" fmla="*/ 90 h 143"/>
                <a:gd name="T18" fmla="*/ 24 w 193"/>
                <a:gd name="T19" fmla="*/ 97 h 143"/>
                <a:gd name="T20" fmla="*/ 25 w 193"/>
                <a:gd name="T21" fmla="*/ 78 h 143"/>
                <a:gd name="T22" fmla="*/ 33 w 193"/>
                <a:gd name="T23" fmla="*/ 72 h 143"/>
                <a:gd name="T24" fmla="*/ 56 w 193"/>
                <a:gd name="T25" fmla="*/ 23 h 143"/>
                <a:gd name="T26" fmla="*/ 122 w 193"/>
                <a:gd name="T27" fmla="*/ 3 h 143"/>
                <a:gd name="T28" fmla="*/ 187 w 193"/>
                <a:gd name="T29" fmla="*/ 57 h 143"/>
                <a:gd name="T30" fmla="*/ 160 w 193"/>
                <a:gd name="T31" fmla="*/ 124 h 143"/>
                <a:gd name="T32" fmla="*/ 112 w 193"/>
                <a:gd name="T33" fmla="*/ 116 h 143"/>
                <a:gd name="T34" fmla="*/ 84 w 193"/>
                <a:gd name="T35" fmla="*/ 116 h 143"/>
                <a:gd name="T36" fmla="*/ 69 w 193"/>
                <a:gd name="T37" fmla="*/ 105 h 143"/>
                <a:gd name="T38" fmla="*/ 63 w 193"/>
                <a:gd name="T39" fmla="*/ 133 h 143"/>
                <a:gd name="T40" fmla="*/ 58 w 193"/>
                <a:gd name="T41" fmla="*/ 141 h 143"/>
                <a:gd name="T42" fmla="*/ 49 w 193"/>
                <a:gd name="T43" fmla="*/ 140 h 143"/>
                <a:gd name="T44" fmla="*/ 43 w 193"/>
                <a:gd name="T45" fmla="*/ 142 h 143"/>
                <a:gd name="T46" fmla="*/ 35 w 193"/>
                <a:gd name="T47" fmla="*/ 139 h 143"/>
                <a:gd name="T48" fmla="*/ 28 w 193"/>
                <a:gd name="T49" fmla="*/ 141 h 143"/>
                <a:gd name="T50" fmla="*/ 23 w 193"/>
                <a:gd name="T51" fmla="*/ 137 h 143"/>
                <a:gd name="T52" fmla="*/ 16 w 193"/>
                <a:gd name="T53" fmla="*/ 138 h 143"/>
                <a:gd name="T54" fmla="*/ 9 w 193"/>
                <a:gd name="T55" fmla="*/ 136 h 143"/>
                <a:gd name="T56" fmla="*/ 2 w 193"/>
                <a:gd name="T57" fmla="*/ 135 h 143"/>
                <a:gd name="T58" fmla="*/ 1 w 193"/>
                <a:gd name="T59" fmla="*/ 127 h 143"/>
                <a:gd name="T60" fmla="*/ 21 w 193"/>
                <a:gd name="T61" fmla="*/ 95 h 143"/>
                <a:gd name="T62" fmla="*/ 23 w 193"/>
                <a:gd name="T63" fmla="*/ 71 h 143"/>
                <a:gd name="T64" fmla="*/ 34 w 193"/>
                <a:gd name="T65" fmla="*/ 59 h 143"/>
                <a:gd name="T66" fmla="*/ 40 w 193"/>
                <a:gd name="T67" fmla="*/ 33 h 143"/>
                <a:gd name="T68" fmla="*/ 56 w 193"/>
                <a:gd name="T69" fmla="*/ 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43">
                  <a:moveTo>
                    <a:pt x="69" y="81"/>
                  </a:moveTo>
                  <a:cubicBezTo>
                    <a:pt x="94" y="105"/>
                    <a:pt x="114" y="57"/>
                    <a:pt x="105" y="47"/>
                  </a:cubicBezTo>
                  <a:cubicBezTo>
                    <a:pt x="96" y="36"/>
                    <a:pt x="86" y="36"/>
                    <a:pt x="83" y="36"/>
                  </a:cubicBezTo>
                  <a:cubicBezTo>
                    <a:pt x="83" y="36"/>
                    <a:pt x="68" y="37"/>
                    <a:pt x="64" y="50"/>
                  </a:cubicBezTo>
                  <a:cubicBezTo>
                    <a:pt x="59" y="63"/>
                    <a:pt x="56" y="68"/>
                    <a:pt x="69" y="81"/>
                  </a:cubicBezTo>
                  <a:close/>
                  <a:moveTo>
                    <a:pt x="33" y="72"/>
                  </a:moveTo>
                  <a:cubicBezTo>
                    <a:pt x="33" y="79"/>
                    <a:pt x="39" y="85"/>
                    <a:pt x="39" y="91"/>
                  </a:cubicBezTo>
                  <a:cubicBezTo>
                    <a:pt x="40" y="96"/>
                    <a:pt x="39" y="100"/>
                    <a:pt x="37" y="98"/>
                  </a:cubicBezTo>
                  <a:cubicBezTo>
                    <a:pt x="34" y="97"/>
                    <a:pt x="31" y="90"/>
                    <a:pt x="30" y="90"/>
                  </a:cubicBezTo>
                  <a:cubicBezTo>
                    <a:pt x="29" y="90"/>
                    <a:pt x="22" y="98"/>
                    <a:pt x="24" y="97"/>
                  </a:cubicBezTo>
                  <a:cubicBezTo>
                    <a:pt x="26" y="95"/>
                    <a:pt x="24" y="83"/>
                    <a:pt x="25" y="78"/>
                  </a:cubicBezTo>
                  <a:cubicBezTo>
                    <a:pt x="27" y="72"/>
                    <a:pt x="33" y="72"/>
                    <a:pt x="33" y="72"/>
                  </a:cubicBezTo>
                  <a:close/>
                  <a:moveTo>
                    <a:pt x="56" y="23"/>
                  </a:moveTo>
                  <a:cubicBezTo>
                    <a:pt x="56" y="23"/>
                    <a:pt x="78" y="0"/>
                    <a:pt x="122" y="3"/>
                  </a:cubicBezTo>
                  <a:cubicBezTo>
                    <a:pt x="166" y="6"/>
                    <a:pt x="180" y="32"/>
                    <a:pt x="187" y="57"/>
                  </a:cubicBezTo>
                  <a:cubicBezTo>
                    <a:pt x="193" y="82"/>
                    <a:pt x="187" y="110"/>
                    <a:pt x="160" y="124"/>
                  </a:cubicBezTo>
                  <a:cubicBezTo>
                    <a:pt x="132" y="138"/>
                    <a:pt x="122" y="120"/>
                    <a:pt x="112" y="116"/>
                  </a:cubicBezTo>
                  <a:cubicBezTo>
                    <a:pt x="102" y="111"/>
                    <a:pt x="89" y="115"/>
                    <a:pt x="84" y="116"/>
                  </a:cubicBezTo>
                  <a:cubicBezTo>
                    <a:pt x="79" y="118"/>
                    <a:pt x="69" y="105"/>
                    <a:pt x="69" y="105"/>
                  </a:cubicBezTo>
                  <a:cubicBezTo>
                    <a:pt x="69" y="105"/>
                    <a:pt x="64" y="128"/>
                    <a:pt x="63" y="133"/>
                  </a:cubicBezTo>
                  <a:cubicBezTo>
                    <a:pt x="62" y="139"/>
                    <a:pt x="63" y="141"/>
                    <a:pt x="58" y="141"/>
                  </a:cubicBezTo>
                  <a:cubicBezTo>
                    <a:pt x="54" y="141"/>
                    <a:pt x="52" y="140"/>
                    <a:pt x="49" y="140"/>
                  </a:cubicBezTo>
                  <a:cubicBezTo>
                    <a:pt x="46" y="140"/>
                    <a:pt x="44" y="142"/>
                    <a:pt x="43" y="142"/>
                  </a:cubicBezTo>
                  <a:cubicBezTo>
                    <a:pt x="42" y="143"/>
                    <a:pt x="38" y="137"/>
                    <a:pt x="35" y="139"/>
                  </a:cubicBezTo>
                  <a:cubicBezTo>
                    <a:pt x="33" y="142"/>
                    <a:pt x="31" y="142"/>
                    <a:pt x="28" y="141"/>
                  </a:cubicBezTo>
                  <a:cubicBezTo>
                    <a:pt x="26" y="140"/>
                    <a:pt x="26" y="137"/>
                    <a:pt x="23" y="137"/>
                  </a:cubicBezTo>
                  <a:cubicBezTo>
                    <a:pt x="20" y="137"/>
                    <a:pt x="20" y="138"/>
                    <a:pt x="16" y="138"/>
                  </a:cubicBezTo>
                  <a:cubicBezTo>
                    <a:pt x="12" y="138"/>
                    <a:pt x="12" y="137"/>
                    <a:pt x="9" y="136"/>
                  </a:cubicBezTo>
                  <a:cubicBezTo>
                    <a:pt x="6" y="135"/>
                    <a:pt x="4" y="137"/>
                    <a:pt x="2" y="135"/>
                  </a:cubicBezTo>
                  <a:cubicBezTo>
                    <a:pt x="0" y="132"/>
                    <a:pt x="0" y="130"/>
                    <a:pt x="1" y="127"/>
                  </a:cubicBezTo>
                  <a:cubicBezTo>
                    <a:pt x="2" y="124"/>
                    <a:pt x="19" y="99"/>
                    <a:pt x="21" y="95"/>
                  </a:cubicBezTo>
                  <a:cubicBezTo>
                    <a:pt x="23" y="91"/>
                    <a:pt x="21" y="76"/>
                    <a:pt x="23" y="71"/>
                  </a:cubicBezTo>
                  <a:cubicBezTo>
                    <a:pt x="26" y="66"/>
                    <a:pt x="33" y="63"/>
                    <a:pt x="34" y="59"/>
                  </a:cubicBezTo>
                  <a:cubicBezTo>
                    <a:pt x="34" y="55"/>
                    <a:pt x="36" y="38"/>
                    <a:pt x="40" y="33"/>
                  </a:cubicBezTo>
                  <a:cubicBezTo>
                    <a:pt x="44" y="28"/>
                    <a:pt x="56" y="23"/>
                    <a:pt x="56" y="23"/>
                  </a:cubicBezTo>
                  <a:close/>
                </a:path>
              </a:pathLst>
            </a:custGeom>
            <a:solidFill>
              <a:srgbClr val="444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2366963" y="4635501"/>
              <a:ext cx="765175" cy="215900"/>
            </a:xfrm>
            <a:custGeom>
              <a:avLst/>
              <a:gdLst>
                <a:gd name="T0" fmla="*/ 67 w 178"/>
                <a:gd name="T1" fmla="*/ 12 h 50"/>
                <a:gd name="T2" fmla="*/ 62 w 178"/>
                <a:gd name="T3" fmla="*/ 35 h 50"/>
                <a:gd name="T4" fmla="*/ 61 w 178"/>
                <a:gd name="T5" fmla="*/ 40 h 50"/>
                <a:gd name="T6" fmla="*/ 56 w 178"/>
                <a:gd name="T7" fmla="*/ 48 h 50"/>
                <a:gd name="T8" fmla="*/ 47 w 178"/>
                <a:gd name="T9" fmla="*/ 47 h 50"/>
                <a:gd name="T10" fmla="*/ 41 w 178"/>
                <a:gd name="T11" fmla="*/ 49 h 50"/>
                <a:gd name="T12" fmla="*/ 33 w 178"/>
                <a:gd name="T13" fmla="*/ 46 h 50"/>
                <a:gd name="T14" fmla="*/ 26 w 178"/>
                <a:gd name="T15" fmla="*/ 48 h 50"/>
                <a:gd name="T16" fmla="*/ 21 w 178"/>
                <a:gd name="T17" fmla="*/ 44 h 50"/>
                <a:gd name="T18" fmla="*/ 14 w 178"/>
                <a:gd name="T19" fmla="*/ 45 h 50"/>
                <a:gd name="T20" fmla="*/ 7 w 178"/>
                <a:gd name="T21" fmla="*/ 43 h 50"/>
                <a:gd name="T22" fmla="*/ 0 w 178"/>
                <a:gd name="T23" fmla="*/ 42 h 50"/>
                <a:gd name="T24" fmla="*/ 1 w 178"/>
                <a:gd name="T25" fmla="*/ 38 h 50"/>
                <a:gd name="T26" fmla="*/ 5 w 178"/>
                <a:gd name="T27" fmla="*/ 38 h 50"/>
                <a:gd name="T28" fmla="*/ 13 w 178"/>
                <a:gd name="T29" fmla="*/ 37 h 50"/>
                <a:gd name="T30" fmla="*/ 20 w 178"/>
                <a:gd name="T31" fmla="*/ 37 h 50"/>
                <a:gd name="T32" fmla="*/ 20 w 178"/>
                <a:gd name="T33" fmla="*/ 37 h 50"/>
                <a:gd name="T34" fmla="*/ 30 w 178"/>
                <a:gd name="T35" fmla="*/ 42 h 50"/>
                <a:gd name="T36" fmla="*/ 39 w 178"/>
                <a:gd name="T37" fmla="*/ 42 h 50"/>
                <a:gd name="T38" fmla="*/ 50 w 178"/>
                <a:gd name="T39" fmla="*/ 40 h 50"/>
                <a:gd name="T40" fmla="*/ 52 w 178"/>
                <a:gd name="T41" fmla="*/ 36 h 50"/>
                <a:gd name="T42" fmla="*/ 56 w 178"/>
                <a:gd name="T43" fmla="*/ 22 h 50"/>
                <a:gd name="T44" fmla="*/ 55 w 178"/>
                <a:gd name="T45" fmla="*/ 0 h 50"/>
                <a:gd name="T46" fmla="*/ 77 w 178"/>
                <a:gd name="T47" fmla="*/ 14 h 50"/>
                <a:gd name="T48" fmla="*/ 98 w 178"/>
                <a:gd name="T49" fmla="*/ 10 h 50"/>
                <a:gd name="T50" fmla="*/ 117 w 178"/>
                <a:gd name="T51" fmla="*/ 17 h 50"/>
                <a:gd name="T52" fmla="*/ 151 w 178"/>
                <a:gd name="T53" fmla="*/ 29 h 50"/>
                <a:gd name="T54" fmla="*/ 171 w 178"/>
                <a:gd name="T55" fmla="*/ 19 h 50"/>
                <a:gd name="T56" fmla="*/ 178 w 178"/>
                <a:gd name="T57" fmla="*/ 14 h 50"/>
                <a:gd name="T58" fmla="*/ 173 w 178"/>
                <a:gd name="T59" fmla="*/ 20 h 50"/>
                <a:gd name="T60" fmla="*/ 158 w 178"/>
                <a:gd name="T61" fmla="*/ 31 h 50"/>
                <a:gd name="T62" fmla="*/ 147 w 178"/>
                <a:gd name="T63" fmla="*/ 35 h 50"/>
                <a:gd name="T64" fmla="*/ 130 w 178"/>
                <a:gd name="T65" fmla="*/ 35 h 50"/>
                <a:gd name="T66" fmla="*/ 110 w 178"/>
                <a:gd name="T67" fmla="*/ 23 h 50"/>
                <a:gd name="T68" fmla="*/ 82 w 178"/>
                <a:gd name="T69" fmla="*/ 23 h 50"/>
                <a:gd name="T70" fmla="*/ 67 w 178"/>
                <a:gd name="T7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50">
                  <a:moveTo>
                    <a:pt x="67" y="12"/>
                  </a:moveTo>
                  <a:cubicBezTo>
                    <a:pt x="67" y="12"/>
                    <a:pt x="63" y="27"/>
                    <a:pt x="62" y="35"/>
                  </a:cubicBezTo>
                  <a:cubicBezTo>
                    <a:pt x="61" y="37"/>
                    <a:pt x="61" y="39"/>
                    <a:pt x="61" y="40"/>
                  </a:cubicBezTo>
                  <a:cubicBezTo>
                    <a:pt x="60" y="46"/>
                    <a:pt x="61" y="48"/>
                    <a:pt x="56" y="48"/>
                  </a:cubicBezTo>
                  <a:cubicBezTo>
                    <a:pt x="52" y="48"/>
                    <a:pt x="50" y="47"/>
                    <a:pt x="47" y="47"/>
                  </a:cubicBezTo>
                  <a:cubicBezTo>
                    <a:pt x="44" y="47"/>
                    <a:pt x="42" y="49"/>
                    <a:pt x="41" y="49"/>
                  </a:cubicBezTo>
                  <a:cubicBezTo>
                    <a:pt x="40" y="50"/>
                    <a:pt x="36" y="44"/>
                    <a:pt x="33" y="46"/>
                  </a:cubicBezTo>
                  <a:cubicBezTo>
                    <a:pt x="31" y="49"/>
                    <a:pt x="29" y="49"/>
                    <a:pt x="26" y="48"/>
                  </a:cubicBezTo>
                  <a:cubicBezTo>
                    <a:pt x="24" y="47"/>
                    <a:pt x="24" y="44"/>
                    <a:pt x="21" y="44"/>
                  </a:cubicBezTo>
                  <a:cubicBezTo>
                    <a:pt x="18" y="44"/>
                    <a:pt x="18" y="45"/>
                    <a:pt x="14" y="45"/>
                  </a:cubicBezTo>
                  <a:cubicBezTo>
                    <a:pt x="10" y="45"/>
                    <a:pt x="10" y="44"/>
                    <a:pt x="7" y="43"/>
                  </a:cubicBezTo>
                  <a:cubicBezTo>
                    <a:pt x="4" y="42"/>
                    <a:pt x="2" y="44"/>
                    <a:pt x="0" y="42"/>
                  </a:cubicBezTo>
                  <a:cubicBezTo>
                    <a:pt x="0" y="40"/>
                    <a:pt x="1" y="39"/>
                    <a:pt x="1" y="38"/>
                  </a:cubicBezTo>
                  <a:cubicBezTo>
                    <a:pt x="3" y="36"/>
                    <a:pt x="5" y="38"/>
                    <a:pt x="5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37"/>
                    <a:pt x="28" y="41"/>
                    <a:pt x="30" y="42"/>
                  </a:cubicBezTo>
                  <a:cubicBezTo>
                    <a:pt x="32" y="44"/>
                    <a:pt x="35" y="42"/>
                    <a:pt x="39" y="42"/>
                  </a:cubicBezTo>
                  <a:cubicBezTo>
                    <a:pt x="42" y="43"/>
                    <a:pt x="48" y="41"/>
                    <a:pt x="50" y="40"/>
                  </a:cubicBezTo>
                  <a:cubicBezTo>
                    <a:pt x="51" y="39"/>
                    <a:pt x="51" y="38"/>
                    <a:pt x="52" y="36"/>
                  </a:cubicBezTo>
                  <a:cubicBezTo>
                    <a:pt x="54" y="33"/>
                    <a:pt x="55" y="29"/>
                    <a:pt x="56" y="22"/>
                  </a:cubicBezTo>
                  <a:cubicBezTo>
                    <a:pt x="59" y="8"/>
                    <a:pt x="55" y="0"/>
                    <a:pt x="55" y="0"/>
                  </a:cubicBezTo>
                  <a:cubicBezTo>
                    <a:pt x="55" y="0"/>
                    <a:pt x="72" y="12"/>
                    <a:pt x="77" y="14"/>
                  </a:cubicBezTo>
                  <a:cubicBezTo>
                    <a:pt x="82" y="17"/>
                    <a:pt x="89" y="12"/>
                    <a:pt x="98" y="10"/>
                  </a:cubicBezTo>
                  <a:cubicBezTo>
                    <a:pt x="106" y="8"/>
                    <a:pt x="111" y="11"/>
                    <a:pt x="117" y="17"/>
                  </a:cubicBezTo>
                  <a:cubicBezTo>
                    <a:pt x="124" y="24"/>
                    <a:pt x="133" y="31"/>
                    <a:pt x="151" y="29"/>
                  </a:cubicBezTo>
                  <a:cubicBezTo>
                    <a:pt x="157" y="28"/>
                    <a:pt x="164" y="24"/>
                    <a:pt x="171" y="19"/>
                  </a:cubicBezTo>
                  <a:cubicBezTo>
                    <a:pt x="173" y="18"/>
                    <a:pt x="175" y="16"/>
                    <a:pt x="178" y="14"/>
                  </a:cubicBezTo>
                  <a:cubicBezTo>
                    <a:pt x="176" y="16"/>
                    <a:pt x="174" y="18"/>
                    <a:pt x="173" y="20"/>
                  </a:cubicBezTo>
                  <a:cubicBezTo>
                    <a:pt x="169" y="24"/>
                    <a:pt x="164" y="28"/>
                    <a:pt x="158" y="31"/>
                  </a:cubicBezTo>
                  <a:cubicBezTo>
                    <a:pt x="154" y="33"/>
                    <a:pt x="150" y="34"/>
                    <a:pt x="147" y="35"/>
                  </a:cubicBezTo>
                  <a:cubicBezTo>
                    <a:pt x="140" y="37"/>
                    <a:pt x="135" y="36"/>
                    <a:pt x="130" y="35"/>
                  </a:cubicBezTo>
                  <a:cubicBezTo>
                    <a:pt x="121" y="32"/>
                    <a:pt x="115" y="25"/>
                    <a:pt x="110" y="23"/>
                  </a:cubicBezTo>
                  <a:cubicBezTo>
                    <a:pt x="100" y="18"/>
                    <a:pt x="87" y="22"/>
                    <a:pt x="82" y="23"/>
                  </a:cubicBezTo>
                  <a:cubicBezTo>
                    <a:pt x="77" y="25"/>
                    <a:pt x="67" y="12"/>
                    <a:pt x="67" y="12"/>
                  </a:cubicBezTo>
                  <a:close/>
                </a:path>
              </a:pathLst>
            </a:custGeom>
            <a:solidFill>
              <a:srgbClr val="3B4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2598738" y="4384676"/>
              <a:ext cx="231775" cy="298450"/>
            </a:xfrm>
            <a:custGeom>
              <a:avLst/>
              <a:gdLst>
                <a:gd name="T0" fmla="*/ 52 w 54"/>
                <a:gd name="T1" fmla="*/ 16 h 69"/>
                <a:gd name="T2" fmla="*/ 12 w 54"/>
                <a:gd name="T3" fmla="*/ 47 h 69"/>
                <a:gd name="T4" fmla="*/ 6 w 54"/>
                <a:gd name="T5" fmla="*/ 17 h 69"/>
                <a:gd name="T6" fmla="*/ 7 w 54"/>
                <a:gd name="T7" fmla="*/ 14 h 69"/>
                <a:gd name="T8" fmla="*/ 8 w 54"/>
                <a:gd name="T9" fmla="*/ 12 h 69"/>
                <a:gd name="T10" fmla="*/ 27 w 54"/>
                <a:gd name="T11" fmla="*/ 0 h 69"/>
                <a:gd name="T12" fmla="*/ 50 w 54"/>
                <a:gd name="T13" fmla="*/ 11 h 69"/>
                <a:gd name="T14" fmla="*/ 51 w 54"/>
                <a:gd name="T15" fmla="*/ 15 h 69"/>
                <a:gd name="T16" fmla="*/ 52 w 54"/>
                <a:gd name="T17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69">
                  <a:moveTo>
                    <a:pt x="52" y="16"/>
                  </a:moveTo>
                  <a:cubicBezTo>
                    <a:pt x="54" y="33"/>
                    <a:pt x="35" y="69"/>
                    <a:pt x="12" y="47"/>
                  </a:cubicBezTo>
                  <a:cubicBezTo>
                    <a:pt x="0" y="34"/>
                    <a:pt x="2" y="29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14" y="1"/>
                    <a:pt x="27" y="0"/>
                    <a:pt x="27" y="0"/>
                  </a:cubicBezTo>
                  <a:cubicBezTo>
                    <a:pt x="30" y="0"/>
                    <a:pt x="40" y="0"/>
                    <a:pt x="50" y="11"/>
                  </a:cubicBezTo>
                  <a:cubicBezTo>
                    <a:pt x="50" y="12"/>
                    <a:pt x="51" y="13"/>
                    <a:pt x="51" y="15"/>
                  </a:cubicBezTo>
                  <a:cubicBezTo>
                    <a:pt x="52" y="15"/>
                    <a:pt x="52" y="16"/>
                    <a:pt x="52" y="16"/>
                  </a:cubicBezTo>
                  <a:close/>
                </a:path>
              </a:pathLst>
            </a:custGeom>
            <a:solidFill>
              <a:srgbClr val="2C3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2624138" y="4384676"/>
              <a:ext cx="203200" cy="225425"/>
            </a:xfrm>
            <a:custGeom>
              <a:avLst/>
              <a:gdLst>
                <a:gd name="T0" fmla="*/ 46 w 47"/>
                <a:gd name="T1" fmla="*/ 16 h 52"/>
                <a:gd name="T2" fmla="*/ 29 w 47"/>
                <a:gd name="T3" fmla="*/ 52 h 52"/>
                <a:gd name="T4" fmla="*/ 13 w 47"/>
                <a:gd name="T5" fmla="*/ 45 h 52"/>
                <a:gd name="T6" fmla="*/ 6 w 47"/>
                <a:gd name="T7" fmla="*/ 15 h 52"/>
                <a:gd name="T8" fmla="*/ 7 w 47"/>
                <a:gd name="T9" fmla="*/ 12 h 52"/>
                <a:gd name="T10" fmla="*/ 8 w 47"/>
                <a:gd name="T11" fmla="*/ 10 h 52"/>
                <a:gd name="T12" fmla="*/ 18 w 47"/>
                <a:gd name="T13" fmla="*/ 0 h 52"/>
                <a:gd name="T14" fmla="*/ 21 w 47"/>
                <a:gd name="T15" fmla="*/ 0 h 52"/>
                <a:gd name="T16" fmla="*/ 44 w 47"/>
                <a:gd name="T17" fmla="*/ 11 h 52"/>
                <a:gd name="T18" fmla="*/ 45 w 47"/>
                <a:gd name="T19" fmla="*/ 15 h 52"/>
                <a:gd name="T20" fmla="*/ 46 w 47"/>
                <a:gd name="T21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2">
                  <a:moveTo>
                    <a:pt x="46" y="16"/>
                  </a:moveTo>
                  <a:cubicBezTo>
                    <a:pt x="47" y="27"/>
                    <a:pt x="40" y="45"/>
                    <a:pt x="29" y="52"/>
                  </a:cubicBezTo>
                  <a:cubicBezTo>
                    <a:pt x="24" y="52"/>
                    <a:pt x="19" y="50"/>
                    <a:pt x="13" y="45"/>
                  </a:cubicBezTo>
                  <a:cubicBezTo>
                    <a:pt x="0" y="32"/>
                    <a:pt x="2" y="27"/>
                    <a:pt x="6" y="15"/>
                  </a:cubicBezTo>
                  <a:cubicBezTo>
                    <a:pt x="6" y="14"/>
                    <a:pt x="7" y="13"/>
                    <a:pt x="7" y="12"/>
                  </a:cubicBezTo>
                  <a:cubicBezTo>
                    <a:pt x="7" y="11"/>
                    <a:pt x="8" y="11"/>
                    <a:pt x="8" y="10"/>
                  </a:cubicBezTo>
                  <a:cubicBezTo>
                    <a:pt x="11" y="5"/>
                    <a:pt x="14" y="2"/>
                    <a:pt x="18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4" y="0"/>
                    <a:pt x="34" y="0"/>
                    <a:pt x="44" y="11"/>
                  </a:cubicBezTo>
                  <a:cubicBezTo>
                    <a:pt x="44" y="12"/>
                    <a:pt x="45" y="13"/>
                    <a:pt x="45" y="15"/>
                  </a:cubicBezTo>
                  <a:cubicBezTo>
                    <a:pt x="46" y="15"/>
                    <a:pt x="46" y="16"/>
                    <a:pt x="46" y="16"/>
                  </a:cubicBezTo>
                  <a:close/>
                </a:path>
              </a:pathLst>
            </a:custGeom>
            <a:solidFill>
              <a:srgbClr val="22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Freeform 44"/>
          <p:cNvSpPr/>
          <p:nvPr/>
        </p:nvSpPr>
        <p:spPr bwMode="auto">
          <a:xfrm>
            <a:off x="6415005" y="5169370"/>
            <a:ext cx="863644" cy="1165663"/>
          </a:xfrm>
          <a:custGeom>
            <a:avLst/>
            <a:gdLst>
              <a:gd name="T0" fmla="*/ 205 w 249"/>
              <a:gd name="T1" fmla="*/ 60 h 337"/>
              <a:gd name="T2" fmla="*/ 204 w 249"/>
              <a:gd name="T3" fmla="*/ 55 h 337"/>
              <a:gd name="T4" fmla="*/ 204 w 249"/>
              <a:gd name="T5" fmla="*/ 54 h 337"/>
              <a:gd name="T6" fmla="*/ 203 w 249"/>
              <a:gd name="T7" fmla="*/ 49 h 337"/>
              <a:gd name="T8" fmla="*/ 203 w 249"/>
              <a:gd name="T9" fmla="*/ 49 h 337"/>
              <a:gd name="T10" fmla="*/ 201 w 249"/>
              <a:gd name="T11" fmla="*/ 44 h 337"/>
              <a:gd name="T12" fmla="*/ 201 w 249"/>
              <a:gd name="T13" fmla="*/ 43 h 337"/>
              <a:gd name="T14" fmla="*/ 199 w 249"/>
              <a:gd name="T15" fmla="*/ 38 h 337"/>
              <a:gd name="T16" fmla="*/ 199 w 249"/>
              <a:gd name="T17" fmla="*/ 38 h 337"/>
              <a:gd name="T18" fmla="*/ 196 w 249"/>
              <a:gd name="T19" fmla="*/ 33 h 337"/>
              <a:gd name="T20" fmla="*/ 195 w 249"/>
              <a:gd name="T21" fmla="*/ 32 h 337"/>
              <a:gd name="T22" fmla="*/ 192 w 249"/>
              <a:gd name="T23" fmla="*/ 28 h 337"/>
              <a:gd name="T24" fmla="*/ 192 w 249"/>
              <a:gd name="T25" fmla="*/ 28 h 337"/>
              <a:gd name="T26" fmla="*/ 189 w 249"/>
              <a:gd name="T27" fmla="*/ 24 h 337"/>
              <a:gd name="T28" fmla="*/ 188 w 249"/>
              <a:gd name="T29" fmla="*/ 23 h 337"/>
              <a:gd name="T30" fmla="*/ 184 w 249"/>
              <a:gd name="T31" fmla="*/ 20 h 337"/>
              <a:gd name="T32" fmla="*/ 184 w 249"/>
              <a:gd name="T33" fmla="*/ 19 h 337"/>
              <a:gd name="T34" fmla="*/ 180 w 249"/>
              <a:gd name="T35" fmla="*/ 16 h 337"/>
              <a:gd name="T36" fmla="*/ 179 w 249"/>
              <a:gd name="T37" fmla="*/ 15 h 337"/>
              <a:gd name="T38" fmla="*/ 174 w 249"/>
              <a:gd name="T39" fmla="*/ 12 h 337"/>
              <a:gd name="T40" fmla="*/ 174 w 249"/>
              <a:gd name="T41" fmla="*/ 12 h 337"/>
              <a:gd name="T42" fmla="*/ 170 w 249"/>
              <a:gd name="T43" fmla="*/ 10 h 337"/>
              <a:gd name="T44" fmla="*/ 170 w 249"/>
              <a:gd name="T45" fmla="*/ 9 h 337"/>
              <a:gd name="T46" fmla="*/ 163 w 249"/>
              <a:gd name="T47" fmla="*/ 6 h 337"/>
              <a:gd name="T48" fmla="*/ 162 w 249"/>
              <a:gd name="T49" fmla="*/ 6 h 337"/>
              <a:gd name="T50" fmla="*/ 155 w 249"/>
              <a:gd name="T51" fmla="*/ 4 h 337"/>
              <a:gd name="T52" fmla="*/ 153 w 249"/>
              <a:gd name="T53" fmla="*/ 3 h 337"/>
              <a:gd name="T54" fmla="*/ 147 w 249"/>
              <a:gd name="T55" fmla="*/ 2 h 337"/>
              <a:gd name="T56" fmla="*/ 145 w 249"/>
              <a:gd name="T57" fmla="*/ 1 h 337"/>
              <a:gd name="T58" fmla="*/ 137 w 249"/>
              <a:gd name="T59" fmla="*/ 0 h 337"/>
              <a:gd name="T60" fmla="*/ 131 w 249"/>
              <a:gd name="T61" fmla="*/ 0 h 337"/>
              <a:gd name="T62" fmla="*/ 131 w 249"/>
              <a:gd name="T63" fmla="*/ 0 h 337"/>
              <a:gd name="T64" fmla="*/ 126 w 249"/>
              <a:gd name="T65" fmla="*/ 0 h 337"/>
              <a:gd name="T66" fmla="*/ 124 w 249"/>
              <a:gd name="T67" fmla="*/ 0 h 337"/>
              <a:gd name="T68" fmla="*/ 118 w 249"/>
              <a:gd name="T69" fmla="*/ 1 h 337"/>
              <a:gd name="T70" fmla="*/ 117 w 249"/>
              <a:gd name="T71" fmla="*/ 1 h 337"/>
              <a:gd name="T72" fmla="*/ 110 w 249"/>
              <a:gd name="T73" fmla="*/ 2 h 337"/>
              <a:gd name="T74" fmla="*/ 108 w 249"/>
              <a:gd name="T75" fmla="*/ 3 h 337"/>
              <a:gd name="T76" fmla="*/ 104 w 249"/>
              <a:gd name="T77" fmla="*/ 4 h 337"/>
              <a:gd name="T78" fmla="*/ 101 w 249"/>
              <a:gd name="T79" fmla="*/ 5 h 337"/>
              <a:gd name="T80" fmla="*/ 97 w 249"/>
              <a:gd name="T81" fmla="*/ 6 h 337"/>
              <a:gd name="T82" fmla="*/ 95 w 249"/>
              <a:gd name="T83" fmla="*/ 8 h 337"/>
              <a:gd name="T84" fmla="*/ 92 w 249"/>
              <a:gd name="T85" fmla="*/ 9 h 337"/>
              <a:gd name="T86" fmla="*/ 89 w 249"/>
              <a:gd name="T87" fmla="*/ 11 h 337"/>
              <a:gd name="T88" fmla="*/ 86 w 249"/>
              <a:gd name="T89" fmla="*/ 13 h 337"/>
              <a:gd name="T90" fmla="*/ 84 w 249"/>
              <a:gd name="T91" fmla="*/ 14 h 337"/>
              <a:gd name="T92" fmla="*/ 81 w 249"/>
              <a:gd name="T93" fmla="*/ 16 h 337"/>
              <a:gd name="T94" fmla="*/ 80 w 249"/>
              <a:gd name="T95" fmla="*/ 17 h 337"/>
              <a:gd name="T96" fmla="*/ 80 w 249"/>
              <a:gd name="T97" fmla="*/ 17 h 337"/>
              <a:gd name="T98" fmla="*/ 60 w 249"/>
              <a:gd name="T99" fmla="*/ 49 h 337"/>
              <a:gd name="T100" fmla="*/ 21 w 249"/>
              <a:gd name="T101" fmla="*/ 46 h 337"/>
              <a:gd name="T102" fmla="*/ 0 w 249"/>
              <a:gd name="T103" fmla="*/ 320 h 337"/>
              <a:gd name="T104" fmla="*/ 227 w 249"/>
              <a:gd name="T105" fmla="*/ 337 h 337"/>
              <a:gd name="T106" fmla="*/ 249 w 249"/>
              <a:gd name="T107" fmla="*/ 63 h 337"/>
              <a:gd name="T108" fmla="*/ 205 w 249"/>
              <a:gd name="T109" fmla="*/ 6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337">
                <a:moveTo>
                  <a:pt x="205" y="60"/>
                </a:moveTo>
                <a:cubicBezTo>
                  <a:pt x="205" y="58"/>
                  <a:pt x="205" y="57"/>
                  <a:pt x="204" y="55"/>
                </a:cubicBezTo>
                <a:cubicBezTo>
                  <a:pt x="204" y="55"/>
                  <a:pt x="204" y="54"/>
                  <a:pt x="204" y="54"/>
                </a:cubicBezTo>
                <a:cubicBezTo>
                  <a:pt x="204" y="52"/>
                  <a:pt x="203" y="50"/>
                  <a:pt x="203" y="49"/>
                </a:cubicBezTo>
                <a:cubicBezTo>
                  <a:pt x="203" y="49"/>
                  <a:pt x="203" y="49"/>
                  <a:pt x="203" y="49"/>
                </a:cubicBezTo>
                <a:cubicBezTo>
                  <a:pt x="202" y="47"/>
                  <a:pt x="202" y="45"/>
                  <a:pt x="201" y="44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1"/>
                  <a:pt x="199" y="40"/>
                  <a:pt x="199" y="38"/>
                </a:cubicBezTo>
                <a:cubicBezTo>
                  <a:pt x="199" y="38"/>
                  <a:pt x="199" y="38"/>
                  <a:pt x="199" y="38"/>
                </a:cubicBezTo>
                <a:cubicBezTo>
                  <a:pt x="198" y="36"/>
                  <a:pt x="197" y="35"/>
                  <a:pt x="196" y="33"/>
                </a:cubicBezTo>
                <a:cubicBezTo>
                  <a:pt x="196" y="33"/>
                  <a:pt x="196" y="33"/>
                  <a:pt x="195" y="32"/>
                </a:cubicBezTo>
                <a:cubicBezTo>
                  <a:pt x="194" y="31"/>
                  <a:pt x="193" y="30"/>
                  <a:pt x="192" y="28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1" y="27"/>
                  <a:pt x="190" y="25"/>
                  <a:pt x="189" y="24"/>
                </a:cubicBezTo>
                <a:cubicBezTo>
                  <a:pt x="188" y="24"/>
                  <a:pt x="188" y="23"/>
                  <a:pt x="188" y="23"/>
                </a:cubicBezTo>
                <a:cubicBezTo>
                  <a:pt x="187" y="22"/>
                  <a:pt x="185" y="21"/>
                  <a:pt x="184" y="20"/>
                </a:cubicBezTo>
                <a:cubicBezTo>
                  <a:pt x="184" y="20"/>
                  <a:pt x="184" y="19"/>
                  <a:pt x="184" y="19"/>
                </a:cubicBezTo>
                <a:cubicBezTo>
                  <a:pt x="183" y="18"/>
                  <a:pt x="181" y="17"/>
                  <a:pt x="180" y="16"/>
                </a:cubicBezTo>
                <a:cubicBezTo>
                  <a:pt x="179" y="16"/>
                  <a:pt x="179" y="15"/>
                  <a:pt x="179" y="15"/>
                </a:cubicBezTo>
                <a:cubicBezTo>
                  <a:pt x="177" y="14"/>
                  <a:pt x="176" y="13"/>
                  <a:pt x="174" y="12"/>
                </a:cubicBezTo>
                <a:cubicBezTo>
                  <a:pt x="174" y="12"/>
                  <a:pt x="174" y="12"/>
                  <a:pt x="174" y="12"/>
                </a:cubicBezTo>
                <a:cubicBezTo>
                  <a:pt x="173" y="11"/>
                  <a:pt x="171" y="10"/>
                  <a:pt x="170" y="10"/>
                </a:cubicBezTo>
                <a:cubicBezTo>
                  <a:pt x="170" y="10"/>
                  <a:pt x="170" y="10"/>
                  <a:pt x="170" y="9"/>
                </a:cubicBezTo>
                <a:cubicBezTo>
                  <a:pt x="167" y="8"/>
                  <a:pt x="165" y="7"/>
                  <a:pt x="163" y="6"/>
                </a:cubicBezTo>
                <a:cubicBezTo>
                  <a:pt x="162" y="6"/>
                  <a:pt x="162" y="6"/>
                  <a:pt x="162" y="6"/>
                </a:cubicBezTo>
                <a:cubicBezTo>
                  <a:pt x="160" y="5"/>
                  <a:pt x="158" y="4"/>
                  <a:pt x="155" y="4"/>
                </a:cubicBezTo>
                <a:cubicBezTo>
                  <a:pt x="155" y="3"/>
                  <a:pt x="154" y="3"/>
                  <a:pt x="153" y="3"/>
                </a:cubicBezTo>
                <a:cubicBezTo>
                  <a:pt x="151" y="2"/>
                  <a:pt x="149" y="2"/>
                  <a:pt x="147" y="2"/>
                </a:cubicBezTo>
                <a:cubicBezTo>
                  <a:pt x="147" y="1"/>
                  <a:pt x="146" y="1"/>
                  <a:pt x="145" y="1"/>
                </a:cubicBezTo>
                <a:cubicBezTo>
                  <a:pt x="142" y="1"/>
                  <a:pt x="140" y="0"/>
                  <a:pt x="137" y="0"/>
                </a:cubicBezTo>
                <a:cubicBezTo>
                  <a:pt x="135" y="0"/>
                  <a:pt x="133" y="0"/>
                  <a:pt x="131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29" y="0"/>
                  <a:pt x="128" y="0"/>
                  <a:pt x="126" y="0"/>
                </a:cubicBezTo>
                <a:cubicBezTo>
                  <a:pt x="125" y="0"/>
                  <a:pt x="124" y="0"/>
                  <a:pt x="124" y="0"/>
                </a:cubicBezTo>
                <a:cubicBezTo>
                  <a:pt x="122" y="0"/>
                  <a:pt x="120" y="0"/>
                  <a:pt x="118" y="1"/>
                </a:cubicBezTo>
                <a:cubicBezTo>
                  <a:pt x="118" y="1"/>
                  <a:pt x="117" y="1"/>
                  <a:pt x="117" y="1"/>
                </a:cubicBezTo>
                <a:cubicBezTo>
                  <a:pt x="114" y="1"/>
                  <a:pt x="112" y="2"/>
                  <a:pt x="110" y="2"/>
                </a:cubicBezTo>
                <a:cubicBezTo>
                  <a:pt x="109" y="2"/>
                  <a:pt x="109" y="3"/>
                  <a:pt x="108" y="3"/>
                </a:cubicBezTo>
                <a:cubicBezTo>
                  <a:pt x="107" y="3"/>
                  <a:pt x="105" y="4"/>
                  <a:pt x="104" y="4"/>
                </a:cubicBezTo>
                <a:cubicBezTo>
                  <a:pt x="103" y="4"/>
                  <a:pt x="102" y="5"/>
                  <a:pt x="101" y="5"/>
                </a:cubicBezTo>
                <a:cubicBezTo>
                  <a:pt x="100" y="5"/>
                  <a:pt x="99" y="6"/>
                  <a:pt x="97" y="6"/>
                </a:cubicBezTo>
                <a:cubicBezTo>
                  <a:pt x="97" y="7"/>
                  <a:pt x="96" y="7"/>
                  <a:pt x="95" y="8"/>
                </a:cubicBezTo>
                <a:cubicBezTo>
                  <a:pt x="94" y="8"/>
                  <a:pt x="93" y="9"/>
                  <a:pt x="92" y="9"/>
                </a:cubicBezTo>
                <a:cubicBezTo>
                  <a:pt x="91" y="10"/>
                  <a:pt x="90" y="10"/>
                  <a:pt x="89" y="11"/>
                </a:cubicBezTo>
                <a:cubicBezTo>
                  <a:pt x="88" y="11"/>
                  <a:pt x="87" y="12"/>
                  <a:pt x="86" y="13"/>
                </a:cubicBezTo>
                <a:cubicBezTo>
                  <a:pt x="85" y="13"/>
                  <a:pt x="85" y="14"/>
                  <a:pt x="84" y="14"/>
                </a:cubicBezTo>
                <a:cubicBezTo>
                  <a:pt x="83" y="15"/>
                  <a:pt x="82" y="16"/>
                  <a:pt x="81" y="16"/>
                </a:cubicBezTo>
                <a:cubicBezTo>
                  <a:pt x="81" y="17"/>
                  <a:pt x="80" y="17"/>
                  <a:pt x="80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70" y="25"/>
                  <a:pt x="63" y="36"/>
                  <a:pt x="60" y="49"/>
                </a:cubicBezTo>
                <a:cubicBezTo>
                  <a:pt x="21" y="46"/>
                  <a:pt x="21" y="46"/>
                  <a:pt x="21" y="46"/>
                </a:cubicBezTo>
                <a:cubicBezTo>
                  <a:pt x="0" y="320"/>
                  <a:pt x="0" y="320"/>
                  <a:pt x="0" y="320"/>
                </a:cubicBezTo>
                <a:cubicBezTo>
                  <a:pt x="227" y="337"/>
                  <a:pt x="227" y="337"/>
                  <a:pt x="227" y="337"/>
                </a:cubicBezTo>
                <a:cubicBezTo>
                  <a:pt x="249" y="63"/>
                  <a:pt x="249" y="63"/>
                  <a:pt x="249" y="63"/>
                </a:cubicBezTo>
                <a:lnTo>
                  <a:pt x="205" y="60"/>
                </a:lnTo>
                <a:close/>
              </a:path>
            </a:pathLst>
          </a:custGeom>
          <a:solidFill>
            <a:srgbClr val="252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48"/>
          <p:cNvSpPr/>
          <p:nvPr/>
        </p:nvSpPr>
        <p:spPr bwMode="auto">
          <a:xfrm>
            <a:off x="108042" y="6123594"/>
            <a:ext cx="2400301" cy="619125"/>
          </a:xfrm>
          <a:custGeom>
            <a:avLst/>
            <a:gdLst>
              <a:gd name="T0" fmla="*/ 167 w 564"/>
              <a:gd name="T1" fmla="*/ 41 h 143"/>
              <a:gd name="T2" fmla="*/ 93 w 564"/>
              <a:gd name="T3" fmla="*/ 71 h 143"/>
              <a:gd name="T4" fmla="*/ 76 w 564"/>
              <a:gd name="T5" fmla="*/ 78 h 143"/>
              <a:gd name="T6" fmla="*/ 0 w 564"/>
              <a:gd name="T7" fmla="*/ 123 h 143"/>
              <a:gd name="T8" fmla="*/ 0 w 564"/>
              <a:gd name="T9" fmla="*/ 143 h 143"/>
              <a:gd name="T10" fmla="*/ 52 w 564"/>
              <a:gd name="T11" fmla="*/ 127 h 143"/>
              <a:gd name="T12" fmla="*/ 88 w 564"/>
              <a:gd name="T13" fmla="*/ 120 h 143"/>
              <a:gd name="T14" fmla="*/ 214 w 564"/>
              <a:gd name="T15" fmla="*/ 119 h 143"/>
              <a:gd name="T16" fmla="*/ 476 w 564"/>
              <a:gd name="T17" fmla="*/ 109 h 143"/>
              <a:gd name="T18" fmla="*/ 486 w 564"/>
              <a:gd name="T19" fmla="*/ 108 h 143"/>
              <a:gd name="T20" fmla="*/ 478 w 564"/>
              <a:gd name="T21" fmla="*/ 105 h 143"/>
              <a:gd name="T22" fmla="*/ 376 w 564"/>
              <a:gd name="T23" fmla="*/ 76 h 143"/>
              <a:gd name="T24" fmla="*/ 341 w 564"/>
              <a:gd name="T25" fmla="*/ 71 h 143"/>
              <a:gd name="T26" fmla="*/ 171 w 564"/>
              <a:gd name="T27" fmla="*/ 69 h 143"/>
              <a:gd name="T28" fmla="*/ 315 w 564"/>
              <a:gd name="T29" fmla="*/ 24 h 143"/>
              <a:gd name="T30" fmla="*/ 342 w 564"/>
              <a:gd name="T31" fmla="*/ 21 h 143"/>
              <a:gd name="T32" fmla="*/ 508 w 564"/>
              <a:gd name="T33" fmla="*/ 35 h 143"/>
              <a:gd name="T34" fmla="*/ 537 w 564"/>
              <a:gd name="T35" fmla="*/ 38 h 143"/>
              <a:gd name="T36" fmla="*/ 558 w 564"/>
              <a:gd name="T37" fmla="*/ 39 h 143"/>
              <a:gd name="T38" fmla="*/ 535 w 564"/>
              <a:gd name="T39" fmla="*/ 28 h 143"/>
              <a:gd name="T40" fmla="*/ 513 w 564"/>
              <a:gd name="T41" fmla="*/ 22 h 143"/>
              <a:gd name="T42" fmla="*/ 369 w 564"/>
              <a:gd name="T43" fmla="*/ 1 h 143"/>
              <a:gd name="T44" fmla="*/ 369 w 564"/>
              <a:gd name="T45" fmla="*/ 1 h 143"/>
              <a:gd name="T46" fmla="*/ 363 w 564"/>
              <a:gd name="T47" fmla="*/ 1 h 143"/>
              <a:gd name="T48" fmla="*/ 342 w 564"/>
              <a:gd name="T49" fmla="*/ 1 h 143"/>
              <a:gd name="T50" fmla="*/ 206 w 564"/>
              <a:gd name="T51" fmla="*/ 0 h 143"/>
              <a:gd name="T52" fmla="*/ 97 w 564"/>
              <a:gd name="T53" fmla="*/ 16 h 143"/>
              <a:gd name="T54" fmla="*/ 0 w 564"/>
              <a:gd name="T55" fmla="*/ 33 h 143"/>
              <a:gd name="T56" fmla="*/ 0 w 564"/>
              <a:gd name="T57" fmla="*/ 70 h 143"/>
              <a:gd name="T58" fmla="*/ 94 w 564"/>
              <a:gd name="T59" fmla="*/ 53 h 143"/>
              <a:gd name="T60" fmla="*/ 167 w 564"/>
              <a:gd name="T61" fmla="*/ 4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4" h="143">
                <a:moveTo>
                  <a:pt x="167" y="41"/>
                </a:moveTo>
                <a:cubicBezTo>
                  <a:pt x="167" y="41"/>
                  <a:pt x="135" y="52"/>
                  <a:pt x="93" y="71"/>
                </a:cubicBezTo>
                <a:cubicBezTo>
                  <a:pt x="87" y="73"/>
                  <a:pt x="82" y="75"/>
                  <a:pt x="76" y="78"/>
                </a:cubicBezTo>
                <a:cubicBezTo>
                  <a:pt x="54" y="88"/>
                  <a:pt x="25" y="106"/>
                  <a:pt x="0" y="123"/>
                </a:cubicBezTo>
                <a:cubicBezTo>
                  <a:pt x="0" y="143"/>
                  <a:pt x="0" y="143"/>
                  <a:pt x="0" y="143"/>
                </a:cubicBezTo>
                <a:cubicBezTo>
                  <a:pt x="22" y="135"/>
                  <a:pt x="43" y="128"/>
                  <a:pt x="52" y="127"/>
                </a:cubicBezTo>
                <a:cubicBezTo>
                  <a:pt x="59" y="125"/>
                  <a:pt x="72" y="123"/>
                  <a:pt x="88" y="120"/>
                </a:cubicBezTo>
                <a:cubicBezTo>
                  <a:pt x="121" y="114"/>
                  <a:pt x="169" y="109"/>
                  <a:pt x="214" y="119"/>
                </a:cubicBezTo>
                <a:cubicBezTo>
                  <a:pt x="272" y="132"/>
                  <a:pt x="435" y="114"/>
                  <a:pt x="476" y="109"/>
                </a:cubicBezTo>
                <a:cubicBezTo>
                  <a:pt x="482" y="108"/>
                  <a:pt x="486" y="108"/>
                  <a:pt x="486" y="108"/>
                </a:cubicBezTo>
                <a:cubicBezTo>
                  <a:pt x="486" y="108"/>
                  <a:pt x="483" y="107"/>
                  <a:pt x="478" y="105"/>
                </a:cubicBezTo>
                <a:cubicBezTo>
                  <a:pt x="462" y="100"/>
                  <a:pt x="422" y="86"/>
                  <a:pt x="376" y="76"/>
                </a:cubicBezTo>
                <a:cubicBezTo>
                  <a:pt x="366" y="74"/>
                  <a:pt x="354" y="72"/>
                  <a:pt x="341" y="71"/>
                </a:cubicBezTo>
                <a:cubicBezTo>
                  <a:pt x="279" y="64"/>
                  <a:pt x="195" y="67"/>
                  <a:pt x="171" y="69"/>
                </a:cubicBezTo>
                <a:cubicBezTo>
                  <a:pt x="142" y="70"/>
                  <a:pt x="272" y="37"/>
                  <a:pt x="315" y="24"/>
                </a:cubicBezTo>
                <a:cubicBezTo>
                  <a:pt x="321" y="22"/>
                  <a:pt x="330" y="21"/>
                  <a:pt x="342" y="21"/>
                </a:cubicBezTo>
                <a:cubicBezTo>
                  <a:pt x="385" y="20"/>
                  <a:pt x="458" y="29"/>
                  <a:pt x="508" y="35"/>
                </a:cubicBezTo>
                <a:cubicBezTo>
                  <a:pt x="519" y="36"/>
                  <a:pt x="529" y="38"/>
                  <a:pt x="537" y="38"/>
                </a:cubicBezTo>
                <a:cubicBezTo>
                  <a:pt x="547" y="39"/>
                  <a:pt x="555" y="39"/>
                  <a:pt x="558" y="39"/>
                </a:cubicBezTo>
                <a:cubicBezTo>
                  <a:pt x="564" y="37"/>
                  <a:pt x="554" y="33"/>
                  <a:pt x="535" y="28"/>
                </a:cubicBezTo>
                <a:cubicBezTo>
                  <a:pt x="528" y="26"/>
                  <a:pt x="521" y="24"/>
                  <a:pt x="513" y="22"/>
                </a:cubicBezTo>
                <a:cubicBezTo>
                  <a:pt x="471" y="13"/>
                  <a:pt x="411" y="2"/>
                  <a:pt x="369" y="1"/>
                </a:cubicBezTo>
                <a:cubicBezTo>
                  <a:pt x="369" y="1"/>
                  <a:pt x="369" y="1"/>
                  <a:pt x="369" y="1"/>
                </a:cubicBezTo>
                <a:cubicBezTo>
                  <a:pt x="367" y="1"/>
                  <a:pt x="365" y="1"/>
                  <a:pt x="363" y="1"/>
                </a:cubicBezTo>
                <a:cubicBezTo>
                  <a:pt x="356" y="1"/>
                  <a:pt x="349" y="1"/>
                  <a:pt x="342" y="1"/>
                </a:cubicBezTo>
                <a:cubicBezTo>
                  <a:pt x="300" y="1"/>
                  <a:pt x="254" y="1"/>
                  <a:pt x="206" y="0"/>
                </a:cubicBezTo>
                <a:cubicBezTo>
                  <a:pt x="175" y="3"/>
                  <a:pt x="137" y="9"/>
                  <a:pt x="97" y="16"/>
                </a:cubicBezTo>
                <a:cubicBezTo>
                  <a:pt x="66" y="21"/>
                  <a:pt x="33" y="27"/>
                  <a:pt x="0" y="33"/>
                </a:cubicBezTo>
                <a:cubicBezTo>
                  <a:pt x="0" y="70"/>
                  <a:pt x="0" y="70"/>
                  <a:pt x="0" y="70"/>
                </a:cubicBezTo>
                <a:cubicBezTo>
                  <a:pt x="29" y="64"/>
                  <a:pt x="64" y="58"/>
                  <a:pt x="94" y="53"/>
                </a:cubicBezTo>
                <a:cubicBezTo>
                  <a:pt x="135" y="46"/>
                  <a:pt x="167" y="41"/>
                  <a:pt x="167" y="41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52"/>
          <p:cNvSpPr/>
          <p:nvPr/>
        </p:nvSpPr>
        <p:spPr bwMode="auto">
          <a:xfrm>
            <a:off x="5007916" y="6144595"/>
            <a:ext cx="2176167" cy="596793"/>
          </a:xfrm>
          <a:custGeom>
            <a:avLst/>
            <a:gdLst>
              <a:gd name="T0" fmla="*/ 328 w 898"/>
              <a:gd name="T1" fmla="*/ 112 h 244"/>
              <a:gd name="T2" fmla="*/ 256 w 898"/>
              <a:gd name="T3" fmla="*/ 123 h 244"/>
              <a:gd name="T4" fmla="*/ 169 w 898"/>
              <a:gd name="T5" fmla="*/ 164 h 244"/>
              <a:gd name="T6" fmla="*/ 158 w 898"/>
              <a:gd name="T7" fmla="*/ 172 h 244"/>
              <a:gd name="T8" fmla="*/ 150 w 898"/>
              <a:gd name="T9" fmla="*/ 177 h 244"/>
              <a:gd name="T10" fmla="*/ 98 w 898"/>
              <a:gd name="T11" fmla="*/ 204 h 244"/>
              <a:gd name="T12" fmla="*/ 0 w 898"/>
              <a:gd name="T13" fmla="*/ 244 h 244"/>
              <a:gd name="T14" fmla="*/ 100 w 898"/>
              <a:gd name="T15" fmla="*/ 224 h 244"/>
              <a:gd name="T16" fmla="*/ 216 w 898"/>
              <a:gd name="T17" fmla="*/ 171 h 244"/>
              <a:gd name="T18" fmla="*/ 245 w 898"/>
              <a:gd name="T19" fmla="*/ 159 h 244"/>
              <a:gd name="T20" fmla="*/ 346 w 898"/>
              <a:gd name="T21" fmla="*/ 150 h 244"/>
              <a:gd name="T22" fmla="*/ 358 w 898"/>
              <a:gd name="T23" fmla="*/ 151 h 244"/>
              <a:gd name="T24" fmla="*/ 490 w 898"/>
              <a:gd name="T25" fmla="*/ 161 h 244"/>
              <a:gd name="T26" fmla="*/ 619 w 898"/>
              <a:gd name="T27" fmla="*/ 168 h 244"/>
              <a:gd name="T28" fmla="*/ 571 w 898"/>
              <a:gd name="T29" fmla="*/ 142 h 244"/>
              <a:gd name="T30" fmla="*/ 493 w 898"/>
              <a:gd name="T31" fmla="*/ 112 h 244"/>
              <a:gd name="T32" fmla="*/ 592 w 898"/>
              <a:gd name="T33" fmla="*/ 71 h 244"/>
              <a:gd name="T34" fmla="*/ 806 w 898"/>
              <a:gd name="T35" fmla="*/ 72 h 244"/>
              <a:gd name="T36" fmla="*/ 894 w 898"/>
              <a:gd name="T37" fmla="*/ 74 h 244"/>
              <a:gd name="T38" fmla="*/ 851 w 898"/>
              <a:gd name="T39" fmla="*/ 54 h 244"/>
              <a:gd name="T40" fmla="*/ 806 w 898"/>
              <a:gd name="T41" fmla="*/ 48 h 244"/>
              <a:gd name="T42" fmla="*/ 730 w 898"/>
              <a:gd name="T43" fmla="*/ 34 h 244"/>
              <a:gd name="T44" fmla="*/ 534 w 898"/>
              <a:gd name="T45" fmla="*/ 2 h 244"/>
              <a:gd name="T46" fmla="*/ 498 w 898"/>
              <a:gd name="T47" fmla="*/ 1 h 244"/>
              <a:gd name="T48" fmla="*/ 486 w 898"/>
              <a:gd name="T49" fmla="*/ 0 h 244"/>
              <a:gd name="T50" fmla="*/ 430 w 898"/>
              <a:gd name="T51" fmla="*/ 7 h 244"/>
              <a:gd name="T52" fmla="*/ 287 w 898"/>
              <a:gd name="T53" fmla="*/ 45 h 244"/>
              <a:gd name="T54" fmla="*/ 256 w 898"/>
              <a:gd name="T55" fmla="*/ 55 h 244"/>
              <a:gd name="T56" fmla="*/ 298 w 898"/>
              <a:gd name="T57" fmla="*/ 64 h 244"/>
              <a:gd name="T58" fmla="*/ 340 w 898"/>
              <a:gd name="T59" fmla="*/ 60 h 244"/>
              <a:gd name="T60" fmla="*/ 410 w 898"/>
              <a:gd name="T61" fmla="*/ 46 h 244"/>
              <a:gd name="T62" fmla="*/ 490 w 898"/>
              <a:gd name="T63" fmla="*/ 50 h 244"/>
              <a:gd name="T64" fmla="*/ 403 w 898"/>
              <a:gd name="T65" fmla="*/ 101 h 244"/>
              <a:gd name="T66" fmla="*/ 377 w 898"/>
              <a:gd name="T67" fmla="*/ 104 h 244"/>
              <a:gd name="T68" fmla="*/ 328 w 898"/>
              <a:gd name="T69" fmla="*/ 11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98" h="244">
                <a:moveTo>
                  <a:pt x="328" y="112"/>
                </a:moveTo>
                <a:cubicBezTo>
                  <a:pt x="299" y="116"/>
                  <a:pt x="270" y="120"/>
                  <a:pt x="256" y="123"/>
                </a:cubicBezTo>
                <a:cubicBezTo>
                  <a:pt x="230" y="128"/>
                  <a:pt x="197" y="146"/>
                  <a:pt x="169" y="164"/>
                </a:cubicBezTo>
                <a:cubicBezTo>
                  <a:pt x="165" y="167"/>
                  <a:pt x="162" y="169"/>
                  <a:pt x="158" y="172"/>
                </a:cubicBezTo>
                <a:cubicBezTo>
                  <a:pt x="155" y="174"/>
                  <a:pt x="152" y="176"/>
                  <a:pt x="150" y="177"/>
                </a:cubicBezTo>
                <a:cubicBezTo>
                  <a:pt x="140" y="185"/>
                  <a:pt x="120" y="194"/>
                  <a:pt x="98" y="204"/>
                </a:cubicBezTo>
                <a:cubicBezTo>
                  <a:pt x="53" y="224"/>
                  <a:pt x="0" y="244"/>
                  <a:pt x="0" y="244"/>
                </a:cubicBezTo>
                <a:cubicBezTo>
                  <a:pt x="0" y="244"/>
                  <a:pt x="67" y="230"/>
                  <a:pt x="100" y="224"/>
                </a:cubicBezTo>
                <a:cubicBezTo>
                  <a:pt x="133" y="219"/>
                  <a:pt x="178" y="191"/>
                  <a:pt x="216" y="171"/>
                </a:cubicBezTo>
                <a:cubicBezTo>
                  <a:pt x="225" y="167"/>
                  <a:pt x="235" y="163"/>
                  <a:pt x="245" y="159"/>
                </a:cubicBezTo>
                <a:cubicBezTo>
                  <a:pt x="276" y="150"/>
                  <a:pt x="312" y="146"/>
                  <a:pt x="346" y="150"/>
                </a:cubicBezTo>
                <a:cubicBezTo>
                  <a:pt x="350" y="150"/>
                  <a:pt x="354" y="151"/>
                  <a:pt x="358" y="151"/>
                </a:cubicBezTo>
                <a:cubicBezTo>
                  <a:pt x="382" y="155"/>
                  <a:pt x="437" y="158"/>
                  <a:pt x="490" y="161"/>
                </a:cubicBezTo>
                <a:cubicBezTo>
                  <a:pt x="547" y="164"/>
                  <a:pt x="602" y="166"/>
                  <a:pt x="619" y="168"/>
                </a:cubicBezTo>
                <a:cubicBezTo>
                  <a:pt x="636" y="170"/>
                  <a:pt x="606" y="156"/>
                  <a:pt x="571" y="142"/>
                </a:cubicBezTo>
                <a:cubicBezTo>
                  <a:pt x="535" y="127"/>
                  <a:pt x="493" y="112"/>
                  <a:pt x="493" y="112"/>
                </a:cubicBezTo>
                <a:cubicBezTo>
                  <a:pt x="493" y="112"/>
                  <a:pt x="553" y="74"/>
                  <a:pt x="592" y="71"/>
                </a:cubicBezTo>
                <a:cubicBezTo>
                  <a:pt x="617" y="68"/>
                  <a:pt x="726" y="71"/>
                  <a:pt x="806" y="72"/>
                </a:cubicBezTo>
                <a:cubicBezTo>
                  <a:pt x="852" y="73"/>
                  <a:pt x="889" y="74"/>
                  <a:pt x="894" y="74"/>
                </a:cubicBezTo>
                <a:cubicBezTo>
                  <a:pt x="898" y="74"/>
                  <a:pt x="881" y="66"/>
                  <a:pt x="851" y="54"/>
                </a:cubicBezTo>
                <a:cubicBezTo>
                  <a:pt x="836" y="52"/>
                  <a:pt x="820" y="50"/>
                  <a:pt x="806" y="48"/>
                </a:cubicBezTo>
                <a:cubicBezTo>
                  <a:pt x="775" y="44"/>
                  <a:pt x="748" y="39"/>
                  <a:pt x="730" y="34"/>
                </a:cubicBezTo>
                <a:cubicBezTo>
                  <a:pt x="681" y="21"/>
                  <a:pt x="599" y="8"/>
                  <a:pt x="534" y="2"/>
                </a:cubicBezTo>
                <a:cubicBezTo>
                  <a:pt x="521" y="1"/>
                  <a:pt x="509" y="1"/>
                  <a:pt x="498" y="1"/>
                </a:cubicBezTo>
                <a:cubicBezTo>
                  <a:pt x="494" y="0"/>
                  <a:pt x="490" y="0"/>
                  <a:pt x="486" y="0"/>
                </a:cubicBezTo>
                <a:cubicBezTo>
                  <a:pt x="471" y="0"/>
                  <a:pt x="451" y="3"/>
                  <a:pt x="430" y="7"/>
                </a:cubicBezTo>
                <a:cubicBezTo>
                  <a:pt x="381" y="17"/>
                  <a:pt x="322" y="34"/>
                  <a:pt x="287" y="45"/>
                </a:cubicBezTo>
                <a:cubicBezTo>
                  <a:pt x="270" y="51"/>
                  <a:pt x="258" y="54"/>
                  <a:pt x="256" y="55"/>
                </a:cubicBezTo>
                <a:cubicBezTo>
                  <a:pt x="269" y="60"/>
                  <a:pt x="283" y="63"/>
                  <a:pt x="298" y="64"/>
                </a:cubicBezTo>
                <a:cubicBezTo>
                  <a:pt x="312" y="65"/>
                  <a:pt x="326" y="64"/>
                  <a:pt x="340" y="60"/>
                </a:cubicBezTo>
                <a:cubicBezTo>
                  <a:pt x="363" y="51"/>
                  <a:pt x="388" y="47"/>
                  <a:pt x="410" y="46"/>
                </a:cubicBezTo>
                <a:cubicBezTo>
                  <a:pt x="445" y="44"/>
                  <a:pt x="475" y="47"/>
                  <a:pt x="490" y="50"/>
                </a:cubicBezTo>
                <a:cubicBezTo>
                  <a:pt x="514" y="55"/>
                  <a:pt x="403" y="101"/>
                  <a:pt x="403" y="101"/>
                </a:cubicBezTo>
                <a:cubicBezTo>
                  <a:pt x="403" y="101"/>
                  <a:pt x="393" y="102"/>
                  <a:pt x="377" y="104"/>
                </a:cubicBezTo>
                <a:cubicBezTo>
                  <a:pt x="363" y="106"/>
                  <a:pt x="345" y="109"/>
                  <a:pt x="328" y="112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40"/>
          <p:cNvSpPr/>
          <p:nvPr/>
        </p:nvSpPr>
        <p:spPr bwMode="auto">
          <a:xfrm>
            <a:off x="10324128" y="6272418"/>
            <a:ext cx="1867872" cy="426274"/>
          </a:xfrm>
          <a:custGeom>
            <a:avLst/>
            <a:gdLst>
              <a:gd name="T0" fmla="*/ 268 w 686"/>
              <a:gd name="T1" fmla="*/ 67 h 154"/>
              <a:gd name="T2" fmla="*/ 121 w 686"/>
              <a:gd name="T3" fmla="*/ 66 h 154"/>
              <a:gd name="T4" fmla="*/ 104 w 686"/>
              <a:gd name="T5" fmla="*/ 71 h 154"/>
              <a:gd name="T6" fmla="*/ 45 w 686"/>
              <a:gd name="T7" fmla="*/ 103 h 154"/>
              <a:gd name="T8" fmla="*/ 0 w 686"/>
              <a:gd name="T9" fmla="*/ 132 h 154"/>
              <a:gd name="T10" fmla="*/ 117 w 686"/>
              <a:gd name="T11" fmla="*/ 107 h 154"/>
              <a:gd name="T12" fmla="*/ 296 w 686"/>
              <a:gd name="T13" fmla="*/ 113 h 154"/>
              <a:gd name="T14" fmla="*/ 470 w 686"/>
              <a:gd name="T15" fmla="*/ 97 h 154"/>
              <a:gd name="T16" fmla="*/ 686 w 686"/>
              <a:gd name="T17" fmla="*/ 154 h 154"/>
              <a:gd name="T18" fmla="*/ 686 w 686"/>
              <a:gd name="T19" fmla="*/ 46 h 154"/>
              <a:gd name="T20" fmla="*/ 581 w 686"/>
              <a:gd name="T21" fmla="*/ 36 h 154"/>
              <a:gd name="T22" fmla="*/ 460 w 686"/>
              <a:gd name="T23" fmla="*/ 13 h 154"/>
              <a:gd name="T24" fmla="*/ 392 w 686"/>
              <a:gd name="T25" fmla="*/ 0 h 154"/>
              <a:gd name="T26" fmla="*/ 352 w 686"/>
              <a:gd name="T27" fmla="*/ 10 h 154"/>
              <a:gd name="T28" fmla="*/ 315 w 686"/>
              <a:gd name="T29" fmla="*/ 20 h 154"/>
              <a:gd name="T30" fmla="*/ 345 w 686"/>
              <a:gd name="T31" fmla="*/ 24 h 154"/>
              <a:gd name="T32" fmla="*/ 428 w 686"/>
              <a:gd name="T33" fmla="*/ 35 h 154"/>
              <a:gd name="T34" fmla="*/ 329 w 686"/>
              <a:gd name="T35" fmla="*/ 55 h 154"/>
              <a:gd name="T36" fmla="*/ 268 w 686"/>
              <a:gd name="T37" fmla="*/ 6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6" h="154">
                <a:moveTo>
                  <a:pt x="268" y="67"/>
                </a:moveTo>
                <a:cubicBezTo>
                  <a:pt x="208" y="78"/>
                  <a:pt x="144" y="66"/>
                  <a:pt x="121" y="66"/>
                </a:cubicBezTo>
                <a:cubicBezTo>
                  <a:pt x="117" y="66"/>
                  <a:pt x="111" y="68"/>
                  <a:pt x="104" y="71"/>
                </a:cubicBezTo>
                <a:cubicBezTo>
                  <a:pt x="88" y="78"/>
                  <a:pt x="65" y="91"/>
                  <a:pt x="45" y="103"/>
                </a:cubicBezTo>
                <a:cubicBezTo>
                  <a:pt x="21" y="118"/>
                  <a:pt x="0" y="132"/>
                  <a:pt x="0" y="132"/>
                </a:cubicBezTo>
                <a:cubicBezTo>
                  <a:pt x="0" y="132"/>
                  <a:pt x="74" y="105"/>
                  <a:pt x="117" y="107"/>
                </a:cubicBezTo>
                <a:cubicBezTo>
                  <a:pt x="161" y="109"/>
                  <a:pt x="236" y="132"/>
                  <a:pt x="296" y="113"/>
                </a:cubicBezTo>
                <a:cubicBezTo>
                  <a:pt x="356" y="93"/>
                  <a:pt x="446" y="95"/>
                  <a:pt x="470" y="97"/>
                </a:cubicBezTo>
                <a:cubicBezTo>
                  <a:pt x="486" y="98"/>
                  <a:pt x="607" y="133"/>
                  <a:pt x="686" y="154"/>
                </a:cubicBezTo>
                <a:cubicBezTo>
                  <a:pt x="686" y="46"/>
                  <a:pt x="686" y="46"/>
                  <a:pt x="686" y="46"/>
                </a:cubicBezTo>
                <a:cubicBezTo>
                  <a:pt x="653" y="43"/>
                  <a:pt x="617" y="40"/>
                  <a:pt x="581" y="36"/>
                </a:cubicBezTo>
                <a:cubicBezTo>
                  <a:pt x="541" y="32"/>
                  <a:pt x="499" y="25"/>
                  <a:pt x="460" y="13"/>
                </a:cubicBezTo>
                <a:cubicBezTo>
                  <a:pt x="439" y="6"/>
                  <a:pt x="416" y="2"/>
                  <a:pt x="392" y="0"/>
                </a:cubicBezTo>
                <a:cubicBezTo>
                  <a:pt x="377" y="4"/>
                  <a:pt x="363" y="7"/>
                  <a:pt x="352" y="10"/>
                </a:cubicBezTo>
                <a:cubicBezTo>
                  <a:pt x="330" y="16"/>
                  <a:pt x="315" y="20"/>
                  <a:pt x="315" y="20"/>
                </a:cubicBezTo>
                <a:cubicBezTo>
                  <a:pt x="345" y="24"/>
                  <a:pt x="345" y="24"/>
                  <a:pt x="345" y="24"/>
                </a:cubicBezTo>
                <a:cubicBezTo>
                  <a:pt x="428" y="35"/>
                  <a:pt x="428" y="35"/>
                  <a:pt x="428" y="35"/>
                </a:cubicBezTo>
                <a:cubicBezTo>
                  <a:pt x="428" y="35"/>
                  <a:pt x="380" y="45"/>
                  <a:pt x="329" y="55"/>
                </a:cubicBezTo>
                <a:cubicBezTo>
                  <a:pt x="308" y="59"/>
                  <a:pt x="287" y="63"/>
                  <a:pt x="268" y="67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250117" y="6047629"/>
            <a:ext cx="833438" cy="619125"/>
            <a:chOff x="501650" y="5556249"/>
            <a:chExt cx="833438" cy="619125"/>
          </a:xfrm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501650" y="5556249"/>
              <a:ext cx="833438" cy="619125"/>
            </a:xfrm>
            <a:custGeom>
              <a:avLst/>
              <a:gdLst>
                <a:gd name="T0" fmla="*/ 124 w 194"/>
                <a:gd name="T1" fmla="*/ 81 h 143"/>
                <a:gd name="T2" fmla="*/ 89 w 194"/>
                <a:gd name="T3" fmla="*/ 47 h 143"/>
                <a:gd name="T4" fmla="*/ 111 w 194"/>
                <a:gd name="T5" fmla="*/ 37 h 143"/>
                <a:gd name="T6" fmla="*/ 130 w 194"/>
                <a:gd name="T7" fmla="*/ 51 h 143"/>
                <a:gd name="T8" fmla="*/ 124 w 194"/>
                <a:gd name="T9" fmla="*/ 81 h 143"/>
                <a:gd name="T10" fmla="*/ 161 w 194"/>
                <a:gd name="T11" fmla="*/ 73 h 143"/>
                <a:gd name="T12" fmla="*/ 154 w 194"/>
                <a:gd name="T13" fmla="*/ 91 h 143"/>
                <a:gd name="T14" fmla="*/ 157 w 194"/>
                <a:gd name="T15" fmla="*/ 99 h 143"/>
                <a:gd name="T16" fmla="*/ 164 w 194"/>
                <a:gd name="T17" fmla="*/ 91 h 143"/>
                <a:gd name="T18" fmla="*/ 170 w 194"/>
                <a:gd name="T19" fmla="*/ 97 h 143"/>
                <a:gd name="T20" fmla="*/ 168 w 194"/>
                <a:gd name="T21" fmla="*/ 78 h 143"/>
                <a:gd name="T22" fmla="*/ 161 w 194"/>
                <a:gd name="T23" fmla="*/ 73 h 143"/>
                <a:gd name="T24" fmla="*/ 137 w 194"/>
                <a:gd name="T25" fmla="*/ 24 h 143"/>
                <a:gd name="T26" fmla="*/ 72 w 194"/>
                <a:gd name="T27" fmla="*/ 4 h 143"/>
                <a:gd name="T28" fmla="*/ 7 w 194"/>
                <a:gd name="T29" fmla="*/ 57 h 143"/>
                <a:gd name="T30" fmla="*/ 34 w 194"/>
                <a:gd name="T31" fmla="*/ 124 h 143"/>
                <a:gd name="T32" fmla="*/ 82 w 194"/>
                <a:gd name="T33" fmla="*/ 116 h 143"/>
                <a:gd name="T34" fmla="*/ 109 w 194"/>
                <a:gd name="T35" fmla="*/ 117 h 143"/>
                <a:gd name="T36" fmla="*/ 125 w 194"/>
                <a:gd name="T37" fmla="*/ 106 h 143"/>
                <a:gd name="T38" fmla="*/ 131 w 194"/>
                <a:gd name="T39" fmla="*/ 134 h 143"/>
                <a:gd name="T40" fmla="*/ 135 w 194"/>
                <a:gd name="T41" fmla="*/ 141 h 143"/>
                <a:gd name="T42" fmla="*/ 145 w 194"/>
                <a:gd name="T43" fmla="*/ 140 h 143"/>
                <a:gd name="T44" fmla="*/ 150 w 194"/>
                <a:gd name="T45" fmla="*/ 143 h 143"/>
                <a:gd name="T46" fmla="*/ 158 w 194"/>
                <a:gd name="T47" fmla="*/ 140 h 143"/>
                <a:gd name="T48" fmla="*/ 165 w 194"/>
                <a:gd name="T49" fmla="*/ 141 h 143"/>
                <a:gd name="T50" fmla="*/ 170 w 194"/>
                <a:gd name="T51" fmla="*/ 138 h 143"/>
                <a:gd name="T52" fmla="*/ 178 w 194"/>
                <a:gd name="T53" fmla="*/ 138 h 143"/>
                <a:gd name="T54" fmla="*/ 184 w 194"/>
                <a:gd name="T55" fmla="*/ 136 h 143"/>
                <a:gd name="T56" fmla="*/ 191 w 194"/>
                <a:gd name="T57" fmla="*/ 135 h 143"/>
                <a:gd name="T58" fmla="*/ 193 w 194"/>
                <a:gd name="T59" fmla="*/ 128 h 143"/>
                <a:gd name="T60" fmla="*/ 173 w 194"/>
                <a:gd name="T61" fmla="*/ 96 h 143"/>
                <a:gd name="T62" fmla="*/ 170 w 194"/>
                <a:gd name="T63" fmla="*/ 72 h 143"/>
                <a:gd name="T64" fmla="*/ 160 w 194"/>
                <a:gd name="T65" fmla="*/ 60 h 143"/>
                <a:gd name="T66" fmla="*/ 154 w 194"/>
                <a:gd name="T67" fmla="*/ 34 h 143"/>
                <a:gd name="T68" fmla="*/ 137 w 194"/>
                <a:gd name="T69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143">
                  <a:moveTo>
                    <a:pt x="124" y="81"/>
                  </a:moveTo>
                  <a:cubicBezTo>
                    <a:pt x="99" y="106"/>
                    <a:pt x="80" y="58"/>
                    <a:pt x="89" y="47"/>
                  </a:cubicBezTo>
                  <a:cubicBezTo>
                    <a:pt x="98" y="37"/>
                    <a:pt x="108" y="37"/>
                    <a:pt x="111" y="37"/>
                  </a:cubicBezTo>
                  <a:cubicBezTo>
                    <a:pt x="111" y="37"/>
                    <a:pt x="125" y="38"/>
                    <a:pt x="130" y="51"/>
                  </a:cubicBezTo>
                  <a:cubicBezTo>
                    <a:pt x="134" y="64"/>
                    <a:pt x="137" y="69"/>
                    <a:pt x="124" y="81"/>
                  </a:cubicBezTo>
                  <a:close/>
                  <a:moveTo>
                    <a:pt x="161" y="73"/>
                  </a:moveTo>
                  <a:cubicBezTo>
                    <a:pt x="160" y="79"/>
                    <a:pt x="155" y="86"/>
                    <a:pt x="154" y="91"/>
                  </a:cubicBezTo>
                  <a:cubicBezTo>
                    <a:pt x="154" y="97"/>
                    <a:pt x="155" y="101"/>
                    <a:pt x="157" y="99"/>
                  </a:cubicBezTo>
                  <a:cubicBezTo>
                    <a:pt x="159" y="97"/>
                    <a:pt x="163" y="91"/>
                    <a:pt x="164" y="91"/>
                  </a:cubicBezTo>
                  <a:cubicBezTo>
                    <a:pt x="165" y="91"/>
                    <a:pt x="172" y="98"/>
                    <a:pt x="170" y="97"/>
                  </a:cubicBezTo>
                  <a:cubicBezTo>
                    <a:pt x="168" y="96"/>
                    <a:pt x="170" y="83"/>
                    <a:pt x="168" y="78"/>
                  </a:cubicBezTo>
                  <a:cubicBezTo>
                    <a:pt x="167" y="73"/>
                    <a:pt x="161" y="73"/>
                    <a:pt x="161" y="73"/>
                  </a:cubicBezTo>
                  <a:close/>
                  <a:moveTo>
                    <a:pt x="137" y="24"/>
                  </a:moveTo>
                  <a:cubicBezTo>
                    <a:pt x="137" y="24"/>
                    <a:pt x="115" y="0"/>
                    <a:pt x="72" y="4"/>
                  </a:cubicBezTo>
                  <a:cubicBezTo>
                    <a:pt x="28" y="7"/>
                    <a:pt x="13" y="32"/>
                    <a:pt x="7" y="57"/>
                  </a:cubicBezTo>
                  <a:cubicBezTo>
                    <a:pt x="0" y="83"/>
                    <a:pt x="7" y="110"/>
                    <a:pt x="34" y="124"/>
                  </a:cubicBezTo>
                  <a:cubicBezTo>
                    <a:pt x="61" y="138"/>
                    <a:pt x="72" y="121"/>
                    <a:pt x="82" y="116"/>
                  </a:cubicBezTo>
                  <a:cubicBezTo>
                    <a:pt x="92" y="112"/>
                    <a:pt x="104" y="116"/>
                    <a:pt x="109" y="117"/>
                  </a:cubicBezTo>
                  <a:cubicBezTo>
                    <a:pt x="115" y="118"/>
                    <a:pt x="125" y="106"/>
                    <a:pt x="125" y="106"/>
                  </a:cubicBezTo>
                  <a:cubicBezTo>
                    <a:pt x="125" y="106"/>
                    <a:pt x="130" y="128"/>
                    <a:pt x="131" y="134"/>
                  </a:cubicBezTo>
                  <a:cubicBezTo>
                    <a:pt x="131" y="140"/>
                    <a:pt x="131" y="141"/>
                    <a:pt x="135" y="141"/>
                  </a:cubicBezTo>
                  <a:cubicBezTo>
                    <a:pt x="140" y="141"/>
                    <a:pt x="142" y="141"/>
                    <a:pt x="145" y="140"/>
                  </a:cubicBezTo>
                  <a:cubicBezTo>
                    <a:pt x="148" y="140"/>
                    <a:pt x="149" y="142"/>
                    <a:pt x="150" y="143"/>
                  </a:cubicBezTo>
                  <a:cubicBezTo>
                    <a:pt x="151" y="143"/>
                    <a:pt x="156" y="137"/>
                    <a:pt x="158" y="140"/>
                  </a:cubicBezTo>
                  <a:cubicBezTo>
                    <a:pt x="161" y="142"/>
                    <a:pt x="163" y="142"/>
                    <a:pt x="165" y="141"/>
                  </a:cubicBezTo>
                  <a:cubicBezTo>
                    <a:pt x="168" y="140"/>
                    <a:pt x="168" y="138"/>
                    <a:pt x="170" y="138"/>
                  </a:cubicBezTo>
                  <a:cubicBezTo>
                    <a:pt x="173" y="138"/>
                    <a:pt x="174" y="138"/>
                    <a:pt x="178" y="138"/>
                  </a:cubicBezTo>
                  <a:cubicBezTo>
                    <a:pt x="182" y="139"/>
                    <a:pt x="181" y="137"/>
                    <a:pt x="184" y="136"/>
                  </a:cubicBezTo>
                  <a:cubicBezTo>
                    <a:pt x="187" y="135"/>
                    <a:pt x="189" y="137"/>
                    <a:pt x="191" y="135"/>
                  </a:cubicBezTo>
                  <a:cubicBezTo>
                    <a:pt x="194" y="133"/>
                    <a:pt x="194" y="131"/>
                    <a:pt x="193" y="128"/>
                  </a:cubicBezTo>
                  <a:cubicBezTo>
                    <a:pt x="192" y="125"/>
                    <a:pt x="174" y="100"/>
                    <a:pt x="173" y="96"/>
                  </a:cubicBezTo>
                  <a:cubicBezTo>
                    <a:pt x="171" y="92"/>
                    <a:pt x="173" y="77"/>
                    <a:pt x="170" y="72"/>
                  </a:cubicBezTo>
                  <a:cubicBezTo>
                    <a:pt x="168" y="67"/>
                    <a:pt x="160" y="63"/>
                    <a:pt x="160" y="60"/>
                  </a:cubicBezTo>
                  <a:cubicBezTo>
                    <a:pt x="160" y="56"/>
                    <a:pt x="158" y="39"/>
                    <a:pt x="154" y="34"/>
                  </a:cubicBezTo>
                  <a:cubicBezTo>
                    <a:pt x="150" y="29"/>
                    <a:pt x="137" y="24"/>
                    <a:pt x="137" y="24"/>
                  </a:cubicBezTo>
                  <a:close/>
                </a:path>
              </a:pathLst>
            </a:custGeom>
            <a:solidFill>
              <a:srgbClr val="444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61975" y="5962649"/>
              <a:ext cx="760413" cy="212725"/>
            </a:xfrm>
            <a:custGeom>
              <a:avLst/>
              <a:gdLst>
                <a:gd name="T0" fmla="*/ 111 w 177"/>
                <a:gd name="T1" fmla="*/ 12 h 49"/>
                <a:gd name="T2" fmla="*/ 116 w 177"/>
                <a:gd name="T3" fmla="*/ 35 h 49"/>
                <a:gd name="T4" fmla="*/ 117 w 177"/>
                <a:gd name="T5" fmla="*/ 40 h 49"/>
                <a:gd name="T6" fmla="*/ 121 w 177"/>
                <a:gd name="T7" fmla="*/ 47 h 49"/>
                <a:gd name="T8" fmla="*/ 131 w 177"/>
                <a:gd name="T9" fmla="*/ 46 h 49"/>
                <a:gd name="T10" fmla="*/ 136 w 177"/>
                <a:gd name="T11" fmla="*/ 49 h 49"/>
                <a:gd name="T12" fmla="*/ 144 w 177"/>
                <a:gd name="T13" fmla="*/ 46 h 49"/>
                <a:gd name="T14" fmla="*/ 151 w 177"/>
                <a:gd name="T15" fmla="*/ 47 h 49"/>
                <a:gd name="T16" fmla="*/ 156 w 177"/>
                <a:gd name="T17" fmla="*/ 44 h 49"/>
                <a:gd name="T18" fmla="*/ 164 w 177"/>
                <a:gd name="T19" fmla="*/ 44 h 49"/>
                <a:gd name="T20" fmla="*/ 170 w 177"/>
                <a:gd name="T21" fmla="*/ 42 h 49"/>
                <a:gd name="T22" fmla="*/ 177 w 177"/>
                <a:gd name="T23" fmla="*/ 41 h 49"/>
                <a:gd name="T24" fmla="*/ 176 w 177"/>
                <a:gd name="T25" fmla="*/ 38 h 49"/>
                <a:gd name="T26" fmla="*/ 172 w 177"/>
                <a:gd name="T27" fmla="*/ 37 h 49"/>
                <a:gd name="T28" fmla="*/ 164 w 177"/>
                <a:gd name="T29" fmla="*/ 37 h 49"/>
                <a:gd name="T30" fmla="*/ 157 w 177"/>
                <a:gd name="T31" fmla="*/ 36 h 49"/>
                <a:gd name="T32" fmla="*/ 157 w 177"/>
                <a:gd name="T33" fmla="*/ 36 h 49"/>
                <a:gd name="T34" fmla="*/ 147 w 177"/>
                <a:gd name="T35" fmla="*/ 42 h 49"/>
                <a:gd name="T36" fmla="*/ 139 w 177"/>
                <a:gd name="T37" fmla="*/ 42 h 49"/>
                <a:gd name="T38" fmla="*/ 128 w 177"/>
                <a:gd name="T39" fmla="*/ 39 h 49"/>
                <a:gd name="T40" fmla="*/ 125 w 177"/>
                <a:gd name="T41" fmla="*/ 35 h 49"/>
                <a:gd name="T42" fmla="*/ 121 w 177"/>
                <a:gd name="T43" fmla="*/ 21 h 49"/>
                <a:gd name="T44" fmla="*/ 123 w 177"/>
                <a:gd name="T45" fmla="*/ 0 h 49"/>
                <a:gd name="T46" fmla="*/ 101 w 177"/>
                <a:gd name="T47" fmla="*/ 14 h 49"/>
                <a:gd name="T48" fmla="*/ 80 w 177"/>
                <a:gd name="T49" fmla="*/ 10 h 49"/>
                <a:gd name="T50" fmla="*/ 60 w 177"/>
                <a:gd name="T51" fmla="*/ 17 h 49"/>
                <a:gd name="T52" fmla="*/ 26 w 177"/>
                <a:gd name="T53" fmla="*/ 28 h 49"/>
                <a:gd name="T54" fmla="*/ 7 w 177"/>
                <a:gd name="T55" fmla="*/ 19 h 49"/>
                <a:gd name="T56" fmla="*/ 0 w 177"/>
                <a:gd name="T57" fmla="*/ 13 h 49"/>
                <a:gd name="T58" fmla="*/ 5 w 177"/>
                <a:gd name="T59" fmla="*/ 19 h 49"/>
                <a:gd name="T60" fmla="*/ 20 w 177"/>
                <a:gd name="T61" fmla="*/ 30 h 49"/>
                <a:gd name="T62" fmla="*/ 31 w 177"/>
                <a:gd name="T63" fmla="*/ 35 h 49"/>
                <a:gd name="T64" fmla="*/ 47 w 177"/>
                <a:gd name="T65" fmla="*/ 34 h 49"/>
                <a:gd name="T66" fmla="*/ 68 w 177"/>
                <a:gd name="T67" fmla="*/ 22 h 49"/>
                <a:gd name="T68" fmla="*/ 95 w 177"/>
                <a:gd name="T69" fmla="*/ 23 h 49"/>
                <a:gd name="T70" fmla="*/ 111 w 177"/>
                <a:gd name="T7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49">
                  <a:moveTo>
                    <a:pt x="111" y="12"/>
                  </a:moveTo>
                  <a:cubicBezTo>
                    <a:pt x="111" y="12"/>
                    <a:pt x="114" y="26"/>
                    <a:pt x="116" y="35"/>
                  </a:cubicBezTo>
                  <a:cubicBezTo>
                    <a:pt x="116" y="37"/>
                    <a:pt x="116" y="39"/>
                    <a:pt x="117" y="40"/>
                  </a:cubicBezTo>
                  <a:cubicBezTo>
                    <a:pt x="117" y="46"/>
                    <a:pt x="117" y="47"/>
                    <a:pt x="121" y="47"/>
                  </a:cubicBezTo>
                  <a:cubicBezTo>
                    <a:pt x="126" y="47"/>
                    <a:pt x="128" y="47"/>
                    <a:pt x="131" y="46"/>
                  </a:cubicBezTo>
                  <a:cubicBezTo>
                    <a:pt x="134" y="46"/>
                    <a:pt x="135" y="48"/>
                    <a:pt x="136" y="49"/>
                  </a:cubicBezTo>
                  <a:cubicBezTo>
                    <a:pt x="137" y="49"/>
                    <a:pt x="142" y="43"/>
                    <a:pt x="144" y="46"/>
                  </a:cubicBezTo>
                  <a:cubicBezTo>
                    <a:pt x="147" y="48"/>
                    <a:pt x="149" y="48"/>
                    <a:pt x="151" y="47"/>
                  </a:cubicBezTo>
                  <a:cubicBezTo>
                    <a:pt x="154" y="46"/>
                    <a:pt x="154" y="44"/>
                    <a:pt x="156" y="44"/>
                  </a:cubicBezTo>
                  <a:cubicBezTo>
                    <a:pt x="159" y="44"/>
                    <a:pt x="160" y="44"/>
                    <a:pt x="164" y="44"/>
                  </a:cubicBezTo>
                  <a:cubicBezTo>
                    <a:pt x="168" y="45"/>
                    <a:pt x="167" y="43"/>
                    <a:pt x="170" y="42"/>
                  </a:cubicBezTo>
                  <a:cubicBezTo>
                    <a:pt x="173" y="41"/>
                    <a:pt x="175" y="43"/>
                    <a:pt x="177" y="41"/>
                  </a:cubicBezTo>
                  <a:cubicBezTo>
                    <a:pt x="177" y="39"/>
                    <a:pt x="177" y="38"/>
                    <a:pt x="176" y="38"/>
                  </a:cubicBezTo>
                  <a:cubicBezTo>
                    <a:pt x="174" y="36"/>
                    <a:pt x="172" y="37"/>
                    <a:pt x="172" y="37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4" y="36"/>
                    <a:pt x="149" y="41"/>
                    <a:pt x="147" y="42"/>
                  </a:cubicBezTo>
                  <a:cubicBezTo>
                    <a:pt x="145" y="43"/>
                    <a:pt x="142" y="42"/>
                    <a:pt x="139" y="42"/>
                  </a:cubicBezTo>
                  <a:cubicBezTo>
                    <a:pt x="135" y="42"/>
                    <a:pt x="129" y="41"/>
                    <a:pt x="128" y="39"/>
                  </a:cubicBezTo>
                  <a:cubicBezTo>
                    <a:pt x="127" y="39"/>
                    <a:pt x="126" y="38"/>
                    <a:pt x="125" y="35"/>
                  </a:cubicBezTo>
                  <a:cubicBezTo>
                    <a:pt x="124" y="33"/>
                    <a:pt x="123" y="28"/>
                    <a:pt x="121" y="21"/>
                  </a:cubicBezTo>
                  <a:cubicBezTo>
                    <a:pt x="118" y="7"/>
                    <a:pt x="123" y="0"/>
                    <a:pt x="123" y="0"/>
                  </a:cubicBezTo>
                  <a:cubicBezTo>
                    <a:pt x="123" y="0"/>
                    <a:pt x="105" y="11"/>
                    <a:pt x="101" y="14"/>
                  </a:cubicBezTo>
                  <a:cubicBezTo>
                    <a:pt x="96" y="16"/>
                    <a:pt x="88" y="11"/>
                    <a:pt x="80" y="10"/>
                  </a:cubicBezTo>
                  <a:cubicBezTo>
                    <a:pt x="71" y="8"/>
                    <a:pt x="67" y="11"/>
                    <a:pt x="60" y="17"/>
                  </a:cubicBezTo>
                  <a:cubicBezTo>
                    <a:pt x="53" y="23"/>
                    <a:pt x="45" y="31"/>
                    <a:pt x="26" y="28"/>
                  </a:cubicBezTo>
                  <a:cubicBezTo>
                    <a:pt x="20" y="27"/>
                    <a:pt x="14" y="24"/>
                    <a:pt x="7" y="19"/>
                  </a:cubicBezTo>
                  <a:cubicBezTo>
                    <a:pt x="5" y="17"/>
                    <a:pt x="2" y="15"/>
                    <a:pt x="0" y="13"/>
                  </a:cubicBezTo>
                  <a:cubicBezTo>
                    <a:pt x="1" y="16"/>
                    <a:pt x="3" y="18"/>
                    <a:pt x="5" y="19"/>
                  </a:cubicBezTo>
                  <a:cubicBezTo>
                    <a:pt x="9" y="24"/>
                    <a:pt x="14" y="27"/>
                    <a:pt x="20" y="30"/>
                  </a:cubicBezTo>
                  <a:cubicBezTo>
                    <a:pt x="24" y="32"/>
                    <a:pt x="27" y="34"/>
                    <a:pt x="31" y="35"/>
                  </a:cubicBezTo>
                  <a:cubicBezTo>
                    <a:pt x="37" y="36"/>
                    <a:pt x="43" y="36"/>
                    <a:pt x="47" y="34"/>
                  </a:cubicBezTo>
                  <a:cubicBezTo>
                    <a:pt x="56" y="32"/>
                    <a:pt x="62" y="25"/>
                    <a:pt x="68" y="22"/>
                  </a:cubicBezTo>
                  <a:cubicBezTo>
                    <a:pt x="78" y="18"/>
                    <a:pt x="90" y="22"/>
                    <a:pt x="95" y="23"/>
                  </a:cubicBezTo>
                  <a:cubicBezTo>
                    <a:pt x="101" y="24"/>
                    <a:pt x="111" y="12"/>
                    <a:pt x="111" y="12"/>
                  </a:cubicBezTo>
                  <a:close/>
                </a:path>
              </a:pathLst>
            </a:custGeom>
            <a:solidFill>
              <a:srgbClr val="3B4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5268011" y="4936382"/>
            <a:ext cx="1049245" cy="1345728"/>
          </a:xfrm>
          <a:custGeom>
            <a:avLst/>
            <a:gdLst>
              <a:gd name="T0" fmla="*/ 460 w 593"/>
              <a:gd name="T1" fmla="*/ 68 h 761"/>
              <a:gd name="T2" fmla="*/ 496 w 593"/>
              <a:gd name="T3" fmla="*/ 220 h 761"/>
              <a:gd name="T4" fmla="*/ 478 w 593"/>
              <a:gd name="T5" fmla="*/ 197 h 761"/>
              <a:gd name="T6" fmla="*/ 472 w 593"/>
              <a:gd name="T7" fmla="*/ 235 h 761"/>
              <a:gd name="T8" fmla="*/ 439 w 593"/>
              <a:gd name="T9" fmla="*/ 246 h 761"/>
              <a:gd name="T10" fmla="*/ 420 w 593"/>
              <a:gd name="T11" fmla="*/ 223 h 761"/>
              <a:gd name="T12" fmla="*/ 412 w 593"/>
              <a:gd name="T13" fmla="*/ 253 h 761"/>
              <a:gd name="T14" fmla="*/ 381 w 593"/>
              <a:gd name="T15" fmla="*/ 250 h 761"/>
              <a:gd name="T16" fmla="*/ 354 w 593"/>
              <a:gd name="T17" fmla="*/ 194 h 761"/>
              <a:gd name="T18" fmla="*/ 362 w 593"/>
              <a:gd name="T19" fmla="*/ 125 h 761"/>
              <a:gd name="T20" fmla="*/ 366 w 593"/>
              <a:gd name="T21" fmla="*/ 94 h 761"/>
              <a:gd name="T22" fmla="*/ 382 w 593"/>
              <a:gd name="T23" fmla="*/ 109 h 761"/>
              <a:gd name="T24" fmla="*/ 395 w 593"/>
              <a:gd name="T25" fmla="*/ 124 h 761"/>
              <a:gd name="T26" fmla="*/ 403 w 593"/>
              <a:gd name="T27" fmla="*/ 86 h 761"/>
              <a:gd name="T28" fmla="*/ 435 w 593"/>
              <a:gd name="T29" fmla="*/ 84 h 761"/>
              <a:gd name="T30" fmla="*/ 455 w 593"/>
              <a:gd name="T31" fmla="*/ 112 h 761"/>
              <a:gd name="T32" fmla="*/ 359 w 593"/>
              <a:gd name="T33" fmla="*/ 70 h 761"/>
              <a:gd name="T34" fmla="*/ 370 w 593"/>
              <a:gd name="T35" fmla="*/ 56 h 761"/>
              <a:gd name="T36" fmla="*/ 372 w 593"/>
              <a:gd name="T37" fmla="*/ 78 h 761"/>
              <a:gd name="T38" fmla="*/ 446 w 593"/>
              <a:gd name="T39" fmla="*/ 58 h 761"/>
              <a:gd name="T40" fmla="*/ 443 w 593"/>
              <a:gd name="T41" fmla="*/ 35 h 761"/>
              <a:gd name="T42" fmla="*/ 455 w 593"/>
              <a:gd name="T43" fmla="*/ 44 h 761"/>
              <a:gd name="T44" fmla="*/ 446 w 593"/>
              <a:gd name="T45" fmla="*/ 58 h 761"/>
              <a:gd name="T46" fmla="*/ 305 w 593"/>
              <a:gd name="T47" fmla="*/ 59 h 761"/>
              <a:gd name="T48" fmla="*/ 332 w 593"/>
              <a:gd name="T49" fmla="*/ 317 h 761"/>
              <a:gd name="T50" fmla="*/ 258 w 593"/>
              <a:gd name="T51" fmla="*/ 446 h 761"/>
              <a:gd name="T52" fmla="*/ 286 w 593"/>
              <a:gd name="T53" fmla="*/ 398 h 761"/>
              <a:gd name="T54" fmla="*/ 348 w 593"/>
              <a:gd name="T55" fmla="*/ 355 h 761"/>
              <a:gd name="T56" fmla="*/ 348 w 593"/>
              <a:gd name="T57" fmla="*/ 355 h 761"/>
              <a:gd name="T58" fmla="*/ 348 w 593"/>
              <a:gd name="T59" fmla="*/ 355 h 761"/>
              <a:gd name="T60" fmla="*/ 318 w 593"/>
              <a:gd name="T61" fmla="*/ 405 h 761"/>
              <a:gd name="T62" fmla="*/ 234 w 593"/>
              <a:gd name="T63" fmla="*/ 485 h 761"/>
              <a:gd name="T64" fmla="*/ 234 w 593"/>
              <a:gd name="T65" fmla="*/ 485 h 761"/>
              <a:gd name="T66" fmla="*/ 265 w 593"/>
              <a:gd name="T67" fmla="*/ 490 h 761"/>
              <a:gd name="T68" fmla="*/ 330 w 593"/>
              <a:gd name="T69" fmla="*/ 472 h 761"/>
              <a:gd name="T70" fmla="*/ 330 w 593"/>
              <a:gd name="T71" fmla="*/ 472 h 761"/>
              <a:gd name="T72" fmla="*/ 205 w 593"/>
              <a:gd name="T73" fmla="*/ 558 h 761"/>
              <a:gd name="T74" fmla="*/ 79 w 593"/>
              <a:gd name="T75" fmla="*/ 596 h 761"/>
              <a:gd name="T76" fmla="*/ 99 w 593"/>
              <a:gd name="T77" fmla="*/ 607 h 761"/>
              <a:gd name="T78" fmla="*/ 143 w 593"/>
              <a:gd name="T79" fmla="*/ 604 h 761"/>
              <a:gd name="T80" fmla="*/ 43 w 593"/>
              <a:gd name="T81" fmla="*/ 715 h 761"/>
              <a:gd name="T82" fmla="*/ 70 w 593"/>
              <a:gd name="T83" fmla="*/ 716 h 761"/>
              <a:gd name="T84" fmla="*/ 155 w 593"/>
              <a:gd name="T85" fmla="*/ 657 h 761"/>
              <a:gd name="T86" fmla="*/ 207 w 593"/>
              <a:gd name="T87" fmla="*/ 678 h 761"/>
              <a:gd name="T88" fmla="*/ 265 w 593"/>
              <a:gd name="T89" fmla="*/ 669 h 761"/>
              <a:gd name="T90" fmla="*/ 210 w 593"/>
              <a:gd name="T91" fmla="*/ 698 h 761"/>
              <a:gd name="T92" fmla="*/ 163 w 593"/>
              <a:gd name="T93" fmla="*/ 723 h 761"/>
              <a:gd name="T94" fmla="*/ 272 w 593"/>
              <a:gd name="T95" fmla="*/ 690 h 761"/>
              <a:gd name="T96" fmla="*/ 305 w 593"/>
              <a:gd name="T97" fmla="*/ 696 h 761"/>
              <a:gd name="T98" fmla="*/ 202 w 593"/>
              <a:gd name="T99" fmla="*/ 761 h 761"/>
              <a:gd name="T100" fmla="*/ 325 w 593"/>
              <a:gd name="T101" fmla="*/ 707 h 761"/>
              <a:gd name="T102" fmla="*/ 340 w 593"/>
              <a:gd name="T103" fmla="*/ 706 h 761"/>
              <a:gd name="T104" fmla="*/ 314 w 593"/>
              <a:gd name="T105" fmla="*/ 731 h 761"/>
              <a:gd name="T106" fmla="*/ 427 w 593"/>
              <a:gd name="T107" fmla="*/ 678 h 761"/>
              <a:gd name="T108" fmla="*/ 427 w 593"/>
              <a:gd name="T109" fmla="*/ 678 h 761"/>
              <a:gd name="T110" fmla="*/ 426 w 593"/>
              <a:gd name="T111" fmla="*/ 696 h 761"/>
              <a:gd name="T112" fmla="*/ 534 w 593"/>
              <a:gd name="T113" fmla="*/ 579 h 761"/>
              <a:gd name="T114" fmla="*/ 544 w 593"/>
              <a:gd name="T115" fmla="*/ 642 h 761"/>
              <a:gd name="T116" fmla="*/ 558 w 593"/>
              <a:gd name="T117" fmla="*/ 396 h 761"/>
              <a:gd name="T118" fmla="*/ 593 w 593"/>
              <a:gd name="T119" fmla="*/ 420 h 761"/>
              <a:gd name="T120" fmla="*/ 509 w 593"/>
              <a:gd name="T121" fmla="*/ 127 h 761"/>
              <a:gd name="T122" fmla="*/ 401 w 593"/>
              <a:gd name="T123" fmla="*/ 0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" h="761">
                <a:moveTo>
                  <a:pt x="455" y="112"/>
                </a:moveTo>
                <a:cubicBezTo>
                  <a:pt x="460" y="68"/>
                  <a:pt x="460" y="68"/>
                  <a:pt x="460" y="68"/>
                </a:cubicBezTo>
                <a:cubicBezTo>
                  <a:pt x="460" y="68"/>
                  <a:pt x="473" y="99"/>
                  <a:pt x="483" y="142"/>
                </a:cubicBezTo>
                <a:cubicBezTo>
                  <a:pt x="493" y="185"/>
                  <a:pt x="498" y="216"/>
                  <a:pt x="496" y="220"/>
                </a:cubicBezTo>
                <a:cubicBezTo>
                  <a:pt x="496" y="221"/>
                  <a:pt x="496" y="221"/>
                  <a:pt x="495" y="221"/>
                </a:cubicBezTo>
                <a:cubicBezTo>
                  <a:pt x="492" y="221"/>
                  <a:pt x="480" y="202"/>
                  <a:pt x="478" y="197"/>
                </a:cubicBezTo>
                <a:cubicBezTo>
                  <a:pt x="478" y="197"/>
                  <a:pt x="477" y="233"/>
                  <a:pt x="473" y="235"/>
                </a:cubicBezTo>
                <a:cubicBezTo>
                  <a:pt x="473" y="235"/>
                  <a:pt x="472" y="235"/>
                  <a:pt x="472" y="235"/>
                </a:cubicBezTo>
                <a:cubicBezTo>
                  <a:pt x="465" y="235"/>
                  <a:pt x="449" y="210"/>
                  <a:pt x="449" y="210"/>
                </a:cubicBezTo>
                <a:cubicBezTo>
                  <a:pt x="449" y="210"/>
                  <a:pt x="448" y="246"/>
                  <a:pt x="439" y="246"/>
                </a:cubicBezTo>
                <a:cubicBezTo>
                  <a:pt x="439" y="246"/>
                  <a:pt x="439" y="246"/>
                  <a:pt x="438" y="246"/>
                </a:cubicBezTo>
                <a:cubicBezTo>
                  <a:pt x="429" y="243"/>
                  <a:pt x="420" y="223"/>
                  <a:pt x="420" y="223"/>
                </a:cubicBezTo>
                <a:cubicBezTo>
                  <a:pt x="420" y="223"/>
                  <a:pt x="416" y="251"/>
                  <a:pt x="412" y="253"/>
                </a:cubicBezTo>
                <a:cubicBezTo>
                  <a:pt x="412" y="253"/>
                  <a:pt x="412" y="253"/>
                  <a:pt x="412" y="253"/>
                </a:cubicBezTo>
                <a:cubicBezTo>
                  <a:pt x="407" y="253"/>
                  <a:pt x="389" y="222"/>
                  <a:pt x="389" y="222"/>
                </a:cubicBezTo>
                <a:cubicBezTo>
                  <a:pt x="389" y="222"/>
                  <a:pt x="383" y="246"/>
                  <a:pt x="381" y="250"/>
                </a:cubicBezTo>
                <a:cubicBezTo>
                  <a:pt x="381" y="250"/>
                  <a:pt x="381" y="250"/>
                  <a:pt x="381" y="250"/>
                </a:cubicBezTo>
                <a:cubicBezTo>
                  <a:pt x="378" y="250"/>
                  <a:pt x="363" y="220"/>
                  <a:pt x="354" y="194"/>
                </a:cubicBezTo>
                <a:cubicBezTo>
                  <a:pt x="345" y="167"/>
                  <a:pt x="332" y="94"/>
                  <a:pt x="332" y="94"/>
                </a:cubicBezTo>
                <a:cubicBezTo>
                  <a:pt x="332" y="94"/>
                  <a:pt x="356" y="121"/>
                  <a:pt x="362" y="125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66" y="125"/>
                  <a:pt x="364" y="102"/>
                  <a:pt x="366" y="94"/>
                </a:cubicBezTo>
                <a:cubicBezTo>
                  <a:pt x="366" y="93"/>
                  <a:pt x="367" y="93"/>
                  <a:pt x="367" y="93"/>
                </a:cubicBezTo>
                <a:cubicBezTo>
                  <a:pt x="370" y="93"/>
                  <a:pt x="376" y="101"/>
                  <a:pt x="382" y="109"/>
                </a:cubicBezTo>
                <a:cubicBezTo>
                  <a:pt x="388" y="117"/>
                  <a:pt x="393" y="124"/>
                  <a:pt x="395" y="124"/>
                </a:cubicBezTo>
                <a:cubicBezTo>
                  <a:pt x="395" y="124"/>
                  <a:pt x="395" y="124"/>
                  <a:pt x="395" y="124"/>
                </a:cubicBezTo>
                <a:cubicBezTo>
                  <a:pt x="397" y="124"/>
                  <a:pt x="398" y="92"/>
                  <a:pt x="402" y="87"/>
                </a:cubicBezTo>
                <a:cubicBezTo>
                  <a:pt x="402" y="86"/>
                  <a:pt x="402" y="86"/>
                  <a:pt x="403" y="86"/>
                </a:cubicBezTo>
                <a:cubicBezTo>
                  <a:pt x="408" y="86"/>
                  <a:pt x="432" y="125"/>
                  <a:pt x="432" y="125"/>
                </a:cubicBezTo>
                <a:cubicBezTo>
                  <a:pt x="432" y="125"/>
                  <a:pt x="434" y="89"/>
                  <a:pt x="435" y="84"/>
                </a:cubicBezTo>
                <a:cubicBezTo>
                  <a:pt x="435" y="83"/>
                  <a:pt x="435" y="83"/>
                  <a:pt x="435" y="83"/>
                </a:cubicBezTo>
                <a:cubicBezTo>
                  <a:pt x="438" y="83"/>
                  <a:pt x="455" y="112"/>
                  <a:pt x="455" y="112"/>
                </a:cubicBezTo>
                <a:moveTo>
                  <a:pt x="370" y="78"/>
                </a:moveTo>
                <a:cubicBezTo>
                  <a:pt x="364" y="78"/>
                  <a:pt x="360" y="75"/>
                  <a:pt x="359" y="70"/>
                </a:cubicBezTo>
                <a:cubicBezTo>
                  <a:pt x="357" y="64"/>
                  <a:pt x="361" y="58"/>
                  <a:pt x="367" y="56"/>
                </a:cubicBezTo>
                <a:cubicBezTo>
                  <a:pt x="368" y="56"/>
                  <a:pt x="369" y="56"/>
                  <a:pt x="370" y="56"/>
                </a:cubicBezTo>
                <a:cubicBezTo>
                  <a:pt x="375" y="56"/>
                  <a:pt x="379" y="59"/>
                  <a:pt x="381" y="65"/>
                </a:cubicBezTo>
                <a:cubicBezTo>
                  <a:pt x="382" y="71"/>
                  <a:pt x="378" y="77"/>
                  <a:pt x="372" y="78"/>
                </a:cubicBezTo>
                <a:cubicBezTo>
                  <a:pt x="371" y="78"/>
                  <a:pt x="370" y="78"/>
                  <a:pt x="370" y="78"/>
                </a:cubicBezTo>
                <a:moveTo>
                  <a:pt x="446" y="58"/>
                </a:moveTo>
                <a:cubicBezTo>
                  <a:pt x="441" y="58"/>
                  <a:pt x="437" y="54"/>
                  <a:pt x="436" y="49"/>
                </a:cubicBezTo>
                <a:cubicBezTo>
                  <a:pt x="434" y="43"/>
                  <a:pt x="437" y="37"/>
                  <a:pt x="443" y="35"/>
                </a:cubicBezTo>
                <a:cubicBezTo>
                  <a:pt x="443" y="35"/>
                  <a:pt x="444" y="35"/>
                  <a:pt x="445" y="35"/>
                </a:cubicBezTo>
                <a:cubicBezTo>
                  <a:pt x="449" y="35"/>
                  <a:pt x="454" y="39"/>
                  <a:pt x="455" y="44"/>
                </a:cubicBezTo>
                <a:cubicBezTo>
                  <a:pt x="456" y="50"/>
                  <a:pt x="453" y="56"/>
                  <a:pt x="448" y="57"/>
                </a:cubicBezTo>
                <a:cubicBezTo>
                  <a:pt x="447" y="58"/>
                  <a:pt x="447" y="58"/>
                  <a:pt x="446" y="58"/>
                </a:cubicBezTo>
                <a:moveTo>
                  <a:pt x="401" y="0"/>
                </a:moveTo>
                <a:cubicBezTo>
                  <a:pt x="362" y="0"/>
                  <a:pt x="324" y="23"/>
                  <a:pt x="305" y="59"/>
                </a:cubicBezTo>
                <a:cubicBezTo>
                  <a:pt x="284" y="100"/>
                  <a:pt x="299" y="216"/>
                  <a:pt x="315" y="252"/>
                </a:cubicBezTo>
                <a:cubicBezTo>
                  <a:pt x="332" y="288"/>
                  <a:pt x="340" y="284"/>
                  <a:pt x="332" y="317"/>
                </a:cubicBezTo>
                <a:cubicBezTo>
                  <a:pt x="324" y="349"/>
                  <a:pt x="323" y="340"/>
                  <a:pt x="289" y="371"/>
                </a:cubicBezTo>
                <a:cubicBezTo>
                  <a:pt x="256" y="401"/>
                  <a:pt x="258" y="446"/>
                  <a:pt x="258" y="446"/>
                </a:cubicBezTo>
                <a:cubicBezTo>
                  <a:pt x="258" y="446"/>
                  <a:pt x="258" y="445"/>
                  <a:pt x="258" y="445"/>
                </a:cubicBezTo>
                <a:cubicBezTo>
                  <a:pt x="258" y="441"/>
                  <a:pt x="257" y="416"/>
                  <a:pt x="286" y="398"/>
                </a:cubicBezTo>
                <a:cubicBezTo>
                  <a:pt x="316" y="380"/>
                  <a:pt x="347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7" y="355"/>
                  <a:pt x="327" y="372"/>
                  <a:pt x="318" y="405"/>
                </a:cubicBezTo>
                <a:cubicBezTo>
                  <a:pt x="310" y="439"/>
                  <a:pt x="307" y="453"/>
                  <a:pt x="289" y="467"/>
                </a:cubicBezTo>
                <a:cubicBezTo>
                  <a:pt x="271" y="480"/>
                  <a:pt x="232" y="485"/>
                  <a:pt x="234" y="485"/>
                </a:cubicBezTo>
                <a:cubicBezTo>
                  <a:pt x="234" y="485"/>
                  <a:pt x="234" y="485"/>
                  <a:pt x="234" y="485"/>
                </a:cubicBezTo>
                <a:cubicBezTo>
                  <a:pt x="234" y="485"/>
                  <a:pt x="234" y="485"/>
                  <a:pt x="234" y="485"/>
                </a:cubicBezTo>
                <a:cubicBezTo>
                  <a:pt x="237" y="485"/>
                  <a:pt x="240" y="487"/>
                  <a:pt x="246" y="488"/>
                </a:cubicBezTo>
                <a:cubicBezTo>
                  <a:pt x="251" y="489"/>
                  <a:pt x="257" y="490"/>
                  <a:pt x="265" y="490"/>
                </a:cubicBezTo>
                <a:cubicBezTo>
                  <a:pt x="271" y="490"/>
                  <a:pt x="277" y="490"/>
                  <a:pt x="283" y="488"/>
                </a:cubicBezTo>
                <a:cubicBezTo>
                  <a:pt x="310" y="482"/>
                  <a:pt x="330" y="472"/>
                  <a:pt x="330" y="472"/>
                </a:cubicBezTo>
                <a:cubicBezTo>
                  <a:pt x="330" y="472"/>
                  <a:pt x="330" y="472"/>
                  <a:pt x="330" y="472"/>
                </a:cubicBezTo>
                <a:cubicBezTo>
                  <a:pt x="330" y="472"/>
                  <a:pt x="330" y="472"/>
                  <a:pt x="330" y="472"/>
                </a:cubicBezTo>
                <a:cubicBezTo>
                  <a:pt x="330" y="472"/>
                  <a:pt x="318" y="480"/>
                  <a:pt x="294" y="520"/>
                </a:cubicBezTo>
                <a:cubicBezTo>
                  <a:pt x="270" y="560"/>
                  <a:pt x="228" y="549"/>
                  <a:pt x="205" y="558"/>
                </a:cubicBezTo>
                <a:cubicBezTo>
                  <a:pt x="181" y="567"/>
                  <a:pt x="172" y="573"/>
                  <a:pt x="139" y="574"/>
                </a:cubicBezTo>
                <a:cubicBezTo>
                  <a:pt x="105" y="576"/>
                  <a:pt x="93" y="581"/>
                  <a:pt x="79" y="596"/>
                </a:cubicBezTo>
                <a:cubicBezTo>
                  <a:pt x="65" y="610"/>
                  <a:pt x="57" y="635"/>
                  <a:pt x="57" y="635"/>
                </a:cubicBezTo>
                <a:cubicBezTo>
                  <a:pt x="57" y="635"/>
                  <a:pt x="71" y="613"/>
                  <a:pt x="99" y="607"/>
                </a:cubicBezTo>
                <a:cubicBezTo>
                  <a:pt x="114" y="604"/>
                  <a:pt x="125" y="603"/>
                  <a:pt x="133" y="603"/>
                </a:cubicBezTo>
                <a:cubicBezTo>
                  <a:pt x="140" y="603"/>
                  <a:pt x="143" y="604"/>
                  <a:pt x="143" y="604"/>
                </a:cubicBezTo>
                <a:cubicBezTo>
                  <a:pt x="143" y="604"/>
                  <a:pt x="104" y="605"/>
                  <a:pt x="80" y="642"/>
                </a:cubicBezTo>
                <a:cubicBezTo>
                  <a:pt x="56" y="679"/>
                  <a:pt x="72" y="689"/>
                  <a:pt x="43" y="715"/>
                </a:cubicBezTo>
                <a:cubicBezTo>
                  <a:pt x="14" y="741"/>
                  <a:pt x="0" y="748"/>
                  <a:pt x="0" y="748"/>
                </a:cubicBezTo>
                <a:cubicBezTo>
                  <a:pt x="0" y="748"/>
                  <a:pt x="39" y="744"/>
                  <a:pt x="70" y="716"/>
                </a:cubicBezTo>
                <a:cubicBezTo>
                  <a:pt x="100" y="688"/>
                  <a:pt x="107" y="669"/>
                  <a:pt x="142" y="659"/>
                </a:cubicBezTo>
                <a:cubicBezTo>
                  <a:pt x="147" y="658"/>
                  <a:pt x="151" y="657"/>
                  <a:pt x="155" y="657"/>
                </a:cubicBezTo>
                <a:cubicBezTo>
                  <a:pt x="166" y="657"/>
                  <a:pt x="173" y="662"/>
                  <a:pt x="180" y="667"/>
                </a:cubicBezTo>
                <a:cubicBezTo>
                  <a:pt x="187" y="672"/>
                  <a:pt x="195" y="678"/>
                  <a:pt x="207" y="678"/>
                </a:cubicBezTo>
                <a:cubicBezTo>
                  <a:pt x="208" y="678"/>
                  <a:pt x="210" y="677"/>
                  <a:pt x="212" y="677"/>
                </a:cubicBezTo>
                <a:cubicBezTo>
                  <a:pt x="240" y="674"/>
                  <a:pt x="263" y="669"/>
                  <a:pt x="265" y="669"/>
                </a:cubicBezTo>
                <a:cubicBezTo>
                  <a:pt x="265" y="669"/>
                  <a:pt x="265" y="669"/>
                  <a:pt x="264" y="670"/>
                </a:cubicBezTo>
                <a:cubicBezTo>
                  <a:pt x="259" y="672"/>
                  <a:pt x="240" y="691"/>
                  <a:pt x="210" y="698"/>
                </a:cubicBezTo>
                <a:cubicBezTo>
                  <a:pt x="180" y="704"/>
                  <a:pt x="153" y="719"/>
                  <a:pt x="153" y="719"/>
                </a:cubicBezTo>
                <a:cubicBezTo>
                  <a:pt x="153" y="719"/>
                  <a:pt x="154" y="723"/>
                  <a:pt x="163" y="723"/>
                </a:cubicBezTo>
                <a:cubicBezTo>
                  <a:pt x="168" y="723"/>
                  <a:pt x="175" y="722"/>
                  <a:pt x="185" y="719"/>
                </a:cubicBezTo>
                <a:cubicBezTo>
                  <a:pt x="216" y="708"/>
                  <a:pt x="248" y="690"/>
                  <a:pt x="272" y="690"/>
                </a:cubicBezTo>
                <a:cubicBezTo>
                  <a:pt x="273" y="690"/>
                  <a:pt x="273" y="690"/>
                  <a:pt x="273" y="690"/>
                </a:cubicBezTo>
                <a:cubicBezTo>
                  <a:pt x="297" y="690"/>
                  <a:pt x="305" y="696"/>
                  <a:pt x="305" y="696"/>
                </a:cubicBezTo>
                <a:cubicBezTo>
                  <a:pt x="305" y="696"/>
                  <a:pt x="295" y="710"/>
                  <a:pt x="254" y="722"/>
                </a:cubicBezTo>
                <a:cubicBezTo>
                  <a:pt x="214" y="735"/>
                  <a:pt x="202" y="761"/>
                  <a:pt x="202" y="761"/>
                </a:cubicBezTo>
                <a:cubicBezTo>
                  <a:pt x="202" y="761"/>
                  <a:pt x="217" y="746"/>
                  <a:pt x="249" y="736"/>
                </a:cubicBezTo>
                <a:cubicBezTo>
                  <a:pt x="282" y="726"/>
                  <a:pt x="313" y="711"/>
                  <a:pt x="325" y="707"/>
                </a:cubicBezTo>
                <a:cubicBezTo>
                  <a:pt x="331" y="706"/>
                  <a:pt x="335" y="705"/>
                  <a:pt x="337" y="705"/>
                </a:cubicBezTo>
                <a:cubicBezTo>
                  <a:pt x="339" y="705"/>
                  <a:pt x="340" y="706"/>
                  <a:pt x="340" y="706"/>
                </a:cubicBezTo>
                <a:cubicBezTo>
                  <a:pt x="340" y="706"/>
                  <a:pt x="311" y="731"/>
                  <a:pt x="314" y="731"/>
                </a:cubicBezTo>
                <a:cubicBezTo>
                  <a:pt x="314" y="731"/>
                  <a:pt x="314" y="731"/>
                  <a:pt x="314" y="731"/>
                </a:cubicBezTo>
                <a:cubicBezTo>
                  <a:pt x="319" y="729"/>
                  <a:pt x="366" y="728"/>
                  <a:pt x="387" y="710"/>
                </a:cubicBezTo>
                <a:cubicBezTo>
                  <a:pt x="408" y="691"/>
                  <a:pt x="427" y="678"/>
                  <a:pt x="427" y="678"/>
                </a:cubicBezTo>
                <a:cubicBezTo>
                  <a:pt x="427" y="678"/>
                  <a:pt x="427" y="678"/>
                  <a:pt x="427" y="678"/>
                </a:cubicBezTo>
                <a:cubicBezTo>
                  <a:pt x="427" y="678"/>
                  <a:pt x="427" y="678"/>
                  <a:pt x="427" y="678"/>
                </a:cubicBezTo>
                <a:cubicBezTo>
                  <a:pt x="427" y="678"/>
                  <a:pt x="424" y="696"/>
                  <a:pt x="425" y="696"/>
                </a:cubicBezTo>
                <a:cubicBezTo>
                  <a:pt x="425" y="696"/>
                  <a:pt x="426" y="696"/>
                  <a:pt x="426" y="696"/>
                </a:cubicBezTo>
                <a:cubicBezTo>
                  <a:pt x="429" y="692"/>
                  <a:pt x="438" y="694"/>
                  <a:pt x="483" y="655"/>
                </a:cubicBezTo>
                <a:cubicBezTo>
                  <a:pt x="525" y="618"/>
                  <a:pt x="533" y="579"/>
                  <a:pt x="534" y="579"/>
                </a:cubicBezTo>
                <a:cubicBezTo>
                  <a:pt x="535" y="579"/>
                  <a:pt x="535" y="579"/>
                  <a:pt x="535" y="579"/>
                </a:cubicBezTo>
                <a:cubicBezTo>
                  <a:pt x="536" y="583"/>
                  <a:pt x="544" y="642"/>
                  <a:pt x="544" y="642"/>
                </a:cubicBezTo>
                <a:cubicBezTo>
                  <a:pt x="544" y="642"/>
                  <a:pt x="567" y="606"/>
                  <a:pt x="577" y="539"/>
                </a:cubicBezTo>
                <a:cubicBezTo>
                  <a:pt x="587" y="474"/>
                  <a:pt x="554" y="396"/>
                  <a:pt x="558" y="396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6" y="404"/>
                  <a:pt x="593" y="420"/>
                  <a:pt x="593" y="420"/>
                </a:cubicBezTo>
                <a:cubicBezTo>
                  <a:pt x="593" y="420"/>
                  <a:pt x="552" y="338"/>
                  <a:pt x="542" y="310"/>
                </a:cubicBezTo>
                <a:cubicBezTo>
                  <a:pt x="532" y="281"/>
                  <a:pt x="535" y="210"/>
                  <a:pt x="509" y="127"/>
                </a:cubicBezTo>
                <a:cubicBezTo>
                  <a:pt x="483" y="44"/>
                  <a:pt x="478" y="34"/>
                  <a:pt x="455" y="17"/>
                </a:cubicBezTo>
                <a:cubicBezTo>
                  <a:pt x="438" y="5"/>
                  <a:pt x="419" y="0"/>
                  <a:pt x="401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5"/>
          <p:cNvSpPr>
            <a:spLocks noEditPoints="1"/>
          </p:cNvSpPr>
          <p:nvPr/>
        </p:nvSpPr>
        <p:spPr bwMode="auto">
          <a:xfrm>
            <a:off x="9262372" y="2529045"/>
            <a:ext cx="1581458" cy="2064598"/>
          </a:xfrm>
          <a:custGeom>
            <a:avLst/>
            <a:gdLst>
              <a:gd name="T0" fmla="*/ 222 w 590"/>
              <a:gd name="T1" fmla="*/ 129 h 771"/>
              <a:gd name="T2" fmla="*/ 198 w 590"/>
              <a:gd name="T3" fmla="*/ 161 h 771"/>
              <a:gd name="T4" fmla="*/ 168 w 590"/>
              <a:gd name="T5" fmla="*/ 163 h 771"/>
              <a:gd name="T6" fmla="*/ 210 w 590"/>
              <a:gd name="T7" fmla="*/ 183 h 771"/>
              <a:gd name="T8" fmla="*/ 322 w 590"/>
              <a:gd name="T9" fmla="*/ 153 h 771"/>
              <a:gd name="T10" fmla="*/ 270 w 590"/>
              <a:gd name="T11" fmla="*/ 230 h 771"/>
              <a:gd name="T12" fmla="*/ 200 w 590"/>
              <a:gd name="T13" fmla="*/ 181 h 771"/>
              <a:gd name="T14" fmla="*/ 254 w 590"/>
              <a:gd name="T15" fmla="*/ 119 h 771"/>
              <a:gd name="T16" fmla="*/ 290 w 590"/>
              <a:gd name="T17" fmla="*/ 87 h 771"/>
              <a:gd name="T18" fmla="*/ 254 w 590"/>
              <a:gd name="T19" fmla="*/ 119 h 771"/>
              <a:gd name="T20" fmla="*/ 438 w 590"/>
              <a:gd name="T21" fmla="*/ 4 h 771"/>
              <a:gd name="T22" fmla="*/ 404 w 590"/>
              <a:gd name="T23" fmla="*/ 182 h 771"/>
              <a:gd name="T24" fmla="*/ 302 w 590"/>
              <a:gd name="T25" fmla="*/ 82 h 771"/>
              <a:gd name="T26" fmla="*/ 155 w 590"/>
              <a:gd name="T27" fmla="*/ 129 h 771"/>
              <a:gd name="T28" fmla="*/ 232 w 590"/>
              <a:gd name="T29" fmla="*/ 284 h 771"/>
              <a:gd name="T30" fmla="*/ 3 w 590"/>
              <a:gd name="T31" fmla="*/ 295 h 771"/>
              <a:gd name="T32" fmla="*/ 133 w 590"/>
              <a:gd name="T33" fmla="*/ 557 h 771"/>
              <a:gd name="T34" fmla="*/ 143 w 590"/>
              <a:gd name="T35" fmla="*/ 405 h 771"/>
              <a:gd name="T36" fmla="*/ 198 w 590"/>
              <a:gd name="T37" fmla="*/ 412 h 771"/>
              <a:gd name="T38" fmla="*/ 330 w 590"/>
              <a:gd name="T39" fmla="*/ 534 h 771"/>
              <a:gd name="T40" fmla="*/ 313 w 590"/>
              <a:gd name="T41" fmla="*/ 477 h 771"/>
              <a:gd name="T42" fmla="*/ 309 w 590"/>
              <a:gd name="T43" fmla="*/ 458 h 771"/>
              <a:gd name="T44" fmla="*/ 296 w 590"/>
              <a:gd name="T45" fmla="*/ 641 h 771"/>
              <a:gd name="T46" fmla="*/ 188 w 590"/>
              <a:gd name="T47" fmla="*/ 735 h 771"/>
              <a:gd name="T48" fmla="*/ 214 w 590"/>
              <a:gd name="T49" fmla="*/ 713 h 771"/>
              <a:gd name="T50" fmla="*/ 237 w 590"/>
              <a:gd name="T51" fmla="*/ 707 h 771"/>
              <a:gd name="T52" fmla="*/ 279 w 590"/>
              <a:gd name="T53" fmla="*/ 689 h 771"/>
              <a:gd name="T54" fmla="*/ 304 w 590"/>
              <a:gd name="T55" fmla="*/ 682 h 771"/>
              <a:gd name="T56" fmla="*/ 265 w 590"/>
              <a:gd name="T57" fmla="*/ 721 h 771"/>
              <a:gd name="T58" fmla="*/ 347 w 590"/>
              <a:gd name="T59" fmla="*/ 664 h 771"/>
              <a:gd name="T60" fmla="*/ 428 w 590"/>
              <a:gd name="T61" fmla="*/ 612 h 771"/>
              <a:gd name="T62" fmla="*/ 428 w 590"/>
              <a:gd name="T63" fmla="*/ 612 h 771"/>
              <a:gd name="T64" fmla="*/ 333 w 590"/>
              <a:gd name="T65" fmla="*/ 696 h 771"/>
              <a:gd name="T66" fmla="*/ 324 w 590"/>
              <a:gd name="T67" fmla="*/ 714 h 771"/>
              <a:gd name="T68" fmla="*/ 385 w 590"/>
              <a:gd name="T69" fmla="*/ 696 h 771"/>
              <a:gd name="T70" fmla="*/ 385 w 590"/>
              <a:gd name="T71" fmla="*/ 696 h 771"/>
              <a:gd name="T72" fmla="*/ 312 w 590"/>
              <a:gd name="T73" fmla="*/ 735 h 771"/>
              <a:gd name="T74" fmla="*/ 337 w 590"/>
              <a:gd name="T75" fmla="*/ 738 h 771"/>
              <a:gd name="T76" fmla="*/ 342 w 590"/>
              <a:gd name="T77" fmla="*/ 738 h 771"/>
              <a:gd name="T78" fmla="*/ 482 w 590"/>
              <a:gd name="T79" fmla="*/ 599 h 771"/>
              <a:gd name="T80" fmla="*/ 406 w 590"/>
              <a:gd name="T81" fmla="*/ 730 h 771"/>
              <a:gd name="T82" fmla="*/ 434 w 590"/>
              <a:gd name="T83" fmla="*/ 723 h 771"/>
              <a:gd name="T84" fmla="*/ 512 w 590"/>
              <a:gd name="T85" fmla="*/ 598 h 771"/>
              <a:gd name="T86" fmla="*/ 476 w 590"/>
              <a:gd name="T87" fmla="*/ 709 h 771"/>
              <a:gd name="T88" fmla="*/ 485 w 590"/>
              <a:gd name="T89" fmla="*/ 771 h 771"/>
              <a:gd name="T90" fmla="*/ 556 w 590"/>
              <a:gd name="T91" fmla="*/ 614 h 771"/>
              <a:gd name="T92" fmla="*/ 577 w 590"/>
              <a:gd name="T93" fmla="*/ 555 h 771"/>
              <a:gd name="T94" fmla="*/ 587 w 590"/>
              <a:gd name="T95" fmla="*/ 598 h 771"/>
              <a:gd name="T96" fmla="*/ 546 w 590"/>
              <a:gd name="T97" fmla="*/ 398 h 771"/>
              <a:gd name="T98" fmla="*/ 531 w 590"/>
              <a:gd name="T99" fmla="*/ 343 h 771"/>
              <a:gd name="T100" fmla="*/ 539 w 590"/>
              <a:gd name="T101" fmla="*/ 330 h 771"/>
              <a:gd name="T102" fmla="*/ 564 w 590"/>
              <a:gd name="T103" fmla="*/ 364 h 771"/>
              <a:gd name="T104" fmla="*/ 527 w 590"/>
              <a:gd name="T105" fmla="*/ 240 h 771"/>
              <a:gd name="T106" fmla="*/ 545 w 590"/>
              <a:gd name="T107" fmla="*/ 252 h 771"/>
              <a:gd name="T108" fmla="*/ 590 w 590"/>
              <a:gd name="T109" fmla="*/ 258 h 771"/>
              <a:gd name="T110" fmla="*/ 444 w 590"/>
              <a:gd name="T111" fmla="*/ 0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90" h="771">
                <a:moveTo>
                  <a:pt x="222" y="129"/>
                </a:moveTo>
                <a:cubicBezTo>
                  <a:pt x="222" y="129"/>
                  <a:pt x="222" y="129"/>
                  <a:pt x="222" y="129"/>
                </a:cubicBezTo>
                <a:cubicBezTo>
                  <a:pt x="222" y="129"/>
                  <a:pt x="222" y="129"/>
                  <a:pt x="222" y="129"/>
                </a:cubicBezTo>
                <a:cubicBezTo>
                  <a:pt x="222" y="129"/>
                  <a:pt x="217" y="153"/>
                  <a:pt x="198" y="161"/>
                </a:cubicBezTo>
                <a:cubicBezTo>
                  <a:pt x="190" y="164"/>
                  <a:pt x="184" y="165"/>
                  <a:pt x="179" y="165"/>
                </a:cubicBezTo>
                <a:cubicBezTo>
                  <a:pt x="172" y="165"/>
                  <a:pt x="168" y="163"/>
                  <a:pt x="168" y="163"/>
                </a:cubicBezTo>
                <a:cubicBezTo>
                  <a:pt x="168" y="163"/>
                  <a:pt x="219" y="131"/>
                  <a:pt x="222" y="129"/>
                </a:cubicBezTo>
                <a:moveTo>
                  <a:pt x="210" y="183"/>
                </a:moveTo>
                <a:cubicBezTo>
                  <a:pt x="243" y="183"/>
                  <a:pt x="308" y="140"/>
                  <a:pt x="301" y="112"/>
                </a:cubicBezTo>
                <a:cubicBezTo>
                  <a:pt x="301" y="112"/>
                  <a:pt x="313" y="129"/>
                  <a:pt x="322" y="153"/>
                </a:cubicBezTo>
                <a:cubicBezTo>
                  <a:pt x="330" y="177"/>
                  <a:pt x="333" y="201"/>
                  <a:pt x="303" y="220"/>
                </a:cubicBezTo>
                <a:cubicBezTo>
                  <a:pt x="292" y="227"/>
                  <a:pt x="281" y="230"/>
                  <a:pt x="270" y="230"/>
                </a:cubicBezTo>
                <a:cubicBezTo>
                  <a:pt x="253" y="230"/>
                  <a:pt x="237" y="222"/>
                  <a:pt x="224" y="211"/>
                </a:cubicBezTo>
                <a:cubicBezTo>
                  <a:pt x="203" y="195"/>
                  <a:pt x="200" y="181"/>
                  <a:pt x="200" y="181"/>
                </a:cubicBezTo>
                <a:cubicBezTo>
                  <a:pt x="203" y="182"/>
                  <a:pt x="206" y="183"/>
                  <a:pt x="210" y="183"/>
                </a:cubicBezTo>
                <a:moveTo>
                  <a:pt x="254" y="119"/>
                </a:moveTo>
                <a:cubicBezTo>
                  <a:pt x="248" y="119"/>
                  <a:pt x="244" y="119"/>
                  <a:pt x="244" y="119"/>
                </a:cubicBezTo>
                <a:cubicBezTo>
                  <a:pt x="246" y="118"/>
                  <a:pt x="290" y="87"/>
                  <a:pt x="290" y="87"/>
                </a:cubicBezTo>
                <a:cubicBezTo>
                  <a:pt x="290" y="87"/>
                  <a:pt x="295" y="98"/>
                  <a:pt x="281" y="111"/>
                </a:cubicBezTo>
                <a:cubicBezTo>
                  <a:pt x="273" y="118"/>
                  <a:pt x="262" y="119"/>
                  <a:pt x="254" y="119"/>
                </a:cubicBezTo>
                <a:moveTo>
                  <a:pt x="444" y="0"/>
                </a:moveTo>
                <a:cubicBezTo>
                  <a:pt x="441" y="0"/>
                  <a:pt x="439" y="1"/>
                  <a:pt x="438" y="4"/>
                </a:cubicBezTo>
                <a:cubicBezTo>
                  <a:pt x="436" y="10"/>
                  <a:pt x="453" y="88"/>
                  <a:pt x="435" y="139"/>
                </a:cubicBezTo>
                <a:cubicBezTo>
                  <a:pt x="421" y="177"/>
                  <a:pt x="409" y="182"/>
                  <a:pt x="404" y="182"/>
                </a:cubicBezTo>
                <a:cubicBezTo>
                  <a:pt x="403" y="182"/>
                  <a:pt x="402" y="182"/>
                  <a:pt x="402" y="182"/>
                </a:cubicBezTo>
                <a:cubicBezTo>
                  <a:pt x="402" y="182"/>
                  <a:pt x="363" y="106"/>
                  <a:pt x="302" y="82"/>
                </a:cubicBezTo>
                <a:cubicBezTo>
                  <a:pt x="286" y="76"/>
                  <a:pt x="269" y="73"/>
                  <a:pt x="254" y="73"/>
                </a:cubicBezTo>
                <a:cubicBezTo>
                  <a:pt x="211" y="73"/>
                  <a:pt x="174" y="94"/>
                  <a:pt x="155" y="129"/>
                </a:cubicBezTo>
                <a:cubicBezTo>
                  <a:pt x="129" y="176"/>
                  <a:pt x="169" y="220"/>
                  <a:pt x="193" y="245"/>
                </a:cubicBezTo>
                <a:cubicBezTo>
                  <a:pt x="218" y="270"/>
                  <a:pt x="233" y="283"/>
                  <a:pt x="232" y="284"/>
                </a:cubicBezTo>
                <a:cubicBezTo>
                  <a:pt x="184" y="301"/>
                  <a:pt x="147" y="307"/>
                  <a:pt x="114" y="307"/>
                </a:cubicBezTo>
                <a:cubicBezTo>
                  <a:pt x="75" y="307"/>
                  <a:pt x="42" y="299"/>
                  <a:pt x="3" y="295"/>
                </a:cubicBezTo>
                <a:cubicBezTo>
                  <a:pt x="3" y="295"/>
                  <a:pt x="3" y="295"/>
                  <a:pt x="3" y="295"/>
                </a:cubicBezTo>
                <a:cubicBezTo>
                  <a:pt x="0" y="295"/>
                  <a:pt x="113" y="422"/>
                  <a:pt x="133" y="557"/>
                </a:cubicBezTo>
                <a:cubicBezTo>
                  <a:pt x="133" y="561"/>
                  <a:pt x="134" y="563"/>
                  <a:pt x="136" y="563"/>
                </a:cubicBezTo>
                <a:cubicBezTo>
                  <a:pt x="146" y="563"/>
                  <a:pt x="172" y="464"/>
                  <a:pt x="143" y="405"/>
                </a:cubicBezTo>
                <a:cubicBezTo>
                  <a:pt x="173" y="450"/>
                  <a:pt x="170" y="456"/>
                  <a:pt x="223" y="491"/>
                </a:cubicBezTo>
                <a:cubicBezTo>
                  <a:pt x="209" y="464"/>
                  <a:pt x="198" y="412"/>
                  <a:pt x="198" y="412"/>
                </a:cubicBezTo>
                <a:cubicBezTo>
                  <a:pt x="198" y="412"/>
                  <a:pt x="222" y="453"/>
                  <a:pt x="267" y="491"/>
                </a:cubicBezTo>
                <a:cubicBezTo>
                  <a:pt x="305" y="524"/>
                  <a:pt x="327" y="534"/>
                  <a:pt x="330" y="534"/>
                </a:cubicBezTo>
                <a:cubicBezTo>
                  <a:pt x="331" y="534"/>
                  <a:pt x="330" y="534"/>
                  <a:pt x="330" y="533"/>
                </a:cubicBezTo>
                <a:cubicBezTo>
                  <a:pt x="325" y="530"/>
                  <a:pt x="316" y="490"/>
                  <a:pt x="313" y="477"/>
                </a:cubicBezTo>
                <a:cubicBezTo>
                  <a:pt x="311" y="467"/>
                  <a:pt x="306" y="456"/>
                  <a:pt x="307" y="456"/>
                </a:cubicBezTo>
                <a:cubicBezTo>
                  <a:pt x="307" y="456"/>
                  <a:pt x="308" y="457"/>
                  <a:pt x="309" y="458"/>
                </a:cubicBezTo>
                <a:cubicBezTo>
                  <a:pt x="314" y="466"/>
                  <a:pt x="334" y="483"/>
                  <a:pt x="342" y="535"/>
                </a:cubicBezTo>
                <a:cubicBezTo>
                  <a:pt x="350" y="586"/>
                  <a:pt x="343" y="595"/>
                  <a:pt x="296" y="641"/>
                </a:cubicBezTo>
                <a:cubicBezTo>
                  <a:pt x="250" y="687"/>
                  <a:pt x="235" y="678"/>
                  <a:pt x="212" y="697"/>
                </a:cubicBezTo>
                <a:cubicBezTo>
                  <a:pt x="191" y="715"/>
                  <a:pt x="187" y="735"/>
                  <a:pt x="188" y="735"/>
                </a:cubicBezTo>
                <a:cubicBezTo>
                  <a:pt x="188" y="735"/>
                  <a:pt x="188" y="735"/>
                  <a:pt x="188" y="735"/>
                </a:cubicBezTo>
                <a:cubicBezTo>
                  <a:pt x="190" y="730"/>
                  <a:pt x="189" y="727"/>
                  <a:pt x="214" y="713"/>
                </a:cubicBezTo>
                <a:cubicBezTo>
                  <a:pt x="222" y="708"/>
                  <a:pt x="228" y="707"/>
                  <a:pt x="234" y="707"/>
                </a:cubicBezTo>
                <a:cubicBezTo>
                  <a:pt x="235" y="707"/>
                  <a:pt x="236" y="707"/>
                  <a:pt x="237" y="707"/>
                </a:cubicBezTo>
                <a:cubicBezTo>
                  <a:pt x="238" y="707"/>
                  <a:pt x="239" y="707"/>
                  <a:pt x="240" y="707"/>
                </a:cubicBezTo>
                <a:cubicBezTo>
                  <a:pt x="248" y="707"/>
                  <a:pt x="259" y="706"/>
                  <a:pt x="279" y="689"/>
                </a:cubicBezTo>
                <a:cubicBezTo>
                  <a:pt x="318" y="659"/>
                  <a:pt x="325" y="645"/>
                  <a:pt x="325" y="645"/>
                </a:cubicBezTo>
                <a:cubicBezTo>
                  <a:pt x="325" y="645"/>
                  <a:pt x="326" y="651"/>
                  <a:pt x="304" y="682"/>
                </a:cubicBezTo>
                <a:cubicBezTo>
                  <a:pt x="283" y="713"/>
                  <a:pt x="260" y="717"/>
                  <a:pt x="260" y="717"/>
                </a:cubicBezTo>
                <a:cubicBezTo>
                  <a:pt x="260" y="717"/>
                  <a:pt x="259" y="721"/>
                  <a:pt x="265" y="721"/>
                </a:cubicBezTo>
                <a:cubicBezTo>
                  <a:pt x="269" y="721"/>
                  <a:pt x="277" y="718"/>
                  <a:pt x="291" y="709"/>
                </a:cubicBezTo>
                <a:cubicBezTo>
                  <a:pt x="324" y="689"/>
                  <a:pt x="319" y="681"/>
                  <a:pt x="347" y="664"/>
                </a:cubicBezTo>
                <a:cubicBezTo>
                  <a:pt x="375" y="647"/>
                  <a:pt x="384" y="652"/>
                  <a:pt x="404" y="636"/>
                </a:cubicBezTo>
                <a:cubicBezTo>
                  <a:pt x="423" y="620"/>
                  <a:pt x="428" y="612"/>
                  <a:pt x="428" y="612"/>
                </a:cubicBezTo>
                <a:cubicBezTo>
                  <a:pt x="428" y="612"/>
                  <a:pt x="428" y="612"/>
                  <a:pt x="428" y="612"/>
                </a:cubicBezTo>
                <a:cubicBezTo>
                  <a:pt x="428" y="612"/>
                  <a:pt x="428" y="612"/>
                  <a:pt x="428" y="612"/>
                </a:cubicBezTo>
                <a:cubicBezTo>
                  <a:pt x="428" y="612"/>
                  <a:pt x="425" y="635"/>
                  <a:pt x="396" y="667"/>
                </a:cubicBezTo>
                <a:cubicBezTo>
                  <a:pt x="368" y="699"/>
                  <a:pt x="357" y="685"/>
                  <a:pt x="333" y="696"/>
                </a:cubicBezTo>
                <a:cubicBezTo>
                  <a:pt x="314" y="706"/>
                  <a:pt x="301" y="723"/>
                  <a:pt x="297" y="728"/>
                </a:cubicBezTo>
                <a:cubicBezTo>
                  <a:pt x="300" y="726"/>
                  <a:pt x="307" y="722"/>
                  <a:pt x="324" y="714"/>
                </a:cubicBezTo>
                <a:cubicBezTo>
                  <a:pt x="344" y="705"/>
                  <a:pt x="356" y="707"/>
                  <a:pt x="367" y="703"/>
                </a:cubicBezTo>
                <a:cubicBezTo>
                  <a:pt x="378" y="700"/>
                  <a:pt x="385" y="696"/>
                  <a:pt x="385" y="696"/>
                </a:cubicBezTo>
                <a:cubicBezTo>
                  <a:pt x="385" y="696"/>
                  <a:pt x="385" y="696"/>
                  <a:pt x="385" y="696"/>
                </a:cubicBezTo>
                <a:cubicBezTo>
                  <a:pt x="385" y="696"/>
                  <a:pt x="385" y="696"/>
                  <a:pt x="385" y="696"/>
                </a:cubicBezTo>
                <a:cubicBezTo>
                  <a:pt x="385" y="696"/>
                  <a:pt x="369" y="713"/>
                  <a:pt x="356" y="724"/>
                </a:cubicBezTo>
                <a:cubicBezTo>
                  <a:pt x="342" y="735"/>
                  <a:pt x="328" y="732"/>
                  <a:pt x="312" y="735"/>
                </a:cubicBezTo>
                <a:cubicBezTo>
                  <a:pt x="298" y="738"/>
                  <a:pt x="293" y="744"/>
                  <a:pt x="292" y="745"/>
                </a:cubicBezTo>
                <a:cubicBezTo>
                  <a:pt x="293" y="744"/>
                  <a:pt x="310" y="738"/>
                  <a:pt x="337" y="738"/>
                </a:cubicBezTo>
                <a:cubicBezTo>
                  <a:pt x="338" y="738"/>
                  <a:pt x="339" y="738"/>
                  <a:pt x="340" y="738"/>
                </a:cubicBezTo>
                <a:cubicBezTo>
                  <a:pt x="340" y="738"/>
                  <a:pt x="341" y="738"/>
                  <a:pt x="342" y="738"/>
                </a:cubicBezTo>
                <a:cubicBezTo>
                  <a:pt x="370" y="738"/>
                  <a:pt x="393" y="728"/>
                  <a:pt x="418" y="705"/>
                </a:cubicBezTo>
                <a:cubicBezTo>
                  <a:pt x="443" y="681"/>
                  <a:pt x="482" y="599"/>
                  <a:pt x="482" y="599"/>
                </a:cubicBezTo>
                <a:cubicBezTo>
                  <a:pt x="482" y="599"/>
                  <a:pt x="483" y="623"/>
                  <a:pt x="462" y="667"/>
                </a:cubicBezTo>
                <a:cubicBezTo>
                  <a:pt x="441" y="711"/>
                  <a:pt x="423" y="704"/>
                  <a:pt x="406" y="730"/>
                </a:cubicBezTo>
                <a:cubicBezTo>
                  <a:pt x="394" y="748"/>
                  <a:pt x="391" y="760"/>
                  <a:pt x="390" y="766"/>
                </a:cubicBezTo>
                <a:cubicBezTo>
                  <a:pt x="391" y="760"/>
                  <a:pt x="399" y="748"/>
                  <a:pt x="434" y="723"/>
                </a:cubicBezTo>
                <a:cubicBezTo>
                  <a:pt x="478" y="692"/>
                  <a:pt x="485" y="687"/>
                  <a:pt x="498" y="649"/>
                </a:cubicBezTo>
                <a:cubicBezTo>
                  <a:pt x="512" y="612"/>
                  <a:pt x="512" y="598"/>
                  <a:pt x="512" y="598"/>
                </a:cubicBezTo>
                <a:cubicBezTo>
                  <a:pt x="512" y="598"/>
                  <a:pt x="518" y="607"/>
                  <a:pt x="512" y="642"/>
                </a:cubicBezTo>
                <a:cubicBezTo>
                  <a:pt x="506" y="677"/>
                  <a:pt x="486" y="680"/>
                  <a:pt x="476" y="709"/>
                </a:cubicBezTo>
                <a:cubicBezTo>
                  <a:pt x="466" y="736"/>
                  <a:pt x="485" y="771"/>
                  <a:pt x="485" y="771"/>
                </a:cubicBezTo>
                <a:cubicBezTo>
                  <a:pt x="485" y="771"/>
                  <a:pt x="485" y="771"/>
                  <a:pt x="485" y="771"/>
                </a:cubicBezTo>
                <a:cubicBezTo>
                  <a:pt x="484" y="769"/>
                  <a:pt x="474" y="745"/>
                  <a:pt x="489" y="713"/>
                </a:cubicBezTo>
                <a:cubicBezTo>
                  <a:pt x="503" y="681"/>
                  <a:pt x="541" y="662"/>
                  <a:pt x="556" y="614"/>
                </a:cubicBezTo>
                <a:cubicBezTo>
                  <a:pt x="572" y="566"/>
                  <a:pt x="564" y="528"/>
                  <a:pt x="564" y="528"/>
                </a:cubicBezTo>
                <a:cubicBezTo>
                  <a:pt x="564" y="528"/>
                  <a:pt x="569" y="532"/>
                  <a:pt x="577" y="555"/>
                </a:cubicBezTo>
                <a:cubicBezTo>
                  <a:pt x="585" y="577"/>
                  <a:pt x="586" y="599"/>
                  <a:pt x="586" y="599"/>
                </a:cubicBezTo>
                <a:cubicBezTo>
                  <a:pt x="587" y="599"/>
                  <a:pt x="587" y="599"/>
                  <a:pt x="587" y="598"/>
                </a:cubicBezTo>
                <a:cubicBezTo>
                  <a:pt x="588" y="545"/>
                  <a:pt x="547" y="407"/>
                  <a:pt x="522" y="364"/>
                </a:cubicBezTo>
                <a:cubicBezTo>
                  <a:pt x="522" y="364"/>
                  <a:pt x="546" y="398"/>
                  <a:pt x="546" y="398"/>
                </a:cubicBezTo>
                <a:cubicBezTo>
                  <a:pt x="546" y="398"/>
                  <a:pt x="546" y="398"/>
                  <a:pt x="546" y="397"/>
                </a:cubicBezTo>
                <a:cubicBezTo>
                  <a:pt x="545" y="394"/>
                  <a:pt x="553" y="375"/>
                  <a:pt x="531" y="343"/>
                </a:cubicBezTo>
                <a:cubicBezTo>
                  <a:pt x="508" y="312"/>
                  <a:pt x="503" y="300"/>
                  <a:pt x="503" y="300"/>
                </a:cubicBezTo>
                <a:cubicBezTo>
                  <a:pt x="503" y="300"/>
                  <a:pt x="522" y="309"/>
                  <a:pt x="539" y="330"/>
                </a:cubicBezTo>
                <a:cubicBezTo>
                  <a:pt x="554" y="348"/>
                  <a:pt x="563" y="364"/>
                  <a:pt x="564" y="364"/>
                </a:cubicBezTo>
                <a:cubicBezTo>
                  <a:pt x="564" y="364"/>
                  <a:pt x="564" y="364"/>
                  <a:pt x="564" y="364"/>
                </a:cubicBezTo>
                <a:cubicBezTo>
                  <a:pt x="563" y="359"/>
                  <a:pt x="542" y="288"/>
                  <a:pt x="534" y="268"/>
                </a:cubicBezTo>
                <a:cubicBezTo>
                  <a:pt x="527" y="247"/>
                  <a:pt x="527" y="240"/>
                  <a:pt x="527" y="240"/>
                </a:cubicBezTo>
                <a:cubicBezTo>
                  <a:pt x="527" y="240"/>
                  <a:pt x="544" y="252"/>
                  <a:pt x="545" y="252"/>
                </a:cubicBezTo>
                <a:cubicBezTo>
                  <a:pt x="545" y="252"/>
                  <a:pt x="545" y="252"/>
                  <a:pt x="545" y="252"/>
                </a:cubicBezTo>
                <a:cubicBezTo>
                  <a:pt x="542" y="250"/>
                  <a:pt x="513" y="177"/>
                  <a:pt x="513" y="177"/>
                </a:cubicBezTo>
                <a:cubicBezTo>
                  <a:pt x="534" y="187"/>
                  <a:pt x="586" y="258"/>
                  <a:pt x="590" y="258"/>
                </a:cubicBezTo>
                <a:cubicBezTo>
                  <a:pt x="590" y="258"/>
                  <a:pt x="590" y="258"/>
                  <a:pt x="590" y="258"/>
                </a:cubicBezTo>
                <a:cubicBezTo>
                  <a:pt x="573" y="140"/>
                  <a:pt x="472" y="0"/>
                  <a:pt x="444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3"/>
          <p:cNvSpPr>
            <a:spLocks noEditPoints="1"/>
          </p:cNvSpPr>
          <p:nvPr/>
        </p:nvSpPr>
        <p:spPr bwMode="auto">
          <a:xfrm>
            <a:off x="1575274" y="495867"/>
            <a:ext cx="1977570" cy="2402998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3"/>
          <p:cNvSpPr>
            <a:spLocks noEditPoints="1"/>
          </p:cNvSpPr>
          <p:nvPr/>
        </p:nvSpPr>
        <p:spPr bwMode="auto">
          <a:xfrm>
            <a:off x="737312" y="505893"/>
            <a:ext cx="3880646" cy="4715482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自由: 形状 3"/>
          <p:cNvSpPr/>
          <p:nvPr/>
        </p:nvSpPr>
        <p:spPr bwMode="auto">
          <a:xfrm>
            <a:off x="0" y="5935008"/>
            <a:ext cx="12192001" cy="928264"/>
          </a:xfrm>
          <a:custGeom>
            <a:avLst/>
            <a:gdLst>
              <a:gd name="connsiteX0" fmla="*/ 5738482 w 12192001"/>
              <a:gd name="connsiteY0" fmla="*/ 0 h 928264"/>
              <a:gd name="connsiteX1" fmla="*/ 7217035 w 12192001"/>
              <a:gd name="connsiteY1" fmla="*/ 113794 h 928264"/>
              <a:gd name="connsiteX2" fmla="*/ 8962211 w 12192001"/>
              <a:gd name="connsiteY2" fmla="*/ 227588 h 928264"/>
              <a:gd name="connsiteX3" fmla="*/ 10822522 w 12192001"/>
              <a:gd name="connsiteY3" fmla="*/ 214200 h 928264"/>
              <a:gd name="connsiteX4" fmla="*/ 12192001 w 12192001"/>
              <a:gd name="connsiteY4" fmla="*/ 324647 h 928264"/>
              <a:gd name="connsiteX5" fmla="*/ 12192001 w 12192001"/>
              <a:gd name="connsiteY5" fmla="*/ 778691 h 928264"/>
              <a:gd name="connsiteX6" fmla="*/ 12192001 w 12192001"/>
              <a:gd name="connsiteY6" fmla="*/ 928264 h 928264"/>
              <a:gd name="connsiteX7" fmla="*/ 0 w 12192001"/>
              <a:gd name="connsiteY7" fmla="*/ 928264 h 928264"/>
              <a:gd name="connsiteX8" fmla="*/ 0 w 12192001"/>
              <a:gd name="connsiteY8" fmla="*/ 903028 h 928264"/>
              <a:gd name="connsiteX9" fmla="*/ 0 w 12192001"/>
              <a:gd name="connsiteY9" fmla="*/ 321300 h 928264"/>
              <a:gd name="connsiteX10" fmla="*/ 1726998 w 12192001"/>
              <a:gd name="connsiteY10" fmla="*/ 200813 h 928264"/>
              <a:gd name="connsiteX11" fmla="*/ 4338704 w 12192001"/>
              <a:gd name="connsiteY11" fmla="*/ 184078 h 928264"/>
              <a:gd name="connsiteX12" fmla="*/ 5738482 w 12192001"/>
              <a:gd name="connsiteY12" fmla="*/ 0 h 92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1" h="928264">
                <a:moveTo>
                  <a:pt x="5738482" y="0"/>
                </a:moveTo>
                <a:cubicBezTo>
                  <a:pt x="6144478" y="0"/>
                  <a:pt x="6841337" y="56897"/>
                  <a:pt x="7217035" y="113794"/>
                </a:cubicBezTo>
                <a:cubicBezTo>
                  <a:pt x="7598792" y="170691"/>
                  <a:pt x="8701647" y="227588"/>
                  <a:pt x="8962211" y="227588"/>
                </a:cubicBezTo>
                <a:cubicBezTo>
                  <a:pt x="9222776" y="227588"/>
                  <a:pt x="10155961" y="100406"/>
                  <a:pt x="10822522" y="214200"/>
                </a:cubicBezTo>
                <a:cubicBezTo>
                  <a:pt x="11270935" y="291178"/>
                  <a:pt x="11761766" y="301219"/>
                  <a:pt x="12192001" y="324647"/>
                </a:cubicBezTo>
                <a:cubicBezTo>
                  <a:pt x="12192001" y="496592"/>
                  <a:pt x="12192001" y="647045"/>
                  <a:pt x="12192001" y="778691"/>
                </a:cubicBezTo>
                <a:lnTo>
                  <a:pt x="12192001" y="928264"/>
                </a:lnTo>
                <a:lnTo>
                  <a:pt x="0" y="928264"/>
                </a:lnTo>
                <a:lnTo>
                  <a:pt x="0" y="903028"/>
                </a:lnTo>
                <a:cubicBezTo>
                  <a:pt x="0" y="321300"/>
                  <a:pt x="0" y="321300"/>
                  <a:pt x="0" y="321300"/>
                </a:cubicBezTo>
                <a:cubicBezTo>
                  <a:pt x="745336" y="244322"/>
                  <a:pt x="1496732" y="177384"/>
                  <a:pt x="1726998" y="200813"/>
                </a:cubicBezTo>
                <a:cubicBezTo>
                  <a:pt x="2193591" y="240975"/>
                  <a:pt x="4338704" y="184078"/>
                  <a:pt x="4338704" y="184078"/>
                </a:cubicBezTo>
                <a:cubicBezTo>
                  <a:pt x="4338704" y="184078"/>
                  <a:pt x="5332486" y="0"/>
                  <a:pt x="5738482" y="0"/>
                </a:cubicBez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5" name="Freeform 56"/>
          <p:cNvSpPr/>
          <p:nvPr/>
        </p:nvSpPr>
        <p:spPr bwMode="auto">
          <a:xfrm>
            <a:off x="3384707" y="5169370"/>
            <a:ext cx="790575" cy="1465263"/>
          </a:xfrm>
          <a:custGeom>
            <a:avLst/>
            <a:gdLst>
              <a:gd name="T0" fmla="*/ 0 w 184"/>
              <a:gd name="T1" fmla="*/ 129 h 343"/>
              <a:gd name="T2" fmla="*/ 33 w 184"/>
              <a:gd name="T3" fmla="*/ 128 h 343"/>
              <a:gd name="T4" fmla="*/ 32 w 184"/>
              <a:gd name="T5" fmla="*/ 106 h 343"/>
              <a:gd name="T6" fmla="*/ 47 w 184"/>
              <a:gd name="T7" fmla="*/ 90 h 343"/>
              <a:gd name="T8" fmla="*/ 80 w 184"/>
              <a:gd name="T9" fmla="*/ 89 h 343"/>
              <a:gd name="T10" fmla="*/ 78 w 184"/>
              <a:gd name="T11" fmla="*/ 44 h 343"/>
              <a:gd name="T12" fmla="*/ 48 w 184"/>
              <a:gd name="T13" fmla="*/ 45 h 343"/>
              <a:gd name="T14" fmla="*/ 48 w 184"/>
              <a:gd name="T15" fmla="*/ 26 h 343"/>
              <a:gd name="T16" fmla="*/ 78 w 184"/>
              <a:gd name="T17" fmla="*/ 25 h 343"/>
              <a:gd name="T18" fmla="*/ 77 w 184"/>
              <a:gd name="T19" fmla="*/ 1 h 343"/>
              <a:gd name="T20" fmla="*/ 96 w 184"/>
              <a:gd name="T21" fmla="*/ 0 h 343"/>
              <a:gd name="T22" fmla="*/ 97 w 184"/>
              <a:gd name="T23" fmla="*/ 24 h 343"/>
              <a:gd name="T24" fmla="*/ 127 w 184"/>
              <a:gd name="T25" fmla="*/ 23 h 343"/>
              <a:gd name="T26" fmla="*/ 128 w 184"/>
              <a:gd name="T27" fmla="*/ 42 h 343"/>
              <a:gd name="T28" fmla="*/ 97 w 184"/>
              <a:gd name="T29" fmla="*/ 43 h 343"/>
              <a:gd name="T30" fmla="*/ 99 w 184"/>
              <a:gd name="T31" fmla="*/ 88 h 343"/>
              <a:gd name="T32" fmla="*/ 132 w 184"/>
              <a:gd name="T33" fmla="*/ 87 h 343"/>
              <a:gd name="T34" fmla="*/ 147 w 184"/>
              <a:gd name="T35" fmla="*/ 102 h 343"/>
              <a:gd name="T36" fmla="*/ 148 w 184"/>
              <a:gd name="T37" fmla="*/ 124 h 343"/>
              <a:gd name="T38" fmla="*/ 177 w 184"/>
              <a:gd name="T39" fmla="*/ 123 h 343"/>
              <a:gd name="T40" fmla="*/ 184 w 184"/>
              <a:gd name="T41" fmla="*/ 338 h 343"/>
              <a:gd name="T42" fmla="*/ 6 w 184"/>
              <a:gd name="T43" fmla="*/ 343 h 343"/>
              <a:gd name="T44" fmla="*/ 0 w 184"/>
              <a:gd name="T45" fmla="*/ 129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4" h="343">
                <a:moveTo>
                  <a:pt x="0" y="129"/>
                </a:moveTo>
                <a:cubicBezTo>
                  <a:pt x="33" y="128"/>
                  <a:pt x="33" y="128"/>
                  <a:pt x="33" y="128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32" y="97"/>
                  <a:pt x="39" y="90"/>
                  <a:pt x="47" y="90"/>
                </a:cubicBezTo>
                <a:cubicBezTo>
                  <a:pt x="80" y="89"/>
                  <a:pt x="80" y="89"/>
                  <a:pt x="80" y="89"/>
                </a:cubicBezTo>
                <a:cubicBezTo>
                  <a:pt x="78" y="44"/>
                  <a:pt x="78" y="44"/>
                  <a:pt x="78" y="44"/>
                </a:cubicBezTo>
                <a:cubicBezTo>
                  <a:pt x="48" y="45"/>
                  <a:pt x="48" y="45"/>
                  <a:pt x="48" y="45"/>
                </a:cubicBezTo>
                <a:cubicBezTo>
                  <a:pt x="48" y="26"/>
                  <a:pt x="48" y="26"/>
                  <a:pt x="48" y="26"/>
                </a:cubicBezTo>
                <a:cubicBezTo>
                  <a:pt x="78" y="25"/>
                  <a:pt x="78" y="25"/>
                  <a:pt x="78" y="25"/>
                </a:cubicBezTo>
                <a:cubicBezTo>
                  <a:pt x="77" y="1"/>
                  <a:pt x="77" y="1"/>
                  <a:pt x="77" y="1"/>
                </a:cubicBezTo>
                <a:cubicBezTo>
                  <a:pt x="96" y="0"/>
                  <a:pt x="96" y="0"/>
                  <a:pt x="96" y="0"/>
                </a:cubicBezTo>
                <a:cubicBezTo>
                  <a:pt x="97" y="24"/>
                  <a:pt x="97" y="24"/>
                  <a:pt x="97" y="24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97" y="43"/>
                  <a:pt x="97" y="43"/>
                  <a:pt x="97" y="43"/>
                </a:cubicBezTo>
                <a:cubicBezTo>
                  <a:pt x="99" y="88"/>
                  <a:pt x="99" y="88"/>
                  <a:pt x="99" y="88"/>
                </a:cubicBezTo>
                <a:cubicBezTo>
                  <a:pt x="132" y="87"/>
                  <a:pt x="132" y="87"/>
                  <a:pt x="132" y="87"/>
                </a:cubicBezTo>
                <a:cubicBezTo>
                  <a:pt x="140" y="87"/>
                  <a:pt x="147" y="94"/>
                  <a:pt x="147" y="102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4" y="338"/>
                  <a:pt x="184" y="338"/>
                  <a:pt x="184" y="338"/>
                </a:cubicBezTo>
                <a:cubicBezTo>
                  <a:pt x="6" y="343"/>
                  <a:pt x="6" y="343"/>
                  <a:pt x="6" y="343"/>
                </a:cubicBezTo>
                <a:lnTo>
                  <a:pt x="0" y="129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0"/>
          <p:cNvSpPr/>
          <p:nvPr/>
        </p:nvSpPr>
        <p:spPr bwMode="auto">
          <a:xfrm>
            <a:off x="421665" y="5086349"/>
            <a:ext cx="1153609" cy="1438283"/>
          </a:xfrm>
          <a:custGeom>
            <a:avLst/>
            <a:gdLst>
              <a:gd name="T0" fmla="*/ 0 w 316"/>
              <a:gd name="T1" fmla="*/ 96 h 395"/>
              <a:gd name="T2" fmla="*/ 42 w 316"/>
              <a:gd name="T3" fmla="*/ 87 h 395"/>
              <a:gd name="T4" fmla="*/ 108 w 316"/>
              <a:gd name="T5" fmla="*/ 9 h 395"/>
              <a:gd name="T6" fmla="*/ 201 w 316"/>
              <a:gd name="T7" fmla="*/ 51 h 395"/>
              <a:gd name="T8" fmla="*/ 248 w 316"/>
              <a:gd name="T9" fmla="*/ 40 h 395"/>
              <a:gd name="T10" fmla="*/ 316 w 316"/>
              <a:gd name="T11" fmla="*/ 339 h 395"/>
              <a:gd name="T12" fmla="*/ 68 w 316"/>
              <a:gd name="T13" fmla="*/ 395 h 395"/>
              <a:gd name="T14" fmla="*/ 0 w 316"/>
              <a:gd name="T15" fmla="*/ 9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" h="395">
                <a:moveTo>
                  <a:pt x="0" y="96"/>
                </a:moveTo>
                <a:cubicBezTo>
                  <a:pt x="42" y="87"/>
                  <a:pt x="42" y="87"/>
                  <a:pt x="42" y="87"/>
                </a:cubicBezTo>
                <a:cubicBezTo>
                  <a:pt x="40" y="52"/>
                  <a:pt x="68" y="18"/>
                  <a:pt x="108" y="9"/>
                </a:cubicBezTo>
                <a:cubicBezTo>
                  <a:pt x="149" y="0"/>
                  <a:pt x="188" y="18"/>
                  <a:pt x="201" y="51"/>
                </a:cubicBezTo>
                <a:cubicBezTo>
                  <a:pt x="248" y="40"/>
                  <a:pt x="248" y="40"/>
                  <a:pt x="248" y="40"/>
                </a:cubicBezTo>
                <a:cubicBezTo>
                  <a:pt x="316" y="339"/>
                  <a:pt x="316" y="339"/>
                  <a:pt x="316" y="339"/>
                </a:cubicBezTo>
                <a:cubicBezTo>
                  <a:pt x="68" y="395"/>
                  <a:pt x="68" y="395"/>
                  <a:pt x="68" y="395"/>
                </a:cubicBezTo>
                <a:lnTo>
                  <a:pt x="0" y="96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4"/>
          <p:cNvSpPr/>
          <p:nvPr/>
        </p:nvSpPr>
        <p:spPr bwMode="auto">
          <a:xfrm>
            <a:off x="10957590" y="5014188"/>
            <a:ext cx="1095374" cy="1727200"/>
          </a:xfrm>
          <a:custGeom>
            <a:avLst/>
            <a:gdLst>
              <a:gd name="T0" fmla="*/ 436 w 690"/>
              <a:gd name="T1" fmla="*/ 223 h 1088"/>
              <a:gd name="T2" fmla="*/ 474 w 690"/>
              <a:gd name="T3" fmla="*/ 30 h 1088"/>
              <a:gd name="T4" fmla="*/ 312 w 690"/>
              <a:gd name="T5" fmla="*/ 0 h 1088"/>
              <a:gd name="T6" fmla="*/ 277 w 690"/>
              <a:gd name="T7" fmla="*/ 193 h 1088"/>
              <a:gd name="T8" fmla="*/ 248 w 690"/>
              <a:gd name="T9" fmla="*/ 188 h 1088"/>
              <a:gd name="T10" fmla="*/ 248 w 690"/>
              <a:gd name="T11" fmla="*/ 188 h 1088"/>
              <a:gd name="T12" fmla="*/ 24 w 690"/>
              <a:gd name="T13" fmla="*/ 145 h 1088"/>
              <a:gd name="T14" fmla="*/ 0 w 690"/>
              <a:gd name="T15" fmla="*/ 282 h 1088"/>
              <a:gd name="T16" fmla="*/ 251 w 690"/>
              <a:gd name="T17" fmla="*/ 328 h 1088"/>
              <a:gd name="T18" fmla="*/ 116 w 690"/>
              <a:gd name="T19" fmla="*/ 1058 h 1088"/>
              <a:gd name="T20" fmla="*/ 275 w 690"/>
              <a:gd name="T21" fmla="*/ 1088 h 1088"/>
              <a:gd name="T22" fmla="*/ 407 w 690"/>
              <a:gd name="T23" fmla="*/ 381 h 1088"/>
              <a:gd name="T24" fmla="*/ 407 w 690"/>
              <a:gd name="T25" fmla="*/ 381 h 1088"/>
              <a:gd name="T26" fmla="*/ 412 w 690"/>
              <a:gd name="T27" fmla="*/ 357 h 1088"/>
              <a:gd name="T28" fmla="*/ 665 w 690"/>
              <a:gd name="T29" fmla="*/ 406 h 1088"/>
              <a:gd name="T30" fmla="*/ 690 w 690"/>
              <a:gd name="T31" fmla="*/ 269 h 1088"/>
              <a:gd name="T32" fmla="*/ 436 w 690"/>
              <a:gd name="T33" fmla="*/ 22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0" h="1088">
                <a:moveTo>
                  <a:pt x="436" y="223"/>
                </a:moveTo>
                <a:lnTo>
                  <a:pt x="474" y="30"/>
                </a:lnTo>
                <a:lnTo>
                  <a:pt x="312" y="0"/>
                </a:lnTo>
                <a:lnTo>
                  <a:pt x="277" y="193"/>
                </a:lnTo>
                <a:lnTo>
                  <a:pt x="248" y="188"/>
                </a:lnTo>
                <a:lnTo>
                  <a:pt x="248" y="188"/>
                </a:lnTo>
                <a:lnTo>
                  <a:pt x="24" y="145"/>
                </a:lnTo>
                <a:lnTo>
                  <a:pt x="0" y="282"/>
                </a:lnTo>
                <a:lnTo>
                  <a:pt x="251" y="328"/>
                </a:lnTo>
                <a:lnTo>
                  <a:pt x="116" y="1058"/>
                </a:lnTo>
                <a:lnTo>
                  <a:pt x="275" y="1088"/>
                </a:lnTo>
                <a:lnTo>
                  <a:pt x="407" y="381"/>
                </a:lnTo>
                <a:lnTo>
                  <a:pt x="407" y="381"/>
                </a:lnTo>
                <a:lnTo>
                  <a:pt x="412" y="357"/>
                </a:lnTo>
                <a:lnTo>
                  <a:pt x="665" y="406"/>
                </a:lnTo>
                <a:lnTo>
                  <a:pt x="690" y="269"/>
                </a:lnTo>
                <a:lnTo>
                  <a:pt x="436" y="223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8371378" y="5836491"/>
            <a:ext cx="830263" cy="617538"/>
            <a:chOff x="2357438" y="4233863"/>
            <a:chExt cx="830263" cy="617538"/>
          </a:xfrm>
        </p:grpSpPr>
        <p:sp>
          <p:nvSpPr>
            <p:cNvPr id="9" name="Freeform 28"/>
            <p:cNvSpPr>
              <a:spLocks noEditPoints="1"/>
            </p:cNvSpPr>
            <p:nvPr/>
          </p:nvSpPr>
          <p:spPr bwMode="auto">
            <a:xfrm>
              <a:off x="2357438" y="4233863"/>
              <a:ext cx="830263" cy="617538"/>
            </a:xfrm>
            <a:custGeom>
              <a:avLst/>
              <a:gdLst>
                <a:gd name="T0" fmla="*/ 69 w 193"/>
                <a:gd name="T1" fmla="*/ 81 h 143"/>
                <a:gd name="T2" fmla="*/ 105 w 193"/>
                <a:gd name="T3" fmla="*/ 47 h 143"/>
                <a:gd name="T4" fmla="*/ 83 w 193"/>
                <a:gd name="T5" fmla="*/ 36 h 143"/>
                <a:gd name="T6" fmla="*/ 64 w 193"/>
                <a:gd name="T7" fmla="*/ 50 h 143"/>
                <a:gd name="T8" fmla="*/ 69 w 193"/>
                <a:gd name="T9" fmla="*/ 81 h 143"/>
                <a:gd name="T10" fmla="*/ 33 w 193"/>
                <a:gd name="T11" fmla="*/ 72 h 143"/>
                <a:gd name="T12" fmla="*/ 39 w 193"/>
                <a:gd name="T13" fmla="*/ 91 h 143"/>
                <a:gd name="T14" fmla="*/ 37 w 193"/>
                <a:gd name="T15" fmla="*/ 98 h 143"/>
                <a:gd name="T16" fmla="*/ 30 w 193"/>
                <a:gd name="T17" fmla="*/ 90 h 143"/>
                <a:gd name="T18" fmla="*/ 24 w 193"/>
                <a:gd name="T19" fmla="*/ 97 h 143"/>
                <a:gd name="T20" fmla="*/ 25 w 193"/>
                <a:gd name="T21" fmla="*/ 78 h 143"/>
                <a:gd name="T22" fmla="*/ 33 w 193"/>
                <a:gd name="T23" fmla="*/ 72 h 143"/>
                <a:gd name="T24" fmla="*/ 56 w 193"/>
                <a:gd name="T25" fmla="*/ 23 h 143"/>
                <a:gd name="T26" fmla="*/ 122 w 193"/>
                <a:gd name="T27" fmla="*/ 3 h 143"/>
                <a:gd name="T28" fmla="*/ 187 w 193"/>
                <a:gd name="T29" fmla="*/ 57 h 143"/>
                <a:gd name="T30" fmla="*/ 160 w 193"/>
                <a:gd name="T31" fmla="*/ 124 h 143"/>
                <a:gd name="T32" fmla="*/ 112 w 193"/>
                <a:gd name="T33" fmla="*/ 116 h 143"/>
                <a:gd name="T34" fmla="*/ 84 w 193"/>
                <a:gd name="T35" fmla="*/ 116 h 143"/>
                <a:gd name="T36" fmla="*/ 69 w 193"/>
                <a:gd name="T37" fmla="*/ 105 h 143"/>
                <a:gd name="T38" fmla="*/ 63 w 193"/>
                <a:gd name="T39" fmla="*/ 133 h 143"/>
                <a:gd name="T40" fmla="*/ 58 w 193"/>
                <a:gd name="T41" fmla="*/ 141 h 143"/>
                <a:gd name="T42" fmla="*/ 49 w 193"/>
                <a:gd name="T43" fmla="*/ 140 h 143"/>
                <a:gd name="T44" fmla="*/ 43 w 193"/>
                <a:gd name="T45" fmla="*/ 142 h 143"/>
                <a:gd name="T46" fmla="*/ 35 w 193"/>
                <a:gd name="T47" fmla="*/ 139 h 143"/>
                <a:gd name="T48" fmla="*/ 28 w 193"/>
                <a:gd name="T49" fmla="*/ 141 h 143"/>
                <a:gd name="T50" fmla="*/ 23 w 193"/>
                <a:gd name="T51" fmla="*/ 137 h 143"/>
                <a:gd name="T52" fmla="*/ 16 w 193"/>
                <a:gd name="T53" fmla="*/ 138 h 143"/>
                <a:gd name="T54" fmla="*/ 9 w 193"/>
                <a:gd name="T55" fmla="*/ 136 h 143"/>
                <a:gd name="T56" fmla="*/ 2 w 193"/>
                <a:gd name="T57" fmla="*/ 135 h 143"/>
                <a:gd name="T58" fmla="*/ 1 w 193"/>
                <a:gd name="T59" fmla="*/ 127 h 143"/>
                <a:gd name="T60" fmla="*/ 21 w 193"/>
                <a:gd name="T61" fmla="*/ 95 h 143"/>
                <a:gd name="T62" fmla="*/ 23 w 193"/>
                <a:gd name="T63" fmla="*/ 71 h 143"/>
                <a:gd name="T64" fmla="*/ 34 w 193"/>
                <a:gd name="T65" fmla="*/ 59 h 143"/>
                <a:gd name="T66" fmla="*/ 40 w 193"/>
                <a:gd name="T67" fmla="*/ 33 h 143"/>
                <a:gd name="T68" fmla="*/ 56 w 193"/>
                <a:gd name="T69" fmla="*/ 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43">
                  <a:moveTo>
                    <a:pt x="69" y="81"/>
                  </a:moveTo>
                  <a:cubicBezTo>
                    <a:pt x="94" y="105"/>
                    <a:pt x="114" y="57"/>
                    <a:pt x="105" y="47"/>
                  </a:cubicBezTo>
                  <a:cubicBezTo>
                    <a:pt x="96" y="36"/>
                    <a:pt x="86" y="36"/>
                    <a:pt x="83" y="36"/>
                  </a:cubicBezTo>
                  <a:cubicBezTo>
                    <a:pt x="83" y="36"/>
                    <a:pt x="68" y="37"/>
                    <a:pt x="64" y="50"/>
                  </a:cubicBezTo>
                  <a:cubicBezTo>
                    <a:pt x="59" y="63"/>
                    <a:pt x="56" y="68"/>
                    <a:pt x="69" y="81"/>
                  </a:cubicBezTo>
                  <a:close/>
                  <a:moveTo>
                    <a:pt x="33" y="72"/>
                  </a:moveTo>
                  <a:cubicBezTo>
                    <a:pt x="33" y="79"/>
                    <a:pt x="39" y="85"/>
                    <a:pt x="39" y="91"/>
                  </a:cubicBezTo>
                  <a:cubicBezTo>
                    <a:pt x="40" y="96"/>
                    <a:pt x="39" y="100"/>
                    <a:pt x="37" y="98"/>
                  </a:cubicBezTo>
                  <a:cubicBezTo>
                    <a:pt x="34" y="97"/>
                    <a:pt x="31" y="90"/>
                    <a:pt x="30" y="90"/>
                  </a:cubicBezTo>
                  <a:cubicBezTo>
                    <a:pt x="29" y="90"/>
                    <a:pt x="22" y="98"/>
                    <a:pt x="24" y="97"/>
                  </a:cubicBezTo>
                  <a:cubicBezTo>
                    <a:pt x="26" y="95"/>
                    <a:pt x="24" y="83"/>
                    <a:pt x="25" y="78"/>
                  </a:cubicBezTo>
                  <a:cubicBezTo>
                    <a:pt x="27" y="72"/>
                    <a:pt x="33" y="72"/>
                    <a:pt x="33" y="72"/>
                  </a:cubicBezTo>
                  <a:close/>
                  <a:moveTo>
                    <a:pt x="56" y="23"/>
                  </a:moveTo>
                  <a:cubicBezTo>
                    <a:pt x="56" y="23"/>
                    <a:pt x="78" y="0"/>
                    <a:pt x="122" y="3"/>
                  </a:cubicBezTo>
                  <a:cubicBezTo>
                    <a:pt x="166" y="6"/>
                    <a:pt x="180" y="32"/>
                    <a:pt x="187" y="57"/>
                  </a:cubicBezTo>
                  <a:cubicBezTo>
                    <a:pt x="193" y="82"/>
                    <a:pt x="187" y="110"/>
                    <a:pt x="160" y="124"/>
                  </a:cubicBezTo>
                  <a:cubicBezTo>
                    <a:pt x="132" y="138"/>
                    <a:pt x="122" y="120"/>
                    <a:pt x="112" y="116"/>
                  </a:cubicBezTo>
                  <a:cubicBezTo>
                    <a:pt x="102" y="111"/>
                    <a:pt x="89" y="115"/>
                    <a:pt x="84" y="116"/>
                  </a:cubicBezTo>
                  <a:cubicBezTo>
                    <a:pt x="79" y="118"/>
                    <a:pt x="69" y="105"/>
                    <a:pt x="69" y="105"/>
                  </a:cubicBezTo>
                  <a:cubicBezTo>
                    <a:pt x="69" y="105"/>
                    <a:pt x="64" y="128"/>
                    <a:pt x="63" y="133"/>
                  </a:cubicBezTo>
                  <a:cubicBezTo>
                    <a:pt x="62" y="139"/>
                    <a:pt x="63" y="141"/>
                    <a:pt x="58" y="141"/>
                  </a:cubicBezTo>
                  <a:cubicBezTo>
                    <a:pt x="54" y="141"/>
                    <a:pt x="52" y="140"/>
                    <a:pt x="49" y="140"/>
                  </a:cubicBezTo>
                  <a:cubicBezTo>
                    <a:pt x="46" y="140"/>
                    <a:pt x="44" y="142"/>
                    <a:pt x="43" y="142"/>
                  </a:cubicBezTo>
                  <a:cubicBezTo>
                    <a:pt x="42" y="143"/>
                    <a:pt x="38" y="137"/>
                    <a:pt x="35" y="139"/>
                  </a:cubicBezTo>
                  <a:cubicBezTo>
                    <a:pt x="33" y="142"/>
                    <a:pt x="31" y="142"/>
                    <a:pt x="28" y="141"/>
                  </a:cubicBezTo>
                  <a:cubicBezTo>
                    <a:pt x="26" y="140"/>
                    <a:pt x="26" y="137"/>
                    <a:pt x="23" y="137"/>
                  </a:cubicBezTo>
                  <a:cubicBezTo>
                    <a:pt x="20" y="137"/>
                    <a:pt x="20" y="138"/>
                    <a:pt x="16" y="138"/>
                  </a:cubicBezTo>
                  <a:cubicBezTo>
                    <a:pt x="12" y="138"/>
                    <a:pt x="12" y="137"/>
                    <a:pt x="9" y="136"/>
                  </a:cubicBezTo>
                  <a:cubicBezTo>
                    <a:pt x="6" y="135"/>
                    <a:pt x="4" y="137"/>
                    <a:pt x="2" y="135"/>
                  </a:cubicBezTo>
                  <a:cubicBezTo>
                    <a:pt x="0" y="132"/>
                    <a:pt x="0" y="130"/>
                    <a:pt x="1" y="127"/>
                  </a:cubicBezTo>
                  <a:cubicBezTo>
                    <a:pt x="2" y="124"/>
                    <a:pt x="19" y="99"/>
                    <a:pt x="21" y="95"/>
                  </a:cubicBezTo>
                  <a:cubicBezTo>
                    <a:pt x="23" y="91"/>
                    <a:pt x="21" y="76"/>
                    <a:pt x="23" y="71"/>
                  </a:cubicBezTo>
                  <a:cubicBezTo>
                    <a:pt x="26" y="66"/>
                    <a:pt x="33" y="63"/>
                    <a:pt x="34" y="59"/>
                  </a:cubicBezTo>
                  <a:cubicBezTo>
                    <a:pt x="34" y="55"/>
                    <a:pt x="36" y="38"/>
                    <a:pt x="40" y="33"/>
                  </a:cubicBezTo>
                  <a:cubicBezTo>
                    <a:pt x="44" y="28"/>
                    <a:pt x="56" y="23"/>
                    <a:pt x="56" y="23"/>
                  </a:cubicBezTo>
                  <a:close/>
                </a:path>
              </a:pathLst>
            </a:custGeom>
            <a:solidFill>
              <a:srgbClr val="444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9"/>
            <p:cNvSpPr/>
            <p:nvPr/>
          </p:nvSpPr>
          <p:spPr bwMode="auto">
            <a:xfrm>
              <a:off x="2366963" y="4635501"/>
              <a:ext cx="765175" cy="215900"/>
            </a:xfrm>
            <a:custGeom>
              <a:avLst/>
              <a:gdLst>
                <a:gd name="T0" fmla="*/ 67 w 178"/>
                <a:gd name="T1" fmla="*/ 12 h 50"/>
                <a:gd name="T2" fmla="*/ 62 w 178"/>
                <a:gd name="T3" fmla="*/ 35 h 50"/>
                <a:gd name="T4" fmla="*/ 61 w 178"/>
                <a:gd name="T5" fmla="*/ 40 h 50"/>
                <a:gd name="T6" fmla="*/ 56 w 178"/>
                <a:gd name="T7" fmla="*/ 48 h 50"/>
                <a:gd name="T8" fmla="*/ 47 w 178"/>
                <a:gd name="T9" fmla="*/ 47 h 50"/>
                <a:gd name="T10" fmla="*/ 41 w 178"/>
                <a:gd name="T11" fmla="*/ 49 h 50"/>
                <a:gd name="T12" fmla="*/ 33 w 178"/>
                <a:gd name="T13" fmla="*/ 46 h 50"/>
                <a:gd name="T14" fmla="*/ 26 w 178"/>
                <a:gd name="T15" fmla="*/ 48 h 50"/>
                <a:gd name="T16" fmla="*/ 21 w 178"/>
                <a:gd name="T17" fmla="*/ 44 h 50"/>
                <a:gd name="T18" fmla="*/ 14 w 178"/>
                <a:gd name="T19" fmla="*/ 45 h 50"/>
                <a:gd name="T20" fmla="*/ 7 w 178"/>
                <a:gd name="T21" fmla="*/ 43 h 50"/>
                <a:gd name="T22" fmla="*/ 0 w 178"/>
                <a:gd name="T23" fmla="*/ 42 h 50"/>
                <a:gd name="T24" fmla="*/ 1 w 178"/>
                <a:gd name="T25" fmla="*/ 38 h 50"/>
                <a:gd name="T26" fmla="*/ 5 w 178"/>
                <a:gd name="T27" fmla="*/ 38 h 50"/>
                <a:gd name="T28" fmla="*/ 13 w 178"/>
                <a:gd name="T29" fmla="*/ 37 h 50"/>
                <a:gd name="T30" fmla="*/ 20 w 178"/>
                <a:gd name="T31" fmla="*/ 37 h 50"/>
                <a:gd name="T32" fmla="*/ 20 w 178"/>
                <a:gd name="T33" fmla="*/ 37 h 50"/>
                <a:gd name="T34" fmla="*/ 30 w 178"/>
                <a:gd name="T35" fmla="*/ 42 h 50"/>
                <a:gd name="T36" fmla="*/ 39 w 178"/>
                <a:gd name="T37" fmla="*/ 42 h 50"/>
                <a:gd name="T38" fmla="*/ 50 w 178"/>
                <a:gd name="T39" fmla="*/ 40 h 50"/>
                <a:gd name="T40" fmla="*/ 52 w 178"/>
                <a:gd name="T41" fmla="*/ 36 h 50"/>
                <a:gd name="T42" fmla="*/ 56 w 178"/>
                <a:gd name="T43" fmla="*/ 22 h 50"/>
                <a:gd name="T44" fmla="*/ 55 w 178"/>
                <a:gd name="T45" fmla="*/ 0 h 50"/>
                <a:gd name="T46" fmla="*/ 77 w 178"/>
                <a:gd name="T47" fmla="*/ 14 h 50"/>
                <a:gd name="T48" fmla="*/ 98 w 178"/>
                <a:gd name="T49" fmla="*/ 10 h 50"/>
                <a:gd name="T50" fmla="*/ 117 w 178"/>
                <a:gd name="T51" fmla="*/ 17 h 50"/>
                <a:gd name="T52" fmla="*/ 151 w 178"/>
                <a:gd name="T53" fmla="*/ 29 h 50"/>
                <a:gd name="T54" fmla="*/ 171 w 178"/>
                <a:gd name="T55" fmla="*/ 19 h 50"/>
                <a:gd name="T56" fmla="*/ 178 w 178"/>
                <a:gd name="T57" fmla="*/ 14 h 50"/>
                <a:gd name="T58" fmla="*/ 173 w 178"/>
                <a:gd name="T59" fmla="*/ 20 h 50"/>
                <a:gd name="T60" fmla="*/ 158 w 178"/>
                <a:gd name="T61" fmla="*/ 31 h 50"/>
                <a:gd name="T62" fmla="*/ 147 w 178"/>
                <a:gd name="T63" fmla="*/ 35 h 50"/>
                <a:gd name="T64" fmla="*/ 130 w 178"/>
                <a:gd name="T65" fmla="*/ 35 h 50"/>
                <a:gd name="T66" fmla="*/ 110 w 178"/>
                <a:gd name="T67" fmla="*/ 23 h 50"/>
                <a:gd name="T68" fmla="*/ 82 w 178"/>
                <a:gd name="T69" fmla="*/ 23 h 50"/>
                <a:gd name="T70" fmla="*/ 67 w 178"/>
                <a:gd name="T7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50">
                  <a:moveTo>
                    <a:pt x="67" y="12"/>
                  </a:moveTo>
                  <a:cubicBezTo>
                    <a:pt x="67" y="12"/>
                    <a:pt x="63" y="27"/>
                    <a:pt x="62" y="35"/>
                  </a:cubicBezTo>
                  <a:cubicBezTo>
                    <a:pt x="61" y="37"/>
                    <a:pt x="61" y="39"/>
                    <a:pt x="61" y="40"/>
                  </a:cubicBezTo>
                  <a:cubicBezTo>
                    <a:pt x="60" y="46"/>
                    <a:pt x="61" y="48"/>
                    <a:pt x="56" y="48"/>
                  </a:cubicBezTo>
                  <a:cubicBezTo>
                    <a:pt x="52" y="48"/>
                    <a:pt x="50" y="47"/>
                    <a:pt x="47" y="47"/>
                  </a:cubicBezTo>
                  <a:cubicBezTo>
                    <a:pt x="44" y="47"/>
                    <a:pt x="42" y="49"/>
                    <a:pt x="41" y="49"/>
                  </a:cubicBezTo>
                  <a:cubicBezTo>
                    <a:pt x="40" y="50"/>
                    <a:pt x="36" y="44"/>
                    <a:pt x="33" y="46"/>
                  </a:cubicBezTo>
                  <a:cubicBezTo>
                    <a:pt x="31" y="49"/>
                    <a:pt x="29" y="49"/>
                    <a:pt x="26" y="48"/>
                  </a:cubicBezTo>
                  <a:cubicBezTo>
                    <a:pt x="24" y="47"/>
                    <a:pt x="24" y="44"/>
                    <a:pt x="21" y="44"/>
                  </a:cubicBezTo>
                  <a:cubicBezTo>
                    <a:pt x="18" y="44"/>
                    <a:pt x="18" y="45"/>
                    <a:pt x="14" y="45"/>
                  </a:cubicBezTo>
                  <a:cubicBezTo>
                    <a:pt x="10" y="45"/>
                    <a:pt x="10" y="44"/>
                    <a:pt x="7" y="43"/>
                  </a:cubicBezTo>
                  <a:cubicBezTo>
                    <a:pt x="4" y="42"/>
                    <a:pt x="2" y="44"/>
                    <a:pt x="0" y="42"/>
                  </a:cubicBezTo>
                  <a:cubicBezTo>
                    <a:pt x="0" y="40"/>
                    <a:pt x="1" y="39"/>
                    <a:pt x="1" y="38"/>
                  </a:cubicBezTo>
                  <a:cubicBezTo>
                    <a:pt x="3" y="36"/>
                    <a:pt x="5" y="38"/>
                    <a:pt x="5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37"/>
                    <a:pt x="28" y="41"/>
                    <a:pt x="30" y="42"/>
                  </a:cubicBezTo>
                  <a:cubicBezTo>
                    <a:pt x="32" y="44"/>
                    <a:pt x="35" y="42"/>
                    <a:pt x="39" y="42"/>
                  </a:cubicBezTo>
                  <a:cubicBezTo>
                    <a:pt x="42" y="43"/>
                    <a:pt x="48" y="41"/>
                    <a:pt x="50" y="40"/>
                  </a:cubicBezTo>
                  <a:cubicBezTo>
                    <a:pt x="51" y="39"/>
                    <a:pt x="51" y="38"/>
                    <a:pt x="52" y="36"/>
                  </a:cubicBezTo>
                  <a:cubicBezTo>
                    <a:pt x="54" y="33"/>
                    <a:pt x="55" y="29"/>
                    <a:pt x="56" y="22"/>
                  </a:cubicBezTo>
                  <a:cubicBezTo>
                    <a:pt x="59" y="8"/>
                    <a:pt x="55" y="0"/>
                    <a:pt x="55" y="0"/>
                  </a:cubicBezTo>
                  <a:cubicBezTo>
                    <a:pt x="55" y="0"/>
                    <a:pt x="72" y="12"/>
                    <a:pt x="77" y="14"/>
                  </a:cubicBezTo>
                  <a:cubicBezTo>
                    <a:pt x="82" y="17"/>
                    <a:pt x="89" y="12"/>
                    <a:pt x="98" y="10"/>
                  </a:cubicBezTo>
                  <a:cubicBezTo>
                    <a:pt x="106" y="8"/>
                    <a:pt x="111" y="11"/>
                    <a:pt x="117" y="17"/>
                  </a:cubicBezTo>
                  <a:cubicBezTo>
                    <a:pt x="124" y="24"/>
                    <a:pt x="133" y="31"/>
                    <a:pt x="151" y="29"/>
                  </a:cubicBezTo>
                  <a:cubicBezTo>
                    <a:pt x="157" y="28"/>
                    <a:pt x="164" y="24"/>
                    <a:pt x="171" y="19"/>
                  </a:cubicBezTo>
                  <a:cubicBezTo>
                    <a:pt x="173" y="18"/>
                    <a:pt x="175" y="16"/>
                    <a:pt x="178" y="14"/>
                  </a:cubicBezTo>
                  <a:cubicBezTo>
                    <a:pt x="176" y="16"/>
                    <a:pt x="174" y="18"/>
                    <a:pt x="173" y="20"/>
                  </a:cubicBezTo>
                  <a:cubicBezTo>
                    <a:pt x="169" y="24"/>
                    <a:pt x="164" y="28"/>
                    <a:pt x="158" y="31"/>
                  </a:cubicBezTo>
                  <a:cubicBezTo>
                    <a:pt x="154" y="33"/>
                    <a:pt x="150" y="34"/>
                    <a:pt x="147" y="35"/>
                  </a:cubicBezTo>
                  <a:cubicBezTo>
                    <a:pt x="140" y="37"/>
                    <a:pt x="135" y="36"/>
                    <a:pt x="130" y="35"/>
                  </a:cubicBezTo>
                  <a:cubicBezTo>
                    <a:pt x="121" y="32"/>
                    <a:pt x="115" y="25"/>
                    <a:pt x="110" y="23"/>
                  </a:cubicBezTo>
                  <a:cubicBezTo>
                    <a:pt x="100" y="18"/>
                    <a:pt x="87" y="22"/>
                    <a:pt x="82" y="23"/>
                  </a:cubicBezTo>
                  <a:cubicBezTo>
                    <a:pt x="77" y="25"/>
                    <a:pt x="67" y="12"/>
                    <a:pt x="67" y="12"/>
                  </a:cubicBezTo>
                  <a:close/>
                </a:path>
              </a:pathLst>
            </a:custGeom>
            <a:solidFill>
              <a:srgbClr val="3B4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0"/>
            <p:cNvSpPr/>
            <p:nvPr/>
          </p:nvSpPr>
          <p:spPr bwMode="auto">
            <a:xfrm>
              <a:off x="2598738" y="4384676"/>
              <a:ext cx="231775" cy="298450"/>
            </a:xfrm>
            <a:custGeom>
              <a:avLst/>
              <a:gdLst>
                <a:gd name="T0" fmla="*/ 52 w 54"/>
                <a:gd name="T1" fmla="*/ 16 h 69"/>
                <a:gd name="T2" fmla="*/ 12 w 54"/>
                <a:gd name="T3" fmla="*/ 47 h 69"/>
                <a:gd name="T4" fmla="*/ 6 w 54"/>
                <a:gd name="T5" fmla="*/ 17 h 69"/>
                <a:gd name="T6" fmla="*/ 7 w 54"/>
                <a:gd name="T7" fmla="*/ 14 h 69"/>
                <a:gd name="T8" fmla="*/ 8 w 54"/>
                <a:gd name="T9" fmla="*/ 12 h 69"/>
                <a:gd name="T10" fmla="*/ 27 w 54"/>
                <a:gd name="T11" fmla="*/ 0 h 69"/>
                <a:gd name="T12" fmla="*/ 50 w 54"/>
                <a:gd name="T13" fmla="*/ 11 h 69"/>
                <a:gd name="T14" fmla="*/ 51 w 54"/>
                <a:gd name="T15" fmla="*/ 15 h 69"/>
                <a:gd name="T16" fmla="*/ 52 w 54"/>
                <a:gd name="T17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69">
                  <a:moveTo>
                    <a:pt x="52" y="16"/>
                  </a:moveTo>
                  <a:cubicBezTo>
                    <a:pt x="54" y="33"/>
                    <a:pt x="35" y="69"/>
                    <a:pt x="12" y="47"/>
                  </a:cubicBezTo>
                  <a:cubicBezTo>
                    <a:pt x="0" y="34"/>
                    <a:pt x="2" y="29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14" y="1"/>
                    <a:pt x="27" y="0"/>
                    <a:pt x="27" y="0"/>
                  </a:cubicBezTo>
                  <a:cubicBezTo>
                    <a:pt x="30" y="0"/>
                    <a:pt x="40" y="0"/>
                    <a:pt x="50" y="11"/>
                  </a:cubicBezTo>
                  <a:cubicBezTo>
                    <a:pt x="50" y="12"/>
                    <a:pt x="51" y="13"/>
                    <a:pt x="51" y="15"/>
                  </a:cubicBezTo>
                  <a:cubicBezTo>
                    <a:pt x="52" y="15"/>
                    <a:pt x="52" y="16"/>
                    <a:pt x="52" y="16"/>
                  </a:cubicBezTo>
                  <a:close/>
                </a:path>
              </a:pathLst>
            </a:custGeom>
            <a:solidFill>
              <a:srgbClr val="2C3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1"/>
            <p:cNvSpPr/>
            <p:nvPr/>
          </p:nvSpPr>
          <p:spPr bwMode="auto">
            <a:xfrm>
              <a:off x="2624138" y="4384676"/>
              <a:ext cx="203200" cy="225425"/>
            </a:xfrm>
            <a:custGeom>
              <a:avLst/>
              <a:gdLst>
                <a:gd name="T0" fmla="*/ 46 w 47"/>
                <a:gd name="T1" fmla="*/ 16 h 52"/>
                <a:gd name="T2" fmla="*/ 29 w 47"/>
                <a:gd name="T3" fmla="*/ 52 h 52"/>
                <a:gd name="T4" fmla="*/ 13 w 47"/>
                <a:gd name="T5" fmla="*/ 45 h 52"/>
                <a:gd name="T6" fmla="*/ 6 w 47"/>
                <a:gd name="T7" fmla="*/ 15 h 52"/>
                <a:gd name="T8" fmla="*/ 7 w 47"/>
                <a:gd name="T9" fmla="*/ 12 h 52"/>
                <a:gd name="T10" fmla="*/ 8 w 47"/>
                <a:gd name="T11" fmla="*/ 10 h 52"/>
                <a:gd name="T12" fmla="*/ 18 w 47"/>
                <a:gd name="T13" fmla="*/ 0 h 52"/>
                <a:gd name="T14" fmla="*/ 21 w 47"/>
                <a:gd name="T15" fmla="*/ 0 h 52"/>
                <a:gd name="T16" fmla="*/ 44 w 47"/>
                <a:gd name="T17" fmla="*/ 11 h 52"/>
                <a:gd name="T18" fmla="*/ 45 w 47"/>
                <a:gd name="T19" fmla="*/ 15 h 52"/>
                <a:gd name="T20" fmla="*/ 46 w 47"/>
                <a:gd name="T21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2">
                  <a:moveTo>
                    <a:pt x="46" y="16"/>
                  </a:moveTo>
                  <a:cubicBezTo>
                    <a:pt x="47" y="27"/>
                    <a:pt x="40" y="45"/>
                    <a:pt x="29" y="52"/>
                  </a:cubicBezTo>
                  <a:cubicBezTo>
                    <a:pt x="24" y="52"/>
                    <a:pt x="19" y="50"/>
                    <a:pt x="13" y="45"/>
                  </a:cubicBezTo>
                  <a:cubicBezTo>
                    <a:pt x="0" y="32"/>
                    <a:pt x="2" y="27"/>
                    <a:pt x="6" y="15"/>
                  </a:cubicBezTo>
                  <a:cubicBezTo>
                    <a:pt x="6" y="14"/>
                    <a:pt x="7" y="13"/>
                    <a:pt x="7" y="12"/>
                  </a:cubicBezTo>
                  <a:cubicBezTo>
                    <a:pt x="7" y="11"/>
                    <a:pt x="8" y="11"/>
                    <a:pt x="8" y="10"/>
                  </a:cubicBezTo>
                  <a:cubicBezTo>
                    <a:pt x="11" y="5"/>
                    <a:pt x="14" y="2"/>
                    <a:pt x="18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4" y="0"/>
                    <a:pt x="34" y="0"/>
                    <a:pt x="44" y="11"/>
                  </a:cubicBezTo>
                  <a:cubicBezTo>
                    <a:pt x="44" y="12"/>
                    <a:pt x="45" y="13"/>
                    <a:pt x="45" y="15"/>
                  </a:cubicBezTo>
                  <a:cubicBezTo>
                    <a:pt x="46" y="15"/>
                    <a:pt x="46" y="16"/>
                    <a:pt x="46" y="16"/>
                  </a:cubicBezTo>
                  <a:close/>
                </a:path>
              </a:pathLst>
            </a:custGeom>
            <a:solidFill>
              <a:srgbClr val="22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Freeform 44"/>
          <p:cNvSpPr/>
          <p:nvPr/>
        </p:nvSpPr>
        <p:spPr bwMode="auto">
          <a:xfrm>
            <a:off x="6415005" y="5169370"/>
            <a:ext cx="863644" cy="1165663"/>
          </a:xfrm>
          <a:custGeom>
            <a:avLst/>
            <a:gdLst>
              <a:gd name="T0" fmla="*/ 205 w 249"/>
              <a:gd name="T1" fmla="*/ 60 h 337"/>
              <a:gd name="T2" fmla="*/ 204 w 249"/>
              <a:gd name="T3" fmla="*/ 55 h 337"/>
              <a:gd name="T4" fmla="*/ 204 w 249"/>
              <a:gd name="T5" fmla="*/ 54 h 337"/>
              <a:gd name="T6" fmla="*/ 203 w 249"/>
              <a:gd name="T7" fmla="*/ 49 h 337"/>
              <a:gd name="T8" fmla="*/ 203 w 249"/>
              <a:gd name="T9" fmla="*/ 49 h 337"/>
              <a:gd name="T10" fmla="*/ 201 w 249"/>
              <a:gd name="T11" fmla="*/ 44 h 337"/>
              <a:gd name="T12" fmla="*/ 201 w 249"/>
              <a:gd name="T13" fmla="*/ 43 h 337"/>
              <a:gd name="T14" fmla="*/ 199 w 249"/>
              <a:gd name="T15" fmla="*/ 38 h 337"/>
              <a:gd name="T16" fmla="*/ 199 w 249"/>
              <a:gd name="T17" fmla="*/ 38 h 337"/>
              <a:gd name="T18" fmla="*/ 196 w 249"/>
              <a:gd name="T19" fmla="*/ 33 h 337"/>
              <a:gd name="T20" fmla="*/ 195 w 249"/>
              <a:gd name="T21" fmla="*/ 32 h 337"/>
              <a:gd name="T22" fmla="*/ 192 w 249"/>
              <a:gd name="T23" fmla="*/ 28 h 337"/>
              <a:gd name="T24" fmla="*/ 192 w 249"/>
              <a:gd name="T25" fmla="*/ 28 h 337"/>
              <a:gd name="T26" fmla="*/ 189 w 249"/>
              <a:gd name="T27" fmla="*/ 24 h 337"/>
              <a:gd name="T28" fmla="*/ 188 w 249"/>
              <a:gd name="T29" fmla="*/ 23 h 337"/>
              <a:gd name="T30" fmla="*/ 184 w 249"/>
              <a:gd name="T31" fmla="*/ 20 h 337"/>
              <a:gd name="T32" fmla="*/ 184 w 249"/>
              <a:gd name="T33" fmla="*/ 19 h 337"/>
              <a:gd name="T34" fmla="*/ 180 w 249"/>
              <a:gd name="T35" fmla="*/ 16 h 337"/>
              <a:gd name="T36" fmla="*/ 179 w 249"/>
              <a:gd name="T37" fmla="*/ 15 h 337"/>
              <a:gd name="T38" fmla="*/ 174 w 249"/>
              <a:gd name="T39" fmla="*/ 12 h 337"/>
              <a:gd name="T40" fmla="*/ 174 w 249"/>
              <a:gd name="T41" fmla="*/ 12 h 337"/>
              <a:gd name="T42" fmla="*/ 170 w 249"/>
              <a:gd name="T43" fmla="*/ 10 h 337"/>
              <a:gd name="T44" fmla="*/ 170 w 249"/>
              <a:gd name="T45" fmla="*/ 9 h 337"/>
              <a:gd name="T46" fmla="*/ 163 w 249"/>
              <a:gd name="T47" fmla="*/ 6 h 337"/>
              <a:gd name="T48" fmla="*/ 162 w 249"/>
              <a:gd name="T49" fmla="*/ 6 h 337"/>
              <a:gd name="T50" fmla="*/ 155 w 249"/>
              <a:gd name="T51" fmla="*/ 4 h 337"/>
              <a:gd name="T52" fmla="*/ 153 w 249"/>
              <a:gd name="T53" fmla="*/ 3 h 337"/>
              <a:gd name="T54" fmla="*/ 147 w 249"/>
              <a:gd name="T55" fmla="*/ 2 h 337"/>
              <a:gd name="T56" fmla="*/ 145 w 249"/>
              <a:gd name="T57" fmla="*/ 1 h 337"/>
              <a:gd name="T58" fmla="*/ 137 w 249"/>
              <a:gd name="T59" fmla="*/ 0 h 337"/>
              <a:gd name="T60" fmla="*/ 131 w 249"/>
              <a:gd name="T61" fmla="*/ 0 h 337"/>
              <a:gd name="T62" fmla="*/ 131 w 249"/>
              <a:gd name="T63" fmla="*/ 0 h 337"/>
              <a:gd name="T64" fmla="*/ 126 w 249"/>
              <a:gd name="T65" fmla="*/ 0 h 337"/>
              <a:gd name="T66" fmla="*/ 124 w 249"/>
              <a:gd name="T67" fmla="*/ 0 h 337"/>
              <a:gd name="T68" fmla="*/ 118 w 249"/>
              <a:gd name="T69" fmla="*/ 1 h 337"/>
              <a:gd name="T70" fmla="*/ 117 w 249"/>
              <a:gd name="T71" fmla="*/ 1 h 337"/>
              <a:gd name="T72" fmla="*/ 110 w 249"/>
              <a:gd name="T73" fmla="*/ 2 h 337"/>
              <a:gd name="T74" fmla="*/ 108 w 249"/>
              <a:gd name="T75" fmla="*/ 3 h 337"/>
              <a:gd name="T76" fmla="*/ 104 w 249"/>
              <a:gd name="T77" fmla="*/ 4 h 337"/>
              <a:gd name="T78" fmla="*/ 101 w 249"/>
              <a:gd name="T79" fmla="*/ 5 h 337"/>
              <a:gd name="T80" fmla="*/ 97 w 249"/>
              <a:gd name="T81" fmla="*/ 6 h 337"/>
              <a:gd name="T82" fmla="*/ 95 w 249"/>
              <a:gd name="T83" fmla="*/ 8 h 337"/>
              <a:gd name="T84" fmla="*/ 92 w 249"/>
              <a:gd name="T85" fmla="*/ 9 h 337"/>
              <a:gd name="T86" fmla="*/ 89 w 249"/>
              <a:gd name="T87" fmla="*/ 11 h 337"/>
              <a:gd name="T88" fmla="*/ 86 w 249"/>
              <a:gd name="T89" fmla="*/ 13 h 337"/>
              <a:gd name="T90" fmla="*/ 84 w 249"/>
              <a:gd name="T91" fmla="*/ 14 h 337"/>
              <a:gd name="T92" fmla="*/ 81 w 249"/>
              <a:gd name="T93" fmla="*/ 16 h 337"/>
              <a:gd name="T94" fmla="*/ 80 w 249"/>
              <a:gd name="T95" fmla="*/ 17 h 337"/>
              <a:gd name="T96" fmla="*/ 80 w 249"/>
              <a:gd name="T97" fmla="*/ 17 h 337"/>
              <a:gd name="T98" fmla="*/ 60 w 249"/>
              <a:gd name="T99" fmla="*/ 49 h 337"/>
              <a:gd name="T100" fmla="*/ 21 w 249"/>
              <a:gd name="T101" fmla="*/ 46 h 337"/>
              <a:gd name="T102" fmla="*/ 0 w 249"/>
              <a:gd name="T103" fmla="*/ 320 h 337"/>
              <a:gd name="T104" fmla="*/ 227 w 249"/>
              <a:gd name="T105" fmla="*/ 337 h 337"/>
              <a:gd name="T106" fmla="*/ 249 w 249"/>
              <a:gd name="T107" fmla="*/ 63 h 337"/>
              <a:gd name="T108" fmla="*/ 205 w 249"/>
              <a:gd name="T109" fmla="*/ 6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337">
                <a:moveTo>
                  <a:pt x="205" y="60"/>
                </a:moveTo>
                <a:cubicBezTo>
                  <a:pt x="205" y="58"/>
                  <a:pt x="205" y="57"/>
                  <a:pt x="204" y="55"/>
                </a:cubicBezTo>
                <a:cubicBezTo>
                  <a:pt x="204" y="55"/>
                  <a:pt x="204" y="54"/>
                  <a:pt x="204" y="54"/>
                </a:cubicBezTo>
                <a:cubicBezTo>
                  <a:pt x="204" y="52"/>
                  <a:pt x="203" y="50"/>
                  <a:pt x="203" y="49"/>
                </a:cubicBezTo>
                <a:cubicBezTo>
                  <a:pt x="203" y="49"/>
                  <a:pt x="203" y="49"/>
                  <a:pt x="203" y="49"/>
                </a:cubicBezTo>
                <a:cubicBezTo>
                  <a:pt x="202" y="47"/>
                  <a:pt x="202" y="45"/>
                  <a:pt x="201" y="44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1"/>
                  <a:pt x="199" y="40"/>
                  <a:pt x="199" y="38"/>
                </a:cubicBezTo>
                <a:cubicBezTo>
                  <a:pt x="199" y="38"/>
                  <a:pt x="199" y="38"/>
                  <a:pt x="199" y="38"/>
                </a:cubicBezTo>
                <a:cubicBezTo>
                  <a:pt x="198" y="36"/>
                  <a:pt x="197" y="35"/>
                  <a:pt x="196" y="33"/>
                </a:cubicBezTo>
                <a:cubicBezTo>
                  <a:pt x="196" y="33"/>
                  <a:pt x="196" y="33"/>
                  <a:pt x="195" y="32"/>
                </a:cubicBezTo>
                <a:cubicBezTo>
                  <a:pt x="194" y="31"/>
                  <a:pt x="193" y="30"/>
                  <a:pt x="192" y="28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1" y="27"/>
                  <a:pt x="190" y="25"/>
                  <a:pt x="189" y="24"/>
                </a:cubicBezTo>
                <a:cubicBezTo>
                  <a:pt x="188" y="24"/>
                  <a:pt x="188" y="23"/>
                  <a:pt x="188" y="23"/>
                </a:cubicBezTo>
                <a:cubicBezTo>
                  <a:pt x="187" y="22"/>
                  <a:pt x="185" y="21"/>
                  <a:pt x="184" y="20"/>
                </a:cubicBezTo>
                <a:cubicBezTo>
                  <a:pt x="184" y="20"/>
                  <a:pt x="184" y="19"/>
                  <a:pt x="184" y="19"/>
                </a:cubicBezTo>
                <a:cubicBezTo>
                  <a:pt x="183" y="18"/>
                  <a:pt x="181" y="17"/>
                  <a:pt x="180" y="16"/>
                </a:cubicBezTo>
                <a:cubicBezTo>
                  <a:pt x="179" y="16"/>
                  <a:pt x="179" y="15"/>
                  <a:pt x="179" y="15"/>
                </a:cubicBezTo>
                <a:cubicBezTo>
                  <a:pt x="177" y="14"/>
                  <a:pt x="176" y="13"/>
                  <a:pt x="174" y="12"/>
                </a:cubicBezTo>
                <a:cubicBezTo>
                  <a:pt x="174" y="12"/>
                  <a:pt x="174" y="12"/>
                  <a:pt x="174" y="12"/>
                </a:cubicBezTo>
                <a:cubicBezTo>
                  <a:pt x="173" y="11"/>
                  <a:pt x="171" y="10"/>
                  <a:pt x="170" y="10"/>
                </a:cubicBezTo>
                <a:cubicBezTo>
                  <a:pt x="170" y="10"/>
                  <a:pt x="170" y="10"/>
                  <a:pt x="170" y="9"/>
                </a:cubicBezTo>
                <a:cubicBezTo>
                  <a:pt x="167" y="8"/>
                  <a:pt x="165" y="7"/>
                  <a:pt x="163" y="6"/>
                </a:cubicBezTo>
                <a:cubicBezTo>
                  <a:pt x="162" y="6"/>
                  <a:pt x="162" y="6"/>
                  <a:pt x="162" y="6"/>
                </a:cubicBezTo>
                <a:cubicBezTo>
                  <a:pt x="160" y="5"/>
                  <a:pt x="158" y="4"/>
                  <a:pt x="155" y="4"/>
                </a:cubicBezTo>
                <a:cubicBezTo>
                  <a:pt x="155" y="3"/>
                  <a:pt x="154" y="3"/>
                  <a:pt x="153" y="3"/>
                </a:cubicBezTo>
                <a:cubicBezTo>
                  <a:pt x="151" y="2"/>
                  <a:pt x="149" y="2"/>
                  <a:pt x="147" y="2"/>
                </a:cubicBezTo>
                <a:cubicBezTo>
                  <a:pt x="147" y="1"/>
                  <a:pt x="146" y="1"/>
                  <a:pt x="145" y="1"/>
                </a:cubicBezTo>
                <a:cubicBezTo>
                  <a:pt x="142" y="1"/>
                  <a:pt x="140" y="0"/>
                  <a:pt x="137" y="0"/>
                </a:cubicBezTo>
                <a:cubicBezTo>
                  <a:pt x="135" y="0"/>
                  <a:pt x="133" y="0"/>
                  <a:pt x="131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29" y="0"/>
                  <a:pt x="128" y="0"/>
                  <a:pt x="126" y="0"/>
                </a:cubicBezTo>
                <a:cubicBezTo>
                  <a:pt x="125" y="0"/>
                  <a:pt x="124" y="0"/>
                  <a:pt x="124" y="0"/>
                </a:cubicBezTo>
                <a:cubicBezTo>
                  <a:pt x="122" y="0"/>
                  <a:pt x="120" y="0"/>
                  <a:pt x="118" y="1"/>
                </a:cubicBezTo>
                <a:cubicBezTo>
                  <a:pt x="118" y="1"/>
                  <a:pt x="117" y="1"/>
                  <a:pt x="117" y="1"/>
                </a:cubicBezTo>
                <a:cubicBezTo>
                  <a:pt x="114" y="1"/>
                  <a:pt x="112" y="2"/>
                  <a:pt x="110" y="2"/>
                </a:cubicBezTo>
                <a:cubicBezTo>
                  <a:pt x="109" y="2"/>
                  <a:pt x="109" y="3"/>
                  <a:pt x="108" y="3"/>
                </a:cubicBezTo>
                <a:cubicBezTo>
                  <a:pt x="107" y="3"/>
                  <a:pt x="105" y="4"/>
                  <a:pt x="104" y="4"/>
                </a:cubicBezTo>
                <a:cubicBezTo>
                  <a:pt x="103" y="4"/>
                  <a:pt x="102" y="5"/>
                  <a:pt x="101" y="5"/>
                </a:cubicBezTo>
                <a:cubicBezTo>
                  <a:pt x="100" y="5"/>
                  <a:pt x="99" y="6"/>
                  <a:pt x="97" y="6"/>
                </a:cubicBezTo>
                <a:cubicBezTo>
                  <a:pt x="97" y="7"/>
                  <a:pt x="96" y="7"/>
                  <a:pt x="95" y="8"/>
                </a:cubicBezTo>
                <a:cubicBezTo>
                  <a:pt x="94" y="8"/>
                  <a:pt x="93" y="9"/>
                  <a:pt x="92" y="9"/>
                </a:cubicBezTo>
                <a:cubicBezTo>
                  <a:pt x="91" y="10"/>
                  <a:pt x="90" y="10"/>
                  <a:pt x="89" y="11"/>
                </a:cubicBezTo>
                <a:cubicBezTo>
                  <a:pt x="88" y="11"/>
                  <a:pt x="87" y="12"/>
                  <a:pt x="86" y="13"/>
                </a:cubicBezTo>
                <a:cubicBezTo>
                  <a:pt x="85" y="13"/>
                  <a:pt x="85" y="14"/>
                  <a:pt x="84" y="14"/>
                </a:cubicBezTo>
                <a:cubicBezTo>
                  <a:pt x="83" y="15"/>
                  <a:pt x="82" y="16"/>
                  <a:pt x="81" y="16"/>
                </a:cubicBezTo>
                <a:cubicBezTo>
                  <a:pt x="81" y="17"/>
                  <a:pt x="80" y="17"/>
                  <a:pt x="80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70" y="25"/>
                  <a:pt x="63" y="36"/>
                  <a:pt x="60" y="49"/>
                </a:cubicBezTo>
                <a:cubicBezTo>
                  <a:pt x="21" y="46"/>
                  <a:pt x="21" y="46"/>
                  <a:pt x="21" y="46"/>
                </a:cubicBezTo>
                <a:cubicBezTo>
                  <a:pt x="0" y="320"/>
                  <a:pt x="0" y="320"/>
                  <a:pt x="0" y="320"/>
                </a:cubicBezTo>
                <a:cubicBezTo>
                  <a:pt x="227" y="337"/>
                  <a:pt x="227" y="337"/>
                  <a:pt x="227" y="337"/>
                </a:cubicBezTo>
                <a:cubicBezTo>
                  <a:pt x="249" y="63"/>
                  <a:pt x="249" y="63"/>
                  <a:pt x="249" y="63"/>
                </a:cubicBezTo>
                <a:lnTo>
                  <a:pt x="205" y="60"/>
                </a:lnTo>
                <a:close/>
              </a:path>
            </a:pathLst>
          </a:custGeom>
          <a:solidFill>
            <a:srgbClr val="252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48"/>
          <p:cNvSpPr/>
          <p:nvPr/>
        </p:nvSpPr>
        <p:spPr bwMode="auto">
          <a:xfrm>
            <a:off x="108042" y="6123594"/>
            <a:ext cx="2400301" cy="619125"/>
          </a:xfrm>
          <a:custGeom>
            <a:avLst/>
            <a:gdLst>
              <a:gd name="T0" fmla="*/ 167 w 564"/>
              <a:gd name="T1" fmla="*/ 41 h 143"/>
              <a:gd name="T2" fmla="*/ 93 w 564"/>
              <a:gd name="T3" fmla="*/ 71 h 143"/>
              <a:gd name="T4" fmla="*/ 76 w 564"/>
              <a:gd name="T5" fmla="*/ 78 h 143"/>
              <a:gd name="T6" fmla="*/ 0 w 564"/>
              <a:gd name="T7" fmla="*/ 123 h 143"/>
              <a:gd name="T8" fmla="*/ 0 w 564"/>
              <a:gd name="T9" fmla="*/ 143 h 143"/>
              <a:gd name="T10" fmla="*/ 52 w 564"/>
              <a:gd name="T11" fmla="*/ 127 h 143"/>
              <a:gd name="T12" fmla="*/ 88 w 564"/>
              <a:gd name="T13" fmla="*/ 120 h 143"/>
              <a:gd name="T14" fmla="*/ 214 w 564"/>
              <a:gd name="T15" fmla="*/ 119 h 143"/>
              <a:gd name="T16" fmla="*/ 476 w 564"/>
              <a:gd name="T17" fmla="*/ 109 h 143"/>
              <a:gd name="T18" fmla="*/ 486 w 564"/>
              <a:gd name="T19" fmla="*/ 108 h 143"/>
              <a:gd name="T20" fmla="*/ 478 w 564"/>
              <a:gd name="T21" fmla="*/ 105 h 143"/>
              <a:gd name="T22" fmla="*/ 376 w 564"/>
              <a:gd name="T23" fmla="*/ 76 h 143"/>
              <a:gd name="T24" fmla="*/ 341 w 564"/>
              <a:gd name="T25" fmla="*/ 71 h 143"/>
              <a:gd name="T26" fmla="*/ 171 w 564"/>
              <a:gd name="T27" fmla="*/ 69 h 143"/>
              <a:gd name="T28" fmla="*/ 315 w 564"/>
              <a:gd name="T29" fmla="*/ 24 h 143"/>
              <a:gd name="T30" fmla="*/ 342 w 564"/>
              <a:gd name="T31" fmla="*/ 21 h 143"/>
              <a:gd name="T32" fmla="*/ 508 w 564"/>
              <a:gd name="T33" fmla="*/ 35 h 143"/>
              <a:gd name="T34" fmla="*/ 537 w 564"/>
              <a:gd name="T35" fmla="*/ 38 h 143"/>
              <a:gd name="T36" fmla="*/ 558 w 564"/>
              <a:gd name="T37" fmla="*/ 39 h 143"/>
              <a:gd name="T38" fmla="*/ 535 w 564"/>
              <a:gd name="T39" fmla="*/ 28 h 143"/>
              <a:gd name="T40" fmla="*/ 513 w 564"/>
              <a:gd name="T41" fmla="*/ 22 h 143"/>
              <a:gd name="T42" fmla="*/ 369 w 564"/>
              <a:gd name="T43" fmla="*/ 1 h 143"/>
              <a:gd name="T44" fmla="*/ 369 w 564"/>
              <a:gd name="T45" fmla="*/ 1 h 143"/>
              <a:gd name="T46" fmla="*/ 363 w 564"/>
              <a:gd name="T47" fmla="*/ 1 h 143"/>
              <a:gd name="T48" fmla="*/ 342 w 564"/>
              <a:gd name="T49" fmla="*/ 1 h 143"/>
              <a:gd name="T50" fmla="*/ 206 w 564"/>
              <a:gd name="T51" fmla="*/ 0 h 143"/>
              <a:gd name="T52" fmla="*/ 97 w 564"/>
              <a:gd name="T53" fmla="*/ 16 h 143"/>
              <a:gd name="T54" fmla="*/ 0 w 564"/>
              <a:gd name="T55" fmla="*/ 33 h 143"/>
              <a:gd name="T56" fmla="*/ 0 w 564"/>
              <a:gd name="T57" fmla="*/ 70 h 143"/>
              <a:gd name="T58" fmla="*/ 94 w 564"/>
              <a:gd name="T59" fmla="*/ 53 h 143"/>
              <a:gd name="T60" fmla="*/ 167 w 564"/>
              <a:gd name="T61" fmla="*/ 4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4" h="143">
                <a:moveTo>
                  <a:pt x="167" y="41"/>
                </a:moveTo>
                <a:cubicBezTo>
                  <a:pt x="167" y="41"/>
                  <a:pt x="135" y="52"/>
                  <a:pt x="93" y="71"/>
                </a:cubicBezTo>
                <a:cubicBezTo>
                  <a:pt x="87" y="73"/>
                  <a:pt x="82" y="75"/>
                  <a:pt x="76" y="78"/>
                </a:cubicBezTo>
                <a:cubicBezTo>
                  <a:pt x="54" y="88"/>
                  <a:pt x="25" y="106"/>
                  <a:pt x="0" y="123"/>
                </a:cubicBezTo>
                <a:cubicBezTo>
                  <a:pt x="0" y="143"/>
                  <a:pt x="0" y="143"/>
                  <a:pt x="0" y="143"/>
                </a:cubicBezTo>
                <a:cubicBezTo>
                  <a:pt x="22" y="135"/>
                  <a:pt x="43" y="128"/>
                  <a:pt x="52" y="127"/>
                </a:cubicBezTo>
                <a:cubicBezTo>
                  <a:pt x="59" y="125"/>
                  <a:pt x="72" y="123"/>
                  <a:pt x="88" y="120"/>
                </a:cubicBezTo>
                <a:cubicBezTo>
                  <a:pt x="121" y="114"/>
                  <a:pt x="169" y="109"/>
                  <a:pt x="214" y="119"/>
                </a:cubicBezTo>
                <a:cubicBezTo>
                  <a:pt x="272" y="132"/>
                  <a:pt x="435" y="114"/>
                  <a:pt x="476" y="109"/>
                </a:cubicBezTo>
                <a:cubicBezTo>
                  <a:pt x="482" y="108"/>
                  <a:pt x="486" y="108"/>
                  <a:pt x="486" y="108"/>
                </a:cubicBezTo>
                <a:cubicBezTo>
                  <a:pt x="486" y="108"/>
                  <a:pt x="483" y="107"/>
                  <a:pt x="478" y="105"/>
                </a:cubicBezTo>
                <a:cubicBezTo>
                  <a:pt x="462" y="100"/>
                  <a:pt x="422" y="86"/>
                  <a:pt x="376" y="76"/>
                </a:cubicBezTo>
                <a:cubicBezTo>
                  <a:pt x="366" y="74"/>
                  <a:pt x="354" y="72"/>
                  <a:pt x="341" y="71"/>
                </a:cubicBezTo>
                <a:cubicBezTo>
                  <a:pt x="279" y="64"/>
                  <a:pt x="195" y="67"/>
                  <a:pt x="171" y="69"/>
                </a:cubicBezTo>
                <a:cubicBezTo>
                  <a:pt x="142" y="70"/>
                  <a:pt x="272" y="37"/>
                  <a:pt x="315" y="24"/>
                </a:cubicBezTo>
                <a:cubicBezTo>
                  <a:pt x="321" y="22"/>
                  <a:pt x="330" y="21"/>
                  <a:pt x="342" y="21"/>
                </a:cubicBezTo>
                <a:cubicBezTo>
                  <a:pt x="385" y="20"/>
                  <a:pt x="458" y="29"/>
                  <a:pt x="508" y="35"/>
                </a:cubicBezTo>
                <a:cubicBezTo>
                  <a:pt x="519" y="36"/>
                  <a:pt x="529" y="38"/>
                  <a:pt x="537" y="38"/>
                </a:cubicBezTo>
                <a:cubicBezTo>
                  <a:pt x="547" y="39"/>
                  <a:pt x="555" y="39"/>
                  <a:pt x="558" y="39"/>
                </a:cubicBezTo>
                <a:cubicBezTo>
                  <a:pt x="564" y="37"/>
                  <a:pt x="554" y="33"/>
                  <a:pt x="535" y="28"/>
                </a:cubicBezTo>
                <a:cubicBezTo>
                  <a:pt x="528" y="26"/>
                  <a:pt x="521" y="24"/>
                  <a:pt x="513" y="22"/>
                </a:cubicBezTo>
                <a:cubicBezTo>
                  <a:pt x="471" y="13"/>
                  <a:pt x="411" y="2"/>
                  <a:pt x="369" y="1"/>
                </a:cubicBezTo>
                <a:cubicBezTo>
                  <a:pt x="369" y="1"/>
                  <a:pt x="369" y="1"/>
                  <a:pt x="369" y="1"/>
                </a:cubicBezTo>
                <a:cubicBezTo>
                  <a:pt x="367" y="1"/>
                  <a:pt x="365" y="1"/>
                  <a:pt x="363" y="1"/>
                </a:cubicBezTo>
                <a:cubicBezTo>
                  <a:pt x="356" y="1"/>
                  <a:pt x="349" y="1"/>
                  <a:pt x="342" y="1"/>
                </a:cubicBezTo>
                <a:cubicBezTo>
                  <a:pt x="300" y="1"/>
                  <a:pt x="254" y="1"/>
                  <a:pt x="206" y="0"/>
                </a:cubicBezTo>
                <a:cubicBezTo>
                  <a:pt x="175" y="3"/>
                  <a:pt x="137" y="9"/>
                  <a:pt x="97" y="16"/>
                </a:cubicBezTo>
                <a:cubicBezTo>
                  <a:pt x="66" y="21"/>
                  <a:pt x="33" y="27"/>
                  <a:pt x="0" y="33"/>
                </a:cubicBezTo>
                <a:cubicBezTo>
                  <a:pt x="0" y="70"/>
                  <a:pt x="0" y="70"/>
                  <a:pt x="0" y="70"/>
                </a:cubicBezTo>
                <a:cubicBezTo>
                  <a:pt x="29" y="64"/>
                  <a:pt x="64" y="58"/>
                  <a:pt x="94" y="53"/>
                </a:cubicBezTo>
                <a:cubicBezTo>
                  <a:pt x="135" y="46"/>
                  <a:pt x="167" y="41"/>
                  <a:pt x="167" y="41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52"/>
          <p:cNvSpPr/>
          <p:nvPr/>
        </p:nvSpPr>
        <p:spPr bwMode="auto">
          <a:xfrm>
            <a:off x="5007916" y="6144595"/>
            <a:ext cx="2176167" cy="596793"/>
          </a:xfrm>
          <a:custGeom>
            <a:avLst/>
            <a:gdLst>
              <a:gd name="T0" fmla="*/ 328 w 898"/>
              <a:gd name="T1" fmla="*/ 112 h 244"/>
              <a:gd name="T2" fmla="*/ 256 w 898"/>
              <a:gd name="T3" fmla="*/ 123 h 244"/>
              <a:gd name="T4" fmla="*/ 169 w 898"/>
              <a:gd name="T5" fmla="*/ 164 h 244"/>
              <a:gd name="T6" fmla="*/ 158 w 898"/>
              <a:gd name="T7" fmla="*/ 172 h 244"/>
              <a:gd name="T8" fmla="*/ 150 w 898"/>
              <a:gd name="T9" fmla="*/ 177 h 244"/>
              <a:gd name="T10" fmla="*/ 98 w 898"/>
              <a:gd name="T11" fmla="*/ 204 h 244"/>
              <a:gd name="T12" fmla="*/ 0 w 898"/>
              <a:gd name="T13" fmla="*/ 244 h 244"/>
              <a:gd name="T14" fmla="*/ 100 w 898"/>
              <a:gd name="T15" fmla="*/ 224 h 244"/>
              <a:gd name="T16" fmla="*/ 216 w 898"/>
              <a:gd name="T17" fmla="*/ 171 h 244"/>
              <a:gd name="T18" fmla="*/ 245 w 898"/>
              <a:gd name="T19" fmla="*/ 159 h 244"/>
              <a:gd name="T20" fmla="*/ 346 w 898"/>
              <a:gd name="T21" fmla="*/ 150 h 244"/>
              <a:gd name="T22" fmla="*/ 358 w 898"/>
              <a:gd name="T23" fmla="*/ 151 h 244"/>
              <a:gd name="T24" fmla="*/ 490 w 898"/>
              <a:gd name="T25" fmla="*/ 161 h 244"/>
              <a:gd name="T26" fmla="*/ 619 w 898"/>
              <a:gd name="T27" fmla="*/ 168 h 244"/>
              <a:gd name="T28" fmla="*/ 571 w 898"/>
              <a:gd name="T29" fmla="*/ 142 h 244"/>
              <a:gd name="T30" fmla="*/ 493 w 898"/>
              <a:gd name="T31" fmla="*/ 112 h 244"/>
              <a:gd name="T32" fmla="*/ 592 w 898"/>
              <a:gd name="T33" fmla="*/ 71 h 244"/>
              <a:gd name="T34" fmla="*/ 806 w 898"/>
              <a:gd name="T35" fmla="*/ 72 h 244"/>
              <a:gd name="T36" fmla="*/ 894 w 898"/>
              <a:gd name="T37" fmla="*/ 74 h 244"/>
              <a:gd name="T38" fmla="*/ 851 w 898"/>
              <a:gd name="T39" fmla="*/ 54 h 244"/>
              <a:gd name="T40" fmla="*/ 806 w 898"/>
              <a:gd name="T41" fmla="*/ 48 h 244"/>
              <a:gd name="T42" fmla="*/ 730 w 898"/>
              <a:gd name="T43" fmla="*/ 34 h 244"/>
              <a:gd name="T44" fmla="*/ 534 w 898"/>
              <a:gd name="T45" fmla="*/ 2 h 244"/>
              <a:gd name="T46" fmla="*/ 498 w 898"/>
              <a:gd name="T47" fmla="*/ 1 h 244"/>
              <a:gd name="T48" fmla="*/ 486 w 898"/>
              <a:gd name="T49" fmla="*/ 0 h 244"/>
              <a:gd name="T50" fmla="*/ 430 w 898"/>
              <a:gd name="T51" fmla="*/ 7 h 244"/>
              <a:gd name="T52" fmla="*/ 287 w 898"/>
              <a:gd name="T53" fmla="*/ 45 h 244"/>
              <a:gd name="T54" fmla="*/ 256 w 898"/>
              <a:gd name="T55" fmla="*/ 55 h 244"/>
              <a:gd name="T56" fmla="*/ 298 w 898"/>
              <a:gd name="T57" fmla="*/ 64 h 244"/>
              <a:gd name="T58" fmla="*/ 340 w 898"/>
              <a:gd name="T59" fmla="*/ 60 h 244"/>
              <a:gd name="T60" fmla="*/ 410 w 898"/>
              <a:gd name="T61" fmla="*/ 46 h 244"/>
              <a:gd name="T62" fmla="*/ 490 w 898"/>
              <a:gd name="T63" fmla="*/ 50 h 244"/>
              <a:gd name="T64" fmla="*/ 403 w 898"/>
              <a:gd name="T65" fmla="*/ 101 h 244"/>
              <a:gd name="T66" fmla="*/ 377 w 898"/>
              <a:gd name="T67" fmla="*/ 104 h 244"/>
              <a:gd name="T68" fmla="*/ 328 w 898"/>
              <a:gd name="T69" fmla="*/ 11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98" h="244">
                <a:moveTo>
                  <a:pt x="328" y="112"/>
                </a:moveTo>
                <a:cubicBezTo>
                  <a:pt x="299" y="116"/>
                  <a:pt x="270" y="120"/>
                  <a:pt x="256" y="123"/>
                </a:cubicBezTo>
                <a:cubicBezTo>
                  <a:pt x="230" y="128"/>
                  <a:pt x="197" y="146"/>
                  <a:pt x="169" y="164"/>
                </a:cubicBezTo>
                <a:cubicBezTo>
                  <a:pt x="165" y="167"/>
                  <a:pt x="162" y="169"/>
                  <a:pt x="158" y="172"/>
                </a:cubicBezTo>
                <a:cubicBezTo>
                  <a:pt x="155" y="174"/>
                  <a:pt x="152" y="176"/>
                  <a:pt x="150" y="177"/>
                </a:cubicBezTo>
                <a:cubicBezTo>
                  <a:pt x="140" y="185"/>
                  <a:pt x="120" y="194"/>
                  <a:pt x="98" y="204"/>
                </a:cubicBezTo>
                <a:cubicBezTo>
                  <a:pt x="53" y="224"/>
                  <a:pt x="0" y="244"/>
                  <a:pt x="0" y="244"/>
                </a:cubicBezTo>
                <a:cubicBezTo>
                  <a:pt x="0" y="244"/>
                  <a:pt x="67" y="230"/>
                  <a:pt x="100" y="224"/>
                </a:cubicBezTo>
                <a:cubicBezTo>
                  <a:pt x="133" y="219"/>
                  <a:pt x="178" y="191"/>
                  <a:pt x="216" y="171"/>
                </a:cubicBezTo>
                <a:cubicBezTo>
                  <a:pt x="225" y="167"/>
                  <a:pt x="235" y="163"/>
                  <a:pt x="245" y="159"/>
                </a:cubicBezTo>
                <a:cubicBezTo>
                  <a:pt x="276" y="150"/>
                  <a:pt x="312" y="146"/>
                  <a:pt x="346" y="150"/>
                </a:cubicBezTo>
                <a:cubicBezTo>
                  <a:pt x="350" y="150"/>
                  <a:pt x="354" y="151"/>
                  <a:pt x="358" y="151"/>
                </a:cubicBezTo>
                <a:cubicBezTo>
                  <a:pt x="382" y="155"/>
                  <a:pt x="437" y="158"/>
                  <a:pt x="490" y="161"/>
                </a:cubicBezTo>
                <a:cubicBezTo>
                  <a:pt x="547" y="164"/>
                  <a:pt x="602" y="166"/>
                  <a:pt x="619" y="168"/>
                </a:cubicBezTo>
                <a:cubicBezTo>
                  <a:pt x="636" y="170"/>
                  <a:pt x="606" y="156"/>
                  <a:pt x="571" y="142"/>
                </a:cubicBezTo>
                <a:cubicBezTo>
                  <a:pt x="535" y="127"/>
                  <a:pt x="493" y="112"/>
                  <a:pt x="493" y="112"/>
                </a:cubicBezTo>
                <a:cubicBezTo>
                  <a:pt x="493" y="112"/>
                  <a:pt x="553" y="74"/>
                  <a:pt x="592" y="71"/>
                </a:cubicBezTo>
                <a:cubicBezTo>
                  <a:pt x="617" y="68"/>
                  <a:pt x="726" y="71"/>
                  <a:pt x="806" y="72"/>
                </a:cubicBezTo>
                <a:cubicBezTo>
                  <a:pt x="852" y="73"/>
                  <a:pt x="889" y="74"/>
                  <a:pt x="894" y="74"/>
                </a:cubicBezTo>
                <a:cubicBezTo>
                  <a:pt x="898" y="74"/>
                  <a:pt x="881" y="66"/>
                  <a:pt x="851" y="54"/>
                </a:cubicBezTo>
                <a:cubicBezTo>
                  <a:pt x="836" y="52"/>
                  <a:pt x="820" y="50"/>
                  <a:pt x="806" y="48"/>
                </a:cubicBezTo>
                <a:cubicBezTo>
                  <a:pt x="775" y="44"/>
                  <a:pt x="748" y="39"/>
                  <a:pt x="730" y="34"/>
                </a:cubicBezTo>
                <a:cubicBezTo>
                  <a:pt x="681" y="21"/>
                  <a:pt x="599" y="8"/>
                  <a:pt x="534" y="2"/>
                </a:cubicBezTo>
                <a:cubicBezTo>
                  <a:pt x="521" y="1"/>
                  <a:pt x="509" y="1"/>
                  <a:pt x="498" y="1"/>
                </a:cubicBezTo>
                <a:cubicBezTo>
                  <a:pt x="494" y="0"/>
                  <a:pt x="490" y="0"/>
                  <a:pt x="486" y="0"/>
                </a:cubicBezTo>
                <a:cubicBezTo>
                  <a:pt x="471" y="0"/>
                  <a:pt x="451" y="3"/>
                  <a:pt x="430" y="7"/>
                </a:cubicBezTo>
                <a:cubicBezTo>
                  <a:pt x="381" y="17"/>
                  <a:pt x="322" y="34"/>
                  <a:pt x="287" y="45"/>
                </a:cubicBezTo>
                <a:cubicBezTo>
                  <a:pt x="270" y="51"/>
                  <a:pt x="258" y="54"/>
                  <a:pt x="256" y="55"/>
                </a:cubicBezTo>
                <a:cubicBezTo>
                  <a:pt x="269" y="60"/>
                  <a:pt x="283" y="63"/>
                  <a:pt x="298" y="64"/>
                </a:cubicBezTo>
                <a:cubicBezTo>
                  <a:pt x="312" y="65"/>
                  <a:pt x="326" y="64"/>
                  <a:pt x="340" y="60"/>
                </a:cubicBezTo>
                <a:cubicBezTo>
                  <a:pt x="363" y="51"/>
                  <a:pt x="388" y="47"/>
                  <a:pt x="410" y="46"/>
                </a:cubicBezTo>
                <a:cubicBezTo>
                  <a:pt x="445" y="44"/>
                  <a:pt x="475" y="47"/>
                  <a:pt x="490" y="50"/>
                </a:cubicBezTo>
                <a:cubicBezTo>
                  <a:pt x="514" y="55"/>
                  <a:pt x="403" y="101"/>
                  <a:pt x="403" y="101"/>
                </a:cubicBezTo>
                <a:cubicBezTo>
                  <a:pt x="403" y="101"/>
                  <a:pt x="393" y="102"/>
                  <a:pt x="377" y="104"/>
                </a:cubicBezTo>
                <a:cubicBezTo>
                  <a:pt x="363" y="106"/>
                  <a:pt x="345" y="109"/>
                  <a:pt x="328" y="112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40"/>
          <p:cNvSpPr/>
          <p:nvPr/>
        </p:nvSpPr>
        <p:spPr bwMode="auto">
          <a:xfrm>
            <a:off x="10324128" y="6272418"/>
            <a:ext cx="1867872" cy="426274"/>
          </a:xfrm>
          <a:custGeom>
            <a:avLst/>
            <a:gdLst>
              <a:gd name="T0" fmla="*/ 268 w 686"/>
              <a:gd name="T1" fmla="*/ 67 h 154"/>
              <a:gd name="T2" fmla="*/ 121 w 686"/>
              <a:gd name="T3" fmla="*/ 66 h 154"/>
              <a:gd name="T4" fmla="*/ 104 w 686"/>
              <a:gd name="T5" fmla="*/ 71 h 154"/>
              <a:gd name="T6" fmla="*/ 45 w 686"/>
              <a:gd name="T7" fmla="*/ 103 h 154"/>
              <a:gd name="T8" fmla="*/ 0 w 686"/>
              <a:gd name="T9" fmla="*/ 132 h 154"/>
              <a:gd name="T10" fmla="*/ 117 w 686"/>
              <a:gd name="T11" fmla="*/ 107 h 154"/>
              <a:gd name="T12" fmla="*/ 296 w 686"/>
              <a:gd name="T13" fmla="*/ 113 h 154"/>
              <a:gd name="T14" fmla="*/ 470 w 686"/>
              <a:gd name="T15" fmla="*/ 97 h 154"/>
              <a:gd name="T16" fmla="*/ 686 w 686"/>
              <a:gd name="T17" fmla="*/ 154 h 154"/>
              <a:gd name="T18" fmla="*/ 686 w 686"/>
              <a:gd name="T19" fmla="*/ 46 h 154"/>
              <a:gd name="T20" fmla="*/ 581 w 686"/>
              <a:gd name="T21" fmla="*/ 36 h 154"/>
              <a:gd name="T22" fmla="*/ 460 w 686"/>
              <a:gd name="T23" fmla="*/ 13 h 154"/>
              <a:gd name="T24" fmla="*/ 392 w 686"/>
              <a:gd name="T25" fmla="*/ 0 h 154"/>
              <a:gd name="T26" fmla="*/ 352 w 686"/>
              <a:gd name="T27" fmla="*/ 10 h 154"/>
              <a:gd name="T28" fmla="*/ 315 w 686"/>
              <a:gd name="T29" fmla="*/ 20 h 154"/>
              <a:gd name="T30" fmla="*/ 345 w 686"/>
              <a:gd name="T31" fmla="*/ 24 h 154"/>
              <a:gd name="T32" fmla="*/ 428 w 686"/>
              <a:gd name="T33" fmla="*/ 35 h 154"/>
              <a:gd name="T34" fmla="*/ 329 w 686"/>
              <a:gd name="T35" fmla="*/ 55 h 154"/>
              <a:gd name="T36" fmla="*/ 268 w 686"/>
              <a:gd name="T37" fmla="*/ 6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6" h="154">
                <a:moveTo>
                  <a:pt x="268" y="67"/>
                </a:moveTo>
                <a:cubicBezTo>
                  <a:pt x="208" y="78"/>
                  <a:pt x="144" y="66"/>
                  <a:pt x="121" y="66"/>
                </a:cubicBezTo>
                <a:cubicBezTo>
                  <a:pt x="117" y="66"/>
                  <a:pt x="111" y="68"/>
                  <a:pt x="104" y="71"/>
                </a:cubicBezTo>
                <a:cubicBezTo>
                  <a:pt x="88" y="78"/>
                  <a:pt x="65" y="91"/>
                  <a:pt x="45" y="103"/>
                </a:cubicBezTo>
                <a:cubicBezTo>
                  <a:pt x="21" y="118"/>
                  <a:pt x="0" y="132"/>
                  <a:pt x="0" y="132"/>
                </a:cubicBezTo>
                <a:cubicBezTo>
                  <a:pt x="0" y="132"/>
                  <a:pt x="74" y="105"/>
                  <a:pt x="117" y="107"/>
                </a:cubicBezTo>
                <a:cubicBezTo>
                  <a:pt x="161" y="109"/>
                  <a:pt x="236" y="132"/>
                  <a:pt x="296" y="113"/>
                </a:cubicBezTo>
                <a:cubicBezTo>
                  <a:pt x="356" y="93"/>
                  <a:pt x="446" y="95"/>
                  <a:pt x="470" y="97"/>
                </a:cubicBezTo>
                <a:cubicBezTo>
                  <a:pt x="486" y="98"/>
                  <a:pt x="607" y="133"/>
                  <a:pt x="686" y="154"/>
                </a:cubicBezTo>
                <a:cubicBezTo>
                  <a:pt x="686" y="46"/>
                  <a:pt x="686" y="46"/>
                  <a:pt x="686" y="46"/>
                </a:cubicBezTo>
                <a:cubicBezTo>
                  <a:pt x="653" y="43"/>
                  <a:pt x="617" y="40"/>
                  <a:pt x="581" y="36"/>
                </a:cubicBezTo>
                <a:cubicBezTo>
                  <a:pt x="541" y="32"/>
                  <a:pt x="499" y="25"/>
                  <a:pt x="460" y="13"/>
                </a:cubicBezTo>
                <a:cubicBezTo>
                  <a:pt x="439" y="6"/>
                  <a:pt x="416" y="2"/>
                  <a:pt x="392" y="0"/>
                </a:cubicBezTo>
                <a:cubicBezTo>
                  <a:pt x="377" y="4"/>
                  <a:pt x="363" y="7"/>
                  <a:pt x="352" y="10"/>
                </a:cubicBezTo>
                <a:cubicBezTo>
                  <a:pt x="330" y="16"/>
                  <a:pt x="315" y="20"/>
                  <a:pt x="315" y="20"/>
                </a:cubicBezTo>
                <a:cubicBezTo>
                  <a:pt x="345" y="24"/>
                  <a:pt x="345" y="24"/>
                  <a:pt x="345" y="24"/>
                </a:cubicBezTo>
                <a:cubicBezTo>
                  <a:pt x="428" y="35"/>
                  <a:pt x="428" y="35"/>
                  <a:pt x="428" y="35"/>
                </a:cubicBezTo>
                <a:cubicBezTo>
                  <a:pt x="428" y="35"/>
                  <a:pt x="380" y="45"/>
                  <a:pt x="329" y="55"/>
                </a:cubicBezTo>
                <a:cubicBezTo>
                  <a:pt x="308" y="59"/>
                  <a:pt x="287" y="63"/>
                  <a:pt x="268" y="67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250117" y="6047629"/>
            <a:ext cx="833438" cy="619125"/>
            <a:chOff x="501650" y="5556249"/>
            <a:chExt cx="833438" cy="619125"/>
          </a:xfrm>
        </p:grpSpPr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501650" y="5556249"/>
              <a:ext cx="833438" cy="619125"/>
            </a:xfrm>
            <a:custGeom>
              <a:avLst/>
              <a:gdLst>
                <a:gd name="T0" fmla="*/ 124 w 194"/>
                <a:gd name="T1" fmla="*/ 81 h 143"/>
                <a:gd name="T2" fmla="*/ 89 w 194"/>
                <a:gd name="T3" fmla="*/ 47 h 143"/>
                <a:gd name="T4" fmla="*/ 111 w 194"/>
                <a:gd name="T5" fmla="*/ 37 h 143"/>
                <a:gd name="T6" fmla="*/ 130 w 194"/>
                <a:gd name="T7" fmla="*/ 51 h 143"/>
                <a:gd name="T8" fmla="*/ 124 w 194"/>
                <a:gd name="T9" fmla="*/ 81 h 143"/>
                <a:gd name="T10" fmla="*/ 161 w 194"/>
                <a:gd name="T11" fmla="*/ 73 h 143"/>
                <a:gd name="T12" fmla="*/ 154 w 194"/>
                <a:gd name="T13" fmla="*/ 91 h 143"/>
                <a:gd name="T14" fmla="*/ 157 w 194"/>
                <a:gd name="T15" fmla="*/ 99 h 143"/>
                <a:gd name="T16" fmla="*/ 164 w 194"/>
                <a:gd name="T17" fmla="*/ 91 h 143"/>
                <a:gd name="T18" fmla="*/ 170 w 194"/>
                <a:gd name="T19" fmla="*/ 97 h 143"/>
                <a:gd name="T20" fmla="*/ 168 w 194"/>
                <a:gd name="T21" fmla="*/ 78 h 143"/>
                <a:gd name="T22" fmla="*/ 161 w 194"/>
                <a:gd name="T23" fmla="*/ 73 h 143"/>
                <a:gd name="T24" fmla="*/ 137 w 194"/>
                <a:gd name="T25" fmla="*/ 24 h 143"/>
                <a:gd name="T26" fmla="*/ 72 w 194"/>
                <a:gd name="T27" fmla="*/ 4 h 143"/>
                <a:gd name="T28" fmla="*/ 7 w 194"/>
                <a:gd name="T29" fmla="*/ 57 h 143"/>
                <a:gd name="T30" fmla="*/ 34 w 194"/>
                <a:gd name="T31" fmla="*/ 124 h 143"/>
                <a:gd name="T32" fmla="*/ 82 w 194"/>
                <a:gd name="T33" fmla="*/ 116 h 143"/>
                <a:gd name="T34" fmla="*/ 109 w 194"/>
                <a:gd name="T35" fmla="*/ 117 h 143"/>
                <a:gd name="T36" fmla="*/ 125 w 194"/>
                <a:gd name="T37" fmla="*/ 106 h 143"/>
                <a:gd name="T38" fmla="*/ 131 w 194"/>
                <a:gd name="T39" fmla="*/ 134 h 143"/>
                <a:gd name="T40" fmla="*/ 135 w 194"/>
                <a:gd name="T41" fmla="*/ 141 h 143"/>
                <a:gd name="T42" fmla="*/ 145 w 194"/>
                <a:gd name="T43" fmla="*/ 140 h 143"/>
                <a:gd name="T44" fmla="*/ 150 w 194"/>
                <a:gd name="T45" fmla="*/ 143 h 143"/>
                <a:gd name="T46" fmla="*/ 158 w 194"/>
                <a:gd name="T47" fmla="*/ 140 h 143"/>
                <a:gd name="T48" fmla="*/ 165 w 194"/>
                <a:gd name="T49" fmla="*/ 141 h 143"/>
                <a:gd name="T50" fmla="*/ 170 w 194"/>
                <a:gd name="T51" fmla="*/ 138 h 143"/>
                <a:gd name="T52" fmla="*/ 178 w 194"/>
                <a:gd name="T53" fmla="*/ 138 h 143"/>
                <a:gd name="T54" fmla="*/ 184 w 194"/>
                <a:gd name="T55" fmla="*/ 136 h 143"/>
                <a:gd name="T56" fmla="*/ 191 w 194"/>
                <a:gd name="T57" fmla="*/ 135 h 143"/>
                <a:gd name="T58" fmla="*/ 193 w 194"/>
                <a:gd name="T59" fmla="*/ 128 h 143"/>
                <a:gd name="T60" fmla="*/ 173 w 194"/>
                <a:gd name="T61" fmla="*/ 96 h 143"/>
                <a:gd name="T62" fmla="*/ 170 w 194"/>
                <a:gd name="T63" fmla="*/ 72 h 143"/>
                <a:gd name="T64" fmla="*/ 160 w 194"/>
                <a:gd name="T65" fmla="*/ 60 h 143"/>
                <a:gd name="T66" fmla="*/ 154 w 194"/>
                <a:gd name="T67" fmla="*/ 34 h 143"/>
                <a:gd name="T68" fmla="*/ 137 w 194"/>
                <a:gd name="T69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143">
                  <a:moveTo>
                    <a:pt x="124" y="81"/>
                  </a:moveTo>
                  <a:cubicBezTo>
                    <a:pt x="99" y="106"/>
                    <a:pt x="80" y="58"/>
                    <a:pt x="89" y="47"/>
                  </a:cubicBezTo>
                  <a:cubicBezTo>
                    <a:pt x="98" y="37"/>
                    <a:pt x="108" y="37"/>
                    <a:pt x="111" y="37"/>
                  </a:cubicBezTo>
                  <a:cubicBezTo>
                    <a:pt x="111" y="37"/>
                    <a:pt x="125" y="38"/>
                    <a:pt x="130" y="51"/>
                  </a:cubicBezTo>
                  <a:cubicBezTo>
                    <a:pt x="134" y="64"/>
                    <a:pt x="137" y="69"/>
                    <a:pt x="124" y="81"/>
                  </a:cubicBezTo>
                  <a:close/>
                  <a:moveTo>
                    <a:pt x="161" y="73"/>
                  </a:moveTo>
                  <a:cubicBezTo>
                    <a:pt x="160" y="79"/>
                    <a:pt x="155" y="86"/>
                    <a:pt x="154" y="91"/>
                  </a:cubicBezTo>
                  <a:cubicBezTo>
                    <a:pt x="154" y="97"/>
                    <a:pt x="155" y="101"/>
                    <a:pt x="157" y="99"/>
                  </a:cubicBezTo>
                  <a:cubicBezTo>
                    <a:pt x="159" y="97"/>
                    <a:pt x="163" y="91"/>
                    <a:pt x="164" y="91"/>
                  </a:cubicBezTo>
                  <a:cubicBezTo>
                    <a:pt x="165" y="91"/>
                    <a:pt x="172" y="98"/>
                    <a:pt x="170" y="97"/>
                  </a:cubicBezTo>
                  <a:cubicBezTo>
                    <a:pt x="168" y="96"/>
                    <a:pt x="170" y="83"/>
                    <a:pt x="168" y="78"/>
                  </a:cubicBezTo>
                  <a:cubicBezTo>
                    <a:pt x="167" y="73"/>
                    <a:pt x="161" y="73"/>
                    <a:pt x="161" y="73"/>
                  </a:cubicBezTo>
                  <a:close/>
                  <a:moveTo>
                    <a:pt x="137" y="24"/>
                  </a:moveTo>
                  <a:cubicBezTo>
                    <a:pt x="137" y="24"/>
                    <a:pt x="115" y="0"/>
                    <a:pt x="72" y="4"/>
                  </a:cubicBezTo>
                  <a:cubicBezTo>
                    <a:pt x="28" y="7"/>
                    <a:pt x="13" y="32"/>
                    <a:pt x="7" y="57"/>
                  </a:cubicBezTo>
                  <a:cubicBezTo>
                    <a:pt x="0" y="83"/>
                    <a:pt x="7" y="110"/>
                    <a:pt x="34" y="124"/>
                  </a:cubicBezTo>
                  <a:cubicBezTo>
                    <a:pt x="61" y="138"/>
                    <a:pt x="72" y="121"/>
                    <a:pt x="82" y="116"/>
                  </a:cubicBezTo>
                  <a:cubicBezTo>
                    <a:pt x="92" y="112"/>
                    <a:pt x="104" y="116"/>
                    <a:pt x="109" y="117"/>
                  </a:cubicBezTo>
                  <a:cubicBezTo>
                    <a:pt x="115" y="118"/>
                    <a:pt x="125" y="106"/>
                    <a:pt x="125" y="106"/>
                  </a:cubicBezTo>
                  <a:cubicBezTo>
                    <a:pt x="125" y="106"/>
                    <a:pt x="130" y="128"/>
                    <a:pt x="131" y="134"/>
                  </a:cubicBezTo>
                  <a:cubicBezTo>
                    <a:pt x="131" y="140"/>
                    <a:pt x="131" y="141"/>
                    <a:pt x="135" y="141"/>
                  </a:cubicBezTo>
                  <a:cubicBezTo>
                    <a:pt x="140" y="141"/>
                    <a:pt x="142" y="141"/>
                    <a:pt x="145" y="140"/>
                  </a:cubicBezTo>
                  <a:cubicBezTo>
                    <a:pt x="148" y="140"/>
                    <a:pt x="149" y="142"/>
                    <a:pt x="150" y="143"/>
                  </a:cubicBezTo>
                  <a:cubicBezTo>
                    <a:pt x="151" y="143"/>
                    <a:pt x="156" y="137"/>
                    <a:pt x="158" y="140"/>
                  </a:cubicBezTo>
                  <a:cubicBezTo>
                    <a:pt x="161" y="142"/>
                    <a:pt x="163" y="142"/>
                    <a:pt x="165" y="141"/>
                  </a:cubicBezTo>
                  <a:cubicBezTo>
                    <a:pt x="168" y="140"/>
                    <a:pt x="168" y="138"/>
                    <a:pt x="170" y="138"/>
                  </a:cubicBezTo>
                  <a:cubicBezTo>
                    <a:pt x="173" y="138"/>
                    <a:pt x="174" y="138"/>
                    <a:pt x="178" y="138"/>
                  </a:cubicBezTo>
                  <a:cubicBezTo>
                    <a:pt x="182" y="139"/>
                    <a:pt x="181" y="137"/>
                    <a:pt x="184" y="136"/>
                  </a:cubicBezTo>
                  <a:cubicBezTo>
                    <a:pt x="187" y="135"/>
                    <a:pt x="189" y="137"/>
                    <a:pt x="191" y="135"/>
                  </a:cubicBezTo>
                  <a:cubicBezTo>
                    <a:pt x="194" y="133"/>
                    <a:pt x="194" y="131"/>
                    <a:pt x="193" y="128"/>
                  </a:cubicBezTo>
                  <a:cubicBezTo>
                    <a:pt x="192" y="125"/>
                    <a:pt x="174" y="100"/>
                    <a:pt x="173" y="96"/>
                  </a:cubicBezTo>
                  <a:cubicBezTo>
                    <a:pt x="171" y="92"/>
                    <a:pt x="173" y="77"/>
                    <a:pt x="170" y="72"/>
                  </a:cubicBezTo>
                  <a:cubicBezTo>
                    <a:pt x="168" y="67"/>
                    <a:pt x="160" y="63"/>
                    <a:pt x="160" y="60"/>
                  </a:cubicBezTo>
                  <a:cubicBezTo>
                    <a:pt x="160" y="56"/>
                    <a:pt x="158" y="39"/>
                    <a:pt x="154" y="34"/>
                  </a:cubicBezTo>
                  <a:cubicBezTo>
                    <a:pt x="150" y="29"/>
                    <a:pt x="137" y="24"/>
                    <a:pt x="137" y="24"/>
                  </a:cubicBezTo>
                  <a:close/>
                </a:path>
              </a:pathLst>
            </a:custGeom>
            <a:solidFill>
              <a:srgbClr val="444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561975" y="5962649"/>
              <a:ext cx="760413" cy="212725"/>
            </a:xfrm>
            <a:custGeom>
              <a:avLst/>
              <a:gdLst>
                <a:gd name="T0" fmla="*/ 111 w 177"/>
                <a:gd name="T1" fmla="*/ 12 h 49"/>
                <a:gd name="T2" fmla="*/ 116 w 177"/>
                <a:gd name="T3" fmla="*/ 35 h 49"/>
                <a:gd name="T4" fmla="*/ 117 w 177"/>
                <a:gd name="T5" fmla="*/ 40 h 49"/>
                <a:gd name="T6" fmla="*/ 121 w 177"/>
                <a:gd name="T7" fmla="*/ 47 h 49"/>
                <a:gd name="T8" fmla="*/ 131 w 177"/>
                <a:gd name="T9" fmla="*/ 46 h 49"/>
                <a:gd name="T10" fmla="*/ 136 w 177"/>
                <a:gd name="T11" fmla="*/ 49 h 49"/>
                <a:gd name="T12" fmla="*/ 144 w 177"/>
                <a:gd name="T13" fmla="*/ 46 h 49"/>
                <a:gd name="T14" fmla="*/ 151 w 177"/>
                <a:gd name="T15" fmla="*/ 47 h 49"/>
                <a:gd name="T16" fmla="*/ 156 w 177"/>
                <a:gd name="T17" fmla="*/ 44 h 49"/>
                <a:gd name="T18" fmla="*/ 164 w 177"/>
                <a:gd name="T19" fmla="*/ 44 h 49"/>
                <a:gd name="T20" fmla="*/ 170 w 177"/>
                <a:gd name="T21" fmla="*/ 42 h 49"/>
                <a:gd name="T22" fmla="*/ 177 w 177"/>
                <a:gd name="T23" fmla="*/ 41 h 49"/>
                <a:gd name="T24" fmla="*/ 176 w 177"/>
                <a:gd name="T25" fmla="*/ 38 h 49"/>
                <a:gd name="T26" fmla="*/ 172 w 177"/>
                <a:gd name="T27" fmla="*/ 37 h 49"/>
                <a:gd name="T28" fmla="*/ 164 w 177"/>
                <a:gd name="T29" fmla="*/ 37 h 49"/>
                <a:gd name="T30" fmla="*/ 157 w 177"/>
                <a:gd name="T31" fmla="*/ 36 h 49"/>
                <a:gd name="T32" fmla="*/ 157 w 177"/>
                <a:gd name="T33" fmla="*/ 36 h 49"/>
                <a:gd name="T34" fmla="*/ 147 w 177"/>
                <a:gd name="T35" fmla="*/ 42 h 49"/>
                <a:gd name="T36" fmla="*/ 139 w 177"/>
                <a:gd name="T37" fmla="*/ 42 h 49"/>
                <a:gd name="T38" fmla="*/ 128 w 177"/>
                <a:gd name="T39" fmla="*/ 39 h 49"/>
                <a:gd name="T40" fmla="*/ 125 w 177"/>
                <a:gd name="T41" fmla="*/ 35 h 49"/>
                <a:gd name="T42" fmla="*/ 121 w 177"/>
                <a:gd name="T43" fmla="*/ 21 h 49"/>
                <a:gd name="T44" fmla="*/ 123 w 177"/>
                <a:gd name="T45" fmla="*/ 0 h 49"/>
                <a:gd name="T46" fmla="*/ 101 w 177"/>
                <a:gd name="T47" fmla="*/ 14 h 49"/>
                <a:gd name="T48" fmla="*/ 80 w 177"/>
                <a:gd name="T49" fmla="*/ 10 h 49"/>
                <a:gd name="T50" fmla="*/ 60 w 177"/>
                <a:gd name="T51" fmla="*/ 17 h 49"/>
                <a:gd name="T52" fmla="*/ 26 w 177"/>
                <a:gd name="T53" fmla="*/ 28 h 49"/>
                <a:gd name="T54" fmla="*/ 7 w 177"/>
                <a:gd name="T55" fmla="*/ 19 h 49"/>
                <a:gd name="T56" fmla="*/ 0 w 177"/>
                <a:gd name="T57" fmla="*/ 13 h 49"/>
                <a:gd name="T58" fmla="*/ 5 w 177"/>
                <a:gd name="T59" fmla="*/ 19 h 49"/>
                <a:gd name="T60" fmla="*/ 20 w 177"/>
                <a:gd name="T61" fmla="*/ 30 h 49"/>
                <a:gd name="T62" fmla="*/ 31 w 177"/>
                <a:gd name="T63" fmla="*/ 35 h 49"/>
                <a:gd name="T64" fmla="*/ 47 w 177"/>
                <a:gd name="T65" fmla="*/ 34 h 49"/>
                <a:gd name="T66" fmla="*/ 68 w 177"/>
                <a:gd name="T67" fmla="*/ 22 h 49"/>
                <a:gd name="T68" fmla="*/ 95 w 177"/>
                <a:gd name="T69" fmla="*/ 23 h 49"/>
                <a:gd name="T70" fmla="*/ 111 w 177"/>
                <a:gd name="T7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49">
                  <a:moveTo>
                    <a:pt x="111" y="12"/>
                  </a:moveTo>
                  <a:cubicBezTo>
                    <a:pt x="111" y="12"/>
                    <a:pt x="114" y="26"/>
                    <a:pt x="116" y="35"/>
                  </a:cubicBezTo>
                  <a:cubicBezTo>
                    <a:pt x="116" y="37"/>
                    <a:pt x="116" y="39"/>
                    <a:pt x="117" y="40"/>
                  </a:cubicBezTo>
                  <a:cubicBezTo>
                    <a:pt x="117" y="46"/>
                    <a:pt x="117" y="47"/>
                    <a:pt x="121" y="47"/>
                  </a:cubicBezTo>
                  <a:cubicBezTo>
                    <a:pt x="126" y="47"/>
                    <a:pt x="128" y="47"/>
                    <a:pt x="131" y="46"/>
                  </a:cubicBezTo>
                  <a:cubicBezTo>
                    <a:pt x="134" y="46"/>
                    <a:pt x="135" y="48"/>
                    <a:pt x="136" y="49"/>
                  </a:cubicBezTo>
                  <a:cubicBezTo>
                    <a:pt x="137" y="49"/>
                    <a:pt x="142" y="43"/>
                    <a:pt x="144" y="46"/>
                  </a:cubicBezTo>
                  <a:cubicBezTo>
                    <a:pt x="147" y="48"/>
                    <a:pt x="149" y="48"/>
                    <a:pt x="151" y="47"/>
                  </a:cubicBezTo>
                  <a:cubicBezTo>
                    <a:pt x="154" y="46"/>
                    <a:pt x="154" y="44"/>
                    <a:pt x="156" y="44"/>
                  </a:cubicBezTo>
                  <a:cubicBezTo>
                    <a:pt x="159" y="44"/>
                    <a:pt x="160" y="44"/>
                    <a:pt x="164" y="44"/>
                  </a:cubicBezTo>
                  <a:cubicBezTo>
                    <a:pt x="168" y="45"/>
                    <a:pt x="167" y="43"/>
                    <a:pt x="170" y="42"/>
                  </a:cubicBezTo>
                  <a:cubicBezTo>
                    <a:pt x="173" y="41"/>
                    <a:pt x="175" y="43"/>
                    <a:pt x="177" y="41"/>
                  </a:cubicBezTo>
                  <a:cubicBezTo>
                    <a:pt x="177" y="39"/>
                    <a:pt x="177" y="38"/>
                    <a:pt x="176" y="38"/>
                  </a:cubicBezTo>
                  <a:cubicBezTo>
                    <a:pt x="174" y="36"/>
                    <a:pt x="172" y="37"/>
                    <a:pt x="172" y="37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4" y="36"/>
                    <a:pt x="149" y="41"/>
                    <a:pt x="147" y="42"/>
                  </a:cubicBezTo>
                  <a:cubicBezTo>
                    <a:pt x="145" y="43"/>
                    <a:pt x="142" y="42"/>
                    <a:pt x="139" y="42"/>
                  </a:cubicBezTo>
                  <a:cubicBezTo>
                    <a:pt x="135" y="42"/>
                    <a:pt x="129" y="41"/>
                    <a:pt x="128" y="39"/>
                  </a:cubicBezTo>
                  <a:cubicBezTo>
                    <a:pt x="127" y="39"/>
                    <a:pt x="126" y="38"/>
                    <a:pt x="125" y="35"/>
                  </a:cubicBezTo>
                  <a:cubicBezTo>
                    <a:pt x="124" y="33"/>
                    <a:pt x="123" y="28"/>
                    <a:pt x="121" y="21"/>
                  </a:cubicBezTo>
                  <a:cubicBezTo>
                    <a:pt x="118" y="7"/>
                    <a:pt x="123" y="0"/>
                    <a:pt x="123" y="0"/>
                  </a:cubicBezTo>
                  <a:cubicBezTo>
                    <a:pt x="123" y="0"/>
                    <a:pt x="105" y="11"/>
                    <a:pt x="101" y="14"/>
                  </a:cubicBezTo>
                  <a:cubicBezTo>
                    <a:pt x="96" y="16"/>
                    <a:pt x="88" y="11"/>
                    <a:pt x="80" y="10"/>
                  </a:cubicBezTo>
                  <a:cubicBezTo>
                    <a:pt x="71" y="8"/>
                    <a:pt x="67" y="11"/>
                    <a:pt x="60" y="17"/>
                  </a:cubicBezTo>
                  <a:cubicBezTo>
                    <a:pt x="53" y="23"/>
                    <a:pt x="45" y="31"/>
                    <a:pt x="26" y="28"/>
                  </a:cubicBezTo>
                  <a:cubicBezTo>
                    <a:pt x="20" y="27"/>
                    <a:pt x="14" y="24"/>
                    <a:pt x="7" y="19"/>
                  </a:cubicBezTo>
                  <a:cubicBezTo>
                    <a:pt x="5" y="17"/>
                    <a:pt x="2" y="15"/>
                    <a:pt x="0" y="13"/>
                  </a:cubicBezTo>
                  <a:cubicBezTo>
                    <a:pt x="1" y="16"/>
                    <a:pt x="3" y="18"/>
                    <a:pt x="5" y="19"/>
                  </a:cubicBezTo>
                  <a:cubicBezTo>
                    <a:pt x="9" y="24"/>
                    <a:pt x="14" y="27"/>
                    <a:pt x="20" y="30"/>
                  </a:cubicBezTo>
                  <a:cubicBezTo>
                    <a:pt x="24" y="32"/>
                    <a:pt x="27" y="34"/>
                    <a:pt x="31" y="35"/>
                  </a:cubicBezTo>
                  <a:cubicBezTo>
                    <a:pt x="37" y="36"/>
                    <a:pt x="43" y="36"/>
                    <a:pt x="47" y="34"/>
                  </a:cubicBezTo>
                  <a:cubicBezTo>
                    <a:pt x="56" y="32"/>
                    <a:pt x="62" y="25"/>
                    <a:pt x="68" y="22"/>
                  </a:cubicBezTo>
                  <a:cubicBezTo>
                    <a:pt x="78" y="18"/>
                    <a:pt x="90" y="22"/>
                    <a:pt x="95" y="23"/>
                  </a:cubicBezTo>
                  <a:cubicBezTo>
                    <a:pt x="101" y="24"/>
                    <a:pt x="111" y="12"/>
                    <a:pt x="111" y="12"/>
                  </a:cubicBezTo>
                  <a:close/>
                </a:path>
              </a:pathLst>
            </a:custGeom>
            <a:solidFill>
              <a:srgbClr val="3B4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Freeform 9"/>
          <p:cNvSpPr>
            <a:spLocks noEditPoints="1"/>
          </p:cNvSpPr>
          <p:nvPr/>
        </p:nvSpPr>
        <p:spPr bwMode="auto">
          <a:xfrm>
            <a:off x="9518372" y="5214663"/>
            <a:ext cx="1049245" cy="1345728"/>
          </a:xfrm>
          <a:custGeom>
            <a:avLst/>
            <a:gdLst>
              <a:gd name="T0" fmla="*/ 460 w 593"/>
              <a:gd name="T1" fmla="*/ 68 h 761"/>
              <a:gd name="T2" fmla="*/ 496 w 593"/>
              <a:gd name="T3" fmla="*/ 220 h 761"/>
              <a:gd name="T4" fmla="*/ 478 w 593"/>
              <a:gd name="T5" fmla="*/ 197 h 761"/>
              <a:gd name="T6" fmla="*/ 472 w 593"/>
              <a:gd name="T7" fmla="*/ 235 h 761"/>
              <a:gd name="T8" fmla="*/ 439 w 593"/>
              <a:gd name="T9" fmla="*/ 246 h 761"/>
              <a:gd name="T10" fmla="*/ 420 w 593"/>
              <a:gd name="T11" fmla="*/ 223 h 761"/>
              <a:gd name="T12" fmla="*/ 412 w 593"/>
              <a:gd name="T13" fmla="*/ 253 h 761"/>
              <a:gd name="T14" fmla="*/ 381 w 593"/>
              <a:gd name="T15" fmla="*/ 250 h 761"/>
              <a:gd name="T16" fmla="*/ 354 w 593"/>
              <a:gd name="T17" fmla="*/ 194 h 761"/>
              <a:gd name="T18" fmla="*/ 362 w 593"/>
              <a:gd name="T19" fmla="*/ 125 h 761"/>
              <a:gd name="T20" fmla="*/ 366 w 593"/>
              <a:gd name="T21" fmla="*/ 94 h 761"/>
              <a:gd name="T22" fmla="*/ 382 w 593"/>
              <a:gd name="T23" fmla="*/ 109 h 761"/>
              <a:gd name="T24" fmla="*/ 395 w 593"/>
              <a:gd name="T25" fmla="*/ 124 h 761"/>
              <a:gd name="T26" fmla="*/ 403 w 593"/>
              <a:gd name="T27" fmla="*/ 86 h 761"/>
              <a:gd name="T28" fmla="*/ 435 w 593"/>
              <a:gd name="T29" fmla="*/ 84 h 761"/>
              <a:gd name="T30" fmla="*/ 455 w 593"/>
              <a:gd name="T31" fmla="*/ 112 h 761"/>
              <a:gd name="T32" fmla="*/ 359 w 593"/>
              <a:gd name="T33" fmla="*/ 70 h 761"/>
              <a:gd name="T34" fmla="*/ 370 w 593"/>
              <a:gd name="T35" fmla="*/ 56 h 761"/>
              <a:gd name="T36" fmla="*/ 372 w 593"/>
              <a:gd name="T37" fmla="*/ 78 h 761"/>
              <a:gd name="T38" fmla="*/ 446 w 593"/>
              <a:gd name="T39" fmla="*/ 58 h 761"/>
              <a:gd name="T40" fmla="*/ 443 w 593"/>
              <a:gd name="T41" fmla="*/ 35 h 761"/>
              <a:gd name="T42" fmla="*/ 455 w 593"/>
              <a:gd name="T43" fmla="*/ 44 h 761"/>
              <a:gd name="T44" fmla="*/ 446 w 593"/>
              <a:gd name="T45" fmla="*/ 58 h 761"/>
              <a:gd name="T46" fmla="*/ 305 w 593"/>
              <a:gd name="T47" fmla="*/ 59 h 761"/>
              <a:gd name="T48" fmla="*/ 332 w 593"/>
              <a:gd name="T49" fmla="*/ 317 h 761"/>
              <a:gd name="T50" fmla="*/ 258 w 593"/>
              <a:gd name="T51" fmla="*/ 446 h 761"/>
              <a:gd name="T52" fmla="*/ 286 w 593"/>
              <a:gd name="T53" fmla="*/ 398 h 761"/>
              <a:gd name="T54" fmla="*/ 348 w 593"/>
              <a:gd name="T55" fmla="*/ 355 h 761"/>
              <a:gd name="T56" fmla="*/ 348 w 593"/>
              <a:gd name="T57" fmla="*/ 355 h 761"/>
              <a:gd name="T58" fmla="*/ 348 w 593"/>
              <a:gd name="T59" fmla="*/ 355 h 761"/>
              <a:gd name="T60" fmla="*/ 318 w 593"/>
              <a:gd name="T61" fmla="*/ 405 h 761"/>
              <a:gd name="T62" fmla="*/ 234 w 593"/>
              <a:gd name="T63" fmla="*/ 485 h 761"/>
              <a:gd name="T64" fmla="*/ 234 w 593"/>
              <a:gd name="T65" fmla="*/ 485 h 761"/>
              <a:gd name="T66" fmla="*/ 265 w 593"/>
              <a:gd name="T67" fmla="*/ 490 h 761"/>
              <a:gd name="T68" fmla="*/ 330 w 593"/>
              <a:gd name="T69" fmla="*/ 472 h 761"/>
              <a:gd name="T70" fmla="*/ 330 w 593"/>
              <a:gd name="T71" fmla="*/ 472 h 761"/>
              <a:gd name="T72" fmla="*/ 205 w 593"/>
              <a:gd name="T73" fmla="*/ 558 h 761"/>
              <a:gd name="T74" fmla="*/ 79 w 593"/>
              <a:gd name="T75" fmla="*/ 596 h 761"/>
              <a:gd name="T76" fmla="*/ 99 w 593"/>
              <a:gd name="T77" fmla="*/ 607 h 761"/>
              <a:gd name="T78" fmla="*/ 143 w 593"/>
              <a:gd name="T79" fmla="*/ 604 h 761"/>
              <a:gd name="T80" fmla="*/ 43 w 593"/>
              <a:gd name="T81" fmla="*/ 715 h 761"/>
              <a:gd name="T82" fmla="*/ 70 w 593"/>
              <a:gd name="T83" fmla="*/ 716 h 761"/>
              <a:gd name="T84" fmla="*/ 155 w 593"/>
              <a:gd name="T85" fmla="*/ 657 h 761"/>
              <a:gd name="T86" fmla="*/ 207 w 593"/>
              <a:gd name="T87" fmla="*/ 678 h 761"/>
              <a:gd name="T88" fmla="*/ 265 w 593"/>
              <a:gd name="T89" fmla="*/ 669 h 761"/>
              <a:gd name="T90" fmla="*/ 210 w 593"/>
              <a:gd name="T91" fmla="*/ 698 h 761"/>
              <a:gd name="T92" fmla="*/ 163 w 593"/>
              <a:gd name="T93" fmla="*/ 723 h 761"/>
              <a:gd name="T94" fmla="*/ 272 w 593"/>
              <a:gd name="T95" fmla="*/ 690 h 761"/>
              <a:gd name="T96" fmla="*/ 305 w 593"/>
              <a:gd name="T97" fmla="*/ 696 h 761"/>
              <a:gd name="T98" fmla="*/ 202 w 593"/>
              <a:gd name="T99" fmla="*/ 761 h 761"/>
              <a:gd name="T100" fmla="*/ 325 w 593"/>
              <a:gd name="T101" fmla="*/ 707 h 761"/>
              <a:gd name="T102" fmla="*/ 340 w 593"/>
              <a:gd name="T103" fmla="*/ 706 h 761"/>
              <a:gd name="T104" fmla="*/ 314 w 593"/>
              <a:gd name="T105" fmla="*/ 731 h 761"/>
              <a:gd name="T106" fmla="*/ 427 w 593"/>
              <a:gd name="T107" fmla="*/ 678 h 761"/>
              <a:gd name="T108" fmla="*/ 427 w 593"/>
              <a:gd name="T109" fmla="*/ 678 h 761"/>
              <a:gd name="T110" fmla="*/ 426 w 593"/>
              <a:gd name="T111" fmla="*/ 696 h 761"/>
              <a:gd name="T112" fmla="*/ 534 w 593"/>
              <a:gd name="T113" fmla="*/ 579 h 761"/>
              <a:gd name="T114" fmla="*/ 544 w 593"/>
              <a:gd name="T115" fmla="*/ 642 h 761"/>
              <a:gd name="T116" fmla="*/ 558 w 593"/>
              <a:gd name="T117" fmla="*/ 396 h 761"/>
              <a:gd name="T118" fmla="*/ 593 w 593"/>
              <a:gd name="T119" fmla="*/ 420 h 761"/>
              <a:gd name="T120" fmla="*/ 509 w 593"/>
              <a:gd name="T121" fmla="*/ 127 h 761"/>
              <a:gd name="T122" fmla="*/ 401 w 593"/>
              <a:gd name="T123" fmla="*/ 0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" h="761">
                <a:moveTo>
                  <a:pt x="455" y="112"/>
                </a:moveTo>
                <a:cubicBezTo>
                  <a:pt x="460" y="68"/>
                  <a:pt x="460" y="68"/>
                  <a:pt x="460" y="68"/>
                </a:cubicBezTo>
                <a:cubicBezTo>
                  <a:pt x="460" y="68"/>
                  <a:pt x="473" y="99"/>
                  <a:pt x="483" y="142"/>
                </a:cubicBezTo>
                <a:cubicBezTo>
                  <a:pt x="493" y="185"/>
                  <a:pt x="498" y="216"/>
                  <a:pt x="496" y="220"/>
                </a:cubicBezTo>
                <a:cubicBezTo>
                  <a:pt x="496" y="221"/>
                  <a:pt x="496" y="221"/>
                  <a:pt x="495" y="221"/>
                </a:cubicBezTo>
                <a:cubicBezTo>
                  <a:pt x="492" y="221"/>
                  <a:pt x="480" y="202"/>
                  <a:pt x="478" y="197"/>
                </a:cubicBezTo>
                <a:cubicBezTo>
                  <a:pt x="478" y="197"/>
                  <a:pt x="477" y="233"/>
                  <a:pt x="473" y="235"/>
                </a:cubicBezTo>
                <a:cubicBezTo>
                  <a:pt x="473" y="235"/>
                  <a:pt x="472" y="235"/>
                  <a:pt x="472" y="235"/>
                </a:cubicBezTo>
                <a:cubicBezTo>
                  <a:pt x="465" y="235"/>
                  <a:pt x="449" y="210"/>
                  <a:pt x="449" y="210"/>
                </a:cubicBezTo>
                <a:cubicBezTo>
                  <a:pt x="449" y="210"/>
                  <a:pt x="448" y="246"/>
                  <a:pt x="439" y="246"/>
                </a:cubicBezTo>
                <a:cubicBezTo>
                  <a:pt x="439" y="246"/>
                  <a:pt x="439" y="246"/>
                  <a:pt x="438" y="246"/>
                </a:cubicBezTo>
                <a:cubicBezTo>
                  <a:pt x="429" y="243"/>
                  <a:pt x="420" y="223"/>
                  <a:pt x="420" y="223"/>
                </a:cubicBezTo>
                <a:cubicBezTo>
                  <a:pt x="420" y="223"/>
                  <a:pt x="416" y="251"/>
                  <a:pt x="412" y="253"/>
                </a:cubicBezTo>
                <a:cubicBezTo>
                  <a:pt x="412" y="253"/>
                  <a:pt x="412" y="253"/>
                  <a:pt x="412" y="253"/>
                </a:cubicBezTo>
                <a:cubicBezTo>
                  <a:pt x="407" y="253"/>
                  <a:pt x="389" y="222"/>
                  <a:pt x="389" y="222"/>
                </a:cubicBezTo>
                <a:cubicBezTo>
                  <a:pt x="389" y="222"/>
                  <a:pt x="383" y="246"/>
                  <a:pt x="381" y="250"/>
                </a:cubicBezTo>
                <a:cubicBezTo>
                  <a:pt x="381" y="250"/>
                  <a:pt x="381" y="250"/>
                  <a:pt x="381" y="250"/>
                </a:cubicBezTo>
                <a:cubicBezTo>
                  <a:pt x="378" y="250"/>
                  <a:pt x="363" y="220"/>
                  <a:pt x="354" y="194"/>
                </a:cubicBezTo>
                <a:cubicBezTo>
                  <a:pt x="345" y="167"/>
                  <a:pt x="332" y="94"/>
                  <a:pt x="332" y="94"/>
                </a:cubicBezTo>
                <a:cubicBezTo>
                  <a:pt x="332" y="94"/>
                  <a:pt x="356" y="121"/>
                  <a:pt x="362" y="125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66" y="125"/>
                  <a:pt x="364" y="102"/>
                  <a:pt x="366" y="94"/>
                </a:cubicBezTo>
                <a:cubicBezTo>
                  <a:pt x="366" y="93"/>
                  <a:pt x="367" y="93"/>
                  <a:pt x="367" y="93"/>
                </a:cubicBezTo>
                <a:cubicBezTo>
                  <a:pt x="370" y="93"/>
                  <a:pt x="376" y="101"/>
                  <a:pt x="382" y="109"/>
                </a:cubicBezTo>
                <a:cubicBezTo>
                  <a:pt x="388" y="117"/>
                  <a:pt x="393" y="124"/>
                  <a:pt x="395" y="124"/>
                </a:cubicBezTo>
                <a:cubicBezTo>
                  <a:pt x="395" y="124"/>
                  <a:pt x="395" y="124"/>
                  <a:pt x="395" y="124"/>
                </a:cubicBezTo>
                <a:cubicBezTo>
                  <a:pt x="397" y="124"/>
                  <a:pt x="398" y="92"/>
                  <a:pt x="402" y="87"/>
                </a:cubicBezTo>
                <a:cubicBezTo>
                  <a:pt x="402" y="86"/>
                  <a:pt x="402" y="86"/>
                  <a:pt x="403" y="86"/>
                </a:cubicBezTo>
                <a:cubicBezTo>
                  <a:pt x="408" y="86"/>
                  <a:pt x="432" y="125"/>
                  <a:pt x="432" y="125"/>
                </a:cubicBezTo>
                <a:cubicBezTo>
                  <a:pt x="432" y="125"/>
                  <a:pt x="434" y="89"/>
                  <a:pt x="435" y="84"/>
                </a:cubicBezTo>
                <a:cubicBezTo>
                  <a:pt x="435" y="83"/>
                  <a:pt x="435" y="83"/>
                  <a:pt x="435" y="83"/>
                </a:cubicBezTo>
                <a:cubicBezTo>
                  <a:pt x="438" y="83"/>
                  <a:pt x="455" y="112"/>
                  <a:pt x="455" y="112"/>
                </a:cubicBezTo>
                <a:moveTo>
                  <a:pt x="370" y="78"/>
                </a:moveTo>
                <a:cubicBezTo>
                  <a:pt x="364" y="78"/>
                  <a:pt x="360" y="75"/>
                  <a:pt x="359" y="70"/>
                </a:cubicBezTo>
                <a:cubicBezTo>
                  <a:pt x="357" y="64"/>
                  <a:pt x="361" y="58"/>
                  <a:pt x="367" y="56"/>
                </a:cubicBezTo>
                <a:cubicBezTo>
                  <a:pt x="368" y="56"/>
                  <a:pt x="369" y="56"/>
                  <a:pt x="370" y="56"/>
                </a:cubicBezTo>
                <a:cubicBezTo>
                  <a:pt x="375" y="56"/>
                  <a:pt x="379" y="59"/>
                  <a:pt x="381" y="65"/>
                </a:cubicBezTo>
                <a:cubicBezTo>
                  <a:pt x="382" y="71"/>
                  <a:pt x="378" y="77"/>
                  <a:pt x="372" y="78"/>
                </a:cubicBezTo>
                <a:cubicBezTo>
                  <a:pt x="371" y="78"/>
                  <a:pt x="370" y="78"/>
                  <a:pt x="370" y="78"/>
                </a:cubicBezTo>
                <a:moveTo>
                  <a:pt x="446" y="58"/>
                </a:moveTo>
                <a:cubicBezTo>
                  <a:pt x="441" y="58"/>
                  <a:pt x="437" y="54"/>
                  <a:pt x="436" y="49"/>
                </a:cubicBezTo>
                <a:cubicBezTo>
                  <a:pt x="434" y="43"/>
                  <a:pt x="437" y="37"/>
                  <a:pt x="443" y="35"/>
                </a:cubicBezTo>
                <a:cubicBezTo>
                  <a:pt x="443" y="35"/>
                  <a:pt x="444" y="35"/>
                  <a:pt x="445" y="35"/>
                </a:cubicBezTo>
                <a:cubicBezTo>
                  <a:pt x="449" y="35"/>
                  <a:pt x="454" y="39"/>
                  <a:pt x="455" y="44"/>
                </a:cubicBezTo>
                <a:cubicBezTo>
                  <a:pt x="456" y="50"/>
                  <a:pt x="453" y="56"/>
                  <a:pt x="448" y="57"/>
                </a:cubicBezTo>
                <a:cubicBezTo>
                  <a:pt x="447" y="58"/>
                  <a:pt x="447" y="58"/>
                  <a:pt x="446" y="58"/>
                </a:cubicBezTo>
                <a:moveTo>
                  <a:pt x="401" y="0"/>
                </a:moveTo>
                <a:cubicBezTo>
                  <a:pt x="362" y="0"/>
                  <a:pt x="324" y="23"/>
                  <a:pt x="305" y="59"/>
                </a:cubicBezTo>
                <a:cubicBezTo>
                  <a:pt x="284" y="100"/>
                  <a:pt x="299" y="216"/>
                  <a:pt x="315" y="252"/>
                </a:cubicBezTo>
                <a:cubicBezTo>
                  <a:pt x="332" y="288"/>
                  <a:pt x="340" y="284"/>
                  <a:pt x="332" y="317"/>
                </a:cubicBezTo>
                <a:cubicBezTo>
                  <a:pt x="324" y="349"/>
                  <a:pt x="323" y="340"/>
                  <a:pt x="289" y="371"/>
                </a:cubicBezTo>
                <a:cubicBezTo>
                  <a:pt x="256" y="401"/>
                  <a:pt x="258" y="446"/>
                  <a:pt x="258" y="446"/>
                </a:cubicBezTo>
                <a:cubicBezTo>
                  <a:pt x="258" y="446"/>
                  <a:pt x="258" y="445"/>
                  <a:pt x="258" y="445"/>
                </a:cubicBezTo>
                <a:cubicBezTo>
                  <a:pt x="258" y="441"/>
                  <a:pt x="257" y="416"/>
                  <a:pt x="286" y="398"/>
                </a:cubicBezTo>
                <a:cubicBezTo>
                  <a:pt x="316" y="380"/>
                  <a:pt x="347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7" y="355"/>
                  <a:pt x="327" y="372"/>
                  <a:pt x="318" y="405"/>
                </a:cubicBezTo>
                <a:cubicBezTo>
                  <a:pt x="310" y="439"/>
                  <a:pt x="307" y="453"/>
                  <a:pt x="289" y="467"/>
                </a:cubicBezTo>
                <a:cubicBezTo>
                  <a:pt x="271" y="480"/>
                  <a:pt x="232" y="485"/>
                  <a:pt x="234" y="485"/>
                </a:cubicBezTo>
                <a:cubicBezTo>
                  <a:pt x="234" y="485"/>
                  <a:pt x="234" y="485"/>
                  <a:pt x="234" y="485"/>
                </a:cubicBezTo>
                <a:cubicBezTo>
                  <a:pt x="234" y="485"/>
                  <a:pt x="234" y="485"/>
                  <a:pt x="234" y="485"/>
                </a:cubicBezTo>
                <a:cubicBezTo>
                  <a:pt x="237" y="485"/>
                  <a:pt x="240" y="487"/>
                  <a:pt x="246" y="488"/>
                </a:cubicBezTo>
                <a:cubicBezTo>
                  <a:pt x="251" y="489"/>
                  <a:pt x="257" y="490"/>
                  <a:pt x="265" y="490"/>
                </a:cubicBezTo>
                <a:cubicBezTo>
                  <a:pt x="271" y="490"/>
                  <a:pt x="277" y="490"/>
                  <a:pt x="283" y="488"/>
                </a:cubicBezTo>
                <a:cubicBezTo>
                  <a:pt x="310" y="482"/>
                  <a:pt x="330" y="472"/>
                  <a:pt x="330" y="472"/>
                </a:cubicBezTo>
                <a:cubicBezTo>
                  <a:pt x="330" y="472"/>
                  <a:pt x="330" y="472"/>
                  <a:pt x="330" y="472"/>
                </a:cubicBezTo>
                <a:cubicBezTo>
                  <a:pt x="330" y="472"/>
                  <a:pt x="330" y="472"/>
                  <a:pt x="330" y="472"/>
                </a:cubicBezTo>
                <a:cubicBezTo>
                  <a:pt x="330" y="472"/>
                  <a:pt x="318" y="480"/>
                  <a:pt x="294" y="520"/>
                </a:cubicBezTo>
                <a:cubicBezTo>
                  <a:pt x="270" y="560"/>
                  <a:pt x="228" y="549"/>
                  <a:pt x="205" y="558"/>
                </a:cubicBezTo>
                <a:cubicBezTo>
                  <a:pt x="181" y="567"/>
                  <a:pt x="172" y="573"/>
                  <a:pt x="139" y="574"/>
                </a:cubicBezTo>
                <a:cubicBezTo>
                  <a:pt x="105" y="576"/>
                  <a:pt x="93" y="581"/>
                  <a:pt x="79" y="596"/>
                </a:cubicBezTo>
                <a:cubicBezTo>
                  <a:pt x="65" y="610"/>
                  <a:pt x="57" y="635"/>
                  <a:pt x="57" y="635"/>
                </a:cubicBezTo>
                <a:cubicBezTo>
                  <a:pt x="57" y="635"/>
                  <a:pt x="71" y="613"/>
                  <a:pt x="99" y="607"/>
                </a:cubicBezTo>
                <a:cubicBezTo>
                  <a:pt x="114" y="604"/>
                  <a:pt x="125" y="603"/>
                  <a:pt x="133" y="603"/>
                </a:cubicBezTo>
                <a:cubicBezTo>
                  <a:pt x="140" y="603"/>
                  <a:pt x="143" y="604"/>
                  <a:pt x="143" y="604"/>
                </a:cubicBezTo>
                <a:cubicBezTo>
                  <a:pt x="143" y="604"/>
                  <a:pt x="104" y="605"/>
                  <a:pt x="80" y="642"/>
                </a:cubicBezTo>
                <a:cubicBezTo>
                  <a:pt x="56" y="679"/>
                  <a:pt x="72" y="689"/>
                  <a:pt x="43" y="715"/>
                </a:cubicBezTo>
                <a:cubicBezTo>
                  <a:pt x="14" y="741"/>
                  <a:pt x="0" y="748"/>
                  <a:pt x="0" y="748"/>
                </a:cubicBezTo>
                <a:cubicBezTo>
                  <a:pt x="0" y="748"/>
                  <a:pt x="39" y="744"/>
                  <a:pt x="70" y="716"/>
                </a:cubicBezTo>
                <a:cubicBezTo>
                  <a:pt x="100" y="688"/>
                  <a:pt x="107" y="669"/>
                  <a:pt x="142" y="659"/>
                </a:cubicBezTo>
                <a:cubicBezTo>
                  <a:pt x="147" y="658"/>
                  <a:pt x="151" y="657"/>
                  <a:pt x="155" y="657"/>
                </a:cubicBezTo>
                <a:cubicBezTo>
                  <a:pt x="166" y="657"/>
                  <a:pt x="173" y="662"/>
                  <a:pt x="180" y="667"/>
                </a:cubicBezTo>
                <a:cubicBezTo>
                  <a:pt x="187" y="672"/>
                  <a:pt x="195" y="678"/>
                  <a:pt x="207" y="678"/>
                </a:cubicBezTo>
                <a:cubicBezTo>
                  <a:pt x="208" y="678"/>
                  <a:pt x="210" y="677"/>
                  <a:pt x="212" y="677"/>
                </a:cubicBezTo>
                <a:cubicBezTo>
                  <a:pt x="240" y="674"/>
                  <a:pt x="263" y="669"/>
                  <a:pt x="265" y="669"/>
                </a:cubicBezTo>
                <a:cubicBezTo>
                  <a:pt x="265" y="669"/>
                  <a:pt x="265" y="669"/>
                  <a:pt x="264" y="670"/>
                </a:cubicBezTo>
                <a:cubicBezTo>
                  <a:pt x="259" y="672"/>
                  <a:pt x="240" y="691"/>
                  <a:pt x="210" y="698"/>
                </a:cubicBezTo>
                <a:cubicBezTo>
                  <a:pt x="180" y="704"/>
                  <a:pt x="153" y="719"/>
                  <a:pt x="153" y="719"/>
                </a:cubicBezTo>
                <a:cubicBezTo>
                  <a:pt x="153" y="719"/>
                  <a:pt x="154" y="723"/>
                  <a:pt x="163" y="723"/>
                </a:cubicBezTo>
                <a:cubicBezTo>
                  <a:pt x="168" y="723"/>
                  <a:pt x="175" y="722"/>
                  <a:pt x="185" y="719"/>
                </a:cubicBezTo>
                <a:cubicBezTo>
                  <a:pt x="216" y="708"/>
                  <a:pt x="248" y="690"/>
                  <a:pt x="272" y="690"/>
                </a:cubicBezTo>
                <a:cubicBezTo>
                  <a:pt x="273" y="690"/>
                  <a:pt x="273" y="690"/>
                  <a:pt x="273" y="690"/>
                </a:cubicBezTo>
                <a:cubicBezTo>
                  <a:pt x="297" y="690"/>
                  <a:pt x="305" y="696"/>
                  <a:pt x="305" y="696"/>
                </a:cubicBezTo>
                <a:cubicBezTo>
                  <a:pt x="305" y="696"/>
                  <a:pt x="295" y="710"/>
                  <a:pt x="254" y="722"/>
                </a:cubicBezTo>
                <a:cubicBezTo>
                  <a:pt x="214" y="735"/>
                  <a:pt x="202" y="761"/>
                  <a:pt x="202" y="761"/>
                </a:cubicBezTo>
                <a:cubicBezTo>
                  <a:pt x="202" y="761"/>
                  <a:pt x="217" y="746"/>
                  <a:pt x="249" y="736"/>
                </a:cubicBezTo>
                <a:cubicBezTo>
                  <a:pt x="282" y="726"/>
                  <a:pt x="313" y="711"/>
                  <a:pt x="325" y="707"/>
                </a:cubicBezTo>
                <a:cubicBezTo>
                  <a:pt x="331" y="706"/>
                  <a:pt x="335" y="705"/>
                  <a:pt x="337" y="705"/>
                </a:cubicBezTo>
                <a:cubicBezTo>
                  <a:pt x="339" y="705"/>
                  <a:pt x="340" y="706"/>
                  <a:pt x="340" y="706"/>
                </a:cubicBezTo>
                <a:cubicBezTo>
                  <a:pt x="340" y="706"/>
                  <a:pt x="311" y="731"/>
                  <a:pt x="314" y="731"/>
                </a:cubicBezTo>
                <a:cubicBezTo>
                  <a:pt x="314" y="731"/>
                  <a:pt x="314" y="731"/>
                  <a:pt x="314" y="731"/>
                </a:cubicBezTo>
                <a:cubicBezTo>
                  <a:pt x="319" y="729"/>
                  <a:pt x="366" y="728"/>
                  <a:pt x="387" y="710"/>
                </a:cubicBezTo>
                <a:cubicBezTo>
                  <a:pt x="408" y="691"/>
                  <a:pt x="427" y="678"/>
                  <a:pt x="427" y="678"/>
                </a:cubicBezTo>
                <a:cubicBezTo>
                  <a:pt x="427" y="678"/>
                  <a:pt x="427" y="678"/>
                  <a:pt x="427" y="678"/>
                </a:cubicBezTo>
                <a:cubicBezTo>
                  <a:pt x="427" y="678"/>
                  <a:pt x="427" y="678"/>
                  <a:pt x="427" y="678"/>
                </a:cubicBezTo>
                <a:cubicBezTo>
                  <a:pt x="427" y="678"/>
                  <a:pt x="424" y="696"/>
                  <a:pt x="425" y="696"/>
                </a:cubicBezTo>
                <a:cubicBezTo>
                  <a:pt x="425" y="696"/>
                  <a:pt x="426" y="696"/>
                  <a:pt x="426" y="696"/>
                </a:cubicBezTo>
                <a:cubicBezTo>
                  <a:pt x="429" y="692"/>
                  <a:pt x="438" y="694"/>
                  <a:pt x="483" y="655"/>
                </a:cubicBezTo>
                <a:cubicBezTo>
                  <a:pt x="525" y="618"/>
                  <a:pt x="533" y="579"/>
                  <a:pt x="534" y="579"/>
                </a:cubicBezTo>
                <a:cubicBezTo>
                  <a:pt x="535" y="579"/>
                  <a:pt x="535" y="579"/>
                  <a:pt x="535" y="579"/>
                </a:cubicBezTo>
                <a:cubicBezTo>
                  <a:pt x="536" y="583"/>
                  <a:pt x="544" y="642"/>
                  <a:pt x="544" y="642"/>
                </a:cubicBezTo>
                <a:cubicBezTo>
                  <a:pt x="544" y="642"/>
                  <a:pt x="567" y="606"/>
                  <a:pt x="577" y="539"/>
                </a:cubicBezTo>
                <a:cubicBezTo>
                  <a:pt x="587" y="474"/>
                  <a:pt x="554" y="396"/>
                  <a:pt x="558" y="396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6" y="404"/>
                  <a:pt x="593" y="420"/>
                  <a:pt x="593" y="420"/>
                </a:cubicBezTo>
                <a:cubicBezTo>
                  <a:pt x="593" y="420"/>
                  <a:pt x="552" y="338"/>
                  <a:pt x="542" y="310"/>
                </a:cubicBezTo>
                <a:cubicBezTo>
                  <a:pt x="532" y="281"/>
                  <a:pt x="535" y="210"/>
                  <a:pt x="509" y="127"/>
                </a:cubicBezTo>
                <a:cubicBezTo>
                  <a:pt x="483" y="44"/>
                  <a:pt x="478" y="34"/>
                  <a:pt x="455" y="17"/>
                </a:cubicBezTo>
                <a:cubicBezTo>
                  <a:pt x="438" y="5"/>
                  <a:pt x="419" y="0"/>
                  <a:pt x="401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MH_Entry_1"/>
          <p:cNvSpPr/>
          <p:nvPr>
            <p:custDataLst>
              <p:tags r:id="rId1"/>
            </p:custDataLst>
          </p:nvPr>
        </p:nvSpPr>
        <p:spPr>
          <a:xfrm>
            <a:off x="5303520" y="2751373"/>
            <a:ext cx="5441354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EE41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  <a:endParaRPr lang="zh-CN" altLang="en-US" sz="6000" spc="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MH_Number_1"/>
          <p:cNvSpPr/>
          <p:nvPr>
            <p:custDataLst>
              <p:tags r:id="rId2"/>
            </p:custDataLst>
          </p:nvPr>
        </p:nvSpPr>
        <p:spPr>
          <a:xfrm>
            <a:off x="1333207" y="1450325"/>
            <a:ext cx="2688856" cy="268703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15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EditPoints="1"/>
          </p:cNvSpPr>
          <p:nvPr/>
        </p:nvSpPr>
        <p:spPr bwMode="auto">
          <a:xfrm>
            <a:off x="70840" y="57152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902832" y="282186"/>
            <a:ext cx="244044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87326" y="23946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1627188" y="3239389"/>
            <a:ext cx="974725" cy="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4225925" y="3239389"/>
            <a:ext cx="977900" cy="2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6975475" y="3239389"/>
            <a:ext cx="974725" cy="2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9451975" y="3239389"/>
            <a:ext cx="974725" cy="2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1" name="组合 10"/>
          <p:cNvGrpSpPr/>
          <p:nvPr/>
        </p:nvGrpSpPr>
        <p:grpSpPr>
          <a:xfrm>
            <a:off x="1724025" y="3342578"/>
            <a:ext cx="779463" cy="1027113"/>
            <a:chOff x="736600" y="5478463"/>
            <a:chExt cx="779463" cy="10271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" name="Freeform 47"/>
            <p:cNvSpPr>
              <a:spLocks noEditPoints="1"/>
            </p:cNvSpPr>
            <p:nvPr/>
          </p:nvSpPr>
          <p:spPr bwMode="auto">
            <a:xfrm>
              <a:off x="736600" y="5740401"/>
              <a:ext cx="609600" cy="765175"/>
            </a:xfrm>
            <a:custGeom>
              <a:avLst/>
              <a:gdLst>
                <a:gd name="T0" fmla="*/ 127 w 144"/>
                <a:gd name="T1" fmla="*/ 110 h 180"/>
                <a:gd name="T2" fmla="*/ 143 w 144"/>
                <a:gd name="T3" fmla="*/ 61 h 180"/>
                <a:gd name="T4" fmla="*/ 82 w 144"/>
                <a:gd name="T5" fmla="*/ 0 h 180"/>
                <a:gd name="T6" fmla="*/ 21 w 144"/>
                <a:gd name="T7" fmla="*/ 61 h 180"/>
                <a:gd name="T8" fmla="*/ 20 w 144"/>
                <a:gd name="T9" fmla="*/ 76 h 180"/>
                <a:gd name="T10" fmla="*/ 0 w 144"/>
                <a:gd name="T11" fmla="*/ 112 h 180"/>
                <a:gd name="T12" fmla="*/ 20 w 144"/>
                <a:gd name="T13" fmla="*/ 112 h 180"/>
                <a:gd name="T14" fmla="*/ 20 w 144"/>
                <a:gd name="T15" fmla="*/ 150 h 180"/>
                <a:gd name="T16" fmla="*/ 22 w 144"/>
                <a:gd name="T17" fmla="*/ 150 h 180"/>
                <a:gd name="T18" fmla="*/ 35 w 144"/>
                <a:gd name="T19" fmla="*/ 150 h 180"/>
                <a:gd name="T20" fmla="*/ 57 w 144"/>
                <a:gd name="T21" fmla="*/ 149 h 180"/>
                <a:gd name="T22" fmla="*/ 62 w 144"/>
                <a:gd name="T23" fmla="*/ 180 h 180"/>
                <a:gd name="T24" fmla="*/ 144 w 144"/>
                <a:gd name="T25" fmla="*/ 180 h 180"/>
                <a:gd name="T26" fmla="*/ 126 w 144"/>
                <a:gd name="T27" fmla="*/ 113 h 180"/>
                <a:gd name="T28" fmla="*/ 127 w 144"/>
                <a:gd name="T29" fmla="*/ 110 h 180"/>
                <a:gd name="T30" fmla="*/ 139 w 144"/>
                <a:gd name="T31" fmla="*/ 176 h 180"/>
                <a:gd name="T32" fmla="*/ 66 w 144"/>
                <a:gd name="T33" fmla="*/ 176 h 180"/>
                <a:gd name="T34" fmla="*/ 60 w 144"/>
                <a:gd name="T35" fmla="*/ 145 h 180"/>
                <a:gd name="T36" fmla="*/ 58 w 144"/>
                <a:gd name="T37" fmla="*/ 145 h 180"/>
                <a:gd name="T38" fmla="*/ 35 w 144"/>
                <a:gd name="T39" fmla="*/ 146 h 180"/>
                <a:gd name="T40" fmla="*/ 24 w 144"/>
                <a:gd name="T41" fmla="*/ 146 h 180"/>
                <a:gd name="T42" fmla="*/ 24 w 144"/>
                <a:gd name="T43" fmla="*/ 108 h 180"/>
                <a:gd name="T44" fmla="*/ 7 w 144"/>
                <a:gd name="T45" fmla="*/ 108 h 180"/>
                <a:gd name="T46" fmla="*/ 24 w 144"/>
                <a:gd name="T47" fmla="*/ 77 h 180"/>
                <a:gd name="T48" fmla="*/ 25 w 144"/>
                <a:gd name="T49" fmla="*/ 61 h 180"/>
                <a:gd name="T50" fmla="*/ 82 w 144"/>
                <a:gd name="T51" fmla="*/ 3 h 180"/>
                <a:gd name="T52" fmla="*/ 139 w 144"/>
                <a:gd name="T53" fmla="*/ 61 h 180"/>
                <a:gd name="T54" fmla="*/ 124 w 144"/>
                <a:gd name="T55" fmla="*/ 108 h 180"/>
                <a:gd name="T56" fmla="*/ 122 w 144"/>
                <a:gd name="T57" fmla="*/ 111 h 180"/>
                <a:gd name="T58" fmla="*/ 122 w 144"/>
                <a:gd name="T59" fmla="*/ 112 h 180"/>
                <a:gd name="T60" fmla="*/ 139 w 144"/>
                <a:gd name="T61" fmla="*/ 1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180">
                  <a:moveTo>
                    <a:pt x="127" y="110"/>
                  </a:moveTo>
                  <a:cubicBezTo>
                    <a:pt x="133" y="101"/>
                    <a:pt x="143" y="84"/>
                    <a:pt x="143" y="61"/>
                  </a:cubicBezTo>
                  <a:cubicBezTo>
                    <a:pt x="143" y="27"/>
                    <a:pt x="116" y="0"/>
                    <a:pt x="82" y="0"/>
                  </a:cubicBezTo>
                  <a:cubicBezTo>
                    <a:pt x="48" y="0"/>
                    <a:pt x="21" y="27"/>
                    <a:pt x="21" y="6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50"/>
                    <a:pt x="27" y="150"/>
                    <a:pt x="35" y="150"/>
                  </a:cubicBezTo>
                  <a:cubicBezTo>
                    <a:pt x="43" y="150"/>
                    <a:pt x="50" y="150"/>
                    <a:pt x="57" y="149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144" y="180"/>
                    <a:pt x="144" y="180"/>
                    <a:pt x="144" y="180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112"/>
                    <a:pt x="127" y="111"/>
                    <a:pt x="127" y="110"/>
                  </a:cubicBezTo>
                  <a:close/>
                  <a:moveTo>
                    <a:pt x="139" y="176"/>
                  </a:moveTo>
                  <a:cubicBezTo>
                    <a:pt x="66" y="176"/>
                    <a:pt x="66" y="176"/>
                    <a:pt x="66" y="176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1" y="146"/>
                    <a:pt x="44" y="146"/>
                    <a:pt x="35" y="146"/>
                  </a:cubicBezTo>
                  <a:cubicBezTo>
                    <a:pt x="30" y="146"/>
                    <a:pt x="26" y="146"/>
                    <a:pt x="24" y="146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29"/>
                    <a:pt x="50" y="3"/>
                    <a:pt x="82" y="3"/>
                  </a:cubicBezTo>
                  <a:cubicBezTo>
                    <a:pt x="114" y="3"/>
                    <a:pt x="139" y="29"/>
                    <a:pt x="139" y="61"/>
                  </a:cubicBezTo>
                  <a:cubicBezTo>
                    <a:pt x="139" y="83"/>
                    <a:pt x="130" y="99"/>
                    <a:pt x="124" y="108"/>
                  </a:cubicBezTo>
                  <a:cubicBezTo>
                    <a:pt x="123" y="109"/>
                    <a:pt x="123" y="110"/>
                    <a:pt x="122" y="111"/>
                  </a:cubicBezTo>
                  <a:cubicBezTo>
                    <a:pt x="122" y="112"/>
                    <a:pt x="122" y="112"/>
                    <a:pt x="122" y="112"/>
                  </a:cubicBezTo>
                  <a:lnTo>
                    <a:pt x="139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3" name="Freeform 48"/>
            <p:cNvSpPr>
              <a:spLocks noEditPoints="1"/>
            </p:cNvSpPr>
            <p:nvPr/>
          </p:nvSpPr>
          <p:spPr bwMode="auto">
            <a:xfrm>
              <a:off x="896938" y="5791201"/>
              <a:ext cx="373062" cy="369888"/>
            </a:xfrm>
            <a:custGeom>
              <a:avLst/>
              <a:gdLst>
                <a:gd name="T0" fmla="*/ 44 w 88"/>
                <a:gd name="T1" fmla="*/ 0 h 87"/>
                <a:gd name="T2" fmla="*/ 0 w 88"/>
                <a:gd name="T3" fmla="*/ 43 h 87"/>
                <a:gd name="T4" fmla="*/ 44 w 88"/>
                <a:gd name="T5" fmla="*/ 87 h 87"/>
                <a:gd name="T6" fmla="*/ 88 w 88"/>
                <a:gd name="T7" fmla="*/ 43 h 87"/>
                <a:gd name="T8" fmla="*/ 44 w 88"/>
                <a:gd name="T9" fmla="*/ 0 h 87"/>
                <a:gd name="T10" fmla="*/ 44 w 88"/>
                <a:gd name="T11" fmla="*/ 83 h 87"/>
                <a:gd name="T12" fmla="*/ 3 w 88"/>
                <a:gd name="T13" fmla="*/ 43 h 87"/>
                <a:gd name="T14" fmla="*/ 44 w 88"/>
                <a:gd name="T15" fmla="*/ 4 h 87"/>
                <a:gd name="T16" fmla="*/ 84 w 88"/>
                <a:gd name="T17" fmla="*/ 43 h 87"/>
                <a:gd name="T18" fmla="*/ 44 w 88"/>
                <a:gd name="T19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7">
                  <a:moveTo>
                    <a:pt x="44" y="0"/>
                  </a:move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44" y="83"/>
                  </a:moveTo>
                  <a:cubicBezTo>
                    <a:pt x="22" y="83"/>
                    <a:pt x="3" y="65"/>
                    <a:pt x="3" y="43"/>
                  </a:cubicBezTo>
                  <a:cubicBezTo>
                    <a:pt x="3" y="21"/>
                    <a:pt x="22" y="4"/>
                    <a:pt x="44" y="4"/>
                  </a:cubicBezTo>
                  <a:cubicBezTo>
                    <a:pt x="66" y="4"/>
                    <a:pt x="84" y="21"/>
                    <a:pt x="84" y="43"/>
                  </a:cubicBezTo>
                  <a:cubicBezTo>
                    <a:pt x="84" y="65"/>
                    <a:pt x="66" y="83"/>
                    <a:pt x="4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4" name="Freeform 49"/>
            <p:cNvSpPr>
              <a:spLocks noEditPoints="1"/>
            </p:cNvSpPr>
            <p:nvPr/>
          </p:nvSpPr>
          <p:spPr bwMode="auto">
            <a:xfrm>
              <a:off x="1112838" y="5478463"/>
              <a:ext cx="403225" cy="350838"/>
            </a:xfrm>
            <a:custGeom>
              <a:avLst/>
              <a:gdLst>
                <a:gd name="T0" fmla="*/ 47 w 95"/>
                <a:gd name="T1" fmla="*/ 0 h 83"/>
                <a:gd name="T2" fmla="*/ 0 w 95"/>
                <a:gd name="T3" fmla="*/ 32 h 83"/>
                <a:gd name="T4" fmla="*/ 47 w 95"/>
                <a:gd name="T5" fmla="*/ 65 h 83"/>
                <a:gd name="T6" fmla="*/ 54 w 95"/>
                <a:gd name="T7" fmla="*/ 65 h 83"/>
                <a:gd name="T8" fmla="*/ 53 w 95"/>
                <a:gd name="T9" fmla="*/ 79 h 83"/>
                <a:gd name="T10" fmla="*/ 52 w 95"/>
                <a:gd name="T11" fmla="*/ 83 h 83"/>
                <a:gd name="T12" fmla="*/ 55 w 95"/>
                <a:gd name="T13" fmla="*/ 82 h 83"/>
                <a:gd name="T14" fmla="*/ 74 w 95"/>
                <a:gd name="T15" fmla="*/ 59 h 83"/>
                <a:gd name="T16" fmla="*/ 95 w 95"/>
                <a:gd name="T17" fmla="*/ 32 h 83"/>
                <a:gd name="T18" fmla="*/ 47 w 95"/>
                <a:gd name="T19" fmla="*/ 0 h 83"/>
                <a:gd name="T20" fmla="*/ 72 w 95"/>
                <a:gd name="T21" fmla="*/ 56 h 83"/>
                <a:gd name="T22" fmla="*/ 71 w 95"/>
                <a:gd name="T23" fmla="*/ 57 h 83"/>
                <a:gd name="T24" fmla="*/ 71 w 95"/>
                <a:gd name="T25" fmla="*/ 57 h 83"/>
                <a:gd name="T26" fmla="*/ 57 w 95"/>
                <a:gd name="T27" fmla="*/ 76 h 83"/>
                <a:gd name="T28" fmla="*/ 57 w 95"/>
                <a:gd name="T29" fmla="*/ 62 h 83"/>
                <a:gd name="T30" fmla="*/ 57 w 95"/>
                <a:gd name="T31" fmla="*/ 60 h 83"/>
                <a:gd name="T32" fmla="*/ 55 w 95"/>
                <a:gd name="T33" fmla="*/ 60 h 83"/>
                <a:gd name="T34" fmla="*/ 47 w 95"/>
                <a:gd name="T35" fmla="*/ 61 h 83"/>
                <a:gd name="T36" fmla="*/ 4 w 95"/>
                <a:gd name="T37" fmla="*/ 32 h 83"/>
                <a:gd name="T38" fmla="*/ 47 w 95"/>
                <a:gd name="T39" fmla="*/ 4 h 83"/>
                <a:gd name="T40" fmla="*/ 91 w 95"/>
                <a:gd name="T41" fmla="*/ 32 h 83"/>
                <a:gd name="T42" fmla="*/ 72 w 95"/>
                <a:gd name="T43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3">
                  <a:moveTo>
                    <a:pt x="47" y="0"/>
                  </a:moveTo>
                  <a:cubicBezTo>
                    <a:pt x="21" y="0"/>
                    <a:pt x="0" y="14"/>
                    <a:pt x="0" y="32"/>
                  </a:cubicBezTo>
                  <a:cubicBezTo>
                    <a:pt x="0" y="50"/>
                    <a:pt x="21" y="65"/>
                    <a:pt x="47" y="65"/>
                  </a:cubicBezTo>
                  <a:cubicBezTo>
                    <a:pt x="50" y="65"/>
                    <a:pt x="52" y="65"/>
                    <a:pt x="54" y="65"/>
                  </a:cubicBezTo>
                  <a:cubicBezTo>
                    <a:pt x="55" y="69"/>
                    <a:pt x="54" y="74"/>
                    <a:pt x="53" y="79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70" y="76"/>
                    <a:pt x="74" y="59"/>
                  </a:cubicBezTo>
                  <a:cubicBezTo>
                    <a:pt x="87" y="53"/>
                    <a:pt x="95" y="43"/>
                    <a:pt x="95" y="32"/>
                  </a:cubicBezTo>
                  <a:cubicBezTo>
                    <a:pt x="95" y="14"/>
                    <a:pt x="74" y="0"/>
                    <a:pt x="47" y="0"/>
                  </a:cubicBezTo>
                  <a:close/>
                  <a:moveTo>
                    <a:pt x="72" y="56"/>
                  </a:move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68" y="68"/>
                    <a:pt x="62" y="74"/>
                    <a:pt x="57" y="76"/>
                  </a:cubicBezTo>
                  <a:cubicBezTo>
                    <a:pt x="58" y="72"/>
                    <a:pt x="58" y="67"/>
                    <a:pt x="57" y="62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3" y="61"/>
                    <a:pt x="50" y="61"/>
                    <a:pt x="47" y="61"/>
                  </a:cubicBezTo>
                  <a:cubicBezTo>
                    <a:pt x="23" y="61"/>
                    <a:pt x="4" y="48"/>
                    <a:pt x="4" y="32"/>
                  </a:cubicBezTo>
                  <a:cubicBezTo>
                    <a:pt x="4" y="16"/>
                    <a:pt x="23" y="4"/>
                    <a:pt x="47" y="4"/>
                  </a:cubicBezTo>
                  <a:cubicBezTo>
                    <a:pt x="71" y="4"/>
                    <a:pt x="91" y="16"/>
                    <a:pt x="91" y="32"/>
                  </a:cubicBezTo>
                  <a:cubicBezTo>
                    <a:pt x="91" y="42"/>
                    <a:pt x="84" y="51"/>
                    <a:pt x="7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5" name="Rectangle 50"/>
            <p:cNvSpPr>
              <a:spLocks noChangeArrowheads="1"/>
            </p:cNvSpPr>
            <p:nvPr/>
          </p:nvSpPr>
          <p:spPr bwMode="auto">
            <a:xfrm>
              <a:off x="1206500" y="5575301"/>
              <a:ext cx="207962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6" name="Rectangle 51"/>
            <p:cNvSpPr>
              <a:spLocks noChangeArrowheads="1"/>
            </p:cNvSpPr>
            <p:nvPr/>
          </p:nvSpPr>
          <p:spPr bwMode="auto">
            <a:xfrm>
              <a:off x="1206500" y="5643563"/>
              <a:ext cx="2079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97163" y="3553716"/>
            <a:ext cx="835025" cy="628650"/>
            <a:chOff x="2922588" y="5689601"/>
            <a:chExt cx="835025" cy="6286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" name="Freeform 52"/>
            <p:cNvSpPr/>
            <p:nvPr/>
          </p:nvSpPr>
          <p:spPr bwMode="auto">
            <a:xfrm>
              <a:off x="2922588" y="5740401"/>
              <a:ext cx="835025" cy="577850"/>
            </a:xfrm>
            <a:custGeom>
              <a:avLst/>
              <a:gdLst>
                <a:gd name="T0" fmla="*/ 11 w 526"/>
                <a:gd name="T1" fmla="*/ 353 h 364"/>
                <a:gd name="T2" fmla="*/ 11 w 526"/>
                <a:gd name="T3" fmla="*/ 0 h 364"/>
                <a:gd name="T4" fmla="*/ 0 w 526"/>
                <a:gd name="T5" fmla="*/ 0 h 364"/>
                <a:gd name="T6" fmla="*/ 0 w 526"/>
                <a:gd name="T7" fmla="*/ 364 h 364"/>
                <a:gd name="T8" fmla="*/ 526 w 526"/>
                <a:gd name="T9" fmla="*/ 364 h 364"/>
                <a:gd name="T10" fmla="*/ 526 w 526"/>
                <a:gd name="T11" fmla="*/ 353 h 364"/>
                <a:gd name="T12" fmla="*/ 11 w 526"/>
                <a:gd name="T13" fmla="*/ 35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364">
                  <a:moveTo>
                    <a:pt x="11" y="35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526" y="364"/>
                  </a:lnTo>
                  <a:lnTo>
                    <a:pt x="526" y="353"/>
                  </a:lnTo>
                  <a:lnTo>
                    <a:pt x="11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9" name="Freeform 53"/>
            <p:cNvSpPr>
              <a:spLocks noEditPoints="1"/>
            </p:cNvSpPr>
            <p:nvPr/>
          </p:nvSpPr>
          <p:spPr bwMode="auto">
            <a:xfrm>
              <a:off x="3021013" y="6059488"/>
              <a:ext cx="130175" cy="212725"/>
            </a:xfrm>
            <a:custGeom>
              <a:avLst/>
              <a:gdLst>
                <a:gd name="T0" fmla="*/ 31 w 31"/>
                <a:gd name="T1" fmla="*/ 15 h 50"/>
                <a:gd name="T2" fmla="*/ 17 w 31"/>
                <a:gd name="T3" fmla="*/ 0 h 50"/>
                <a:gd name="T4" fmla="*/ 15 w 31"/>
                <a:gd name="T5" fmla="*/ 0 h 50"/>
                <a:gd name="T6" fmla="*/ 0 w 31"/>
                <a:gd name="T7" fmla="*/ 15 h 50"/>
                <a:gd name="T8" fmla="*/ 0 w 31"/>
                <a:gd name="T9" fmla="*/ 50 h 50"/>
                <a:gd name="T10" fmla="*/ 31 w 31"/>
                <a:gd name="T11" fmla="*/ 50 h 50"/>
                <a:gd name="T12" fmla="*/ 31 w 31"/>
                <a:gd name="T13" fmla="*/ 15 h 50"/>
                <a:gd name="T14" fmla="*/ 27 w 31"/>
                <a:gd name="T15" fmla="*/ 46 h 50"/>
                <a:gd name="T16" fmla="*/ 4 w 31"/>
                <a:gd name="T17" fmla="*/ 46 h 50"/>
                <a:gd name="T18" fmla="*/ 4 w 31"/>
                <a:gd name="T19" fmla="*/ 15 h 50"/>
                <a:gd name="T20" fmla="*/ 15 w 31"/>
                <a:gd name="T21" fmla="*/ 4 h 50"/>
                <a:gd name="T22" fmla="*/ 17 w 31"/>
                <a:gd name="T23" fmla="*/ 4 h 50"/>
                <a:gd name="T24" fmla="*/ 27 w 31"/>
                <a:gd name="T25" fmla="*/ 15 h 50"/>
                <a:gd name="T26" fmla="*/ 27 w 31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0">
                  <a:moveTo>
                    <a:pt x="31" y="15"/>
                  </a:moveTo>
                  <a:cubicBezTo>
                    <a:pt x="31" y="7"/>
                    <a:pt x="25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1" y="50"/>
                    <a:pt x="31" y="50"/>
                    <a:pt x="31" y="50"/>
                  </a:cubicBezTo>
                  <a:lnTo>
                    <a:pt x="31" y="15"/>
                  </a:lnTo>
                  <a:close/>
                  <a:moveTo>
                    <a:pt x="27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0" name="Freeform 54"/>
            <p:cNvSpPr>
              <a:spLocks noEditPoints="1"/>
            </p:cNvSpPr>
            <p:nvPr/>
          </p:nvSpPr>
          <p:spPr bwMode="auto">
            <a:xfrm>
              <a:off x="3201988" y="5965826"/>
              <a:ext cx="131762" cy="306388"/>
            </a:xfrm>
            <a:custGeom>
              <a:avLst/>
              <a:gdLst>
                <a:gd name="T0" fmla="*/ 15 w 31"/>
                <a:gd name="T1" fmla="*/ 0 h 72"/>
                <a:gd name="T2" fmla="*/ 0 w 31"/>
                <a:gd name="T3" fmla="*/ 15 h 72"/>
                <a:gd name="T4" fmla="*/ 0 w 31"/>
                <a:gd name="T5" fmla="*/ 72 h 72"/>
                <a:gd name="T6" fmla="*/ 31 w 31"/>
                <a:gd name="T7" fmla="*/ 72 h 72"/>
                <a:gd name="T8" fmla="*/ 31 w 31"/>
                <a:gd name="T9" fmla="*/ 15 h 72"/>
                <a:gd name="T10" fmla="*/ 16 w 31"/>
                <a:gd name="T11" fmla="*/ 0 h 72"/>
                <a:gd name="T12" fmla="*/ 15 w 31"/>
                <a:gd name="T13" fmla="*/ 0 h 72"/>
                <a:gd name="T14" fmla="*/ 27 w 31"/>
                <a:gd name="T15" fmla="*/ 15 h 72"/>
                <a:gd name="T16" fmla="*/ 27 w 31"/>
                <a:gd name="T17" fmla="*/ 68 h 72"/>
                <a:gd name="T18" fmla="*/ 4 w 31"/>
                <a:gd name="T19" fmla="*/ 68 h 72"/>
                <a:gd name="T20" fmla="*/ 4 w 31"/>
                <a:gd name="T21" fmla="*/ 15 h 72"/>
                <a:gd name="T22" fmla="*/ 15 w 31"/>
                <a:gd name="T23" fmla="*/ 4 h 72"/>
                <a:gd name="T24" fmla="*/ 16 w 31"/>
                <a:gd name="T25" fmla="*/ 4 h 72"/>
                <a:gd name="T26" fmla="*/ 27 w 31"/>
                <a:gd name="T27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72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5"/>
                  </a:moveTo>
                  <a:cubicBezTo>
                    <a:pt x="27" y="68"/>
                    <a:pt x="27" y="68"/>
                    <a:pt x="27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1" name="Freeform 55"/>
            <p:cNvSpPr>
              <a:spLocks noEditPoints="1"/>
            </p:cNvSpPr>
            <p:nvPr/>
          </p:nvSpPr>
          <p:spPr bwMode="auto">
            <a:xfrm>
              <a:off x="3384550" y="5876926"/>
              <a:ext cx="131762" cy="395288"/>
            </a:xfrm>
            <a:custGeom>
              <a:avLst/>
              <a:gdLst>
                <a:gd name="T0" fmla="*/ 15 w 31"/>
                <a:gd name="T1" fmla="*/ 0 h 93"/>
                <a:gd name="T2" fmla="*/ 0 w 31"/>
                <a:gd name="T3" fmla="*/ 14 h 93"/>
                <a:gd name="T4" fmla="*/ 0 w 31"/>
                <a:gd name="T5" fmla="*/ 93 h 93"/>
                <a:gd name="T6" fmla="*/ 31 w 31"/>
                <a:gd name="T7" fmla="*/ 93 h 93"/>
                <a:gd name="T8" fmla="*/ 31 w 31"/>
                <a:gd name="T9" fmla="*/ 14 h 93"/>
                <a:gd name="T10" fmla="*/ 16 w 31"/>
                <a:gd name="T11" fmla="*/ 0 h 93"/>
                <a:gd name="T12" fmla="*/ 15 w 31"/>
                <a:gd name="T13" fmla="*/ 0 h 93"/>
                <a:gd name="T14" fmla="*/ 27 w 31"/>
                <a:gd name="T15" fmla="*/ 14 h 93"/>
                <a:gd name="T16" fmla="*/ 27 w 31"/>
                <a:gd name="T17" fmla="*/ 89 h 93"/>
                <a:gd name="T18" fmla="*/ 4 w 31"/>
                <a:gd name="T19" fmla="*/ 89 h 93"/>
                <a:gd name="T20" fmla="*/ 4 w 31"/>
                <a:gd name="T21" fmla="*/ 14 h 93"/>
                <a:gd name="T22" fmla="*/ 15 w 31"/>
                <a:gd name="T23" fmla="*/ 4 h 93"/>
                <a:gd name="T24" fmla="*/ 16 w 31"/>
                <a:gd name="T25" fmla="*/ 4 h 93"/>
                <a:gd name="T26" fmla="*/ 27 w 31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93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6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4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8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2" name="Freeform 56"/>
            <p:cNvSpPr>
              <a:spLocks noEditPoints="1"/>
            </p:cNvSpPr>
            <p:nvPr/>
          </p:nvSpPr>
          <p:spPr bwMode="auto">
            <a:xfrm>
              <a:off x="3567113" y="5778501"/>
              <a:ext cx="131762" cy="493713"/>
            </a:xfrm>
            <a:custGeom>
              <a:avLst/>
              <a:gdLst>
                <a:gd name="T0" fmla="*/ 31 w 31"/>
                <a:gd name="T1" fmla="*/ 15 h 116"/>
                <a:gd name="T2" fmla="*/ 16 w 31"/>
                <a:gd name="T3" fmla="*/ 0 h 116"/>
                <a:gd name="T4" fmla="*/ 14 w 31"/>
                <a:gd name="T5" fmla="*/ 0 h 116"/>
                <a:gd name="T6" fmla="*/ 0 w 31"/>
                <a:gd name="T7" fmla="*/ 15 h 116"/>
                <a:gd name="T8" fmla="*/ 0 w 31"/>
                <a:gd name="T9" fmla="*/ 116 h 116"/>
                <a:gd name="T10" fmla="*/ 31 w 31"/>
                <a:gd name="T11" fmla="*/ 116 h 116"/>
                <a:gd name="T12" fmla="*/ 31 w 31"/>
                <a:gd name="T13" fmla="*/ 15 h 116"/>
                <a:gd name="T14" fmla="*/ 27 w 31"/>
                <a:gd name="T15" fmla="*/ 112 h 116"/>
                <a:gd name="T16" fmla="*/ 4 w 31"/>
                <a:gd name="T17" fmla="*/ 112 h 116"/>
                <a:gd name="T18" fmla="*/ 4 w 31"/>
                <a:gd name="T19" fmla="*/ 15 h 116"/>
                <a:gd name="T20" fmla="*/ 14 w 31"/>
                <a:gd name="T21" fmla="*/ 4 h 116"/>
                <a:gd name="T22" fmla="*/ 16 w 31"/>
                <a:gd name="T23" fmla="*/ 4 h 116"/>
                <a:gd name="T24" fmla="*/ 27 w 31"/>
                <a:gd name="T25" fmla="*/ 15 h 116"/>
                <a:gd name="T26" fmla="*/ 27 w 31"/>
                <a:gd name="T27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6">
                  <a:moveTo>
                    <a:pt x="31" y="15"/>
                  </a:moveTo>
                  <a:cubicBezTo>
                    <a:pt x="31" y="7"/>
                    <a:pt x="24" y="0"/>
                    <a:pt x="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1" y="116"/>
                    <a:pt x="31" y="116"/>
                    <a:pt x="31" y="116"/>
                  </a:cubicBezTo>
                  <a:lnTo>
                    <a:pt x="31" y="15"/>
                  </a:lnTo>
                  <a:close/>
                  <a:moveTo>
                    <a:pt x="27" y="112"/>
                  </a:moveTo>
                  <a:cubicBezTo>
                    <a:pt x="4" y="112"/>
                    <a:pt x="4" y="112"/>
                    <a:pt x="4" y="1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8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3" name="Freeform 57"/>
            <p:cNvSpPr/>
            <p:nvPr/>
          </p:nvSpPr>
          <p:spPr bwMode="auto">
            <a:xfrm>
              <a:off x="3024188" y="5689601"/>
              <a:ext cx="504825" cy="268288"/>
            </a:xfrm>
            <a:custGeom>
              <a:avLst/>
              <a:gdLst>
                <a:gd name="T0" fmla="*/ 3 w 318"/>
                <a:gd name="T1" fmla="*/ 169 h 169"/>
                <a:gd name="T2" fmla="*/ 299 w 318"/>
                <a:gd name="T3" fmla="*/ 38 h 169"/>
                <a:gd name="T4" fmla="*/ 267 w 318"/>
                <a:gd name="T5" fmla="*/ 97 h 169"/>
                <a:gd name="T6" fmla="*/ 278 w 318"/>
                <a:gd name="T7" fmla="*/ 102 h 169"/>
                <a:gd name="T8" fmla="*/ 318 w 318"/>
                <a:gd name="T9" fmla="*/ 24 h 169"/>
                <a:gd name="T10" fmla="*/ 233 w 318"/>
                <a:gd name="T11" fmla="*/ 0 h 169"/>
                <a:gd name="T12" fmla="*/ 230 w 318"/>
                <a:gd name="T13" fmla="*/ 11 h 169"/>
                <a:gd name="T14" fmla="*/ 297 w 318"/>
                <a:gd name="T15" fmla="*/ 27 h 169"/>
                <a:gd name="T16" fmla="*/ 0 w 318"/>
                <a:gd name="T17" fmla="*/ 158 h 169"/>
                <a:gd name="T18" fmla="*/ 3 w 318"/>
                <a:gd name="T1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169">
                  <a:moveTo>
                    <a:pt x="3" y="169"/>
                  </a:moveTo>
                  <a:lnTo>
                    <a:pt x="299" y="38"/>
                  </a:lnTo>
                  <a:lnTo>
                    <a:pt x="267" y="97"/>
                  </a:lnTo>
                  <a:lnTo>
                    <a:pt x="278" y="102"/>
                  </a:lnTo>
                  <a:lnTo>
                    <a:pt x="318" y="24"/>
                  </a:lnTo>
                  <a:lnTo>
                    <a:pt x="233" y="0"/>
                  </a:lnTo>
                  <a:lnTo>
                    <a:pt x="230" y="11"/>
                  </a:lnTo>
                  <a:lnTo>
                    <a:pt x="297" y="27"/>
                  </a:lnTo>
                  <a:lnTo>
                    <a:pt x="0" y="158"/>
                  </a:lnTo>
                  <a:lnTo>
                    <a:pt x="3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985727" y="3460053"/>
            <a:ext cx="954087" cy="844550"/>
            <a:chOff x="5041900" y="5595938"/>
            <a:chExt cx="954087" cy="8445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5" name="Freeform 58"/>
            <p:cNvSpPr>
              <a:spLocks noEditPoints="1"/>
            </p:cNvSpPr>
            <p:nvPr/>
          </p:nvSpPr>
          <p:spPr bwMode="auto">
            <a:xfrm>
              <a:off x="5041900" y="5595938"/>
              <a:ext cx="954087" cy="844550"/>
            </a:xfrm>
            <a:custGeom>
              <a:avLst/>
              <a:gdLst>
                <a:gd name="T0" fmla="*/ 187 w 225"/>
                <a:gd name="T1" fmla="*/ 70 h 199"/>
                <a:gd name="T2" fmla="*/ 147 w 225"/>
                <a:gd name="T3" fmla="*/ 70 h 199"/>
                <a:gd name="T4" fmla="*/ 147 w 225"/>
                <a:gd name="T5" fmla="*/ 12 h 199"/>
                <a:gd name="T6" fmla="*/ 135 w 225"/>
                <a:gd name="T7" fmla="*/ 0 h 199"/>
                <a:gd name="T8" fmla="*/ 35 w 225"/>
                <a:gd name="T9" fmla="*/ 0 h 199"/>
                <a:gd name="T10" fmla="*/ 23 w 225"/>
                <a:gd name="T11" fmla="*/ 12 h 199"/>
                <a:gd name="T12" fmla="*/ 23 w 225"/>
                <a:gd name="T13" fmla="*/ 79 h 199"/>
                <a:gd name="T14" fmla="*/ 35 w 225"/>
                <a:gd name="T15" fmla="*/ 92 h 199"/>
                <a:gd name="T16" fmla="*/ 124 w 225"/>
                <a:gd name="T17" fmla="*/ 92 h 199"/>
                <a:gd name="T18" fmla="*/ 124 w 225"/>
                <a:gd name="T19" fmla="*/ 96 h 199"/>
                <a:gd name="T20" fmla="*/ 24 w 225"/>
                <a:gd name="T21" fmla="*/ 96 h 199"/>
                <a:gd name="T22" fmla="*/ 0 w 225"/>
                <a:gd name="T23" fmla="*/ 121 h 199"/>
                <a:gd name="T24" fmla="*/ 124 w 225"/>
                <a:gd name="T25" fmla="*/ 121 h 199"/>
                <a:gd name="T26" fmla="*/ 124 w 225"/>
                <a:gd name="T27" fmla="*/ 199 h 199"/>
                <a:gd name="T28" fmla="*/ 225 w 225"/>
                <a:gd name="T29" fmla="*/ 199 h 199"/>
                <a:gd name="T30" fmla="*/ 225 w 225"/>
                <a:gd name="T31" fmla="*/ 108 h 199"/>
                <a:gd name="T32" fmla="*/ 187 w 225"/>
                <a:gd name="T33" fmla="*/ 70 h 199"/>
                <a:gd name="T34" fmla="*/ 188 w 225"/>
                <a:gd name="T35" fmla="*/ 76 h 199"/>
                <a:gd name="T36" fmla="*/ 218 w 225"/>
                <a:gd name="T37" fmla="*/ 106 h 199"/>
                <a:gd name="T38" fmla="*/ 188 w 225"/>
                <a:gd name="T39" fmla="*/ 106 h 199"/>
                <a:gd name="T40" fmla="*/ 188 w 225"/>
                <a:gd name="T41" fmla="*/ 76 h 199"/>
                <a:gd name="T42" fmla="*/ 35 w 225"/>
                <a:gd name="T43" fmla="*/ 88 h 199"/>
                <a:gd name="T44" fmla="*/ 27 w 225"/>
                <a:gd name="T45" fmla="*/ 79 h 199"/>
                <a:gd name="T46" fmla="*/ 27 w 225"/>
                <a:gd name="T47" fmla="*/ 12 h 199"/>
                <a:gd name="T48" fmla="*/ 35 w 225"/>
                <a:gd name="T49" fmla="*/ 3 h 199"/>
                <a:gd name="T50" fmla="*/ 135 w 225"/>
                <a:gd name="T51" fmla="*/ 3 h 199"/>
                <a:gd name="T52" fmla="*/ 144 w 225"/>
                <a:gd name="T53" fmla="*/ 12 h 199"/>
                <a:gd name="T54" fmla="*/ 144 w 225"/>
                <a:gd name="T55" fmla="*/ 70 h 199"/>
                <a:gd name="T56" fmla="*/ 137 w 225"/>
                <a:gd name="T57" fmla="*/ 70 h 199"/>
                <a:gd name="T58" fmla="*/ 137 w 225"/>
                <a:gd name="T59" fmla="*/ 10 h 199"/>
                <a:gd name="T60" fmla="*/ 33 w 225"/>
                <a:gd name="T61" fmla="*/ 10 h 199"/>
                <a:gd name="T62" fmla="*/ 33 w 225"/>
                <a:gd name="T63" fmla="*/ 81 h 199"/>
                <a:gd name="T64" fmla="*/ 124 w 225"/>
                <a:gd name="T65" fmla="*/ 81 h 199"/>
                <a:gd name="T66" fmla="*/ 124 w 225"/>
                <a:gd name="T67" fmla="*/ 88 h 199"/>
                <a:gd name="T68" fmla="*/ 35 w 225"/>
                <a:gd name="T69" fmla="*/ 88 h 199"/>
                <a:gd name="T70" fmla="*/ 124 w 225"/>
                <a:gd name="T71" fmla="*/ 70 h 199"/>
                <a:gd name="T72" fmla="*/ 124 w 225"/>
                <a:gd name="T73" fmla="*/ 78 h 199"/>
                <a:gd name="T74" fmla="*/ 37 w 225"/>
                <a:gd name="T75" fmla="*/ 78 h 199"/>
                <a:gd name="T76" fmla="*/ 37 w 225"/>
                <a:gd name="T77" fmla="*/ 14 h 199"/>
                <a:gd name="T78" fmla="*/ 133 w 225"/>
                <a:gd name="T79" fmla="*/ 14 h 199"/>
                <a:gd name="T80" fmla="*/ 133 w 225"/>
                <a:gd name="T81" fmla="*/ 70 h 199"/>
                <a:gd name="T82" fmla="*/ 124 w 225"/>
                <a:gd name="T83" fmla="*/ 70 h 199"/>
                <a:gd name="T84" fmla="*/ 9 w 225"/>
                <a:gd name="T85" fmla="*/ 117 h 199"/>
                <a:gd name="T86" fmla="*/ 26 w 225"/>
                <a:gd name="T87" fmla="*/ 99 h 199"/>
                <a:gd name="T88" fmla="*/ 124 w 225"/>
                <a:gd name="T89" fmla="*/ 99 h 199"/>
                <a:gd name="T90" fmla="*/ 124 w 225"/>
                <a:gd name="T91" fmla="*/ 117 h 199"/>
                <a:gd name="T92" fmla="*/ 9 w 225"/>
                <a:gd name="T93" fmla="*/ 117 h 199"/>
                <a:gd name="T94" fmla="*/ 128 w 225"/>
                <a:gd name="T95" fmla="*/ 195 h 199"/>
                <a:gd name="T96" fmla="*/ 128 w 225"/>
                <a:gd name="T97" fmla="*/ 74 h 199"/>
                <a:gd name="T98" fmla="*/ 184 w 225"/>
                <a:gd name="T99" fmla="*/ 74 h 199"/>
                <a:gd name="T100" fmla="*/ 184 w 225"/>
                <a:gd name="T101" fmla="*/ 110 h 199"/>
                <a:gd name="T102" fmla="*/ 221 w 225"/>
                <a:gd name="T103" fmla="*/ 110 h 199"/>
                <a:gd name="T104" fmla="*/ 221 w 225"/>
                <a:gd name="T105" fmla="*/ 195 h 199"/>
                <a:gd name="T106" fmla="*/ 128 w 225"/>
                <a:gd name="T107" fmla="*/ 1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199">
                  <a:moveTo>
                    <a:pt x="187" y="70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7" y="5"/>
                    <a:pt x="142" y="0"/>
                    <a:pt x="1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0"/>
                    <a:pt x="23" y="5"/>
                    <a:pt x="23" y="12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86"/>
                    <a:pt x="28" y="92"/>
                    <a:pt x="35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4" y="199"/>
                    <a:pt x="124" y="199"/>
                    <a:pt x="124" y="199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08"/>
                    <a:pt x="225" y="108"/>
                    <a:pt x="225" y="108"/>
                  </a:cubicBezTo>
                  <a:lnTo>
                    <a:pt x="187" y="70"/>
                  </a:lnTo>
                  <a:close/>
                  <a:moveTo>
                    <a:pt x="188" y="76"/>
                  </a:moveTo>
                  <a:cubicBezTo>
                    <a:pt x="218" y="106"/>
                    <a:pt x="218" y="106"/>
                    <a:pt x="218" y="106"/>
                  </a:cubicBezTo>
                  <a:cubicBezTo>
                    <a:pt x="188" y="106"/>
                    <a:pt x="188" y="106"/>
                    <a:pt x="188" y="106"/>
                  </a:cubicBezTo>
                  <a:lnTo>
                    <a:pt x="188" y="76"/>
                  </a:lnTo>
                  <a:close/>
                  <a:moveTo>
                    <a:pt x="35" y="88"/>
                  </a:moveTo>
                  <a:cubicBezTo>
                    <a:pt x="30" y="88"/>
                    <a:pt x="27" y="84"/>
                    <a:pt x="27" y="79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7"/>
                    <a:pt x="30" y="3"/>
                    <a:pt x="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40" y="3"/>
                    <a:pt x="144" y="7"/>
                    <a:pt x="144" y="12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88"/>
                    <a:pt x="124" y="88"/>
                    <a:pt x="124" y="88"/>
                  </a:cubicBezTo>
                  <a:lnTo>
                    <a:pt x="35" y="88"/>
                  </a:lnTo>
                  <a:close/>
                  <a:moveTo>
                    <a:pt x="124" y="70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70"/>
                    <a:pt x="133" y="70"/>
                    <a:pt x="133" y="70"/>
                  </a:cubicBezTo>
                  <a:lnTo>
                    <a:pt x="124" y="70"/>
                  </a:lnTo>
                  <a:close/>
                  <a:moveTo>
                    <a:pt x="9" y="117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117"/>
                    <a:pt x="124" y="117"/>
                    <a:pt x="124" y="117"/>
                  </a:cubicBezTo>
                  <a:lnTo>
                    <a:pt x="9" y="117"/>
                  </a:lnTo>
                  <a:close/>
                  <a:moveTo>
                    <a:pt x="128" y="195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21" y="195"/>
                    <a:pt x="221" y="195"/>
                    <a:pt x="221" y="195"/>
                  </a:cubicBezTo>
                  <a:lnTo>
                    <a:pt x="128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6" name="Freeform 59"/>
            <p:cNvSpPr/>
            <p:nvPr/>
          </p:nvSpPr>
          <p:spPr bwMode="auto">
            <a:xfrm>
              <a:off x="5711825" y="5656263"/>
              <a:ext cx="279400" cy="241300"/>
            </a:xfrm>
            <a:custGeom>
              <a:avLst/>
              <a:gdLst>
                <a:gd name="T0" fmla="*/ 55 w 66"/>
                <a:gd name="T1" fmla="*/ 50 h 57"/>
                <a:gd name="T2" fmla="*/ 32 w 66"/>
                <a:gd name="T3" fmla="*/ 40 h 57"/>
                <a:gd name="T4" fmla="*/ 30 w 66"/>
                <a:gd name="T5" fmla="*/ 43 h 57"/>
                <a:gd name="T6" fmla="*/ 60 w 66"/>
                <a:gd name="T7" fmla="*/ 57 h 57"/>
                <a:gd name="T8" fmla="*/ 66 w 66"/>
                <a:gd name="T9" fmla="*/ 25 h 57"/>
                <a:gd name="T10" fmla="*/ 62 w 66"/>
                <a:gd name="T11" fmla="*/ 24 h 57"/>
                <a:gd name="T12" fmla="*/ 58 w 66"/>
                <a:gd name="T13" fmla="*/ 47 h 57"/>
                <a:gd name="T14" fmla="*/ 1 w 66"/>
                <a:gd name="T15" fmla="*/ 0 h 57"/>
                <a:gd name="T16" fmla="*/ 0 w 66"/>
                <a:gd name="T17" fmla="*/ 4 h 57"/>
                <a:gd name="T18" fmla="*/ 55 w 66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7">
                  <a:moveTo>
                    <a:pt x="55" y="5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7" y="24"/>
                    <a:pt x="26" y="6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5" y="10"/>
                    <a:pt x="45" y="27"/>
                    <a:pt x="5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7" name="Freeform 60"/>
            <p:cNvSpPr/>
            <p:nvPr/>
          </p:nvSpPr>
          <p:spPr bwMode="auto">
            <a:xfrm>
              <a:off x="5287963" y="6178551"/>
              <a:ext cx="228600" cy="195263"/>
            </a:xfrm>
            <a:custGeom>
              <a:avLst/>
              <a:gdLst>
                <a:gd name="T0" fmla="*/ 7 w 54"/>
                <a:gd name="T1" fmla="*/ 6 h 46"/>
                <a:gd name="T2" fmla="*/ 31 w 54"/>
                <a:gd name="T3" fmla="*/ 13 h 46"/>
                <a:gd name="T4" fmla="*/ 32 w 54"/>
                <a:gd name="T5" fmla="*/ 9 h 46"/>
                <a:gd name="T6" fmla="*/ 1 w 54"/>
                <a:gd name="T7" fmla="*/ 0 h 46"/>
                <a:gd name="T8" fmla="*/ 0 w 54"/>
                <a:gd name="T9" fmla="*/ 32 h 46"/>
                <a:gd name="T10" fmla="*/ 4 w 54"/>
                <a:gd name="T11" fmla="*/ 33 h 46"/>
                <a:gd name="T12" fmla="*/ 5 w 54"/>
                <a:gd name="T13" fmla="*/ 9 h 46"/>
                <a:gd name="T14" fmla="*/ 53 w 54"/>
                <a:gd name="T15" fmla="*/ 46 h 46"/>
                <a:gd name="T16" fmla="*/ 54 w 54"/>
                <a:gd name="T17" fmla="*/ 43 h 46"/>
                <a:gd name="T18" fmla="*/ 7 w 54"/>
                <a:gd name="T1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6">
                  <a:moveTo>
                    <a:pt x="7" y="6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" y="27"/>
                    <a:pt x="33" y="41"/>
                    <a:pt x="53" y="46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34" y="37"/>
                    <a:pt x="17" y="24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533796" y="3358453"/>
            <a:ext cx="809625" cy="955675"/>
            <a:chOff x="7385050" y="5494338"/>
            <a:chExt cx="809625" cy="955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" name="Freeform 61"/>
            <p:cNvSpPr>
              <a:spLocks noEditPoints="1"/>
            </p:cNvSpPr>
            <p:nvPr/>
          </p:nvSpPr>
          <p:spPr bwMode="auto">
            <a:xfrm>
              <a:off x="7558088" y="6011863"/>
              <a:ext cx="93662" cy="149225"/>
            </a:xfrm>
            <a:custGeom>
              <a:avLst/>
              <a:gdLst>
                <a:gd name="T0" fmla="*/ 22 w 22"/>
                <a:gd name="T1" fmla="*/ 11 h 35"/>
                <a:gd name="T2" fmla="*/ 12 w 22"/>
                <a:gd name="T3" fmla="*/ 0 h 35"/>
                <a:gd name="T4" fmla="*/ 11 w 22"/>
                <a:gd name="T5" fmla="*/ 0 h 35"/>
                <a:gd name="T6" fmla="*/ 0 w 22"/>
                <a:gd name="T7" fmla="*/ 11 h 35"/>
                <a:gd name="T8" fmla="*/ 0 w 22"/>
                <a:gd name="T9" fmla="*/ 35 h 35"/>
                <a:gd name="T10" fmla="*/ 22 w 22"/>
                <a:gd name="T11" fmla="*/ 35 h 35"/>
                <a:gd name="T12" fmla="*/ 22 w 22"/>
                <a:gd name="T13" fmla="*/ 11 h 35"/>
                <a:gd name="T14" fmla="*/ 18 w 22"/>
                <a:gd name="T15" fmla="*/ 31 h 35"/>
                <a:gd name="T16" fmla="*/ 4 w 22"/>
                <a:gd name="T17" fmla="*/ 31 h 35"/>
                <a:gd name="T18" fmla="*/ 4 w 22"/>
                <a:gd name="T19" fmla="*/ 11 h 35"/>
                <a:gd name="T20" fmla="*/ 11 w 22"/>
                <a:gd name="T21" fmla="*/ 4 h 35"/>
                <a:gd name="T22" fmla="*/ 12 w 22"/>
                <a:gd name="T23" fmla="*/ 4 h 35"/>
                <a:gd name="T24" fmla="*/ 18 w 22"/>
                <a:gd name="T25" fmla="*/ 11 h 35"/>
                <a:gd name="T26" fmla="*/ 18 w 22"/>
                <a:gd name="T27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5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35"/>
                    <a:pt x="22" y="35"/>
                    <a:pt x="22" y="35"/>
                  </a:cubicBezTo>
                  <a:lnTo>
                    <a:pt x="22" y="11"/>
                  </a:lnTo>
                  <a:close/>
                  <a:moveTo>
                    <a:pt x="18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8" y="7"/>
                    <a:pt x="18" y="11"/>
                  </a:cubicBezTo>
                  <a:lnTo>
                    <a:pt x="1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0" name="Freeform 62"/>
            <p:cNvSpPr>
              <a:spLocks noEditPoints="1"/>
            </p:cNvSpPr>
            <p:nvPr/>
          </p:nvSpPr>
          <p:spPr bwMode="auto">
            <a:xfrm>
              <a:off x="7681913" y="5948363"/>
              <a:ext cx="93662" cy="212725"/>
            </a:xfrm>
            <a:custGeom>
              <a:avLst/>
              <a:gdLst>
                <a:gd name="T0" fmla="*/ 22 w 22"/>
                <a:gd name="T1" fmla="*/ 11 h 50"/>
                <a:gd name="T2" fmla="*/ 12 w 22"/>
                <a:gd name="T3" fmla="*/ 0 h 50"/>
                <a:gd name="T4" fmla="*/ 11 w 22"/>
                <a:gd name="T5" fmla="*/ 0 h 50"/>
                <a:gd name="T6" fmla="*/ 0 w 22"/>
                <a:gd name="T7" fmla="*/ 11 h 50"/>
                <a:gd name="T8" fmla="*/ 0 w 22"/>
                <a:gd name="T9" fmla="*/ 50 h 50"/>
                <a:gd name="T10" fmla="*/ 22 w 22"/>
                <a:gd name="T11" fmla="*/ 50 h 50"/>
                <a:gd name="T12" fmla="*/ 22 w 22"/>
                <a:gd name="T13" fmla="*/ 11 h 50"/>
                <a:gd name="T14" fmla="*/ 19 w 22"/>
                <a:gd name="T15" fmla="*/ 46 h 50"/>
                <a:gd name="T16" fmla="*/ 4 w 22"/>
                <a:gd name="T17" fmla="*/ 46 h 50"/>
                <a:gd name="T18" fmla="*/ 4 w 22"/>
                <a:gd name="T19" fmla="*/ 11 h 50"/>
                <a:gd name="T20" fmla="*/ 11 w 22"/>
                <a:gd name="T21" fmla="*/ 4 h 50"/>
                <a:gd name="T22" fmla="*/ 12 w 22"/>
                <a:gd name="T23" fmla="*/ 4 h 50"/>
                <a:gd name="T24" fmla="*/ 19 w 22"/>
                <a:gd name="T25" fmla="*/ 11 h 50"/>
                <a:gd name="T26" fmla="*/ 19 w 22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11"/>
                  </a:lnTo>
                  <a:close/>
                  <a:moveTo>
                    <a:pt x="19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1" name="Freeform 63"/>
            <p:cNvSpPr>
              <a:spLocks noEditPoints="1"/>
            </p:cNvSpPr>
            <p:nvPr/>
          </p:nvSpPr>
          <p:spPr bwMode="auto">
            <a:xfrm>
              <a:off x="7804150" y="5889626"/>
              <a:ext cx="93662" cy="271463"/>
            </a:xfrm>
            <a:custGeom>
              <a:avLst/>
              <a:gdLst>
                <a:gd name="T0" fmla="*/ 22 w 22"/>
                <a:gd name="T1" fmla="*/ 10 h 64"/>
                <a:gd name="T2" fmla="*/ 12 w 22"/>
                <a:gd name="T3" fmla="*/ 0 h 64"/>
                <a:gd name="T4" fmla="*/ 11 w 22"/>
                <a:gd name="T5" fmla="*/ 0 h 64"/>
                <a:gd name="T6" fmla="*/ 0 w 22"/>
                <a:gd name="T7" fmla="*/ 10 h 64"/>
                <a:gd name="T8" fmla="*/ 0 w 22"/>
                <a:gd name="T9" fmla="*/ 64 h 64"/>
                <a:gd name="T10" fmla="*/ 22 w 22"/>
                <a:gd name="T11" fmla="*/ 64 h 64"/>
                <a:gd name="T12" fmla="*/ 22 w 22"/>
                <a:gd name="T13" fmla="*/ 10 h 64"/>
                <a:gd name="T14" fmla="*/ 19 w 22"/>
                <a:gd name="T15" fmla="*/ 60 h 64"/>
                <a:gd name="T16" fmla="*/ 4 w 22"/>
                <a:gd name="T17" fmla="*/ 60 h 64"/>
                <a:gd name="T18" fmla="*/ 4 w 22"/>
                <a:gd name="T19" fmla="*/ 10 h 64"/>
                <a:gd name="T20" fmla="*/ 11 w 22"/>
                <a:gd name="T21" fmla="*/ 4 h 64"/>
                <a:gd name="T22" fmla="*/ 12 w 22"/>
                <a:gd name="T23" fmla="*/ 4 h 64"/>
                <a:gd name="T24" fmla="*/ 19 w 22"/>
                <a:gd name="T25" fmla="*/ 10 h 64"/>
                <a:gd name="T26" fmla="*/ 19 w 22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4">
                  <a:moveTo>
                    <a:pt x="22" y="10"/>
                  </a:moveTo>
                  <a:cubicBezTo>
                    <a:pt x="22" y="4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64"/>
                    <a:pt x="22" y="64"/>
                    <a:pt x="22" y="64"/>
                  </a:cubicBezTo>
                  <a:lnTo>
                    <a:pt x="22" y="10"/>
                  </a:lnTo>
                  <a:close/>
                  <a:moveTo>
                    <a:pt x="19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6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6"/>
                    <a:pt x="19" y="10"/>
                  </a:cubicBezTo>
                  <a:lnTo>
                    <a:pt x="1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64"/>
            <p:cNvSpPr>
              <a:spLocks noEditPoints="1"/>
            </p:cNvSpPr>
            <p:nvPr/>
          </p:nvSpPr>
          <p:spPr bwMode="auto">
            <a:xfrm>
              <a:off x="7927975" y="5821363"/>
              <a:ext cx="92075" cy="339725"/>
            </a:xfrm>
            <a:custGeom>
              <a:avLst/>
              <a:gdLst>
                <a:gd name="T0" fmla="*/ 22 w 22"/>
                <a:gd name="T1" fmla="*/ 11 h 80"/>
                <a:gd name="T2" fmla="*/ 12 w 22"/>
                <a:gd name="T3" fmla="*/ 0 h 80"/>
                <a:gd name="T4" fmla="*/ 11 w 22"/>
                <a:gd name="T5" fmla="*/ 0 h 80"/>
                <a:gd name="T6" fmla="*/ 0 w 22"/>
                <a:gd name="T7" fmla="*/ 11 h 80"/>
                <a:gd name="T8" fmla="*/ 0 w 22"/>
                <a:gd name="T9" fmla="*/ 80 h 80"/>
                <a:gd name="T10" fmla="*/ 22 w 22"/>
                <a:gd name="T11" fmla="*/ 80 h 80"/>
                <a:gd name="T12" fmla="*/ 22 w 22"/>
                <a:gd name="T13" fmla="*/ 11 h 80"/>
                <a:gd name="T14" fmla="*/ 19 w 22"/>
                <a:gd name="T15" fmla="*/ 76 h 80"/>
                <a:gd name="T16" fmla="*/ 4 w 22"/>
                <a:gd name="T17" fmla="*/ 76 h 80"/>
                <a:gd name="T18" fmla="*/ 4 w 22"/>
                <a:gd name="T19" fmla="*/ 11 h 80"/>
                <a:gd name="T20" fmla="*/ 11 w 22"/>
                <a:gd name="T21" fmla="*/ 4 h 80"/>
                <a:gd name="T22" fmla="*/ 12 w 22"/>
                <a:gd name="T23" fmla="*/ 4 h 80"/>
                <a:gd name="T24" fmla="*/ 19 w 22"/>
                <a:gd name="T25" fmla="*/ 11 h 80"/>
                <a:gd name="T26" fmla="*/ 19 w 22"/>
                <a:gd name="T2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8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2" y="80"/>
                    <a:pt x="22" y="80"/>
                    <a:pt x="22" y="80"/>
                  </a:cubicBezTo>
                  <a:lnTo>
                    <a:pt x="22" y="11"/>
                  </a:lnTo>
                  <a:close/>
                  <a:moveTo>
                    <a:pt x="19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65"/>
            <p:cNvSpPr>
              <a:spLocks noEditPoints="1"/>
            </p:cNvSpPr>
            <p:nvPr/>
          </p:nvSpPr>
          <p:spPr bwMode="auto">
            <a:xfrm>
              <a:off x="7385050" y="5494338"/>
              <a:ext cx="809625" cy="955675"/>
            </a:xfrm>
            <a:custGeom>
              <a:avLst/>
              <a:gdLst>
                <a:gd name="T0" fmla="*/ 106 w 191"/>
                <a:gd name="T1" fmla="*/ 55 h 225"/>
                <a:gd name="T2" fmla="*/ 57 w 191"/>
                <a:gd name="T3" fmla="*/ 0 h 225"/>
                <a:gd name="T4" fmla="*/ 8 w 191"/>
                <a:gd name="T5" fmla="*/ 55 h 225"/>
                <a:gd name="T6" fmla="*/ 0 w 191"/>
                <a:gd name="T7" fmla="*/ 172 h 225"/>
                <a:gd name="T8" fmla="*/ 69 w 191"/>
                <a:gd name="T9" fmla="*/ 180 h 225"/>
                <a:gd name="T10" fmla="*/ 57 w 191"/>
                <a:gd name="T11" fmla="*/ 207 h 225"/>
                <a:gd name="T12" fmla="*/ 48 w 191"/>
                <a:gd name="T13" fmla="*/ 216 h 225"/>
                <a:gd name="T14" fmla="*/ 135 w 191"/>
                <a:gd name="T15" fmla="*/ 225 h 225"/>
                <a:gd name="T16" fmla="*/ 143 w 191"/>
                <a:gd name="T17" fmla="*/ 215 h 225"/>
                <a:gd name="T18" fmla="*/ 123 w 191"/>
                <a:gd name="T19" fmla="*/ 207 h 225"/>
                <a:gd name="T20" fmla="*/ 183 w 191"/>
                <a:gd name="T21" fmla="*/ 180 h 225"/>
                <a:gd name="T22" fmla="*/ 191 w 191"/>
                <a:gd name="T23" fmla="*/ 64 h 225"/>
                <a:gd name="T24" fmla="*/ 57 w 191"/>
                <a:gd name="T25" fmla="*/ 4 h 225"/>
                <a:gd name="T26" fmla="*/ 83 w 191"/>
                <a:gd name="T27" fmla="*/ 69 h 225"/>
                <a:gd name="T28" fmla="*/ 84 w 191"/>
                <a:gd name="T29" fmla="*/ 85 h 225"/>
                <a:gd name="T30" fmla="*/ 67 w 191"/>
                <a:gd name="T31" fmla="*/ 74 h 225"/>
                <a:gd name="T32" fmla="*/ 7 w 191"/>
                <a:gd name="T33" fmla="*/ 39 h 225"/>
                <a:gd name="T34" fmla="*/ 57 w 191"/>
                <a:gd name="T35" fmla="*/ 78 h 225"/>
                <a:gd name="T36" fmla="*/ 89 w 191"/>
                <a:gd name="T37" fmla="*/ 93 h 225"/>
                <a:gd name="T38" fmla="*/ 89 w 191"/>
                <a:gd name="T39" fmla="*/ 71 h 225"/>
                <a:gd name="T40" fmla="*/ 172 w 191"/>
                <a:gd name="T41" fmla="*/ 164 h 225"/>
                <a:gd name="T42" fmla="*/ 19 w 191"/>
                <a:gd name="T43" fmla="*/ 71 h 225"/>
                <a:gd name="T44" fmla="*/ 57 w 191"/>
                <a:gd name="T45" fmla="*/ 78 h 225"/>
                <a:gd name="T46" fmla="*/ 140 w 191"/>
                <a:gd name="T47" fmla="*/ 216 h 225"/>
                <a:gd name="T48" fmla="*/ 57 w 191"/>
                <a:gd name="T49" fmla="*/ 221 h 225"/>
                <a:gd name="T50" fmla="*/ 52 w 191"/>
                <a:gd name="T51" fmla="*/ 215 h 225"/>
                <a:gd name="T52" fmla="*/ 135 w 191"/>
                <a:gd name="T53" fmla="*/ 211 h 225"/>
                <a:gd name="T54" fmla="*/ 119 w 191"/>
                <a:gd name="T55" fmla="*/ 207 h 225"/>
                <a:gd name="T56" fmla="*/ 73 w 191"/>
                <a:gd name="T57" fmla="*/ 180 h 225"/>
                <a:gd name="T58" fmla="*/ 119 w 191"/>
                <a:gd name="T59" fmla="*/ 207 h 225"/>
                <a:gd name="T60" fmla="*/ 183 w 191"/>
                <a:gd name="T61" fmla="*/ 176 h 225"/>
                <a:gd name="T62" fmla="*/ 4 w 191"/>
                <a:gd name="T63" fmla="*/ 172 h 225"/>
                <a:gd name="T64" fmla="*/ 9 w 191"/>
                <a:gd name="T65" fmla="*/ 59 h 225"/>
                <a:gd name="T66" fmla="*/ 19 w 191"/>
                <a:gd name="T67" fmla="*/ 67 h 225"/>
                <a:gd name="T68" fmla="*/ 15 w 191"/>
                <a:gd name="T69" fmla="*/ 168 h 225"/>
                <a:gd name="T70" fmla="*/ 176 w 191"/>
                <a:gd name="T71" fmla="*/ 67 h 225"/>
                <a:gd name="T72" fmla="*/ 104 w 191"/>
                <a:gd name="T73" fmla="*/ 59 h 225"/>
                <a:gd name="T74" fmla="*/ 187 w 191"/>
                <a:gd name="T75" fmla="*/ 6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225">
                  <a:moveTo>
                    <a:pt x="183" y="55"/>
                  </a:moveTo>
                  <a:cubicBezTo>
                    <a:pt x="106" y="55"/>
                    <a:pt x="106" y="55"/>
                    <a:pt x="106" y="55"/>
                  </a:cubicBezTo>
                  <a:cubicBezTo>
                    <a:pt x="109" y="50"/>
                    <a:pt x="111" y="45"/>
                    <a:pt x="111" y="39"/>
                  </a:cubicBezTo>
                  <a:cubicBezTo>
                    <a:pt x="111" y="17"/>
                    <a:pt x="87" y="0"/>
                    <a:pt x="57" y="0"/>
                  </a:cubicBezTo>
                  <a:cubicBezTo>
                    <a:pt x="28" y="0"/>
                    <a:pt x="3" y="17"/>
                    <a:pt x="3" y="39"/>
                  </a:cubicBezTo>
                  <a:cubicBezTo>
                    <a:pt x="3" y="45"/>
                    <a:pt x="5" y="50"/>
                    <a:pt x="8" y="55"/>
                  </a:cubicBezTo>
                  <a:cubicBezTo>
                    <a:pt x="4" y="56"/>
                    <a:pt x="0" y="59"/>
                    <a:pt x="0" y="6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6"/>
                    <a:pt x="4" y="180"/>
                    <a:pt x="9" y="180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69" y="207"/>
                    <a:pt x="69" y="207"/>
                    <a:pt x="69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2" y="207"/>
                    <a:pt x="48" y="211"/>
                    <a:pt x="48" y="215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48" y="221"/>
                    <a:pt x="52" y="225"/>
                    <a:pt x="57" y="225"/>
                  </a:cubicBezTo>
                  <a:cubicBezTo>
                    <a:pt x="135" y="225"/>
                    <a:pt x="135" y="225"/>
                    <a:pt x="135" y="225"/>
                  </a:cubicBezTo>
                  <a:cubicBezTo>
                    <a:pt x="140" y="225"/>
                    <a:pt x="143" y="221"/>
                    <a:pt x="143" y="216"/>
                  </a:cubicBezTo>
                  <a:cubicBezTo>
                    <a:pt x="143" y="215"/>
                    <a:pt x="143" y="215"/>
                    <a:pt x="143" y="215"/>
                  </a:cubicBezTo>
                  <a:cubicBezTo>
                    <a:pt x="143" y="211"/>
                    <a:pt x="140" y="207"/>
                    <a:pt x="135" y="207"/>
                  </a:cubicBezTo>
                  <a:cubicBezTo>
                    <a:pt x="123" y="207"/>
                    <a:pt x="123" y="207"/>
                    <a:pt x="123" y="207"/>
                  </a:cubicBezTo>
                  <a:cubicBezTo>
                    <a:pt x="123" y="180"/>
                    <a:pt x="123" y="180"/>
                    <a:pt x="12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7" y="180"/>
                    <a:pt x="191" y="176"/>
                    <a:pt x="191" y="172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1" y="59"/>
                    <a:pt x="187" y="55"/>
                    <a:pt x="183" y="55"/>
                  </a:cubicBezTo>
                  <a:close/>
                  <a:moveTo>
                    <a:pt x="57" y="4"/>
                  </a:moveTo>
                  <a:cubicBezTo>
                    <a:pt x="85" y="4"/>
                    <a:pt x="107" y="20"/>
                    <a:pt x="107" y="39"/>
                  </a:cubicBezTo>
                  <a:cubicBezTo>
                    <a:pt x="107" y="51"/>
                    <a:pt x="98" y="63"/>
                    <a:pt x="83" y="69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4" y="74"/>
                    <a:pt x="61" y="74"/>
                    <a:pt x="57" y="74"/>
                  </a:cubicBezTo>
                  <a:cubicBezTo>
                    <a:pt x="30" y="74"/>
                    <a:pt x="7" y="59"/>
                    <a:pt x="7" y="39"/>
                  </a:cubicBezTo>
                  <a:cubicBezTo>
                    <a:pt x="7" y="20"/>
                    <a:pt x="30" y="4"/>
                    <a:pt x="57" y="4"/>
                  </a:cubicBezTo>
                  <a:close/>
                  <a:moveTo>
                    <a:pt x="57" y="78"/>
                  </a:moveTo>
                  <a:cubicBezTo>
                    <a:pt x="61" y="78"/>
                    <a:pt x="64" y="78"/>
                    <a:pt x="67" y="78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7" y="72"/>
                    <a:pt x="88" y="71"/>
                    <a:pt x="89" y="71"/>
                  </a:cubicBezTo>
                  <a:cubicBezTo>
                    <a:pt x="172" y="71"/>
                    <a:pt x="172" y="71"/>
                    <a:pt x="172" y="71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35" y="75"/>
                    <a:pt x="45" y="78"/>
                    <a:pt x="57" y="78"/>
                  </a:cubicBezTo>
                  <a:close/>
                  <a:moveTo>
                    <a:pt x="140" y="215"/>
                  </a:moveTo>
                  <a:cubicBezTo>
                    <a:pt x="140" y="216"/>
                    <a:pt x="140" y="216"/>
                    <a:pt x="140" y="216"/>
                  </a:cubicBezTo>
                  <a:cubicBezTo>
                    <a:pt x="140" y="219"/>
                    <a:pt x="137" y="221"/>
                    <a:pt x="135" y="221"/>
                  </a:cubicBezTo>
                  <a:cubicBezTo>
                    <a:pt x="57" y="221"/>
                    <a:pt x="57" y="221"/>
                    <a:pt x="57" y="221"/>
                  </a:cubicBezTo>
                  <a:cubicBezTo>
                    <a:pt x="54" y="221"/>
                    <a:pt x="52" y="219"/>
                    <a:pt x="52" y="216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3"/>
                    <a:pt x="54" y="211"/>
                    <a:pt x="57" y="211"/>
                  </a:cubicBezTo>
                  <a:cubicBezTo>
                    <a:pt x="135" y="211"/>
                    <a:pt x="135" y="211"/>
                    <a:pt x="135" y="211"/>
                  </a:cubicBezTo>
                  <a:cubicBezTo>
                    <a:pt x="137" y="211"/>
                    <a:pt x="140" y="213"/>
                    <a:pt x="140" y="215"/>
                  </a:cubicBezTo>
                  <a:close/>
                  <a:moveTo>
                    <a:pt x="119" y="207"/>
                  </a:moveTo>
                  <a:cubicBezTo>
                    <a:pt x="73" y="207"/>
                    <a:pt x="73" y="207"/>
                    <a:pt x="73" y="207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119" y="180"/>
                    <a:pt x="119" y="180"/>
                    <a:pt x="119" y="180"/>
                  </a:cubicBezTo>
                  <a:lnTo>
                    <a:pt x="119" y="207"/>
                  </a:lnTo>
                  <a:close/>
                  <a:moveTo>
                    <a:pt x="187" y="172"/>
                  </a:moveTo>
                  <a:cubicBezTo>
                    <a:pt x="187" y="174"/>
                    <a:pt x="185" y="176"/>
                    <a:pt x="183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6" y="176"/>
                    <a:pt x="4" y="174"/>
                    <a:pt x="4" y="17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1"/>
                    <a:pt x="6" y="59"/>
                    <a:pt x="9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3" y="62"/>
                    <a:pt x="16" y="65"/>
                    <a:pt x="19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8" y="65"/>
                    <a:pt x="101" y="62"/>
                    <a:pt x="104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5" y="59"/>
                    <a:pt x="187" y="61"/>
                    <a:pt x="187" y="64"/>
                  </a:cubicBezTo>
                  <a:lnTo>
                    <a:pt x="187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4" name="组合 1075"/>
          <p:cNvGrpSpPr/>
          <p:nvPr/>
        </p:nvGrpSpPr>
        <p:grpSpPr bwMode="auto">
          <a:xfrm>
            <a:off x="1906588" y="2182114"/>
            <a:ext cx="414337" cy="841375"/>
            <a:chOff x="622300" y="2260601"/>
            <a:chExt cx="414337" cy="841375"/>
          </a:xfrm>
          <a:solidFill>
            <a:schemeClr val="accent1"/>
          </a:solidFill>
        </p:grpSpPr>
        <p:sp>
          <p:nvSpPr>
            <p:cNvPr id="35" name="Oval 66"/>
            <p:cNvSpPr>
              <a:spLocks noChangeArrowheads="1"/>
            </p:cNvSpPr>
            <p:nvPr/>
          </p:nvSpPr>
          <p:spPr bwMode="auto">
            <a:xfrm>
              <a:off x="757238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36" name="Freeform 67"/>
            <p:cNvSpPr>
              <a:spLocks noEditPoints="1"/>
            </p:cNvSpPr>
            <p:nvPr/>
          </p:nvSpPr>
          <p:spPr bwMode="auto">
            <a:xfrm>
              <a:off x="622300" y="2298701"/>
              <a:ext cx="414337" cy="803275"/>
            </a:xfrm>
            <a:custGeom>
              <a:avLst/>
              <a:gdLst>
                <a:gd name="T0" fmla="*/ 2147483646 w 98"/>
                <a:gd name="T1" fmla="*/ 2147483646 h 189"/>
                <a:gd name="T2" fmla="*/ 2147483646 w 98"/>
                <a:gd name="T3" fmla="*/ 2147483646 h 189"/>
                <a:gd name="T4" fmla="*/ 2147483646 w 98"/>
                <a:gd name="T5" fmla="*/ 2147483646 h 189"/>
                <a:gd name="T6" fmla="*/ 2147483646 w 98"/>
                <a:gd name="T7" fmla="*/ 0 h 189"/>
                <a:gd name="T8" fmla="*/ 2147483646 w 98"/>
                <a:gd name="T9" fmla="*/ 2147483646 h 189"/>
                <a:gd name="T10" fmla="*/ 2147483646 w 98"/>
                <a:gd name="T11" fmla="*/ 2147483646 h 189"/>
                <a:gd name="T12" fmla="*/ 2147483646 w 98"/>
                <a:gd name="T13" fmla="*/ 2147483646 h 189"/>
                <a:gd name="T14" fmla="*/ 2147483646 w 98"/>
                <a:gd name="T15" fmla="*/ 2147483646 h 189"/>
                <a:gd name="T16" fmla="*/ 2147483646 w 98"/>
                <a:gd name="T17" fmla="*/ 2147483646 h 189"/>
                <a:gd name="T18" fmla="*/ 2147483646 w 98"/>
                <a:gd name="T19" fmla="*/ 2147483646 h 189"/>
                <a:gd name="T20" fmla="*/ 2147483646 w 98"/>
                <a:gd name="T21" fmla="*/ 2147483646 h 189"/>
                <a:gd name="T22" fmla="*/ 2147483646 w 98"/>
                <a:gd name="T23" fmla="*/ 2147483646 h 189"/>
                <a:gd name="T24" fmla="*/ 2147483646 w 98"/>
                <a:gd name="T25" fmla="*/ 2147483646 h 189"/>
                <a:gd name="T26" fmla="*/ 2147483646 w 98"/>
                <a:gd name="T27" fmla="*/ 2147483646 h 189"/>
                <a:gd name="T28" fmla="*/ 2147483646 w 98"/>
                <a:gd name="T29" fmla="*/ 2147483646 h 189"/>
                <a:gd name="T30" fmla="*/ 2147483646 w 98"/>
                <a:gd name="T31" fmla="*/ 2147483646 h 189"/>
                <a:gd name="T32" fmla="*/ 2147483646 w 98"/>
                <a:gd name="T33" fmla="*/ 2147483646 h 189"/>
                <a:gd name="T34" fmla="*/ 2147483646 w 98"/>
                <a:gd name="T35" fmla="*/ 2147483646 h 189"/>
                <a:gd name="T36" fmla="*/ 2147483646 w 98"/>
                <a:gd name="T37" fmla="*/ 2147483646 h 189"/>
                <a:gd name="T38" fmla="*/ 2147483646 w 98"/>
                <a:gd name="T39" fmla="*/ 2147483646 h 189"/>
                <a:gd name="T40" fmla="*/ 2147483646 w 98"/>
                <a:gd name="T41" fmla="*/ 2147483646 h 189"/>
                <a:gd name="T42" fmla="*/ 2147483646 w 98"/>
                <a:gd name="T43" fmla="*/ 2147483646 h 189"/>
                <a:gd name="T44" fmla="*/ 2147483646 w 98"/>
                <a:gd name="T45" fmla="*/ 2147483646 h 189"/>
                <a:gd name="T46" fmla="*/ 2147483646 w 98"/>
                <a:gd name="T47" fmla="*/ 2147483646 h 189"/>
                <a:gd name="T48" fmla="*/ 2147483646 w 98"/>
                <a:gd name="T49" fmla="*/ 0 h 189"/>
                <a:gd name="T50" fmla="*/ 2147483646 w 98"/>
                <a:gd name="T51" fmla="*/ 2147483646 h 189"/>
                <a:gd name="T52" fmla="*/ 2147483646 w 98"/>
                <a:gd name="T53" fmla="*/ 0 h 189"/>
                <a:gd name="T54" fmla="*/ 2147483646 w 98"/>
                <a:gd name="T55" fmla="*/ 2147483646 h 189"/>
                <a:gd name="T56" fmla="*/ 2147483646 w 98"/>
                <a:gd name="T57" fmla="*/ 2147483646 h 189"/>
                <a:gd name="T58" fmla="*/ 2147483646 w 98"/>
                <a:gd name="T59" fmla="*/ 2147483646 h 189"/>
                <a:gd name="T60" fmla="*/ 2147483646 w 98"/>
                <a:gd name="T61" fmla="*/ 2147483646 h 189"/>
                <a:gd name="T62" fmla="*/ 2147483646 w 98"/>
                <a:gd name="T63" fmla="*/ 2147483646 h 189"/>
                <a:gd name="T64" fmla="*/ 2147483646 w 98"/>
                <a:gd name="T65" fmla="*/ 2147483646 h 189"/>
                <a:gd name="T66" fmla="*/ 2147483646 w 98"/>
                <a:gd name="T67" fmla="*/ 2147483646 h 189"/>
                <a:gd name="T68" fmla="*/ 2147483646 w 98"/>
                <a:gd name="T69" fmla="*/ 2147483646 h 189"/>
                <a:gd name="T70" fmla="*/ 2147483646 w 98"/>
                <a:gd name="T71" fmla="*/ 2147483646 h 189"/>
                <a:gd name="T72" fmla="*/ 2147483646 w 98"/>
                <a:gd name="T73" fmla="*/ 2147483646 h 189"/>
                <a:gd name="T74" fmla="*/ 2147483646 w 98"/>
                <a:gd name="T75" fmla="*/ 2147483646 h 1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189">
                  <a:moveTo>
                    <a:pt x="93" y="27"/>
                  </a:moveTo>
                  <a:cubicBezTo>
                    <a:pt x="92" y="23"/>
                    <a:pt x="89" y="20"/>
                    <a:pt x="84" y="21"/>
                  </a:cubicBez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3" y="21"/>
                    <a:pt x="83" y="20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2"/>
                    <a:pt x="81" y="0"/>
                    <a:pt x="7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0"/>
                    <a:pt x="69" y="2"/>
                    <a:pt x="69" y="4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3"/>
                    <a:pt x="71" y="25"/>
                    <a:pt x="74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6"/>
                    <a:pt x="78" y="28"/>
                    <a:pt x="78" y="30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69" y="30"/>
                    <a:pt x="67" y="30"/>
                  </a:cubicBezTo>
                  <a:cubicBezTo>
                    <a:pt x="66" y="30"/>
                    <a:pt x="66" y="30"/>
                    <a:pt x="6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30"/>
                    <a:pt x="33" y="31"/>
                  </a:cubicBezTo>
                  <a:cubicBezTo>
                    <a:pt x="31" y="31"/>
                    <a:pt x="29" y="32"/>
                    <a:pt x="28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0" y="105"/>
                    <a:pt x="2" y="109"/>
                    <a:pt x="6" y="111"/>
                  </a:cubicBezTo>
                  <a:cubicBezTo>
                    <a:pt x="10" y="112"/>
                    <a:pt x="14" y="111"/>
                    <a:pt x="16" y="10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9"/>
                    <a:pt x="29" y="101"/>
                    <a:pt x="30" y="103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5"/>
                    <a:pt x="34" y="189"/>
                    <a:pt x="38" y="189"/>
                  </a:cubicBezTo>
                  <a:cubicBezTo>
                    <a:pt x="43" y="189"/>
                    <a:pt x="47" y="185"/>
                    <a:pt x="47" y="180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4" y="185"/>
                    <a:pt x="57" y="189"/>
                    <a:pt x="62" y="189"/>
                  </a:cubicBezTo>
                  <a:cubicBezTo>
                    <a:pt x="67" y="189"/>
                    <a:pt x="71" y="185"/>
                    <a:pt x="71" y="180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2" y="101"/>
                    <a:pt x="73" y="99"/>
                    <a:pt x="73" y="9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6" y="64"/>
                    <a:pt x="88" y="65"/>
                    <a:pt x="91" y="65"/>
                  </a:cubicBezTo>
                  <a:cubicBezTo>
                    <a:pt x="95" y="64"/>
                    <a:pt x="98" y="61"/>
                    <a:pt x="97" y="56"/>
                  </a:cubicBezTo>
                  <a:lnTo>
                    <a:pt x="93" y="27"/>
                  </a:lnTo>
                  <a:close/>
                  <a:moveTo>
                    <a:pt x="77" y="0"/>
                  </a:moveTo>
                  <a:cubicBezTo>
                    <a:pt x="78" y="0"/>
                    <a:pt x="78" y="0"/>
                    <a:pt x="78" y="1"/>
                  </a:cubicBezTo>
                  <a:cubicBezTo>
                    <a:pt x="78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0"/>
                    <a:pt x="77" y="0"/>
                    <a:pt x="77" y="0"/>
                  </a:cubicBezTo>
                  <a:close/>
                  <a:moveTo>
                    <a:pt x="76" y="0"/>
                  </a:moveTo>
                  <a:cubicBezTo>
                    <a:pt x="76" y="0"/>
                    <a:pt x="77" y="0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0"/>
                    <a:pt x="76" y="0"/>
                    <a:pt x="76" y="0"/>
                  </a:cubicBezTo>
                  <a:close/>
                  <a:moveTo>
                    <a:pt x="75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5" y="0"/>
                    <a:pt x="75" y="0"/>
                  </a:cubicBezTo>
                  <a:close/>
                  <a:moveTo>
                    <a:pt x="79" y="22"/>
                  </a:moveTo>
                  <a:cubicBezTo>
                    <a:pt x="79" y="22"/>
                    <a:pt x="79" y="23"/>
                    <a:pt x="78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3" y="22"/>
                    <a:pt x="73" y="2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9" y="20"/>
                    <a:pt x="79" y="20"/>
                    <a:pt x="79" y="21"/>
                  </a:cubicBezTo>
                  <a:lnTo>
                    <a:pt x="79" y="22"/>
                  </a:lnTo>
                  <a:close/>
                  <a:moveTo>
                    <a:pt x="81" y="15"/>
                  </a:moveTo>
                  <a:cubicBezTo>
                    <a:pt x="81" y="16"/>
                    <a:pt x="80" y="17"/>
                    <a:pt x="78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1" y="16"/>
                    <a:pt x="71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4"/>
                    <a:pt x="73" y="2"/>
                    <a:pt x="74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80" y="2"/>
                    <a:pt x="81" y="4"/>
                    <a:pt x="81" y="5"/>
                  </a:cubicBezTo>
                  <a:lnTo>
                    <a:pt x="8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7" name="组合 1073"/>
          <p:cNvGrpSpPr/>
          <p:nvPr/>
        </p:nvGrpSpPr>
        <p:grpSpPr bwMode="auto">
          <a:xfrm>
            <a:off x="7202488" y="2201164"/>
            <a:ext cx="520700" cy="841375"/>
            <a:chOff x="7504113" y="2260601"/>
            <a:chExt cx="520700" cy="841375"/>
          </a:xfrm>
          <a:solidFill>
            <a:schemeClr val="accent3"/>
          </a:solidFill>
        </p:grpSpPr>
        <p:sp>
          <p:nvSpPr>
            <p:cNvPr id="38" name="Freeform 68"/>
            <p:cNvSpPr/>
            <p:nvPr/>
          </p:nvSpPr>
          <p:spPr bwMode="auto">
            <a:xfrm>
              <a:off x="7504113" y="2425701"/>
              <a:ext cx="490537" cy="676275"/>
            </a:xfrm>
            <a:custGeom>
              <a:avLst/>
              <a:gdLst>
                <a:gd name="T0" fmla="*/ 2147483646 w 116"/>
                <a:gd name="T1" fmla="*/ 2147483646 h 159"/>
                <a:gd name="T2" fmla="*/ 2147483646 w 116"/>
                <a:gd name="T3" fmla="*/ 2147483646 h 159"/>
                <a:gd name="T4" fmla="*/ 2147483646 w 116"/>
                <a:gd name="T5" fmla="*/ 2147483646 h 159"/>
                <a:gd name="T6" fmla="*/ 2147483646 w 116"/>
                <a:gd name="T7" fmla="*/ 2147483646 h 159"/>
                <a:gd name="T8" fmla="*/ 2147483646 w 116"/>
                <a:gd name="T9" fmla="*/ 2147483646 h 159"/>
                <a:gd name="T10" fmla="*/ 2147483646 w 116"/>
                <a:gd name="T11" fmla="*/ 2147483646 h 159"/>
                <a:gd name="T12" fmla="*/ 2147483646 w 116"/>
                <a:gd name="T13" fmla="*/ 0 h 159"/>
                <a:gd name="T14" fmla="*/ 2147483646 w 116"/>
                <a:gd name="T15" fmla="*/ 0 h 159"/>
                <a:gd name="T16" fmla="*/ 2147483646 w 116"/>
                <a:gd name="T17" fmla="*/ 2147483646 h 159"/>
                <a:gd name="T18" fmla="*/ 2147483646 w 116"/>
                <a:gd name="T19" fmla="*/ 2147483646 h 159"/>
                <a:gd name="T20" fmla="*/ 2147483646 w 116"/>
                <a:gd name="T21" fmla="*/ 2147483646 h 159"/>
                <a:gd name="T22" fmla="*/ 2147483646 w 116"/>
                <a:gd name="T23" fmla="*/ 2147483646 h 159"/>
                <a:gd name="T24" fmla="*/ 2147483646 w 116"/>
                <a:gd name="T25" fmla="*/ 2147483646 h 159"/>
                <a:gd name="T26" fmla="*/ 2147483646 w 116"/>
                <a:gd name="T27" fmla="*/ 2147483646 h 159"/>
                <a:gd name="T28" fmla="*/ 2147483646 w 116"/>
                <a:gd name="T29" fmla="*/ 2147483646 h 159"/>
                <a:gd name="T30" fmla="*/ 2147483646 w 116"/>
                <a:gd name="T31" fmla="*/ 2147483646 h 159"/>
                <a:gd name="T32" fmla="*/ 2147483646 w 116"/>
                <a:gd name="T33" fmla="*/ 2147483646 h 159"/>
                <a:gd name="T34" fmla="*/ 2147483646 w 116"/>
                <a:gd name="T35" fmla="*/ 2147483646 h 159"/>
                <a:gd name="T36" fmla="*/ 2147483646 w 116"/>
                <a:gd name="T37" fmla="*/ 2147483646 h 159"/>
                <a:gd name="T38" fmla="*/ 2147483646 w 116"/>
                <a:gd name="T39" fmla="*/ 2147483646 h 159"/>
                <a:gd name="T40" fmla="*/ 2147483646 w 116"/>
                <a:gd name="T41" fmla="*/ 2147483646 h 159"/>
                <a:gd name="T42" fmla="*/ 2147483646 w 116"/>
                <a:gd name="T43" fmla="*/ 2147483646 h 159"/>
                <a:gd name="T44" fmla="*/ 2147483646 w 116"/>
                <a:gd name="T45" fmla="*/ 2147483646 h 159"/>
                <a:gd name="T46" fmla="*/ 2147483646 w 116"/>
                <a:gd name="T47" fmla="*/ 2147483646 h 159"/>
                <a:gd name="T48" fmla="*/ 2147483646 w 116"/>
                <a:gd name="T49" fmla="*/ 2147483646 h 159"/>
                <a:gd name="T50" fmla="*/ 2147483646 w 116"/>
                <a:gd name="T51" fmla="*/ 2147483646 h 159"/>
                <a:gd name="T52" fmla="*/ 2147483646 w 116"/>
                <a:gd name="T53" fmla="*/ 2147483646 h 159"/>
                <a:gd name="T54" fmla="*/ 2147483646 w 116"/>
                <a:gd name="T55" fmla="*/ 2147483646 h 159"/>
                <a:gd name="T56" fmla="*/ 2147483646 w 116"/>
                <a:gd name="T57" fmla="*/ 2147483646 h 159"/>
                <a:gd name="T58" fmla="*/ 2147483646 w 116"/>
                <a:gd name="T59" fmla="*/ 2147483646 h 159"/>
                <a:gd name="T60" fmla="*/ 2147483646 w 116"/>
                <a:gd name="T61" fmla="*/ 2147483646 h 159"/>
                <a:gd name="T62" fmla="*/ 2147483646 w 116"/>
                <a:gd name="T63" fmla="*/ 2147483646 h 159"/>
                <a:gd name="T64" fmla="*/ 2147483646 w 116"/>
                <a:gd name="T65" fmla="*/ 2147483646 h 159"/>
                <a:gd name="T66" fmla="*/ 2147483646 w 116"/>
                <a:gd name="T67" fmla="*/ 2147483646 h 159"/>
                <a:gd name="T68" fmla="*/ 2147483646 w 116"/>
                <a:gd name="T69" fmla="*/ 2147483646 h 159"/>
                <a:gd name="T70" fmla="*/ 2147483646 w 116"/>
                <a:gd name="T71" fmla="*/ 2147483646 h 159"/>
                <a:gd name="T72" fmla="*/ 2147483646 w 116"/>
                <a:gd name="T73" fmla="*/ 2147483646 h 159"/>
                <a:gd name="T74" fmla="*/ 2147483646 w 116"/>
                <a:gd name="T75" fmla="*/ 2147483646 h 1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6" h="159">
                  <a:moveTo>
                    <a:pt x="105" y="14"/>
                  </a:moveTo>
                  <a:cubicBezTo>
                    <a:pt x="104" y="14"/>
                    <a:pt x="103" y="15"/>
                    <a:pt x="102" y="15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6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0" y="155"/>
                    <a:pt x="70" y="150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6" y="24"/>
                    <a:pt x="116" y="19"/>
                    <a:pt x="113" y="16"/>
                  </a:cubicBezTo>
                  <a:cubicBezTo>
                    <a:pt x="112" y="15"/>
                    <a:pt x="111" y="14"/>
                    <a:pt x="109" y="14"/>
                  </a:cubicBezTo>
                  <a:cubicBezTo>
                    <a:pt x="108" y="13"/>
                    <a:pt x="105" y="14"/>
                    <a:pt x="10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Oval 69"/>
            <p:cNvSpPr>
              <a:spLocks noChangeArrowheads="1"/>
            </p:cNvSpPr>
            <p:nvPr/>
          </p:nvSpPr>
          <p:spPr bwMode="auto">
            <a:xfrm>
              <a:off x="7639050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0" name="Freeform 70"/>
            <p:cNvSpPr>
              <a:spLocks noEditPoints="1"/>
            </p:cNvSpPr>
            <p:nvPr/>
          </p:nvSpPr>
          <p:spPr bwMode="auto">
            <a:xfrm>
              <a:off x="7897813" y="2278063"/>
              <a:ext cx="127000" cy="190500"/>
            </a:xfrm>
            <a:custGeom>
              <a:avLst/>
              <a:gdLst>
                <a:gd name="T0" fmla="*/ 2147483646 w 30"/>
                <a:gd name="T1" fmla="*/ 0 h 45"/>
                <a:gd name="T2" fmla="*/ 0 w 30"/>
                <a:gd name="T3" fmla="*/ 2147483646 h 45"/>
                <a:gd name="T4" fmla="*/ 2147483646 w 30"/>
                <a:gd name="T5" fmla="*/ 2147483646 h 45"/>
                <a:gd name="T6" fmla="*/ 2147483646 w 30"/>
                <a:gd name="T7" fmla="*/ 2147483646 h 45"/>
                <a:gd name="T8" fmla="*/ 2147483646 w 30"/>
                <a:gd name="T9" fmla="*/ 2147483646 h 45"/>
                <a:gd name="T10" fmla="*/ 2147483646 w 30"/>
                <a:gd name="T11" fmla="*/ 2147483646 h 45"/>
                <a:gd name="T12" fmla="*/ 2147483646 w 30"/>
                <a:gd name="T13" fmla="*/ 2147483646 h 45"/>
                <a:gd name="T14" fmla="*/ 2147483646 w 30"/>
                <a:gd name="T15" fmla="*/ 2147483646 h 45"/>
                <a:gd name="T16" fmla="*/ 2147483646 w 30"/>
                <a:gd name="T17" fmla="*/ 2147483646 h 45"/>
                <a:gd name="T18" fmla="*/ 2147483646 w 30"/>
                <a:gd name="T19" fmla="*/ 2147483646 h 45"/>
                <a:gd name="T20" fmla="*/ 2147483646 w 30"/>
                <a:gd name="T21" fmla="*/ 2147483646 h 45"/>
                <a:gd name="T22" fmla="*/ 2147483646 w 30"/>
                <a:gd name="T23" fmla="*/ 2147483646 h 45"/>
                <a:gd name="T24" fmla="*/ 2147483646 w 30"/>
                <a:gd name="T25" fmla="*/ 2147483646 h 45"/>
                <a:gd name="T26" fmla="*/ 2147483646 w 30"/>
                <a:gd name="T27" fmla="*/ 2147483646 h 45"/>
                <a:gd name="T28" fmla="*/ 2147483646 w 30"/>
                <a:gd name="T29" fmla="*/ 0 h 45"/>
                <a:gd name="T30" fmla="*/ 2147483646 w 30"/>
                <a:gd name="T31" fmla="*/ 2147483646 h 45"/>
                <a:gd name="T32" fmla="*/ 2147483646 w 30"/>
                <a:gd name="T33" fmla="*/ 2147483646 h 45"/>
                <a:gd name="T34" fmla="*/ 2147483646 w 30"/>
                <a:gd name="T35" fmla="*/ 2147483646 h 45"/>
                <a:gd name="T36" fmla="*/ 2147483646 w 30"/>
                <a:gd name="T37" fmla="*/ 2147483646 h 45"/>
                <a:gd name="T38" fmla="*/ 2147483646 w 30"/>
                <a:gd name="T39" fmla="*/ 2147483646 h 45"/>
                <a:gd name="T40" fmla="*/ 2147483646 w 30"/>
                <a:gd name="T41" fmla="*/ 2147483646 h 45"/>
                <a:gd name="T42" fmla="*/ 2147483646 w 30"/>
                <a:gd name="T43" fmla="*/ 2147483646 h 45"/>
                <a:gd name="T44" fmla="*/ 2147483646 w 30"/>
                <a:gd name="T45" fmla="*/ 2147483646 h 45"/>
                <a:gd name="T46" fmla="*/ 2147483646 w 30"/>
                <a:gd name="T47" fmla="*/ 2147483646 h 45"/>
                <a:gd name="T48" fmla="*/ 2147483646 w 30"/>
                <a:gd name="T49" fmla="*/ 2147483646 h 45"/>
                <a:gd name="T50" fmla="*/ 2147483646 w 30"/>
                <a:gd name="T51" fmla="*/ 2147483646 h 45"/>
                <a:gd name="T52" fmla="*/ 2147483646 w 30"/>
                <a:gd name="T53" fmla="*/ 2147483646 h 45"/>
                <a:gd name="T54" fmla="*/ 2147483646 w 30"/>
                <a:gd name="T55" fmla="*/ 2147483646 h 45"/>
                <a:gd name="T56" fmla="*/ 2147483646 w 30"/>
                <a:gd name="T57" fmla="*/ 2147483646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45">
                  <a:moveTo>
                    <a:pt x="15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18"/>
                    <a:pt x="1" y="22"/>
                    <a:pt x="3" y="25"/>
                  </a:cubicBezTo>
                  <a:cubicBezTo>
                    <a:pt x="5" y="28"/>
                    <a:pt x="6" y="30"/>
                    <a:pt x="6" y="3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2"/>
                    <a:pt x="8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5"/>
                    <a:pt x="14" y="45"/>
                    <a:pt x="15" y="45"/>
                  </a:cubicBezTo>
                  <a:cubicBezTo>
                    <a:pt x="16" y="45"/>
                    <a:pt x="17" y="45"/>
                    <a:pt x="17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3" y="42"/>
                    <a:pt x="23" y="4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0"/>
                    <a:pt x="24" y="28"/>
                    <a:pt x="27" y="25"/>
                  </a:cubicBezTo>
                  <a:cubicBezTo>
                    <a:pt x="29" y="22"/>
                    <a:pt x="30" y="18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23" y="22"/>
                  </a:moveTo>
                  <a:cubicBezTo>
                    <a:pt x="21" y="24"/>
                    <a:pt x="20" y="27"/>
                    <a:pt x="1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7" y="24"/>
                    <a:pt x="18" y="20"/>
                  </a:cubicBezTo>
                  <a:cubicBezTo>
                    <a:pt x="18" y="20"/>
                    <a:pt x="17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0"/>
                    <a:pt x="11" y="20"/>
                    <a:pt x="11" y="20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7"/>
                    <a:pt x="8" y="24"/>
                    <a:pt x="7" y="22"/>
                  </a:cubicBezTo>
                  <a:cubicBezTo>
                    <a:pt x="5" y="20"/>
                    <a:pt x="4" y="17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1" y="4"/>
                    <a:pt x="26" y="9"/>
                    <a:pt x="26" y="15"/>
                  </a:cubicBezTo>
                  <a:cubicBezTo>
                    <a:pt x="26" y="17"/>
                    <a:pt x="25" y="20"/>
                    <a:pt x="2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1" name="组合 1074"/>
          <p:cNvGrpSpPr/>
          <p:nvPr/>
        </p:nvGrpSpPr>
        <p:grpSpPr bwMode="auto">
          <a:xfrm>
            <a:off x="9496425" y="2182114"/>
            <a:ext cx="885825" cy="841375"/>
            <a:chOff x="10736263" y="2260601"/>
            <a:chExt cx="885825" cy="841375"/>
          </a:xfrm>
          <a:solidFill>
            <a:schemeClr val="accent4"/>
          </a:solidFill>
        </p:grpSpPr>
        <p:sp>
          <p:nvSpPr>
            <p:cNvPr id="42" name="Freeform 71"/>
            <p:cNvSpPr>
              <a:spLocks noEditPoints="1"/>
            </p:cNvSpPr>
            <p:nvPr/>
          </p:nvSpPr>
          <p:spPr bwMode="auto">
            <a:xfrm>
              <a:off x="10736263" y="2397126"/>
              <a:ext cx="885825" cy="704850"/>
            </a:xfrm>
            <a:custGeom>
              <a:avLst/>
              <a:gdLst>
                <a:gd name="T0" fmla="*/ 2147483646 w 209"/>
                <a:gd name="T1" fmla="*/ 2147483646 h 166"/>
                <a:gd name="T2" fmla="*/ 2147483646 w 209"/>
                <a:gd name="T3" fmla="*/ 2147483646 h 166"/>
                <a:gd name="T4" fmla="*/ 2147483646 w 209"/>
                <a:gd name="T5" fmla="*/ 2147483646 h 166"/>
                <a:gd name="T6" fmla="*/ 2147483646 w 209"/>
                <a:gd name="T7" fmla="*/ 2147483646 h 166"/>
                <a:gd name="T8" fmla="*/ 2147483646 w 209"/>
                <a:gd name="T9" fmla="*/ 2147483646 h 166"/>
                <a:gd name="T10" fmla="*/ 2147483646 w 209"/>
                <a:gd name="T11" fmla="*/ 2147483646 h 166"/>
                <a:gd name="T12" fmla="*/ 2147483646 w 209"/>
                <a:gd name="T13" fmla="*/ 0 h 166"/>
                <a:gd name="T14" fmla="*/ 2147483646 w 209"/>
                <a:gd name="T15" fmla="*/ 2147483646 h 166"/>
                <a:gd name="T16" fmla="*/ 2147483646 w 209"/>
                <a:gd name="T17" fmla="*/ 2147483646 h 166"/>
                <a:gd name="T18" fmla="*/ 2147483646 w 209"/>
                <a:gd name="T19" fmla="*/ 2147483646 h 166"/>
                <a:gd name="T20" fmla="*/ 2147483646 w 209"/>
                <a:gd name="T21" fmla="*/ 2147483646 h 166"/>
                <a:gd name="T22" fmla="*/ 2147483646 w 209"/>
                <a:gd name="T23" fmla="*/ 2147483646 h 166"/>
                <a:gd name="T24" fmla="*/ 2147483646 w 209"/>
                <a:gd name="T25" fmla="*/ 2147483646 h 166"/>
                <a:gd name="T26" fmla="*/ 2147483646 w 209"/>
                <a:gd name="T27" fmla="*/ 2147483646 h 166"/>
                <a:gd name="T28" fmla="*/ 2147483646 w 209"/>
                <a:gd name="T29" fmla="*/ 2147483646 h 166"/>
                <a:gd name="T30" fmla="*/ 2147483646 w 209"/>
                <a:gd name="T31" fmla="*/ 2147483646 h 166"/>
                <a:gd name="T32" fmla="*/ 2147483646 w 209"/>
                <a:gd name="T33" fmla="*/ 2147483646 h 166"/>
                <a:gd name="T34" fmla="*/ 2147483646 w 209"/>
                <a:gd name="T35" fmla="*/ 2147483646 h 166"/>
                <a:gd name="T36" fmla="*/ 2147483646 w 209"/>
                <a:gd name="T37" fmla="*/ 2147483646 h 166"/>
                <a:gd name="T38" fmla="*/ 2147483646 w 209"/>
                <a:gd name="T39" fmla="*/ 2147483646 h 166"/>
                <a:gd name="T40" fmla="*/ 2147483646 w 209"/>
                <a:gd name="T41" fmla="*/ 2147483646 h 166"/>
                <a:gd name="T42" fmla="*/ 2147483646 w 209"/>
                <a:gd name="T43" fmla="*/ 2147483646 h 166"/>
                <a:gd name="T44" fmla="*/ 2147483646 w 209"/>
                <a:gd name="T45" fmla="*/ 2147483646 h 166"/>
                <a:gd name="T46" fmla="*/ 2147483646 w 209"/>
                <a:gd name="T47" fmla="*/ 2147483646 h 166"/>
                <a:gd name="T48" fmla="*/ 2147483646 w 209"/>
                <a:gd name="T49" fmla="*/ 2147483646 h 166"/>
                <a:gd name="T50" fmla="*/ 2147483646 w 209"/>
                <a:gd name="T51" fmla="*/ 2147483646 h 166"/>
                <a:gd name="T52" fmla="*/ 2147483646 w 209"/>
                <a:gd name="T53" fmla="*/ 2147483646 h 166"/>
                <a:gd name="T54" fmla="*/ 2147483646 w 209"/>
                <a:gd name="T55" fmla="*/ 2147483646 h 166"/>
                <a:gd name="T56" fmla="*/ 2147483646 w 209"/>
                <a:gd name="T57" fmla="*/ 2147483646 h 166"/>
                <a:gd name="T58" fmla="*/ 2147483646 w 209"/>
                <a:gd name="T59" fmla="*/ 2147483646 h 166"/>
                <a:gd name="T60" fmla="*/ 2147483646 w 209"/>
                <a:gd name="T61" fmla="*/ 2147483646 h 166"/>
                <a:gd name="T62" fmla="*/ 2147483646 w 209"/>
                <a:gd name="T63" fmla="*/ 2147483646 h 166"/>
                <a:gd name="T64" fmla="*/ 2147483646 w 209"/>
                <a:gd name="T65" fmla="*/ 2147483646 h 166"/>
                <a:gd name="T66" fmla="*/ 2147483646 w 209"/>
                <a:gd name="T67" fmla="*/ 2147483646 h 166"/>
                <a:gd name="T68" fmla="*/ 2147483646 w 209"/>
                <a:gd name="T69" fmla="*/ 2147483646 h 166"/>
                <a:gd name="T70" fmla="*/ 2147483646 w 209"/>
                <a:gd name="T71" fmla="*/ 2147483646 h 166"/>
                <a:gd name="T72" fmla="*/ 2147483646 w 209"/>
                <a:gd name="T73" fmla="*/ 2147483646 h 166"/>
                <a:gd name="T74" fmla="*/ 2147483646 w 209"/>
                <a:gd name="T75" fmla="*/ 2147483646 h 1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9" h="166">
                  <a:moveTo>
                    <a:pt x="205" y="66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74" y="13"/>
                    <a:pt x="174" y="13"/>
                    <a:pt x="173" y="12"/>
                  </a:cubicBezTo>
                  <a:cubicBezTo>
                    <a:pt x="172" y="11"/>
                    <a:pt x="171" y="10"/>
                    <a:pt x="170" y="9"/>
                  </a:cubicBezTo>
                  <a:cubicBezTo>
                    <a:pt x="170" y="9"/>
                    <a:pt x="169" y="9"/>
                    <a:pt x="169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8" y="9"/>
                    <a:pt x="167" y="8"/>
                    <a:pt x="16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1" y="8"/>
                    <a:pt x="128" y="11"/>
                    <a:pt x="126" y="15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8"/>
                    <a:pt x="77" y="39"/>
                    <a:pt x="76" y="39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3"/>
                    <a:pt x="74" y="0"/>
                    <a:pt x="7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3"/>
                    <a:pt x="4" y="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9"/>
                    <a:pt x="6" y="51"/>
                    <a:pt x="9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8"/>
                    <a:pt x="22" y="59"/>
                    <a:pt x="22" y="60"/>
                  </a:cubicBezTo>
                  <a:cubicBezTo>
                    <a:pt x="22" y="61"/>
                    <a:pt x="22" y="62"/>
                    <a:pt x="2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5" y="62"/>
                    <a:pt x="0" y="67"/>
                    <a:pt x="0" y="74"/>
                  </a:cubicBezTo>
                  <a:cubicBezTo>
                    <a:pt x="0" y="80"/>
                    <a:pt x="5" y="86"/>
                    <a:pt x="12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3"/>
                    <a:pt x="21" y="166"/>
                    <a:pt x="24" y="166"/>
                  </a:cubicBezTo>
                  <a:cubicBezTo>
                    <a:pt x="27" y="166"/>
                    <a:pt x="29" y="163"/>
                    <a:pt x="29" y="16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62"/>
                    <a:pt x="134" y="166"/>
                    <a:pt x="138" y="166"/>
                  </a:cubicBezTo>
                  <a:cubicBezTo>
                    <a:pt x="143" y="166"/>
                    <a:pt x="147" y="162"/>
                    <a:pt x="147" y="157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157"/>
                    <a:pt x="153" y="157"/>
                    <a:pt x="153" y="157"/>
                  </a:cubicBezTo>
                  <a:cubicBezTo>
                    <a:pt x="153" y="162"/>
                    <a:pt x="157" y="166"/>
                    <a:pt x="162" y="166"/>
                  </a:cubicBezTo>
                  <a:cubicBezTo>
                    <a:pt x="167" y="166"/>
                    <a:pt x="170" y="162"/>
                    <a:pt x="170" y="15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4" y="163"/>
                    <a:pt x="186" y="166"/>
                    <a:pt x="189" y="166"/>
                  </a:cubicBezTo>
                  <a:cubicBezTo>
                    <a:pt x="192" y="166"/>
                    <a:pt x="194" y="163"/>
                    <a:pt x="194" y="161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97" y="86"/>
                    <a:pt x="197" y="86"/>
                    <a:pt x="197" y="86"/>
                  </a:cubicBezTo>
                  <a:cubicBezTo>
                    <a:pt x="204" y="86"/>
                    <a:pt x="209" y="80"/>
                    <a:pt x="209" y="74"/>
                  </a:cubicBezTo>
                  <a:cubicBezTo>
                    <a:pt x="209" y="71"/>
                    <a:pt x="208" y="68"/>
                    <a:pt x="205" y="66"/>
                  </a:cubicBezTo>
                  <a:close/>
                  <a:moveTo>
                    <a:pt x="10" y="42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2"/>
                    <a:pt x="70" y="42"/>
                    <a:pt x="70" y="42"/>
                  </a:cubicBezTo>
                  <a:lnTo>
                    <a:pt x="10" y="42"/>
                  </a:lnTo>
                  <a:close/>
                  <a:moveTo>
                    <a:pt x="57" y="62"/>
                  </a:moveTo>
                  <a:cubicBezTo>
                    <a:pt x="57" y="62"/>
                    <a:pt x="58" y="61"/>
                    <a:pt x="58" y="60"/>
                  </a:cubicBezTo>
                  <a:cubicBezTo>
                    <a:pt x="58" y="59"/>
                    <a:pt x="57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54"/>
                    <a:pt x="48" y="53"/>
                    <a:pt x="48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1"/>
                    <a:pt x="74" y="50"/>
                  </a:cubicBezTo>
                  <a:cubicBezTo>
                    <a:pt x="75" y="52"/>
                    <a:pt x="78" y="54"/>
                    <a:pt x="80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6" y="54"/>
                    <a:pt x="116" y="54"/>
                    <a:pt x="117" y="53"/>
                  </a:cubicBezTo>
                  <a:cubicBezTo>
                    <a:pt x="119" y="53"/>
                    <a:pt x="120" y="52"/>
                    <a:pt x="122" y="50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62"/>
                    <a:pt x="127" y="62"/>
                    <a:pt x="127" y="62"/>
                  </a:cubicBezTo>
                  <a:lnTo>
                    <a:pt x="57" y="62"/>
                  </a:lnTo>
                  <a:close/>
                  <a:moveTo>
                    <a:pt x="175" y="44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74" y="62"/>
                    <a:pt x="174" y="62"/>
                    <a:pt x="174" y="62"/>
                  </a:cubicBezTo>
                  <a:lnTo>
                    <a:pt x="17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Oval 72"/>
            <p:cNvSpPr>
              <a:spLocks noChangeArrowheads="1"/>
            </p:cNvSpPr>
            <p:nvPr/>
          </p:nvSpPr>
          <p:spPr bwMode="auto">
            <a:xfrm>
              <a:off x="11296650" y="2260601"/>
              <a:ext cx="157162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</p:grpSp>
      <p:grpSp>
        <p:nvGrpSpPr>
          <p:cNvPr id="44" name="组合 1072"/>
          <p:cNvGrpSpPr/>
          <p:nvPr/>
        </p:nvGrpSpPr>
        <p:grpSpPr bwMode="auto">
          <a:xfrm>
            <a:off x="4438650" y="2182114"/>
            <a:ext cx="550863" cy="841375"/>
            <a:chOff x="4084638" y="2260601"/>
            <a:chExt cx="550862" cy="841375"/>
          </a:xfrm>
          <a:solidFill>
            <a:schemeClr val="accent2"/>
          </a:solidFill>
        </p:grpSpPr>
        <p:sp>
          <p:nvSpPr>
            <p:cNvPr id="45" name="Oval 73"/>
            <p:cNvSpPr>
              <a:spLocks noChangeArrowheads="1"/>
            </p:cNvSpPr>
            <p:nvPr/>
          </p:nvSpPr>
          <p:spPr bwMode="auto">
            <a:xfrm>
              <a:off x="4219575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6" name="Freeform 74"/>
            <p:cNvSpPr>
              <a:spLocks noEditPoints="1"/>
            </p:cNvSpPr>
            <p:nvPr/>
          </p:nvSpPr>
          <p:spPr bwMode="auto">
            <a:xfrm>
              <a:off x="4470400" y="2379663"/>
              <a:ext cx="142875" cy="98425"/>
            </a:xfrm>
            <a:custGeom>
              <a:avLst/>
              <a:gdLst>
                <a:gd name="T0" fmla="*/ 2147483646 w 34"/>
                <a:gd name="T1" fmla="*/ 2147483646 h 23"/>
                <a:gd name="T2" fmla="*/ 2147483646 w 34"/>
                <a:gd name="T3" fmla="*/ 2147483646 h 23"/>
                <a:gd name="T4" fmla="*/ 2147483646 w 34"/>
                <a:gd name="T5" fmla="*/ 2147483646 h 23"/>
                <a:gd name="T6" fmla="*/ 2147483646 w 34"/>
                <a:gd name="T7" fmla="*/ 2147483646 h 23"/>
                <a:gd name="T8" fmla="*/ 2147483646 w 34"/>
                <a:gd name="T9" fmla="*/ 0 h 23"/>
                <a:gd name="T10" fmla="*/ 2147483646 w 34"/>
                <a:gd name="T11" fmla="*/ 0 h 23"/>
                <a:gd name="T12" fmla="*/ 0 w 34"/>
                <a:gd name="T13" fmla="*/ 2147483646 h 23"/>
                <a:gd name="T14" fmla="*/ 0 w 34"/>
                <a:gd name="T15" fmla="*/ 2147483646 h 23"/>
                <a:gd name="T16" fmla="*/ 2147483646 w 34"/>
                <a:gd name="T17" fmla="*/ 2147483646 h 23"/>
                <a:gd name="T18" fmla="*/ 2147483646 w 34"/>
                <a:gd name="T19" fmla="*/ 2147483646 h 23"/>
                <a:gd name="T20" fmla="*/ 2147483646 w 34"/>
                <a:gd name="T21" fmla="*/ 2147483646 h 23"/>
                <a:gd name="T22" fmla="*/ 2147483646 w 34"/>
                <a:gd name="T23" fmla="*/ 2147483646 h 23"/>
                <a:gd name="T24" fmla="*/ 2147483646 w 34"/>
                <a:gd name="T25" fmla="*/ 2147483646 h 23"/>
                <a:gd name="T26" fmla="*/ 2147483646 w 34"/>
                <a:gd name="T27" fmla="*/ 2147483646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3">
                  <a:moveTo>
                    <a:pt x="3" y="23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lose/>
                  <a:moveTo>
                    <a:pt x="5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7" name="Freeform 75"/>
            <p:cNvSpPr/>
            <p:nvPr/>
          </p:nvSpPr>
          <p:spPr bwMode="auto">
            <a:xfrm>
              <a:off x="4084638" y="2425701"/>
              <a:ext cx="550862" cy="676275"/>
            </a:xfrm>
            <a:custGeom>
              <a:avLst/>
              <a:gdLst>
                <a:gd name="T0" fmla="*/ 2147483646 w 130"/>
                <a:gd name="T1" fmla="*/ 2147483646 h 159"/>
                <a:gd name="T2" fmla="*/ 2147483646 w 130"/>
                <a:gd name="T3" fmla="*/ 2147483646 h 159"/>
                <a:gd name="T4" fmla="*/ 2147483646 w 130"/>
                <a:gd name="T5" fmla="*/ 2147483646 h 159"/>
                <a:gd name="T6" fmla="*/ 2147483646 w 130"/>
                <a:gd name="T7" fmla="*/ 2147483646 h 159"/>
                <a:gd name="T8" fmla="*/ 2147483646 w 130"/>
                <a:gd name="T9" fmla="*/ 2147483646 h 159"/>
                <a:gd name="T10" fmla="*/ 2147483646 w 130"/>
                <a:gd name="T11" fmla="*/ 2147483646 h 159"/>
                <a:gd name="T12" fmla="*/ 2147483646 w 130"/>
                <a:gd name="T13" fmla="*/ 2147483646 h 159"/>
                <a:gd name="T14" fmla="*/ 2147483646 w 130"/>
                <a:gd name="T15" fmla="*/ 2147483646 h 159"/>
                <a:gd name="T16" fmla="*/ 2147483646 w 130"/>
                <a:gd name="T17" fmla="*/ 2147483646 h 159"/>
                <a:gd name="T18" fmla="*/ 2147483646 w 130"/>
                <a:gd name="T19" fmla="*/ 2147483646 h 159"/>
                <a:gd name="T20" fmla="*/ 2147483646 w 130"/>
                <a:gd name="T21" fmla="*/ 2147483646 h 159"/>
                <a:gd name="T22" fmla="*/ 2147483646 w 130"/>
                <a:gd name="T23" fmla="*/ 2147483646 h 159"/>
                <a:gd name="T24" fmla="*/ 2147483646 w 130"/>
                <a:gd name="T25" fmla="*/ 2147483646 h 159"/>
                <a:gd name="T26" fmla="*/ 2147483646 w 130"/>
                <a:gd name="T27" fmla="*/ 2147483646 h 159"/>
                <a:gd name="T28" fmla="*/ 2147483646 w 130"/>
                <a:gd name="T29" fmla="*/ 0 h 159"/>
                <a:gd name="T30" fmla="*/ 2147483646 w 130"/>
                <a:gd name="T31" fmla="*/ 0 h 159"/>
                <a:gd name="T32" fmla="*/ 2147483646 w 130"/>
                <a:gd name="T33" fmla="*/ 2147483646 h 159"/>
                <a:gd name="T34" fmla="*/ 2147483646 w 130"/>
                <a:gd name="T35" fmla="*/ 2147483646 h 159"/>
                <a:gd name="T36" fmla="*/ 2147483646 w 130"/>
                <a:gd name="T37" fmla="*/ 2147483646 h 159"/>
                <a:gd name="T38" fmla="*/ 2147483646 w 130"/>
                <a:gd name="T39" fmla="*/ 2147483646 h 159"/>
                <a:gd name="T40" fmla="*/ 2147483646 w 130"/>
                <a:gd name="T41" fmla="*/ 2147483646 h 159"/>
                <a:gd name="T42" fmla="*/ 2147483646 w 130"/>
                <a:gd name="T43" fmla="*/ 2147483646 h 159"/>
                <a:gd name="T44" fmla="*/ 2147483646 w 130"/>
                <a:gd name="T45" fmla="*/ 2147483646 h 159"/>
                <a:gd name="T46" fmla="*/ 2147483646 w 130"/>
                <a:gd name="T47" fmla="*/ 2147483646 h 159"/>
                <a:gd name="T48" fmla="*/ 2147483646 w 130"/>
                <a:gd name="T49" fmla="*/ 2147483646 h 159"/>
                <a:gd name="T50" fmla="*/ 2147483646 w 130"/>
                <a:gd name="T51" fmla="*/ 2147483646 h 159"/>
                <a:gd name="T52" fmla="*/ 2147483646 w 130"/>
                <a:gd name="T53" fmla="*/ 2147483646 h 159"/>
                <a:gd name="T54" fmla="*/ 2147483646 w 130"/>
                <a:gd name="T55" fmla="*/ 2147483646 h 159"/>
                <a:gd name="T56" fmla="*/ 2147483646 w 130"/>
                <a:gd name="T57" fmla="*/ 2147483646 h 159"/>
                <a:gd name="T58" fmla="*/ 2147483646 w 130"/>
                <a:gd name="T59" fmla="*/ 2147483646 h 159"/>
                <a:gd name="T60" fmla="*/ 2147483646 w 130"/>
                <a:gd name="T61" fmla="*/ 2147483646 h 159"/>
                <a:gd name="T62" fmla="*/ 2147483646 w 130"/>
                <a:gd name="T63" fmla="*/ 2147483646 h 159"/>
                <a:gd name="T64" fmla="*/ 2147483646 w 130"/>
                <a:gd name="T65" fmla="*/ 2147483646 h 159"/>
                <a:gd name="T66" fmla="*/ 2147483646 w 130"/>
                <a:gd name="T67" fmla="*/ 2147483646 h 159"/>
                <a:gd name="T68" fmla="*/ 2147483646 w 130"/>
                <a:gd name="T69" fmla="*/ 2147483646 h 159"/>
                <a:gd name="T70" fmla="*/ 2147483646 w 130"/>
                <a:gd name="T71" fmla="*/ 2147483646 h 159"/>
                <a:gd name="T72" fmla="*/ 2147483646 w 130"/>
                <a:gd name="T73" fmla="*/ 2147483646 h 159"/>
                <a:gd name="T74" fmla="*/ 2147483646 w 130"/>
                <a:gd name="T75" fmla="*/ 2147483646 h 159"/>
                <a:gd name="T76" fmla="*/ 2147483646 w 130"/>
                <a:gd name="T77" fmla="*/ 2147483646 h 159"/>
                <a:gd name="T78" fmla="*/ 2147483646 w 130"/>
                <a:gd name="T79" fmla="*/ 2147483646 h 159"/>
                <a:gd name="T80" fmla="*/ 2147483646 w 130"/>
                <a:gd name="T81" fmla="*/ 2147483646 h 159"/>
                <a:gd name="T82" fmla="*/ 2147483646 w 130"/>
                <a:gd name="T83" fmla="*/ 2147483646 h 159"/>
                <a:gd name="T84" fmla="*/ 2147483646 w 130"/>
                <a:gd name="T85" fmla="*/ 2147483646 h 159"/>
                <a:gd name="T86" fmla="*/ 2147483646 w 130"/>
                <a:gd name="T87" fmla="*/ 2147483646 h 159"/>
                <a:gd name="T88" fmla="*/ 2147483646 w 130"/>
                <a:gd name="T89" fmla="*/ 2147483646 h 159"/>
                <a:gd name="T90" fmla="*/ 2147483646 w 130"/>
                <a:gd name="T91" fmla="*/ 2147483646 h 159"/>
                <a:gd name="T92" fmla="*/ 2147483646 w 130"/>
                <a:gd name="T93" fmla="*/ 2147483646 h 1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0" h="159">
                  <a:moveTo>
                    <a:pt x="129" y="16"/>
                  </a:moveTo>
                  <a:cubicBezTo>
                    <a:pt x="125" y="14"/>
                    <a:pt x="125" y="14"/>
                    <a:pt x="125" y="14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1" y="14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6" y="17"/>
                    <a:pt x="86" y="18"/>
                  </a:cubicBezTo>
                  <a:cubicBezTo>
                    <a:pt x="86" y="19"/>
                    <a:pt x="87" y="20"/>
                    <a:pt x="8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7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1" y="155"/>
                    <a:pt x="71" y="150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4" y="25"/>
                    <a:pt x="115" y="22"/>
                    <a:pt x="115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9" y="20"/>
                    <a:pt x="130" y="19"/>
                    <a:pt x="130" y="18"/>
                  </a:cubicBezTo>
                  <a:cubicBezTo>
                    <a:pt x="130" y="17"/>
                    <a:pt x="129" y="16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8" name="MH_SubTitle_1"/>
          <p:cNvSpPr txBox="1"/>
          <p:nvPr>
            <p:custDataLst>
              <p:tags r:id="rId3"/>
            </p:custDataLst>
          </p:nvPr>
        </p:nvSpPr>
        <p:spPr bwMode="auto">
          <a:xfrm>
            <a:off x="1568450" y="1513777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49" name="MH_SubTitle_1"/>
          <p:cNvSpPr txBox="1"/>
          <p:nvPr>
            <p:custDataLst>
              <p:tags r:id="rId4"/>
            </p:custDataLst>
          </p:nvPr>
        </p:nvSpPr>
        <p:spPr bwMode="auto">
          <a:xfrm>
            <a:off x="4168775" y="1513777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50" name="MH_SubTitle_1"/>
          <p:cNvSpPr txBox="1"/>
          <p:nvPr>
            <p:custDataLst>
              <p:tags r:id="rId5"/>
            </p:custDataLst>
          </p:nvPr>
        </p:nvSpPr>
        <p:spPr bwMode="auto">
          <a:xfrm>
            <a:off x="6916738" y="1513777"/>
            <a:ext cx="1092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51" name="MH_SubTitle_1"/>
          <p:cNvSpPr txBox="1"/>
          <p:nvPr>
            <p:custDataLst>
              <p:tags r:id="rId6"/>
            </p:custDataLst>
          </p:nvPr>
        </p:nvSpPr>
        <p:spPr bwMode="auto">
          <a:xfrm>
            <a:off x="9393238" y="1513777"/>
            <a:ext cx="10906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52" name="MH_Text_1"/>
          <p:cNvSpPr/>
          <p:nvPr/>
        </p:nvSpPr>
        <p:spPr>
          <a:xfrm>
            <a:off x="1246188" y="4522089"/>
            <a:ext cx="173355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简主义设计，极致简约风潮流所向，通用设计，完美兼容。</a:t>
            </a: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" name="MH_Text_2"/>
          <p:cNvSpPr/>
          <p:nvPr/>
        </p:nvSpPr>
        <p:spPr>
          <a:xfrm>
            <a:off x="3846513" y="4522089"/>
            <a:ext cx="1735137" cy="15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简主义设计，极致简约风潮流所向，通用设计，完美兼容。</a:t>
            </a: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4" name="MH_Text_3"/>
          <p:cNvSpPr/>
          <p:nvPr/>
        </p:nvSpPr>
        <p:spPr>
          <a:xfrm>
            <a:off x="6594475" y="4522089"/>
            <a:ext cx="1735138" cy="15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简主义设计，极致简约风潮流所向，通用设计，完美兼容。</a:t>
            </a: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" name="MH_Text_4"/>
          <p:cNvSpPr/>
          <p:nvPr/>
        </p:nvSpPr>
        <p:spPr>
          <a:xfrm>
            <a:off x="9070975" y="4522089"/>
            <a:ext cx="1735138" cy="15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简主义设计，极致简约风潮流所向，通用设计，完美兼容。</a:t>
            </a: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8" grpId="0"/>
      <p:bldP spid="49" grpId="0"/>
      <p:bldP spid="50" grpId="0"/>
      <p:bldP spid="51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EditPoints="1"/>
          </p:cNvSpPr>
          <p:nvPr/>
        </p:nvSpPr>
        <p:spPr bwMode="auto">
          <a:xfrm>
            <a:off x="70840" y="57152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902832" y="282186"/>
            <a:ext cx="244044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87326" y="23946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ardrop 7"/>
          <p:cNvSpPr/>
          <p:nvPr/>
        </p:nvSpPr>
        <p:spPr>
          <a:xfrm rot="16200000">
            <a:off x="3271838" y="3381375"/>
            <a:ext cx="1587500" cy="15875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宋体" panose="02010600030101010101" pitchFamily="2" charset="-122"/>
            </a:endParaRPr>
          </a:p>
        </p:txBody>
      </p:sp>
      <p:sp>
        <p:nvSpPr>
          <p:cNvPr id="8" name="Teardrop 10"/>
          <p:cNvSpPr/>
          <p:nvPr/>
        </p:nvSpPr>
        <p:spPr>
          <a:xfrm rot="10800000">
            <a:off x="3271838" y="2197100"/>
            <a:ext cx="1130300" cy="1128713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4000" dirty="0">
              <a:latin typeface="宋体" panose="02010600030101010101" pitchFamily="2" charset="-122"/>
            </a:endParaRPr>
          </a:p>
        </p:txBody>
      </p:sp>
      <p:sp>
        <p:nvSpPr>
          <p:cNvPr id="9" name="Teardrop 6"/>
          <p:cNvSpPr/>
          <p:nvPr/>
        </p:nvSpPr>
        <p:spPr>
          <a:xfrm>
            <a:off x="2087563" y="3381375"/>
            <a:ext cx="1128712" cy="11303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宋体" panose="02010600030101010101" pitchFamily="2" charset="-122"/>
            </a:endParaRPr>
          </a:p>
        </p:txBody>
      </p:sp>
      <p:sp>
        <p:nvSpPr>
          <p:cNvPr id="10" name="Teardrop 8"/>
          <p:cNvSpPr/>
          <p:nvPr/>
        </p:nvSpPr>
        <p:spPr>
          <a:xfrm rot="5400000">
            <a:off x="2081213" y="2208213"/>
            <a:ext cx="1128712" cy="1128712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宋体" panose="02010600030101010101" pitchFamily="2" charset="-122"/>
            </a:endParaRPr>
          </a:p>
        </p:txBody>
      </p:sp>
      <p:sp>
        <p:nvSpPr>
          <p:cNvPr id="11" name="Freeform 52"/>
          <p:cNvSpPr>
            <a:spLocks noEditPoints="1"/>
          </p:cNvSpPr>
          <p:nvPr/>
        </p:nvSpPr>
        <p:spPr bwMode="auto">
          <a:xfrm>
            <a:off x="2419350" y="3667125"/>
            <a:ext cx="465138" cy="500063"/>
          </a:xfrm>
          <a:custGeom>
            <a:avLst/>
            <a:gdLst>
              <a:gd name="T0" fmla="*/ 2147483646 w 67"/>
              <a:gd name="T1" fmla="*/ 2147483646 h 72"/>
              <a:gd name="T2" fmla="*/ 2147483646 w 67"/>
              <a:gd name="T3" fmla="*/ 2147483646 h 72"/>
              <a:gd name="T4" fmla="*/ 2147483646 w 67"/>
              <a:gd name="T5" fmla="*/ 2147483646 h 72"/>
              <a:gd name="T6" fmla="*/ 0 w 67"/>
              <a:gd name="T7" fmla="*/ 2147483646 h 72"/>
              <a:gd name="T8" fmla="*/ 0 w 67"/>
              <a:gd name="T9" fmla="*/ 2147483646 h 72"/>
              <a:gd name="T10" fmla="*/ 2147483646 w 67"/>
              <a:gd name="T11" fmla="*/ 2147483646 h 72"/>
              <a:gd name="T12" fmla="*/ 2147483646 w 67"/>
              <a:gd name="T13" fmla="*/ 2147483646 h 72"/>
              <a:gd name="T14" fmla="*/ 2147483646 w 67"/>
              <a:gd name="T15" fmla="*/ 2147483646 h 72"/>
              <a:gd name="T16" fmla="*/ 2147483646 w 67"/>
              <a:gd name="T17" fmla="*/ 0 h 72"/>
              <a:gd name="T18" fmla="*/ 2147483646 w 67"/>
              <a:gd name="T19" fmla="*/ 0 h 72"/>
              <a:gd name="T20" fmla="*/ 2147483646 w 67"/>
              <a:gd name="T21" fmla="*/ 2147483646 h 72"/>
              <a:gd name="T22" fmla="*/ 2147483646 w 67"/>
              <a:gd name="T23" fmla="*/ 2147483646 h 72"/>
              <a:gd name="T24" fmla="*/ 2147483646 w 67"/>
              <a:gd name="T25" fmla="*/ 2147483646 h 72"/>
              <a:gd name="T26" fmla="*/ 2147483646 w 67"/>
              <a:gd name="T27" fmla="*/ 2147483646 h 72"/>
              <a:gd name="T28" fmla="*/ 2147483646 w 67"/>
              <a:gd name="T29" fmla="*/ 0 h 72"/>
              <a:gd name="T30" fmla="*/ 2147483646 w 67"/>
              <a:gd name="T31" fmla="*/ 0 h 72"/>
              <a:gd name="T32" fmla="*/ 2147483646 w 67"/>
              <a:gd name="T33" fmla="*/ 2147483646 h 72"/>
              <a:gd name="T34" fmla="*/ 2147483646 w 67"/>
              <a:gd name="T35" fmla="*/ 2147483646 h 72"/>
              <a:gd name="T36" fmla="*/ 2147483646 w 67"/>
              <a:gd name="T37" fmla="*/ 2147483646 h 72"/>
              <a:gd name="T38" fmla="*/ 2147483646 w 67"/>
              <a:gd name="T39" fmla="*/ 2147483646 h 72"/>
              <a:gd name="T40" fmla="*/ 2147483646 w 67"/>
              <a:gd name="T41" fmla="*/ 2147483646 h 72"/>
              <a:gd name="T42" fmla="*/ 2147483646 w 67"/>
              <a:gd name="T43" fmla="*/ 2147483646 h 72"/>
              <a:gd name="T44" fmla="*/ 2147483646 w 67"/>
              <a:gd name="T45" fmla="*/ 2147483646 h 72"/>
              <a:gd name="T46" fmla="*/ 2147483646 w 67"/>
              <a:gd name="T47" fmla="*/ 2147483646 h 72"/>
              <a:gd name="T48" fmla="*/ 2147483646 w 67"/>
              <a:gd name="T49" fmla="*/ 2147483646 h 72"/>
              <a:gd name="T50" fmla="*/ 2147483646 w 67"/>
              <a:gd name="T51" fmla="*/ 2147483646 h 72"/>
              <a:gd name="T52" fmla="*/ 2147483646 w 67"/>
              <a:gd name="T53" fmla="*/ 2147483646 h 72"/>
              <a:gd name="T54" fmla="*/ 2147483646 w 67"/>
              <a:gd name="T55" fmla="*/ 2147483646 h 72"/>
              <a:gd name="T56" fmla="*/ 2147483646 w 67"/>
              <a:gd name="T57" fmla="*/ 2147483646 h 72"/>
              <a:gd name="T58" fmla="*/ 2147483646 w 67"/>
              <a:gd name="T59" fmla="*/ 2147483646 h 72"/>
              <a:gd name="T60" fmla="*/ 2147483646 w 67"/>
              <a:gd name="T61" fmla="*/ 2147483646 h 72"/>
              <a:gd name="T62" fmla="*/ 2147483646 w 67"/>
              <a:gd name="T63" fmla="*/ 2147483646 h 72"/>
              <a:gd name="T64" fmla="*/ 2147483646 w 67"/>
              <a:gd name="T65" fmla="*/ 2147483646 h 72"/>
              <a:gd name="T66" fmla="*/ 2147483646 w 67"/>
              <a:gd name="T67" fmla="*/ 2147483646 h 72"/>
              <a:gd name="T68" fmla="*/ 2147483646 w 67"/>
              <a:gd name="T69" fmla="*/ 2147483646 h 72"/>
              <a:gd name="T70" fmla="*/ 2147483646 w 67"/>
              <a:gd name="T71" fmla="*/ 2147483646 h 72"/>
              <a:gd name="T72" fmla="*/ 2147483646 w 67"/>
              <a:gd name="T73" fmla="*/ 2147483646 h 72"/>
              <a:gd name="T74" fmla="*/ 2147483646 w 67"/>
              <a:gd name="T75" fmla="*/ 2147483646 h 72"/>
              <a:gd name="T76" fmla="*/ 2147483646 w 67"/>
              <a:gd name="T77" fmla="*/ 2147483646 h 72"/>
              <a:gd name="T78" fmla="*/ 2147483646 w 67"/>
              <a:gd name="T79" fmla="*/ 2147483646 h 72"/>
              <a:gd name="T80" fmla="*/ 2147483646 w 67"/>
              <a:gd name="T81" fmla="*/ 2147483646 h 72"/>
              <a:gd name="T82" fmla="*/ 2147483646 w 67"/>
              <a:gd name="T83" fmla="*/ 2147483646 h 72"/>
              <a:gd name="T84" fmla="*/ 2147483646 w 67"/>
              <a:gd name="T85" fmla="*/ 2147483646 h 72"/>
              <a:gd name="T86" fmla="*/ 2147483646 w 67"/>
              <a:gd name="T87" fmla="*/ 2147483646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42"/>
          <p:cNvSpPr>
            <a:spLocks noEditPoints="1"/>
          </p:cNvSpPr>
          <p:nvPr/>
        </p:nvSpPr>
        <p:spPr bwMode="auto">
          <a:xfrm>
            <a:off x="3813175" y="3917950"/>
            <a:ext cx="504825" cy="434975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78"/>
          <p:cNvSpPr>
            <a:spLocks noEditPoints="1"/>
          </p:cNvSpPr>
          <p:nvPr/>
        </p:nvSpPr>
        <p:spPr bwMode="auto">
          <a:xfrm>
            <a:off x="3584575" y="2582863"/>
            <a:ext cx="504825" cy="381000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86"/>
          <p:cNvSpPr>
            <a:spLocks noEditPoints="1"/>
          </p:cNvSpPr>
          <p:nvPr/>
        </p:nvSpPr>
        <p:spPr bwMode="auto">
          <a:xfrm>
            <a:off x="2479675" y="2505075"/>
            <a:ext cx="346075" cy="582613"/>
          </a:xfrm>
          <a:custGeom>
            <a:avLst/>
            <a:gdLst>
              <a:gd name="T0" fmla="*/ 2147483646 w 29"/>
              <a:gd name="T1" fmla="*/ 2147483646 h 49"/>
              <a:gd name="T2" fmla="*/ 2147483646 w 29"/>
              <a:gd name="T3" fmla="*/ 2147483646 h 49"/>
              <a:gd name="T4" fmla="*/ 2147483646 w 29"/>
              <a:gd name="T5" fmla="*/ 2147483646 h 49"/>
              <a:gd name="T6" fmla="*/ 0 w 29"/>
              <a:gd name="T7" fmla="*/ 2147483646 h 49"/>
              <a:gd name="T8" fmla="*/ 0 w 29"/>
              <a:gd name="T9" fmla="*/ 2147483646 h 49"/>
              <a:gd name="T10" fmla="*/ 2147483646 w 29"/>
              <a:gd name="T11" fmla="*/ 0 h 49"/>
              <a:gd name="T12" fmla="*/ 2147483646 w 29"/>
              <a:gd name="T13" fmla="*/ 0 h 49"/>
              <a:gd name="T14" fmla="*/ 2147483646 w 29"/>
              <a:gd name="T15" fmla="*/ 2147483646 h 49"/>
              <a:gd name="T16" fmla="*/ 2147483646 w 29"/>
              <a:gd name="T17" fmla="*/ 2147483646 h 49"/>
              <a:gd name="T18" fmla="*/ 2147483646 w 29"/>
              <a:gd name="T19" fmla="*/ 2147483646 h 49"/>
              <a:gd name="T20" fmla="*/ 2147483646 w 29"/>
              <a:gd name="T21" fmla="*/ 2147483646 h 49"/>
              <a:gd name="T22" fmla="*/ 2147483646 w 29"/>
              <a:gd name="T23" fmla="*/ 2147483646 h 49"/>
              <a:gd name="T24" fmla="*/ 2147483646 w 29"/>
              <a:gd name="T25" fmla="*/ 2147483646 h 49"/>
              <a:gd name="T26" fmla="*/ 2147483646 w 29"/>
              <a:gd name="T27" fmla="*/ 2147483646 h 49"/>
              <a:gd name="T28" fmla="*/ 2147483646 w 29"/>
              <a:gd name="T29" fmla="*/ 2147483646 h 49"/>
              <a:gd name="T30" fmla="*/ 2147483646 w 29"/>
              <a:gd name="T31" fmla="*/ 2147483646 h 49"/>
              <a:gd name="T32" fmla="*/ 2147483646 w 29"/>
              <a:gd name="T33" fmla="*/ 2147483646 h 49"/>
              <a:gd name="T34" fmla="*/ 2147483646 w 29"/>
              <a:gd name="T35" fmla="*/ 2147483646 h 49"/>
              <a:gd name="T36" fmla="*/ 2147483646 w 29"/>
              <a:gd name="T37" fmla="*/ 2147483646 h 49"/>
              <a:gd name="T38" fmla="*/ 2147483646 w 29"/>
              <a:gd name="T39" fmla="*/ 2147483646 h 49"/>
              <a:gd name="T40" fmla="*/ 2147483646 w 29"/>
              <a:gd name="T41" fmla="*/ 2147483646 h 49"/>
              <a:gd name="T42" fmla="*/ 2147483646 w 29"/>
              <a:gd name="T43" fmla="*/ 2147483646 h 49"/>
              <a:gd name="T44" fmla="*/ 2147483646 w 29"/>
              <a:gd name="T45" fmla="*/ 2147483646 h 49"/>
              <a:gd name="T46" fmla="*/ 2147483646 w 29"/>
              <a:gd name="T47" fmla="*/ 2147483646 h 49"/>
              <a:gd name="T48" fmla="*/ 2147483646 w 29"/>
              <a:gd name="T49" fmla="*/ 2147483646 h 49"/>
              <a:gd name="T50" fmla="*/ 2147483646 w 29"/>
              <a:gd name="T51" fmla="*/ 2147483646 h 49"/>
              <a:gd name="T52" fmla="*/ 2147483646 w 29"/>
              <a:gd name="T53" fmla="*/ 2147483646 h 49"/>
              <a:gd name="T54" fmla="*/ 2147483646 w 29"/>
              <a:gd name="T55" fmla="*/ 2147483646 h 49"/>
              <a:gd name="T56" fmla="*/ 2147483646 w 29"/>
              <a:gd name="T57" fmla="*/ 2147483646 h 49"/>
              <a:gd name="T58" fmla="*/ 2147483646 w 29"/>
              <a:gd name="T59" fmla="*/ 2147483646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Rounded Rectangle 72"/>
          <p:cNvSpPr/>
          <p:nvPr/>
        </p:nvSpPr>
        <p:spPr>
          <a:xfrm>
            <a:off x="5759450" y="1306513"/>
            <a:ext cx="1389063" cy="377825"/>
          </a:xfrm>
          <a:prstGeom prst="roundRect">
            <a:avLst>
              <a:gd name="adj" fmla="val 211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759450" y="1690688"/>
            <a:ext cx="2071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400" dirty="0" smtClean="0">
                <a:latin typeface="宋体" panose="02010600030101010101" pitchFamily="2" charset="-122"/>
              </a:rPr>
              <a:t>极</a:t>
            </a:r>
            <a:r>
              <a:rPr lang="zh-CN" altLang="en-US" sz="14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400" dirty="0">
              <a:latin typeface="宋体" panose="02010600030101010101" pitchFamily="2" charset="-122"/>
            </a:endParaRPr>
          </a:p>
        </p:txBody>
      </p:sp>
      <p:sp>
        <p:nvSpPr>
          <p:cNvPr id="17" name="Rounded Rectangle 72"/>
          <p:cNvSpPr/>
          <p:nvPr/>
        </p:nvSpPr>
        <p:spPr>
          <a:xfrm>
            <a:off x="7974013" y="1306513"/>
            <a:ext cx="1390650" cy="377825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920038" y="1690688"/>
            <a:ext cx="207803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400" dirty="0" smtClean="0">
                <a:latin typeface="宋体" panose="02010600030101010101" pitchFamily="2" charset="-122"/>
              </a:rPr>
              <a:t>极</a:t>
            </a:r>
            <a:r>
              <a:rPr lang="zh-CN" altLang="en-US" sz="14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400" dirty="0">
              <a:latin typeface="宋体" panose="02010600030101010101" pitchFamily="2" charset="-122"/>
            </a:endParaRPr>
          </a:p>
        </p:txBody>
      </p:sp>
      <p:sp>
        <p:nvSpPr>
          <p:cNvPr id="19" name="Rounded Rectangle 72"/>
          <p:cNvSpPr/>
          <p:nvPr/>
        </p:nvSpPr>
        <p:spPr>
          <a:xfrm>
            <a:off x="5759450" y="3770313"/>
            <a:ext cx="1389063" cy="377825"/>
          </a:xfrm>
          <a:prstGeom prst="roundRect">
            <a:avLst>
              <a:gd name="adj" fmla="val 211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759450" y="4156075"/>
            <a:ext cx="20716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400" dirty="0" smtClean="0">
                <a:latin typeface="宋体" panose="02010600030101010101" pitchFamily="2" charset="-122"/>
              </a:rPr>
              <a:t>极</a:t>
            </a:r>
            <a:r>
              <a:rPr lang="zh-CN" altLang="en-US" sz="14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400" dirty="0">
              <a:latin typeface="宋体" panose="02010600030101010101" pitchFamily="2" charset="-122"/>
            </a:endParaRPr>
          </a:p>
        </p:txBody>
      </p:sp>
      <p:sp>
        <p:nvSpPr>
          <p:cNvPr id="21" name="Rounded Rectangle 72"/>
          <p:cNvSpPr/>
          <p:nvPr/>
        </p:nvSpPr>
        <p:spPr>
          <a:xfrm>
            <a:off x="7974013" y="3770313"/>
            <a:ext cx="1390650" cy="377825"/>
          </a:xfrm>
          <a:prstGeom prst="roundRect">
            <a:avLst>
              <a:gd name="adj" fmla="val 211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7920038" y="4156075"/>
            <a:ext cx="207803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400" dirty="0" smtClean="0">
                <a:latin typeface="宋体" panose="02010600030101010101" pitchFamily="2" charset="-122"/>
              </a:rPr>
              <a:t>极</a:t>
            </a:r>
            <a:r>
              <a:rPr lang="zh-CN" altLang="en-US" sz="14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4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EditPoints="1"/>
          </p:cNvSpPr>
          <p:nvPr/>
        </p:nvSpPr>
        <p:spPr bwMode="auto">
          <a:xfrm>
            <a:off x="70840" y="57152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902832" y="282186"/>
            <a:ext cx="244044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87326" y="23946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48505" y="2420888"/>
            <a:ext cx="862013" cy="862012"/>
            <a:chOff x="1304925" y="4157663"/>
            <a:chExt cx="862013" cy="862012"/>
          </a:xfrm>
        </p:grpSpPr>
        <p:sp>
          <p:nvSpPr>
            <p:cNvPr id="8" name="Teardrop 39"/>
            <p:cNvSpPr/>
            <p:nvPr/>
          </p:nvSpPr>
          <p:spPr bwMode="auto">
            <a:xfrm>
              <a:off x="1304925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Freeform 299"/>
            <p:cNvSpPr/>
            <p:nvPr/>
          </p:nvSpPr>
          <p:spPr bwMode="auto">
            <a:xfrm>
              <a:off x="1543050" y="4479925"/>
              <a:ext cx="276225" cy="276225"/>
            </a:xfrm>
            <a:custGeom>
              <a:avLst/>
              <a:gdLst>
                <a:gd name="T0" fmla="*/ 181 w 206"/>
                <a:gd name="T1" fmla="*/ 172 h 206"/>
                <a:gd name="T2" fmla="*/ 172 w 206"/>
                <a:gd name="T3" fmla="*/ 180 h 206"/>
                <a:gd name="T4" fmla="*/ 35 w 206"/>
                <a:gd name="T5" fmla="*/ 180 h 206"/>
                <a:gd name="T6" fmla="*/ 26 w 206"/>
                <a:gd name="T7" fmla="*/ 172 h 206"/>
                <a:gd name="T8" fmla="*/ 26 w 206"/>
                <a:gd name="T9" fmla="*/ 34 h 206"/>
                <a:gd name="T10" fmla="*/ 35 w 206"/>
                <a:gd name="T11" fmla="*/ 25 h 206"/>
                <a:gd name="T12" fmla="*/ 154 w 206"/>
                <a:gd name="T13" fmla="*/ 25 h 206"/>
                <a:gd name="T14" fmla="*/ 179 w 206"/>
                <a:gd name="T15" fmla="*/ 0 h 206"/>
                <a:gd name="T16" fmla="*/ 172 w 206"/>
                <a:gd name="T17" fmla="*/ 0 h 206"/>
                <a:gd name="T18" fmla="*/ 35 w 206"/>
                <a:gd name="T19" fmla="*/ 0 h 206"/>
                <a:gd name="T20" fmla="*/ 0 w 206"/>
                <a:gd name="T21" fmla="*/ 34 h 206"/>
                <a:gd name="T22" fmla="*/ 0 w 206"/>
                <a:gd name="T23" fmla="*/ 172 h 206"/>
                <a:gd name="T24" fmla="*/ 35 w 206"/>
                <a:gd name="T25" fmla="*/ 206 h 206"/>
                <a:gd name="T26" fmla="*/ 172 w 206"/>
                <a:gd name="T27" fmla="*/ 206 h 206"/>
                <a:gd name="T28" fmla="*/ 206 w 206"/>
                <a:gd name="T29" fmla="*/ 172 h 206"/>
                <a:gd name="T30" fmla="*/ 206 w 206"/>
                <a:gd name="T31" fmla="*/ 95 h 206"/>
                <a:gd name="T32" fmla="*/ 181 w 206"/>
                <a:gd name="T33" fmla="*/ 121 h 206"/>
                <a:gd name="T34" fmla="*/ 181 w 206"/>
                <a:gd name="T35" fmla="*/ 17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206">
                  <a:moveTo>
                    <a:pt x="181" y="172"/>
                  </a:moveTo>
                  <a:cubicBezTo>
                    <a:pt x="181" y="176"/>
                    <a:pt x="177" y="180"/>
                    <a:pt x="172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0" y="180"/>
                    <a:pt x="26" y="176"/>
                    <a:pt x="26" y="17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9"/>
                    <a:pt x="30" y="25"/>
                    <a:pt x="3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7" y="0"/>
                    <a:pt x="174" y="0"/>
                    <a:pt x="17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90"/>
                    <a:pt x="16" y="206"/>
                    <a:pt x="35" y="206"/>
                  </a:cubicBezTo>
                  <a:cubicBezTo>
                    <a:pt x="172" y="206"/>
                    <a:pt x="172" y="206"/>
                    <a:pt x="172" y="206"/>
                  </a:cubicBezTo>
                  <a:cubicBezTo>
                    <a:pt x="191" y="206"/>
                    <a:pt x="206" y="190"/>
                    <a:pt x="206" y="172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181" y="121"/>
                    <a:pt x="181" y="121"/>
                    <a:pt x="181" y="121"/>
                  </a:cubicBezTo>
                  <a:lnTo>
                    <a:pt x="18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300"/>
            <p:cNvSpPr>
              <a:spLocks noEditPoints="1"/>
            </p:cNvSpPr>
            <p:nvPr/>
          </p:nvSpPr>
          <p:spPr bwMode="auto">
            <a:xfrm>
              <a:off x="1660525" y="4465638"/>
              <a:ext cx="222250" cy="222250"/>
            </a:xfrm>
            <a:custGeom>
              <a:avLst/>
              <a:gdLst>
                <a:gd name="T0" fmla="*/ 74 w 74"/>
                <a:gd name="T1" fmla="*/ 17 h 74"/>
                <a:gd name="T2" fmla="*/ 57 w 74"/>
                <a:gd name="T3" fmla="*/ 0 h 74"/>
                <a:gd name="T4" fmla="*/ 8 w 74"/>
                <a:gd name="T5" fmla="*/ 50 h 74"/>
                <a:gd name="T6" fmla="*/ 0 w 74"/>
                <a:gd name="T7" fmla="*/ 74 h 74"/>
                <a:gd name="T8" fmla="*/ 24 w 74"/>
                <a:gd name="T9" fmla="*/ 66 h 74"/>
                <a:gd name="T10" fmla="*/ 74 w 74"/>
                <a:gd name="T11" fmla="*/ 17 h 74"/>
                <a:gd name="T12" fmla="*/ 19 w 74"/>
                <a:gd name="T13" fmla="*/ 52 h 74"/>
                <a:gd name="T14" fmla="*/ 17 w 74"/>
                <a:gd name="T15" fmla="*/ 50 h 74"/>
                <a:gd name="T16" fmla="*/ 57 w 74"/>
                <a:gd name="T17" fmla="*/ 9 h 74"/>
                <a:gd name="T18" fmla="*/ 60 w 74"/>
                <a:gd name="T19" fmla="*/ 11 h 74"/>
                <a:gd name="T20" fmla="*/ 19 w 74"/>
                <a:gd name="T2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4">
                  <a:moveTo>
                    <a:pt x="74" y="17"/>
                  </a:moveTo>
                  <a:lnTo>
                    <a:pt x="57" y="0"/>
                  </a:lnTo>
                  <a:lnTo>
                    <a:pt x="8" y="50"/>
                  </a:lnTo>
                  <a:lnTo>
                    <a:pt x="0" y="74"/>
                  </a:lnTo>
                  <a:lnTo>
                    <a:pt x="24" y="66"/>
                  </a:lnTo>
                  <a:lnTo>
                    <a:pt x="74" y="17"/>
                  </a:lnTo>
                  <a:close/>
                  <a:moveTo>
                    <a:pt x="19" y="52"/>
                  </a:moveTo>
                  <a:lnTo>
                    <a:pt x="17" y="50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19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301"/>
            <p:cNvSpPr/>
            <p:nvPr/>
          </p:nvSpPr>
          <p:spPr bwMode="auto">
            <a:xfrm>
              <a:off x="1849438" y="4416425"/>
              <a:ext cx="80962" cy="82550"/>
            </a:xfrm>
            <a:custGeom>
              <a:avLst/>
              <a:gdLst>
                <a:gd name="T0" fmla="*/ 0 w 27"/>
                <a:gd name="T1" fmla="*/ 11 h 27"/>
                <a:gd name="T2" fmla="*/ 16 w 27"/>
                <a:gd name="T3" fmla="*/ 27 h 27"/>
                <a:gd name="T4" fmla="*/ 27 w 27"/>
                <a:gd name="T5" fmla="*/ 16 h 27"/>
                <a:gd name="T6" fmla="*/ 11 w 27"/>
                <a:gd name="T7" fmla="*/ 0 h 27"/>
                <a:gd name="T8" fmla="*/ 0 w 27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1"/>
                  </a:moveTo>
                  <a:lnTo>
                    <a:pt x="16" y="27"/>
                  </a:lnTo>
                  <a:lnTo>
                    <a:pt x="27" y="16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69855" y="2420888"/>
            <a:ext cx="862013" cy="862012"/>
            <a:chOff x="7026275" y="4157663"/>
            <a:chExt cx="862013" cy="862012"/>
          </a:xfrm>
        </p:grpSpPr>
        <p:sp>
          <p:nvSpPr>
            <p:cNvPr id="13" name="Teardrop 41"/>
            <p:cNvSpPr/>
            <p:nvPr/>
          </p:nvSpPr>
          <p:spPr bwMode="auto">
            <a:xfrm>
              <a:off x="7026275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endParaRPr lang="zh-CN" altLang="en-US" dirty="0"/>
            </a:p>
          </p:txBody>
        </p:sp>
        <p:sp>
          <p:nvSpPr>
            <p:cNvPr id="14" name="Freeform 372"/>
            <p:cNvSpPr/>
            <p:nvPr/>
          </p:nvSpPr>
          <p:spPr bwMode="auto">
            <a:xfrm>
              <a:off x="7265988" y="4395788"/>
              <a:ext cx="384175" cy="384175"/>
            </a:xfrm>
            <a:custGeom>
              <a:avLst/>
              <a:gdLst>
                <a:gd name="T0" fmla="*/ 282 w 288"/>
                <a:gd name="T1" fmla="*/ 54 h 288"/>
                <a:gd name="T2" fmla="*/ 243 w 288"/>
                <a:gd name="T3" fmla="*/ 79 h 288"/>
                <a:gd name="T4" fmla="*/ 209 w 288"/>
                <a:gd name="T5" fmla="*/ 45 h 288"/>
                <a:gd name="T6" fmla="*/ 233 w 288"/>
                <a:gd name="T7" fmla="*/ 6 h 288"/>
                <a:gd name="T8" fmla="*/ 227 w 288"/>
                <a:gd name="T9" fmla="*/ 0 h 288"/>
                <a:gd name="T10" fmla="*/ 162 w 288"/>
                <a:gd name="T11" fmla="*/ 65 h 288"/>
                <a:gd name="T12" fmla="*/ 167 w 288"/>
                <a:gd name="T13" fmla="*/ 85 h 288"/>
                <a:gd name="T14" fmla="*/ 84 w 288"/>
                <a:gd name="T15" fmla="*/ 168 h 288"/>
                <a:gd name="T16" fmla="*/ 65 w 288"/>
                <a:gd name="T17" fmla="*/ 162 h 288"/>
                <a:gd name="T18" fmla="*/ 0 w 288"/>
                <a:gd name="T19" fmla="*/ 228 h 288"/>
                <a:gd name="T20" fmla="*/ 6 w 288"/>
                <a:gd name="T21" fmla="*/ 234 h 288"/>
                <a:gd name="T22" fmla="*/ 45 w 288"/>
                <a:gd name="T23" fmla="*/ 209 h 288"/>
                <a:gd name="T24" fmla="*/ 79 w 288"/>
                <a:gd name="T25" fmla="*/ 243 h 288"/>
                <a:gd name="T26" fmla="*/ 54 w 288"/>
                <a:gd name="T27" fmla="*/ 282 h 288"/>
                <a:gd name="T28" fmla="*/ 60 w 288"/>
                <a:gd name="T29" fmla="*/ 288 h 288"/>
                <a:gd name="T30" fmla="*/ 125 w 288"/>
                <a:gd name="T31" fmla="*/ 223 h 288"/>
                <a:gd name="T32" fmla="*/ 120 w 288"/>
                <a:gd name="T33" fmla="*/ 204 h 288"/>
                <a:gd name="T34" fmla="*/ 204 w 288"/>
                <a:gd name="T35" fmla="*/ 120 h 288"/>
                <a:gd name="T36" fmla="*/ 222 w 288"/>
                <a:gd name="T37" fmla="*/ 126 h 288"/>
                <a:gd name="T38" fmla="*/ 287 w 288"/>
                <a:gd name="T39" fmla="*/ 60 h 288"/>
                <a:gd name="T40" fmla="*/ 282 w 288"/>
                <a:gd name="T41" fmla="*/ 5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288">
                  <a:moveTo>
                    <a:pt x="282" y="54"/>
                  </a:moveTo>
                  <a:cubicBezTo>
                    <a:pt x="255" y="81"/>
                    <a:pt x="259" y="79"/>
                    <a:pt x="243" y="79"/>
                  </a:cubicBezTo>
                  <a:cubicBezTo>
                    <a:pt x="230" y="79"/>
                    <a:pt x="209" y="58"/>
                    <a:pt x="209" y="45"/>
                  </a:cubicBezTo>
                  <a:cubicBezTo>
                    <a:pt x="209" y="28"/>
                    <a:pt x="206" y="33"/>
                    <a:pt x="233" y="6"/>
                  </a:cubicBezTo>
                  <a:cubicBezTo>
                    <a:pt x="231" y="4"/>
                    <a:pt x="227" y="0"/>
                    <a:pt x="227" y="0"/>
                  </a:cubicBezTo>
                  <a:cubicBezTo>
                    <a:pt x="194" y="1"/>
                    <a:pt x="162" y="32"/>
                    <a:pt x="162" y="65"/>
                  </a:cubicBezTo>
                  <a:cubicBezTo>
                    <a:pt x="162" y="71"/>
                    <a:pt x="164" y="78"/>
                    <a:pt x="167" y="85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78" y="164"/>
                    <a:pt x="71" y="162"/>
                    <a:pt x="65" y="162"/>
                  </a:cubicBezTo>
                  <a:cubicBezTo>
                    <a:pt x="32" y="162"/>
                    <a:pt x="0" y="194"/>
                    <a:pt x="0" y="228"/>
                  </a:cubicBezTo>
                  <a:cubicBezTo>
                    <a:pt x="0" y="228"/>
                    <a:pt x="4" y="231"/>
                    <a:pt x="6" y="234"/>
                  </a:cubicBezTo>
                  <a:cubicBezTo>
                    <a:pt x="33" y="207"/>
                    <a:pt x="28" y="209"/>
                    <a:pt x="45" y="209"/>
                  </a:cubicBezTo>
                  <a:cubicBezTo>
                    <a:pt x="58" y="209"/>
                    <a:pt x="79" y="230"/>
                    <a:pt x="79" y="243"/>
                  </a:cubicBezTo>
                  <a:cubicBezTo>
                    <a:pt x="79" y="260"/>
                    <a:pt x="82" y="255"/>
                    <a:pt x="54" y="282"/>
                  </a:cubicBezTo>
                  <a:cubicBezTo>
                    <a:pt x="56" y="284"/>
                    <a:pt x="60" y="288"/>
                    <a:pt x="60" y="288"/>
                  </a:cubicBezTo>
                  <a:cubicBezTo>
                    <a:pt x="94" y="287"/>
                    <a:pt x="125" y="256"/>
                    <a:pt x="125" y="223"/>
                  </a:cubicBezTo>
                  <a:cubicBezTo>
                    <a:pt x="125" y="217"/>
                    <a:pt x="123" y="210"/>
                    <a:pt x="120" y="204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10" y="124"/>
                    <a:pt x="216" y="126"/>
                    <a:pt x="222" y="126"/>
                  </a:cubicBezTo>
                  <a:cubicBezTo>
                    <a:pt x="256" y="126"/>
                    <a:pt x="288" y="94"/>
                    <a:pt x="287" y="60"/>
                  </a:cubicBezTo>
                  <a:cubicBezTo>
                    <a:pt x="287" y="60"/>
                    <a:pt x="284" y="56"/>
                    <a:pt x="282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022593" y="2420888"/>
            <a:ext cx="860425" cy="862012"/>
            <a:chOff x="9879013" y="4157663"/>
            <a:chExt cx="860425" cy="862012"/>
          </a:xfrm>
        </p:grpSpPr>
        <p:sp>
          <p:nvSpPr>
            <p:cNvPr id="16" name="Teardrop 48"/>
            <p:cNvSpPr/>
            <p:nvPr/>
          </p:nvSpPr>
          <p:spPr bwMode="auto">
            <a:xfrm>
              <a:off x="9879013" y="4157663"/>
              <a:ext cx="860425" cy="862012"/>
            </a:xfrm>
            <a:custGeom>
              <a:avLst/>
              <a:gdLst>
                <a:gd name="T0" fmla="*/ 0 w 860425"/>
                <a:gd name="T1" fmla="*/ 431006 h 862012"/>
                <a:gd name="T2" fmla="*/ 430213 w 860425"/>
                <a:gd name="T3" fmla="*/ 0 h 862012"/>
                <a:gd name="T4" fmla="*/ 860425 w 860425"/>
                <a:gd name="T5" fmla="*/ 0 h 862012"/>
                <a:gd name="T6" fmla="*/ 860425 w 860425"/>
                <a:gd name="T7" fmla="*/ 431006 h 862012"/>
                <a:gd name="T8" fmla="*/ 430212 w 860425"/>
                <a:gd name="T9" fmla="*/ 862012 h 862012"/>
                <a:gd name="T10" fmla="*/ -1 w 860425"/>
                <a:gd name="T11" fmla="*/ 431006 h 862012"/>
                <a:gd name="T12" fmla="*/ 0 w 860425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0425" h="862012">
                  <a:moveTo>
                    <a:pt x="0" y="431006"/>
                  </a:moveTo>
                  <a:cubicBezTo>
                    <a:pt x="0" y="192968"/>
                    <a:pt x="192613" y="0"/>
                    <a:pt x="430213" y="0"/>
                  </a:cubicBezTo>
                  <a:lnTo>
                    <a:pt x="860425" y="0"/>
                  </a:lnTo>
                  <a:lnTo>
                    <a:pt x="860425" y="431006"/>
                  </a:lnTo>
                  <a:cubicBezTo>
                    <a:pt x="860425" y="669044"/>
                    <a:pt x="667812" y="862012"/>
                    <a:pt x="430212" y="862012"/>
                  </a:cubicBezTo>
                  <a:cubicBezTo>
                    <a:pt x="192612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" name="Freeform 384"/>
            <p:cNvSpPr/>
            <p:nvPr/>
          </p:nvSpPr>
          <p:spPr bwMode="auto">
            <a:xfrm>
              <a:off x="10115550" y="4559300"/>
              <a:ext cx="185738" cy="185738"/>
            </a:xfrm>
            <a:custGeom>
              <a:avLst/>
              <a:gdLst>
                <a:gd name="T0" fmla="*/ 49 w 62"/>
                <a:gd name="T1" fmla="*/ 9 h 62"/>
                <a:gd name="T2" fmla="*/ 27 w 62"/>
                <a:gd name="T3" fmla="*/ 31 h 62"/>
                <a:gd name="T4" fmla="*/ 24 w 62"/>
                <a:gd name="T5" fmla="*/ 27 h 62"/>
                <a:gd name="T6" fmla="*/ 45 w 62"/>
                <a:gd name="T7" fmla="*/ 6 h 62"/>
                <a:gd name="T8" fmla="*/ 39 w 62"/>
                <a:gd name="T9" fmla="*/ 0 h 62"/>
                <a:gd name="T10" fmla="*/ 11 w 62"/>
                <a:gd name="T11" fmla="*/ 28 h 62"/>
                <a:gd name="T12" fmla="*/ 0 w 62"/>
                <a:gd name="T13" fmla="*/ 62 h 62"/>
                <a:gd name="T14" fmla="*/ 35 w 62"/>
                <a:gd name="T15" fmla="*/ 51 h 62"/>
                <a:gd name="T16" fmla="*/ 62 w 62"/>
                <a:gd name="T17" fmla="*/ 23 h 62"/>
                <a:gd name="T18" fmla="*/ 49 w 62"/>
                <a:gd name="T19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49" y="9"/>
                  </a:moveTo>
                  <a:lnTo>
                    <a:pt x="27" y="31"/>
                  </a:lnTo>
                  <a:lnTo>
                    <a:pt x="24" y="27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11" y="28"/>
                  </a:lnTo>
                  <a:lnTo>
                    <a:pt x="0" y="62"/>
                  </a:lnTo>
                  <a:lnTo>
                    <a:pt x="35" y="51"/>
                  </a:lnTo>
                  <a:lnTo>
                    <a:pt x="62" y="23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385"/>
            <p:cNvSpPr/>
            <p:nvPr/>
          </p:nvSpPr>
          <p:spPr bwMode="auto">
            <a:xfrm>
              <a:off x="10310813" y="4432300"/>
              <a:ext cx="120650" cy="117475"/>
            </a:xfrm>
            <a:custGeom>
              <a:avLst/>
              <a:gdLst>
                <a:gd name="T0" fmla="*/ 6 w 40"/>
                <a:gd name="T1" fmla="*/ 21 h 39"/>
                <a:gd name="T2" fmla="*/ 16 w 40"/>
                <a:gd name="T3" fmla="*/ 12 h 39"/>
                <a:gd name="T4" fmla="*/ 20 w 40"/>
                <a:gd name="T5" fmla="*/ 15 h 39"/>
                <a:gd name="T6" fmla="*/ 10 w 40"/>
                <a:gd name="T7" fmla="*/ 25 h 39"/>
                <a:gd name="T8" fmla="*/ 24 w 40"/>
                <a:gd name="T9" fmla="*/ 39 h 39"/>
                <a:gd name="T10" fmla="*/ 40 w 40"/>
                <a:gd name="T11" fmla="*/ 23 h 39"/>
                <a:gd name="T12" fmla="*/ 16 w 40"/>
                <a:gd name="T13" fmla="*/ 0 h 39"/>
                <a:gd name="T14" fmla="*/ 0 w 40"/>
                <a:gd name="T15" fmla="*/ 16 h 39"/>
                <a:gd name="T16" fmla="*/ 6 w 40"/>
                <a:gd name="T17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6" y="21"/>
                  </a:moveTo>
                  <a:lnTo>
                    <a:pt x="16" y="12"/>
                  </a:lnTo>
                  <a:lnTo>
                    <a:pt x="20" y="15"/>
                  </a:lnTo>
                  <a:lnTo>
                    <a:pt x="10" y="25"/>
                  </a:lnTo>
                  <a:lnTo>
                    <a:pt x="24" y="39"/>
                  </a:lnTo>
                  <a:lnTo>
                    <a:pt x="40" y="23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386"/>
            <p:cNvSpPr/>
            <p:nvPr/>
          </p:nvSpPr>
          <p:spPr bwMode="auto">
            <a:xfrm>
              <a:off x="10382250" y="4360863"/>
              <a:ext cx="117475" cy="117475"/>
            </a:xfrm>
            <a:custGeom>
              <a:avLst/>
              <a:gdLst>
                <a:gd name="T0" fmla="*/ 15 w 39"/>
                <a:gd name="T1" fmla="*/ 0 h 39"/>
                <a:gd name="T2" fmla="*/ 0 w 39"/>
                <a:gd name="T3" fmla="*/ 16 h 39"/>
                <a:gd name="T4" fmla="*/ 23 w 39"/>
                <a:gd name="T5" fmla="*/ 39 h 39"/>
                <a:gd name="T6" fmla="*/ 39 w 39"/>
                <a:gd name="T7" fmla="*/ 24 h 39"/>
                <a:gd name="T8" fmla="*/ 15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5" y="0"/>
                  </a:moveTo>
                  <a:lnTo>
                    <a:pt x="0" y="16"/>
                  </a:lnTo>
                  <a:lnTo>
                    <a:pt x="23" y="39"/>
                  </a:lnTo>
                  <a:lnTo>
                    <a:pt x="39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387"/>
            <p:cNvSpPr/>
            <p:nvPr/>
          </p:nvSpPr>
          <p:spPr bwMode="auto">
            <a:xfrm>
              <a:off x="10115550" y="4360863"/>
              <a:ext cx="384175" cy="384175"/>
            </a:xfrm>
            <a:custGeom>
              <a:avLst/>
              <a:gdLst>
                <a:gd name="T0" fmla="*/ 223 w 288"/>
                <a:gd name="T1" fmla="*/ 162 h 287"/>
                <a:gd name="T2" fmla="*/ 203 w 288"/>
                <a:gd name="T3" fmla="*/ 167 h 287"/>
                <a:gd name="T4" fmla="*/ 120 w 288"/>
                <a:gd name="T5" fmla="*/ 84 h 287"/>
                <a:gd name="T6" fmla="*/ 125 w 288"/>
                <a:gd name="T7" fmla="*/ 65 h 287"/>
                <a:gd name="T8" fmla="*/ 61 w 288"/>
                <a:gd name="T9" fmla="*/ 0 h 287"/>
                <a:gd name="T10" fmla="*/ 60 w 288"/>
                <a:gd name="T11" fmla="*/ 0 h 287"/>
                <a:gd name="T12" fmla="*/ 54 w 288"/>
                <a:gd name="T13" fmla="*/ 6 h 287"/>
                <a:gd name="T14" fmla="*/ 79 w 288"/>
                <a:gd name="T15" fmla="*/ 44 h 287"/>
                <a:gd name="T16" fmla="*/ 45 w 288"/>
                <a:gd name="T17" fmla="*/ 78 h 287"/>
                <a:gd name="T18" fmla="*/ 38 w 288"/>
                <a:gd name="T19" fmla="*/ 79 h 287"/>
                <a:gd name="T20" fmla="*/ 6 w 288"/>
                <a:gd name="T21" fmla="*/ 54 h 287"/>
                <a:gd name="T22" fmla="*/ 0 w 288"/>
                <a:gd name="T23" fmla="*/ 60 h 287"/>
                <a:gd name="T24" fmla="*/ 65 w 288"/>
                <a:gd name="T25" fmla="*/ 125 h 287"/>
                <a:gd name="T26" fmla="*/ 84 w 288"/>
                <a:gd name="T27" fmla="*/ 120 h 287"/>
                <a:gd name="T28" fmla="*/ 167 w 288"/>
                <a:gd name="T29" fmla="*/ 203 h 287"/>
                <a:gd name="T30" fmla="*/ 162 w 288"/>
                <a:gd name="T31" fmla="*/ 222 h 287"/>
                <a:gd name="T32" fmla="*/ 227 w 288"/>
                <a:gd name="T33" fmla="*/ 287 h 287"/>
                <a:gd name="T34" fmla="*/ 227 w 288"/>
                <a:gd name="T35" fmla="*/ 287 h 287"/>
                <a:gd name="T36" fmla="*/ 233 w 288"/>
                <a:gd name="T37" fmla="*/ 281 h 287"/>
                <a:gd name="T38" fmla="*/ 209 w 288"/>
                <a:gd name="T39" fmla="*/ 243 h 287"/>
                <a:gd name="T40" fmla="*/ 243 w 288"/>
                <a:gd name="T41" fmla="*/ 208 h 287"/>
                <a:gd name="T42" fmla="*/ 250 w 288"/>
                <a:gd name="T43" fmla="*/ 208 h 287"/>
                <a:gd name="T44" fmla="*/ 282 w 288"/>
                <a:gd name="T45" fmla="*/ 233 h 287"/>
                <a:gd name="T46" fmla="*/ 288 w 288"/>
                <a:gd name="T47" fmla="*/ 227 h 287"/>
                <a:gd name="T48" fmla="*/ 223 w 288"/>
                <a:gd name="T49" fmla="*/ 16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8" h="287">
                  <a:moveTo>
                    <a:pt x="223" y="162"/>
                  </a:moveTo>
                  <a:cubicBezTo>
                    <a:pt x="216" y="162"/>
                    <a:pt x="210" y="164"/>
                    <a:pt x="203" y="167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3" y="77"/>
                    <a:pt x="125" y="71"/>
                    <a:pt x="125" y="65"/>
                  </a:cubicBezTo>
                  <a:cubicBezTo>
                    <a:pt x="125" y="32"/>
                    <a:pt x="94" y="0"/>
                    <a:pt x="61" y="0"/>
                  </a:cubicBezTo>
                  <a:cubicBezTo>
                    <a:pt x="61" y="0"/>
                    <a:pt x="60" y="0"/>
                    <a:pt x="60" y="0"/>
                  </a:cubicBezTo>
                  <a:cubicBezTo>
                    <a:pt x="60" y="0"/>
                    <a:pt x="56" y="3"/>
                    <a:pt x="54" y="6"/>
                  </a:cubicBezTo>
                  <a:cubicBezTo>
                    <a:pt x="81" y="32"/>
                    <a:pt x="79" y="28"/>
                    <a:pt x="79" y="44"/>
                  </a:cubicBezTo>
                  <a:cubicBezTo>
                    <a:pt x="79" y="57"/>
                    <a:pt x="58" y="78"/>
                    <a:pt x="45" y="78"/>
                  </a:cubicBezTo>
                  <a:cubicBezTo>
                    <a:pt x="42" y="78"/>
                    <a:pt x="40" y="79"/>
                    <a:pt x="38" y="79"/>
                  </a:cubicBezTo>
                  <a:cubicBezTo>
                    <a:pt x="29" y="79"/>
                    <a:pt x="29" y="77"/>
                    <a:pt x="6" y="54"/>
                  </a:cubicBezTo>
                  <a:cubicBezTo>
                    <a:pt x="4" y="56"/>
                    <a:pt x="0" y="60"/>
                    <a:pt x="0" y="60"/>
                  </a:cubicBezTo>
                  <a:cubicBezTo>
                    <a:pt x="0" y="93"/>
                    <a:pt x="32" y="125"/>
                    <a:pt x="65" y="125"/>
                  </a:cubicBezTo>
                  <a:cubicBezTo>
                    <a:pt x="71" y="125"/>
                    <a:pt x="78" y="123"/>
                    <a:pt x="84" y="120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64" y="210"/>
                    <a:pt x="162" y="216"/>
                    <a:pt x="162" y="222"/>
                  </a:cubicBezTo>
                  <a:cubicBezTo>
                    <a:pt x="162" y="255"/>
                    <a:pt x="194" y="287"/>
                    <a:pt x="227" y="287"/>
                  </a:cubicBezTo>
                  <a:cubicBezTo>
                    <a:pt x="227" y="287"/>
                    <a:pt x="227" y="287"/>
                    <a:pt x="227" y="287"/>
                  </a:cubicBezTo>
                  <a:cubicBezTo>
                    <a:pt x="228" y="287"/>
                    <a:pt x="231" y="283"/>
                    <a:pt x="233" y="281"/>
                  </a:cubicBezTo>
                  <a:cubicBezTo>
                    <a:pt x="207" y="255"/>
                    <a:pt x="209" y="259"/>
                    <a:pt x="209" y="243"/>
                  </a:cubicBezTo>
                  <a:cubicBezTo>
                    <a:pt x="209" y="229"/>
                    <a:pt x="230" y="208"/>
                    <a:pt x="243" y="208"/>
                  </a:cubicBezTo>
                  <a:cubicBezTo>
                    <a:pt x="246" y="208"/>
                    <a:pt x="248" y="208"/>
                    <a:pt x="250" y="208"/>
                  </a:cubicBezTo>
                  <a:cubicBezTo>
                    <a:pt x="259" y="208"/>
                    <a:pt x="259" y="210"/>
                    <a:pt x="282" y="233"/>
                  </a:cubicBezTo>
                  <a:cubicBezTo>
                    <a:pt x="284" y="231"/>
                    <a:pt x="288" y="227"/>
                    <a:pt x="288" y="227"/>
                  </a:cubicBezTo>
                  <a:cubicBezTo>
                    <a:pt x="287" y="194"/>
                    <a:pt x="256" y="162"/>
                    <a:pt x="223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09180" y="2420888"/>
            <a:ext cx="862013" cy="862012"/>
            <a:chOff x="4165600" y="4157663"/>
            <a:chExt cx="862013" cy="862012"/>
          </a:xfrm>
        </p:grpSpPr>
        <p:sp>
          <p:nvSpPr>
            <p:cNvPr id="22" name="Teardrop 40"/>
            <p:cNvSpPr/>
            <p:nvPr/>
          </p:nvSpPr>
          <p:spPr bwMode="auto">
            <a:xfrm>
              <a:off x="4165600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" name="Freeform 399"/>
            <p:cNvSpPr>
              <a:spLocks noEditPoints="1"/>
            </p:cNvSpPr>
            <p:nvPr/>
          </p:nvSpPr>
          <p:spPr bwMode="auto">
            <a:xfrm>
              <a:off x="4451350" y="4357688"/>
              <a:ext cx="384175" cy="384175"/>
            </a:xfrm>
            <a:custGeom>
              <a:avLst/>
              <a:gdLst>
                <a:gd name="T0" fmla="*/ 128 w 128"/>
                <a:gd name="T1" fmla="*/ 31 h 128"/>
                <a:gd name="T2" fmla="*/ 97 w 128"/>
                <a:gd name="T3" fmla="*/ 0 h 128"/>
                <a:gd name="T4" fmla="*/ 15 w 128"/>
                <a:gd name="T5" fmla="*/ 83 h 128"/>
                <a:gd name="T6" fmla="*/ 0 w 128"/>
                <a:gd name="T7" fmla="*/ 128 h 128"/>
                <a:gd name="T8" fmla="*/ 45 w 128"/>
                <a:gd name="T9" fmla="*/ 114 h 128"/>
                <a:gd name="T10" fmla="*/ 128 w 128"/>
                <a:gd name="T11" fmla="*/ 31 h 128"/>
                <a:gd name="T12" fmla="*/ 11 w 128"/>
                <a:gd name="T13" fmla="*/ 117 h 128"/>
                <a:gd name="T14" fmla="*/ 21 w 128"/>
                <a:gd name="T15" fmla="*/ 86 h 128"/>
                <a:gd name="T16" fmla="*/ 41 w 128"/>
                <a:gd name="T17" fmla="*/ 107 h 128"/>
                <a:gd name="T18" fmla="*/ 11 w 128"/>
                <a:gd name="T19" fmla="*/ 1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128" y="31"/>
                  </a:moveTo>
                  <a:lnTo>
                    <a:pt x="97" y="0"/>
                  </a:lnTo>
                  <a:lnTo>
                    <a:pt x="15" y="83"/>
                  </a:lnTo>
                  <a:lnTo>
                    <a:pt x="0" y="128"/>
                  </a:lnTo>
                  <a:lnTo>
                    <a:pt x="45" y="114"/>
                  </a:lnTo>
                  <a:lnTo>
                    <a:pt x="128" y="31"/>
                  </a:lnTo>
                  <a:close/>
                  <a:moveTo>
                    <a:pt x="11" y="117"/>
                  </a:moveTo>
                  <a:lnTo>
                    <a:pt x="21" y="86"/>
                  </a:lnTo>
                  <a:lnTo>
                    <a:pt x="41" y="107"/>
                  </a:lnTo>
                  <a:lnTo>
                    <a:pt x="11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200004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820240" y="3893033"/>
            <a:ext cx="20980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 smtClean="0">
                <a:latin typeface="宋体" panose="02010600030101010101" pitchFamily="2" charset="-122"/>
              </a:rPr>
              <a:t>极</a:t>
            </a:r>
            <a:r>
              <a:rPr lang="zh-CN" altLang="en-US" sz="14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4017729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3637965" y="3893033"/>
            <a:ext cx="20980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 smtClean="0">
                <a:latin typeface="宋体" panose="02010600030101010101" pitchFamily="2" charset="-122"/>
              </a:rPr>
              <a:t>极</a:t>
            </a:r>
            <a:r>
              <a:rPr lang="zh-CN" altLang="en-US" sz="14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6907376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6527612" y="3893033"/>
            <a:ext cx="20980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 smtClean="0">
                <a:latin typeface="宋体" panose="02010600030101010101" pitchFamily="2" charset="-122"/>
              </a:rPr>
              <a:t>极</a:t>
            </a:r>
            <a:r>
              <a:rPr lang="zh-CN" altLang="en-US" sz="14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9769406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9389642" y="3893033"/>
            <a:ext cx="20980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 smtClean="0">
                <a:latin typeface="宋体" panose="02010600030101010101" pitchFamily="2" charset="-122"/>
              </a:rPr>
              <a:t>极</a:t>
            </a:r>
            <a:r>
              <a:rPr lang="zh-CN" altLang="en-US" sz="14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EditPoints="1"/>
          </p:cNvSpPr>
          <p:nvPr/>
        </p:nvSpPr>
        <p:spPr bwMode="auto">
          <a:xfrm>
            <a:off x="70840" y="57152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902832" y="282186"/>
            <a:ext cx="244044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87326" y="23946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2248154" y="2448179"/>
            <a:ext cx="2619375" cy="3044825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latin typeface="宋体" panose="02010600030101010101" pitchFamily="2" charset="-122"/>
            </a:endParaRPr>
          </a:p>
        </p:txBody>
      </p:sp>
      <p:sp>
        <p:nvSpPr>
          <p:cNvPr id="8" name="橢圓 4"/>
          <p:cNvSpPr/>
          <p:nvPr/>
        </p:nvSpPr>
        <p:spPr>
          <a:xfrm>
            <a:off x="1787779" y="2821242"/>
            <a:ext cx="712788" cy="71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9" name="橢圓 6"/>
          <p:cNvSpPr/>
          <p:nvPr/>
        </p:nvSpPr>
        <p:spPr>
          <a:xfrm>
            <a:off x="3200654" y="1856042"/>
            <a:ext cx="712788" cy="7127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0" name="橢圓 8"/>
          <p:cNvSpPr/>
          <p:nvPr/>
        </p:nvSpPr>
        <p:spPr>
          <a:xfrm>
            <a:off x="4510342" y="3064129"/>
            <a:ext cx="712787" cy="71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81879" y="4205542"/>
            <a:ext cx="1262063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0604" y="4205542"/>
            <a:ext cx="1262063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02429" y="2110042"/>
            <a:ext cx="1262063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49592" y="2110042"/>
            <a:ext cx="1262062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1592517" y="3784854"/>
            <a:ext cx="711200" cy="712788"/>
            <a:chOff x="4143988" y="3636247"/>
            <a:chExt cx="711200" cy="712787"/>
          </a:xfrm>
        </p:grpSpPr>
        <p:sp>
          <p:nvSpPr>
            <p:cNvPr id="16" name="橢圓 3"/>
            <p:cNvSpPr>
              <a:spLocks noChangeArrowheads="1"/>
            </p:cNvSpPr>
            <p:nvPr/>
          </p:nvSpPr>
          <p:spPr bwMode="auto">
            <a:xfrm>
              <a:off x="4143988" y="3636247"/>
              <a:ext cx="711200" cy="712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4269400" y="3799760"/>
              <a:ext cx="458788" cy="385761"/>
            </a:xfrm>
            <a:custGeom>
              <a:avLst/>
              <a:gdLst>
                <a:gd name="T0" fmla="*/ 1134092 w 2300288"/>
                <a:gd name="T1" fmla="*/ 968860 h 1936750"/>
                <a:gd name="T2" fmla="*/ 1214775 w 2300288"/>
                <a:gd name="T3" fmla="*/ 1049028 h 1936750"/>
                <a:gd name="T4" fmla="*/ 1216884 w 2300288"/>
                <a:gd name="T5" fmla="*/ 1064537 h 1936750"/>
                <a:gd name="T6" fmla="*/ 1151230 w 2300288"/>
                <a:gd name="T7" fmla="*/ 1136031 h 1936750"/>
                <a:gd name="T8" fmla="*/ 1182871 w 2300288"/>
                <a:gd name="T9" fmla="*/ 1247216 h 1936750"/>
                <a:gd name="T10" fmla="*/ 1204228 w 2300288"/>
                <a:gd name="T11" fmla="*/ 1413599 h 1936750"/>
                <a:gd name="T12" fmla="*/ 1046025 w 2300288"/>
                <a:gd name="T13" fmla="*/ 1361555 h 1936750"/>
                <a:gd name="T14" fmla="*/ 1071074 w 2300288"/>
                <a:gd name="T15" fmla="*/ 1209103 h 1936750"/>
                <a:gd name="T16" fmla="*/ 1033632 w 2300288"/>
                <a:gd name="T17" fmla="*/ 1075313 h 1936750"/>
                <a:gd name="T18" fmla="*/ 1028095 w 2300288"/>
                <a:gd name="T19" fmla="*/ 1060068 h 1936750"/>
                <a:gd name="T20" fmla="*/ 1033632 w 2300288"/>
                <a:gd name="T21" fmla="*/ 1045086 h 1936750"/>
                <a:gd name="T22" fmla="*/ 1116162 w 2300288"/>
                <a:gd name="T23" fmla="*/ 967020 h 1936750"/>
                <a:gd name="T24" fmla="*/ 1415999 w 2300288"/>
                <a:gd name="T25" fmla="*/ 862909 h 1936750"/>
                <a:gd name="T26" fmla="*/ 1591713 w 2300288"/>
                <a:gd name="T27" fmla="*/ 924102 h 1936750"/>
                <a:gd name="T28" fmla="*/ 1763745 w 2300288"/>
                <a:gd name="T29" fmla="*/ 983456 h 1936750"/>
                <a:gd name="T30" fmla="*/ 1808726 w 2300288"/>
                <a:gd name="T31" fmla="*/ 1009194 h 1936750"/>
                <a:gd name="T32" fmla="*/ 1836345 w 2300288"/>
                <a:gd name="T33" fmla="*/ 1041235 h 1936750"/>
                <a:gd name="T34" fmla="*/ 1870541 w 2300288"/>
                <a:gd name="T35" fmla="*/ 1114771 h 1936750"/>
                <a:gd name="T36" fmla="*/ 1893952 w 2300288"/>
                <a:gd name="T37" fmla="*/ 1212469 h 1936750"/>
                <a:gd name="T38" fmla="*/ 1905000 w 2300288"/>
                <a:gd name="T39" fmla="*/ 1335643 h 1936750"/>
                <a:gd name="T40" fmla="*/ 1899740 w 2300288"/>
                <a:gd name="T41" fmla="*/ 1362957 h 1936750"/>
                <a:gd name="T42" fmla="*/ 1874487 w 2300288"/>
                <a:gd name="T43" fmla="*/ 1383704 h 1936750"/>
                <a:gd name="T44" fmla="*/ 1781895 w 2300288"/>
                <a:gd name="T45" fmla="*/ 1418897 h 1936750"/>
                <a:gd name="T46" fmla="*/ 1625909 w 2300288"/>
                <a:gd name="T47" fmla="*/ 1447524 h 1936750"/>
                <a:gd name="T48" fmla="*/ 1404950 w 2300288"/>
                <a:gd name="T49" fmla="*/ 1464857 h 1936750"/>
                <a:gd name="T50" fmla="*/ 948915 w 2300288"/>
                <a:gd name="T51" fmla="*/ 1532887 h 1936750"/>
                <a:gd name="T52" fmla="*/ 96732 w 2300288"/>
                <a:gd name="T53" fmla="*/ 835367 h 1936750"/>
                <a:gd name="T54" fmla="*/ 1152637 w 2300288"/>
                <a:gd name="T55" fmla="*/ 1576 h 1936750"/>
                <a:gd name="T56" fmla="*/ 1203190 w 2300288"/>
                <a:gd name="T57" fmla="*/ 12613 h 1936750"/>
                <a:gd name="T58" fmla="*/ 1249793 w 2300288"/>
                <a:gd name="T59" fmla="*/ 32847 h 1936750"/>
                <a:gd name="T60" fmla="*/ 1292446 w 2300288"/>
                <a:gd name="T61" fmla="*/ 62018 h 1936750"/>
                <a:gd name="T62" fmla="*/ 1357480 w 2300288"/>
                <a:gd name="T63" fmla="*/ 134804 h 1936750"/>
                <a:gd name="T64" fmla="*/ 1402767 w 2300288"/>
                <a:gd name="T65" fmla="*/ 235972 h 1936750"/>
                <a:gd name="T66" fmla="*/ 1414352 w 2300288"/>
                <a:gd name="T67" fmla="*/ 301403 h 1936750"/>
                <a:gd name="T68" fmla="*/ 1414615 w 2300288"/>
                <a:gd name="T69" fmla="*/ 367360 h 1936750"/>
                <a:gd name="T70" fmla="*/ 1402767 w 2300288"/>
                <a:gd name="T71" fmla="*/ 444090 h 1936750"/>
                <a:gd name="T72" fmla="*/ 1379596 w 2300288"/>
                <a:gd name="T73" fmla="*/ 521346 h 1936750"/>
                <a:gd name="T74" fmla="*/ 1346158 w 2300288"/>
                <a:gd name="T75" fmla="*/ 595186 h 1936750"/>
                <a:gd name="T76" fmla="*/ 1304295 w 2300288"/>
                <a:gd name="T77" fmla="*/ 661143 h 1936750"/>
                <a:gd name="T78" fmla="*/ 1223990 w 2300288"/>
                <a:gd name="T79" fmla="*/ 866108 h 1936750"/>
                <a:gd name="T80" fmla="*/ 1146318 w 2300288"/>
                <a:gd name="T81" fmla="*/ 934430 h 1936750"/>
                <a:gd name="T82" fmla="*/ 1120778 w 2300288"/>
                <a:gd name="T83" fmla="*/ 944678 h 1936750"/>
                <a:gd name="T84" fmla="*/ 1086550 w 2300288"/>
                <a:gd name="T85" fmla="*/ 925758 h 1936750"/>
                <a:gd name="T86" fmla="*/ 993607 w 2300288"/>
                <a:gd name="T87" fmla="*/ 837202 h 1936750"/>
                <a:gd name="T88" fmla="*/ 928310 w 2300288"/>
                <a:gd name="T89" fmla="*/ 643274 h 1936750"/>
                <a:gd name="T90" fmla="*/ 888553 w 2300288"/>
                <a:gd name="T91" fmla="*/ 574427 h 1936750"/>
                <a:gd name="T92" fmla="*/ 858011 w 2300288"/>
                <a:gd name="T93" fmla="*/ 499273 h 1936750"/>
                <a:gd name="T94" fmla="*/ 837737 w 2300288"/>
                <a:gd name="T95" fmla="*/ 421754 h 1936750"/>
                <a:gd name="T96" fmla="*/ 829575 w 2300288"/>
                <a:gd name="T97" fmla="*/ 346075 h 1936750"/>
                <a:gd name="T98" fmla="*/ 832734 w 2300288"/>
                <a:gd name="T99" fmla="*/ 284848 h 1936750"/>
                <a:gd name="T100" fmla="*/ 852482 w 2300288"/>
                <a:gd name="T101" fmla="*/ 204965 h 1936750"/>
                <a:gd name="T102" fmla="*/ 905667 w 2300288"/>
                <a:gd name="T103" fmla="*/ 109840 h 1936750"/>
                <a:gd name="T104" fmla="*/ 964645 w 2300288"/>
                <a:gd name="T105" fmla="*/ 52818 h 1936750"/>
                <a:gd name="T106" fmla="*/ 1008615 w 2300288"/>
                <a:gd name="T107" fmla="*/ 26277 h 1936750"/>
                <a:gd name="T108" fmla="*/ 1056535 w 2300288"/>
                <a:gd name="T109" fmla="*/ 8671 h 1936750"/>
                <a:gd name="T110" fmla="*/ 1107614 w 2300288"/>
                <a:gd name="T111" fmla="*/ 262 h 19367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0288" h="1936750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8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8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2408492" y="2292604"/>
            <a:ext cx="712787" cy="711200"/>
            <a:chOff x="4959963" y="2143996"/>
            <a:chExt cx="712788" cy="711200"/>
          </a:xfrm>
        </p:grpSpPr>
        <p:sp>
          <p:nvSpPr>
            <p:cNvPr id="19" name="橢圓 5"/>
            <p:cNvSpPr>
              <a:spLocks noChangeArrowheads="1"/>
            </p:cNvSpPr>
            <p:nvPr/>
          </p:nvSpPr>
          <p:spPr bwMode="auto">
            <a:xfrm>
              <a:off x="4959963" y="2143996"/>
              <a:ext cx="712788" cy="711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5171100" y="2337671"/>
              <a:ext cx="288925" cy="323850"/>
            </a:xfrm>
            <a:custGeom>
              <a:avLst/>
              <a:gdLst>
                <a:gd name="T0" fmla="*/ 248428 w 2033587"/>
                <a:gd name="T1" fmla="*/ 944529 h 2276475"/>
                <a:gd name="T2" fmla="*/ 1175716 w 2033587"/>
                <a:gd name="T3" fmla="*/ 709393 h 2276475"/>
                <a:gd name="T4" fmla="*/ 1178374 w 2033587"/>
                <a:gd name="T5" fmla="*/ 591162 h 2276475"/>
                <a:gd name="T6" fmla="*/ 1585424 w 2033587"/>
                <a:gd name="T7" fmla="*/ 232745 h 2276475"/>
                <a:gd name="T8" fmla="*/ 1623685 w 2033587"/>
                <a:gd name="T9" fmla="*/ 244701 h 2276475"/>
                <a:gd name="T10" fmla="*/ 1656631 w 2033587"/>
                <a:gd name="T11" fmla="*/ 266753 h 2276475"/>
                <a:gd name="T12" fmla="*/ 1682138 w 2033587"/>
                <a:gd name="T13" fmla="*/ 297308 h 2276475"/>
                <a:gd name="T14" fmla="*/ 1697549 w 2033587"/>
                <a:gd name="T15" fmla="*/ 334505 h 2276475"/>
                <a:gd name="T16" fmla="*/ 1701800 w 2033587"/>
                <a:gd name="T17" fmla="*/ 1767638 h 2276475"/>
                <a:gd name="T18" fmla="*/ 1695689 w 2033587"/>
                <a:gd name="T19" fmla="*/ 1808289 h 2276475"/>
                <a:gd name="T20" fmla="*/ 1678419 w 2033587"/>
                <a:gd name="T21" fmla="*/ 1844423 h 2276475"/>
                <a:gd name="T22" fmla="*/ 1651849 w 2033587"/>
                <a:gd name="T23" fmla="*/ 1873649 h 2276475"/>
                <a:gd name="T24" fmla="*/ 1617839 w 2033587"/>
                <a:gd name="T25" fmla="*/ 1894372 h 2276475"/>
                <a:gd name="T26" fmla="*/ 1578251 w 2033587"/>
                <a:gd name="T27" fmla="*/ 1904469 h 2276475"/>
                <a:gd name="T28" fmla="*/ 381012 w 2033587"/>
                <a:gd name="T29" fmla="*/ 1903672 h 2276475"/>
                <a:gd name="T30" fmla="*/ 342220 w 2033587"/>
                <a:gd name="T31" fmla="*/ 1891715 h 2276475"/>
                <a:gd name="T32" fmla="*/ 309539 w 2033587"/>
                <a:gd name="T33" fmla="*/ 1869397 h 2276475"/>
                <a:gd name="T34" fmla="*/ 284298 w 2033587"/>
                <a:gd name="T35" fmla="*/ 1838844 h 2276475"/>
                <a:gd name="T36" fmla="*/ 268621 w 2033587"/>
                <a:gd name="T37" fmla="*/ 1801912 h 2276475"/>
                <a:gd name="T38" fmla="*/ 382075 w 2033587"/>
                <a:gd name="T39" fmla="*/ 1767638 h 2276475"/>
                <a:gd name="T40" fmla="*/ 385528 w 2033587"/>
                <a:gd name="T41" fmla="*/ 1778531 h 2276475"/>
                <a:gd name="T42" fmla="*/ 398017 w 2033587"/>
                <a:gd name="T43" fmla="*/ 1786768 h 2276475"/>
                <a:gd name="T44" fmla="*/ 1570013 w 2033587"/>
                <a:gd name="T45" fmla="*/ 1786502 h 2276475"/>
                <a:gd name="T46" fmla="*/ 1581704 w 2033587"/>
                <a:gd name="T47" fmla="*/ 1776937 h 2276475"/>
                <a:gd name="T48" fmla="*/ 1583830 w 2033587"/>
                <a:gd name="T49" fmla="*/ 368513 h 2276475"/>
                <a:gd name="T50" fmla="*/ 1580376 w 2033587"/>
                <a:gd name="T51" fmla="*/ 357619 h 2276475"/>
                <a:gd name="T52" fmla="*/ 1568419 w 2033587"/>
                <a:gd name="T53" fmla="*/ 349383 h 2276475"/>
                <a:gd name="T54" fmla="*/ 492697 w 2033587"/>
                <a:gd name="T55" fmla="*/ 362402 h 2276475"/>
                <a:gd name="T56" fmla="*/ 484724 w 2033587"/>
                <a:gd name="T57" fmla="*/ 402787 h 2276475"/>
                <a:gd name="T58" fmla="*/ 465590 w 2033587"/>
                <a:gd name="T59" fmla="*/ 437592 h 2276475"/>
                <a:gd name="T60" fmla="*/ 437421 w 2033587"/>
                <a:gd name="T61" fmla="*/ 465490 h 2276475"/>
                <a:gd name="T62" fmla="*/ 402608 w 2033587"/>
                <a:gd name="T63" fmla="*/ 484619 h 2276475"/>
                <a:gd name="T64" fmla="*/ 362480 w 2033587"/>
                <a:gd name="T65" fmla="*/ 492856 h 2276475"/>
                <a:gd name="T66" fmla="*/ 118789 w 2033587"/>
                <a:gd name="T67" fmla="*/ 1542067 h 2276475"/>
                <a:gd name="T68" fmla="*/ 128090 w 2033587"/>
                <a:gd name="T69" fmla="*/ 1553757 h 2276475"/>
                <a:gd name="T70" fmla="*/ 1299773 w 2033587"/>
                <a:gd name="T71" fmla="*/ 1556149 h 2276475"/>
                <a:gd name="T72" fmla="*/ 1310934 w 2033587"/>
                <a:gd name="T73" fmla="*/ 1552695 h 2276475"/>
                <a:gd name="T74" fmla="*/ 1319438 w 2033587"/>
                <a:gd name="T75" fmla="*/ 1540208 h 2276475"/>
                <a:gd name="T76" fmla="*/ 1318907 w 2033587"/>
                <a:gd name="T77" fmla="*/ 131782 h 2276475"/>
                <a:gd name="T78" fmla="*/ 1309340 w 2033587"/>
                <a:gd name="T79" fmla="*/ 120357 h 2276475"/>
                <a:gd name="T80" fmla="*/ 492963 w 2033587"/>
                <a:gd name="T81" fmla="*/ 117967 h 2276475"/>
                <a:gd name="T82" fmla="*/ 1327676 w 2033587"/>
                <a:gd name="T83" fmla="*/ 2922 h 2276475"/>
                <a:gd name="T84" fmla="*/ 1365413 w 2033587"/>
                <a:gd name="T85" fmla="*/ 16738 h 2276475"/>
                <a:gd name="T86" fmla="*/ 1397303 w 2033587"/>
                <a:gd name="T87" fmla="*/ 40385 h 2276475"/>
                <a:gd name="T88" fmla="*/ 1420954 w 2033587"/>
                <a:gd name="T89" fmla="*/ 72268 h 2276475"/>
                <a:gd name="T90" fmla="*/ 1434773 w 2033587"/>
                <a:gd name="T91" fmla="*/ 109996 h 2276475"/>
                <a:gd name="T92" fmla="*/ 1437430 w 2033587"/>
                <a:gd name="T93" fmla="*/ 1543396 h 2276475"/>
                <a:gd name="T94" fmla="*/ 1429192 w 2033587"/>
                <a:gd name="T95" fmla="*/ 1583515 h 2276475"/>
                <a:gd name="T96" fmla="*/ 1410324 w 2033587"/>
                <a:gd name="T97" fmla="*/ 1618586 h 2276475"/>
                <a:gd name="T98" fmla="*/ 1382155 w 2033587"/>
                <a:gd name="T99" fmla="*/ 1646749 h 2276475"/>
                <a:gd name="T100" fmla="*/ 1347076 w 2033587"/>
                <a:gd name="T101" fmla="*/ 1665613 h 2276475"/>
                <a:gd name="T102" fmla="*/ 1307214 w 2033587"/>
                <a:gd name="T103" fmla="*/ 1673849 h 2276475"/>
                <a:gd name="T104" fmla="*/ 109754 w 2033587"/>
                <a:gd name="T105" fmla="*/ 1671192 h 2276475"/>
                <a:gd name="T106" fmla="*/ 72018 w 2033587"/>
                <a:gd name="T107" fmla="*/ 1657377 h 2276475"/>
                <a:gd name="T108" fmla="*/ 40394 w 2033587"/>
                <a:gd name="T109" fmla="*/ 1633731 h 2276475"/>
                <a:gd name="T110" fmla="*/ 16476 w 2033587"/>
                <a:gd name="T111" fmla="*/ 1601848 h 2276475"/>
                <a:gd name="T112" fmla="*/ 2657 w 2033587"/>
                <a:gd name="T113" fmla="*/ 1564120 h 2276475"/>
                <a:gd name="T114" fmla="*/ 409517 w 2033587"/>
                <a:gd name="T115" fmla="*/ 0 h 22764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3587" h="2276475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8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8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3913442" y="2445004"/>
            <a:ext cx="712787" cy="712788"/>
            <a:chOff x="6464913" y="2296397"/>
            <a:chExt cx="712788" cy="712787"/>
          </a:xfrm>
        </p:grpSpPr>
        <p:sp>
          <p:nvSpPr>
            <p:cNvPr id="22" name="橢圓 7"/>
            <p:cNvSpPr>
              <a:spLocks noChangeArrowheads="1"/>
            </p:cNvSpPr>
            <p:nvPr/>
          </p:nvSpPr>
          <p:spPr bwMode="auto">
            <a:xfrm>
              <a:off x="6464913" y="2296397"/>
              <a:ext cx="712788" cy="712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6631600" y="2459910"/>
              <a:ext cx="414339" cy="352425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8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8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8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8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4626229" y="3970592"/>
            <a:ext cx="711200" cy="711200"/>
            <a:chOff x="7177701" y="3821983"/>
            <a:chExt cx="711200" cy="711200"/>
          </a:xfrm>
        </p:grpSpPr>
        <p:sp>
          <p:nvSpPr>
            <p:cNvPr id="25" name="橢圓 9"/>
            <p:cNvSpPr>
              <a:spLocks noChangeArrowheads="1"/>
            </p:cNvSpPr>
            <p:nvPr/>
          </p:nvSpPr>
          <p:spPr bwMode="auto">
            <a:xfrm>
              <a:off x="7177701" y="3821983"/>
              <a:ext cx="711200" cy="711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26" name="KSO_Shape"/>
            <p:cNvSpPr>
              <a:spLocks noChangeArrowheads="1"/>
            </p:cNvSpPr>
            <p:nvPr/>
          </p:nvSpPr>
          <p:spPr bwMode="auto">
            <a:xfrm>
              <a:off x="7331689" y="4015658"/>
              <a:ext cx="403225" cy="323850"/>
            </a:xfrm>
            <a:custGeom>
              <a:avLst/>
              <a:gdLst>
                <a:gd name="T0" fmla="*/ 552105 w 2874963"/>
                <a:gd name="T1" fmla="*/ 1256550 h 2311400"/>
                <a:gd name="T2" fmla="*/ 814407 w 2874963"/>
                <a:gd name="T3" fmla="*/ 1166381 h 2311400"/>
                <a:gd name="T4" fmla="*/ 861857 w 2874963"/>
                <a:gd name="T5" fmla="*/ 1221938 h 2311400"/>
                <a:gd name="T6" fmla="*/ 529108 w 2874963"/>
                <a:gd name="T7" fmla="*/ 1452571 h 2311400"/>
                <a:gd name="T8" fmla="*/ 122756 w 2874963"/>
                <a:gd name="T9" fmla="*/ 1358877 h 2311400"/>
                <a:gd name="T10" fmla="*/ 175912 w 2874963"/>
                <a:gd name="T11" fmla="*/ 1192357 h 2311400"/>
                <a:gd name="T12" fmla="*/ 277118 w 2874963"/>
                <a:gd name="T13" fmla="*/ 1128994 h 2311400"/>
                <a:gd name="T14" fmla="*/ 305052 w 2874963"/>
                <a:gd name="T15" fmla="*/ 1242809 h 2311400"/>
                <a:gd name="T16" fmla="*/ 994050 w 2874963"/>
                <a:gd name="T17" fmla="*/ 853464 h 2311400"/>
                <a:gd name="T18" fmla="*/ 644668 w 2874963"/>
                <a:gd name="T19" fmla="*/ 666225 h 2311400"/>
                <a:gd name="T20" fmla="*/ 675774 w 2874963"/>
                <a:gd name="T21" fmla="*/ 776137 h 2311400"/>
                <a:gd name="T22" fmla="*/ 719353 w 2874963"/>
                <a:gd name="T23" fmla="*/ 821032 h 2311400"/>
                <a:gd name="T24" fmla="*/ 694258 w 2874963"/>
                <a:gd name="T25" fmla="*/ 885897 h 2311400"/>
                <a:gd name="T26" fmla="*/ 639408 w 2874963"/>
                <a:gd name="T27" fmla="*/ 997010 h 2311400"/>
                <a:gd name="T28" fmla="*/ 561868 w 2874963"/>
                <a:gd name="T29" fmla="*/ 1068783 h 2311400"/>
                <a:gd name="T30" fmla="*/ 506117 w 2874963"/>
                <a:gd name="T31" fmla="*/ 1079143 h 2311400"/>
                <a:gd name="T32" fmla="*/ 449013 w 2874963"/>
                <a:gd name="T33" fmla="*/ 1059924 h 2311400"/>
                <a:gd name="T34" fmla="*/ 372374 w 2874963"/>
                <a:gd name="T35" fmla="*/ 966830 h 2311400"/>
                <a:gd name="T36" fmla="*/ 317074 w 2874963"/>
                <a:gd name="T37" fmla="*/ 867429 h 2311400"/>
                <a:gd name="T38" fmla="*/ 315722 w 2874963"/>
                <a:gd name="T39" fmla="*/ 807819 h 2311400"/>
                <a:gd name="T40" fmla="*/ 360804 w 2874963"/>
                <a:gd name="T41" fmla="*/ 726436 h 2311400"/>
                <a:gd name="T42" fmla="*/ 420311 w 2874963"/>
                <a:gd name="T43" fmla="*/ 688148 h 2311400"/>
                <a:gd name="T44" fmla="*/ 541281 w 2874963"/>
                <a:gd name="T45" fmla="*/ 679889 h 2311400"/>
                <a:gd name="T46" fmla="*/ 615816 w 2874963"/>
                <a:gd name="T47" fmla="*/ 642201 h 2311400"/>
                <a:gd name="T48" fmla="*/ 607328 w 2874963"/>
                <a:gd name="T49" fmla="*/ 550770 h 2311400"/>
                <a:gd name="T50" fmla="*/ 652075 w 2874963"/>
                <a:gd name="T51" fmla="*/ 576010 h 2311400"/>
                <a:gd name="T52" fmla="*/ 690816 w 2874963"/>
                <a:gd name="T53" fmla="*/ 613419 h 2311400"/>
                <a:gd name="T54" fmla="*/ 708834 w 2874963"/>
                <a:gd name="T55" fmla="*/ 715281 h 2311400"/>
                <a:gd name="T56" fmla="*/ 684809 w 2874963"/>
                <a:gd name="T57" fmla="*/ 784841 h 2311400"/>
                <a:gd name="T58" fmla="*/ 653727 w 2874963"/>
                <a:gd name="T59" fmla="*/ 664651 h 2311400"/>
                <a:gd name="T60" fmla="*/ 590811 w 2874963"/>
                <a:gd name="T61" fmla="*/ 648726 h 2311400"/>
                <a:gd name="T62" fmla="*/ 495911 w 2874963"/>
                <a:gd name="T63" fmla="*/ 681177 h 2311400"/>
                <a:gd name="T64" fmla="*/ 382693 w 2874963"/>
                <a:gd name="T65" fmla="*/ 672613 h 2311400"/>
                <a:gd name="T66" fmla="*/ 342000 w 2874963"/>
                <a:gd name="T67" fmla="*/ 784841 h 2311400"/>
                <a:gd name="T68" fmla="*/ 316624 w 2874963"/>
                <a:gd name="T69" fmla="*/ 733159 h 2311400"/>
                <a:gd name="T70" fmla="*/ 334342 w 2874963"/>
                <a:gd name="T71" fmla="*/ 634002 h 2311400"/>
                <a:gd name="T72" fmla="*/ 392753 w 2874963"/>
                <a:gd name="T73" fmla="*/ 561737 h 2311400"/>
                <a:gd name="T74" fmla="*/ 513330 w 2874963"/>
                <a:gd name="T75" fmla="*/ 530788 h 2311400"/>
                <a:gd name="T76" fmla="*/ 816493 w 2874963"/>
                <a:gd name="T77" fmla="*/ 367350 h 2311400"/>
                <a:gd name="T78" fmla="*/ 816493 w 2874963"/>
                <a:gd name="T79" fmla="*/ 418842 h 2311400"/>
                <a:gd name="T80" fmla="*/ 1079641 w 2874963"/>
                <a:gd name="T81" fmla="*/ 426048 h 2311400"/>
                <a:gd name="T82" fmla="*/ 1093467 w 2874963"/>
                <a:gd name="T83" fmla="*/ 377108 h 2311400"/>
                <a:gd name="T84" fmla="*/ 1049584 w 2874963"/>
                <a:gd name="T85" fmla="*/ 364048 h 2311400"/>
                <a:gd name="T86" fmla="*/ 1023434 w 2874963"/>
                <a:gd name="T87" fmla="*/ 392871 h 2311400"/>
                <a:gd name="T88" fmla="*/ 856619 w 2874963"/>
                <a:gd name="T89" fmla="*/ 372605 h 2311400"/>
                <a:gd name="T90" fmla="*/ 927854 w 2874963"/>
                <a:gd name="T91" fmla="*/ 64403 h 2311400"/>
                <a:gd name="T92" fmla="*/ 904258 w 2874963"/>
                <a:gd name="T93" fmla="*/ 91875 h 2311400"/>
                <a:gd name="T94" fmla="*/ 905010 w 2874963"/>
                <a:gd name="T95" fmla="*/ 129406 h 2311400"/>
                <a:gd name="T96" fmla="*/ 930108 w 2874963"/>
                <a:gd name="T97" fmla="*/ 155677 h 2311400"/>
                <a:gd name="T98" fmla="*/ 967829 w 2874963"/>
                <a:gd name="T99" fmla="*/ 158379 h 2311400"/>
                <a:gd name="T100" fmla="*/ 996233 w 2874963"/>
                <a:gd name="T101" fmla="*/ 136162 h 2311400"/>
                <a:gd name="T102" fmla="*/ 1002845 w 2874963"/>
                <a:gd name="T103" fmla="*/ 99081 h 2311400"/>
                <a:gd name="T104" fmla="*/ 983158 w 2874963"/>
                <a:gd name="T105" fmla="*/ 68306 h 2311400"/>
                <a:gd name="T106" fmla="*/ 881566 w 2874963"/>
                <a:gd name="T107" fmla="*/ 0 h 2311400"/>
                <a:gd name="T108" fmla="*/ 1048381 w 2874963"/>
                <a:gd name="T109" fmla="*/ 20417 h 2311400"/>
                <a:gd name="T110" fmla="*/ 1859163 w 2874963"/>
                <a:gd name="T111" fmla="*/ 308953 h 2311400"/>
                <a:gd name="T112" fmla="*/ 1899590 w 2874963"/>
                <a:gd name="T113" fmla="*/ 355791 h 2311400"/>
                <a:gd name="T114" fmla="*/ 2705 w 2874963"/>
                <a:gd name="T115" fmla="*/ 364048 h 2311400"/>
                <a:gd name="T116" fmla="*/ 38623 w 2874963"/>
                <a:gd name="T117" fmla="*/ 313456 h 2311400"/>
                <a:gd name="T118" fmla="*/ 855416 w 2874963"/>
                <a:gd name="T119" fmla="*/ 26121 h 2311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74963" h="2311400">
                  <a:moveTo>
                    <a:pt x="1500188" y="1927225"/>
                  </a:moveTo>
                  <a:lnTo>
                    <a:pt x="2676526" y="1927225"/>
                  </a:lnTo>
                  <a:lnTo>
                    <a:pt x="2676526" y="1949450"/>
                  </a:lnTo>
                  <a:lnTo>
                    <a:pt x="1500188" y="1949450"/>
                  </a:lnTo>
                  <a:lnTo>
                    <a:pt x="1500188" y="1927225"/>
                  </a:lnTo>
                  <a:close/>
                  <a:moveTo>
                    <a:pt x="1500188" y="1706563"/>
                  </a:moveTo>
                  <a:lnTo>
                    <a:pt x="2676526" y="1706563"/>
                  </a:lnTo>
                  <a:lnTo>
                    <a:pt x="2676526" y="1728788"/>
                  </a:lnTo>
                  <a:lnTo>
                    <a:pt x="1500188" y="1728788"/>
                  </a:lnTo>
                  <a:lnTo>
                    <a:pt x="1500188" y="1706563"/>
                  </a:lnTo>
                  <a:close/>
                  <a:moveTo>
                    <a:pt x="741023" y="1676400"/>
                  </a:moveTo>
                  <a:lnTo>
                    <a:pt x="803616" y="1676400"/>
                  </a:lnTo>
                  <a:lnTo>
                    <a:pt x="835026" y="1736633"/>
                  </a:lnTo>
                  <a:lnTo>
                    <a:pt x="813107" y="1759278"/>
                  </a:lnTo>
                  <a:lnTo>
                    <a:pt x="833218" y="1897860"/>
                  </a:lnTo>
                  <a:lnTo>
                    <a:pt x="772432" y="2124075"/>
                  </a:lnTo>
                  <a:lnTo>
                    <a:pt x="711647" y="1897860"/>
                  </a:lnTo>
                  <a:lnTo>
                    <a:pt x="731532" y="1759278"/>
                  </a:lnTo>
                  <a:lnTo>
                    <a:pt x="709613" y="1736633"/>
                  </a:lnTo>
                  <a:lnTo>
                    <a:pt x="741023" y="1676400"/>
                  </a:lnTo>
                  <a:close/>
                  <a:moveTo>
                    <a:pt x="1033510" y="1660525"/>
                  </a:moveTo>
                  <a:lnTo>
                    <a:pt x="1069768" y="1677761"/>
                  </a:lnTo>
                  <a:lnTo>
                    <a:pt x="1107612" y="1695904"/>
                  </a:lnTo>
                  <a:lnTo>
                    <a:pt x="1126421" y="1705202"/>
                  </a:lnTo>
                  <a:lnTo>
                    <a:pt x="1145003" y="1714727"/>
                  </a:lnTo>
                  <a:lnTo>
                    <a:pt x="1163585" y="1724252"/>
                  </a:lnTo>
                  <a:lnTo>
                    <a:pt x="1181261" y="1734004"/>
                  </a:lnTo>
                  <a:lnTo>
                    <a:pt x="1198257" y="1743302"/>
                  </a:lnTo>
                  <a:lnTo>
                    <a:pt x="1214346" y="1752600"/>
                  </a:lnTo>
                  <a:lnTo>
                    <a:pt x="1229076" y="1761671"/>
                  </a:lnTo>
                  <a:lnTo>
                    <a:pt x="1242673" y="1770289"/>
                  </a:lnTo>
                  <a:lnTo>
                    <a:pt x="1248792" y="1774598"/>
                  </a:lnTo>
                  <a:lnTo>
                    <a:pt x="1254683" y="1778680"/>
                  </a:lnTo>
                  <a:lnTo>
                    <a:pt x="1259896" y="1782762"/>
                  </a:lnTo>
                  <a:lnTo>
                    <a:pt x="1264881" y="1786618"/>
                  </a:lnTo>
                  <a:lnTo>
                    <a:pt x="1269187" y="1790473"/>
                  </a:lnTo>
                  <a:lnTo>
                    <a:pt x="1273039" y="1794102"/>
                  </a:lnTo>
                  <a:lnTo>
                    <a:pt x="1276438" y="1797504"/>
                  </a:lnTo>
                  <a:lnTo>
                    <a:pt x="1278931" y="1800905"/>
                  </a:lnTo>
                  <a:lnTo>
                    <a:pt x="1281197" y="1803627"/>
                  </a:lnTo>
                  <a:lnTo>
                    <a:pt x="1283237" y="1807029"/>
                  </a:lnTo>
                  <a:lnTo>
                    <a:pt x="1287542" y="1814739"/>
                  </a:lnTo>
                  <a:lnTo>
                    <a:pt x="1291621" y="1823811"/>
                  </a:lnTo>
                  <a:lnTo>
                    <a:pt x="1296380" y="1834016"/>
                  </a:lnTo>
                  <a:lnTo>
                    <a:pt x="1300686" y="1845582"/>
                  </a:lnTo>
                  <a:lnTo>
                    <a:pt x="1305445" y="1858282"/>
                  </a:lnTo>
                  <a:lnTo>
                    <a:pt x="1310203" y="1871889"/>
                  </a:lnTo>
                  <a:lnTo>
                    <a:pt x="1314736" y="1886404"/>
                  </a:lnTo>
                  <a:lnTo>
                    <a:pt x="1319495" y="1901371"/>
                  </a:lnTo>
                  <a:lnTo>
                    <a:pt x="1324027" y="1917246"/>
                  </a:lnTo>
                  <a:lnTo>
                    <a:pt x="1333318" y="1950130"/>
                  </a:lnTo>
                  <a:lnTo>
                    <a:pt x="1342382" y="1984375"/>
                  </a:lnTo>
                  <a:lnTo>
                    <a:pt x="1350994" y="2018620"/>
                  </a:lnTo>
                  <a:lnTo>
                    <a:pt x="1359378" y="2052411"/>
                  </a:lnTo>
                  <a:lnTo>
                    <a:pt x="1366857" y="2084388"/>
                  </a:lnTo>
                  <a:lnTo>
                    <a:pt x="1373655" y="2114097"/>
                  </a:lnTo>
                  <a:lnTo>
                    <a:pt x="1379320" y="2140404"/>
                  </a:lnTo>
                  <a:lnTo>
                    <a:pt x="1387478" y="2179184"/>
                  </a:lnTo>
                  <a:lnTo>
                    <a:pt x="1390651" y="2193925"/>
                  </a:lnTo>
                  <a:lnTo>
                    <a:pt x="798513" y="2193925"/>
                  </a:lnTo>
                  <a:lnTo>
                    <a:pt x="1111918" y="1875064"/>
                  </a:lnTo>
                  <a:lnTo>
                    <a:pt x="1011755" y="1800905"/>
                  </a:lnTo>
                  <a:lnTo>
                    <a:pt x="1094922" y="1766661"/>
                  </a:lnTo>
                  <a:lnTo>
                    <a:pt x="1033510" y="1660525"/>
                  </a:lnTo>
                  <a:close/>
                  <a:moveTo>
                    <a:pt x="511355" y="1660525"/>
                  </a:moveTo>
                  <a:lnTo>
                    <a:pt x="449944" y="1766661"/>
                  </a:lnTo>
                  <a:lnTo>
                    <a:pt x="532657" y="1800905"/>
                  </a:lnTo>
                  <a:lnTo>
                    <a:pt x="432494" y="1875064"/>
                  </a:lnTo>
                  <a:lnTo>
                    <a:pt x="746126" y="2193925"/>
                  </a:lnTo>
                  <a:lnTo>
                    <a:pt x="153988" y="2193925"/>
                  </a:lnTo>
                  <a:lnTo>
                    <a:pt x="157160" y="2179184"/>
                  </a:lnTo>
                  <a:lnTo>
                    <a:pt x="165318" y="2140404"/>
                  </a:lnTo>
                  <a:lnTo>
                    <a:pt x="171210" y="2114097"/>
                  </a:lnTo>
                  <a:lnTo>
                    <a:pt x="177782" y="2084388"/>
                  </a:lnTo>
                  <a:lnTo>
                    <a:pt x="185260" y="2052411"/>
                  </a:lnTo>
                  <a:lnTo>
                    <a:pt x="193418" y="2018620"/>
                  </a:lnTo>
                  <a:lnTo>
                    <a:pt x="202256" y="1984375"/>
                  </a:lnTo>
                  <a:lnTo>
                    <a:pt x="211321" y="1950130"/>
                  </a:lnTo>
                  <a:lnTo>
                    <a:pt x="220385" y="1917246"/>
                  </a:lnTo>
                  <a:lnTo>
                    <a:pt x="224918" y="1901371"/>
                  </a:lnTo>
                  <a:lnTo>
                    <a:pt x="229676" y="1886404"/>
                  </a:lnTo>
                  <a:lnTo>
                    <a:pt x="234209" y="1871889"/>
                  </a:lnTo>
                  <a:lnTo>
                    <a:pt x="238967" y="1858282"/>
                  </a:lnTo>
                  <a:lnTo>
                    <a:pt x="243726" y="1845582"/>
                  </a:lnTo>
                  <a:lnTo>
                    <a:pt x="248259" y="1834016"/>
                  </a:lnTo>
                  <a:lnTo>
                    <a:pt x="252791" y="1823811"/>
                  </a:lnTo>
                  <a:lnTo>
                    <a:pt x="257096" y="1814739"/>
                  </a:lnTo>
                  <a:lnTo>
                    <a:pt x="261175" y="1807029"/>
                  </a:lnTo>
                  <a:lnTo>
                    <a:pt x="263442" y="1803627"/>
                  </a:lnTo>
                  <a:lnTo>
                    <a:pt x="265481" y="1800905"/>
                  </a:lnTo>
                  <a:lnTo>
                    <a:pt x="268200" y="1797504"/>
                  </a:lnTo>
                  <a:lnTo>
                    <a:pt x="271600" y="1794102"/>
                  </a:lnTo>
                  <a:lnTo>
                    <a:pt x="275452" y="1790473"/>
                  </a:lnTo>
                  <a:lnTo>
                    <a:pt x="279984" y="1786618"/>
                  </a:lnTo>
                  <a:lnTo>
                    <a:pt x="284517" y="1782762"/>
                  </a:lnTo>
                  <a:lnTo>
                    <a:pt x="289955" y="1778680"/>
                  </a:lnTo>
                  <a:lnTo>
                    <a:pt x="295621" y="1774598"/>
                  </a:lnTo>
                  <a:lnTo>
                    <a:pt x="301966" y="1770289"/>
                  </a:lnTo>
                  <a:lnTo>
                    <a:pt x="315336" y="1761671"/>
                  </a:lnTo>
                  <a:lnTo>
                    <a:pt x="330066" y="1752600"/>
                  </a:lnTo>
                  <a:lnTo>
                    <a:pt x="346155" y="1743302"/>
                  </a:lnTo>
                  <a:lnTo>
                    <a:pt x="363378" y="1734004"/>
                  </a:lnTo>
                  <a:lnTo>
                    <a:pt x="381053" y="1724252"/>
                  </a:lnTo>
                  <a:lnTo>
                    <a:pt x="399409" y="1714727"/>
                  </a:lnTo>
                  <a:lnTo>
                    <a:pt x="418218" y="1705202"/>
                  </a:lnTo>
                  <a:lnTo>
                    <a:pt x="437253" y="1695904"/>
                  </a:lnTo>
                  <a:lnTo>
                    <a:pt x="475098" y="1677761"/>
                  </a:lnTo>
                  <a:lnTo>
                    <a:pt x="511355" y="1660525"/>
                  </a:lnTo>
                  <a:close/>
                  <a:moveTo>
                    <a:pt x="929254" y="1614488"/>
                  </a:moveTo>
                  <a:lnTo>
                    <a:pt x="950557" y="1623559"/>
                  </a:lnTo>
                  <a:lnTo>
                    <a:pt x="974579" y="1633992"/>
                  </a:lnTo>
                  <a:lnTo>
                    <a:pt x="1004946" y="1647599"/>
                  </a:lnTo>
                  <a:lnTo>
                    <a:pt x="1068853" y="1757817"/>
                  </a:lnTo>
                  <a:lnTo>
                    <a:pt x="975258" y="1796370"/>
                  </a:lnTo>
                  <a:lnTo>
                    <a:pt x="1084263" y="1877106"/>
                  </a:lnTo>
                  <a:lnTo>
                    <a:pt x="773113" y="2193926"/>
                  </a:lnTo>
                  <a:lnTo>
                    <a:pt x="929254" y="1614488"/>
                  </a:lnTo>
                  <a:close/>
                  <a:moveTo>
                    <a:pt x="615947" y="1614488"/>
                  </a:moveTo>
                  <a:lnTo>
                    <a:pt x="773113" y="2193926"/>
                  </a:lnTo>
                  <a:lnTo>
                    <a:pt x="460375" y="1877106"/>
                  </a:lnTo>
                  <a:lnTo>
                    <a:pt x="569936" y="1796370"/>
                  </a:lnTo>
                  <a:lnTo>
                    <a:pt x="475636" y="1757817"/>
                  </a:lnTo>
                  <a:lnTo>
                    <a:pt x="539869" y="1647599"/>
                  </a:lnTo>
                  <a:lnTo>
                    <a:pt x="570619" y="1633992"/>
                  </a:lnTo>
                  <a:lnTo>
                    <a:pt x="594536" y="1623559"/>
                  </a:lnTo>
                  <a:lnTo>
                    <a:pt x="615947" y="1614488"/>
                  </a:lnTo>
                  <a:close/>
                  <a:moveTo>
                    <a:pt x="1500188" y="1487488"/>
                  </a:moveTo>
                  <a:lnTo>
                    <a:pt x="2676526" y="1487488"/>
                  </a:lnTo>
                  <a:lnTo>
                    <a:pt x="2676526" y="1509713"/>
                  </a:lnTo>
                  <a:lnTo>
                    <a:pt x="1500188" y="1509713"/>
                  </a:lnTo>
                  <a:lnTo>
                    <a:pt x="1500188" y="1487488"/>
                  </a:lnTo>
                  <a:close/>
                  <a:moveTo>
                    <a:pt x="1500188" y="1266825"/>
                  </a:moveTo>
                  <a:lnTo>
                    <a:pt x="2676526" y="1266825"/>
                  </a:lnTo>
                  <a:lnTo>
                    <a:pt x="2676526" y="1289050"/>
                  </a:lnTo>
                  <a:lnTo>
                    <a:pt x="1500188" y="1289050"/>
                  </a:lnTo>
                  <a:lnTo>
                    <a:pt x="1500188" y="1266825"/>
                  </a:lnTo>
                  <a:close/>
                  <a:moveTo>
                    <a:pt x="1500188" y="1047750"/>
                  </a:moveTo>
                  <a:lnTo>
                    <a:pt x="2676526" y="1047750"/>
                  </a:lnTo>
                  <a:lnTo>
                    <a:pt x="2676526" y="1068388"/>
                  </a:lnTo>
                  <a:lnTo>
                    <a:pt x="1500188" y="1068388"/>
                  </a:lnTo>
                  <a:lnTo>
                    <a:pt x="1500188" y="1047750"/>
                  </a:lnTo>
                  <a:close/>
                  <a:moveTo>
                    <a:pt x="929369" y="969963"/>
                  </a:moveTo>
                  <a:lnTo>
                    <a:pt x="936399" y="973819"/>
                  </a:lnTo>
                  <a:lnTo>
                    <a:pt x="942522" y="977674"/>
                  </a:lnTo>
                  <a:lnTo>
                    <a:pt x="948872" y="981756"/>
                  </a:lnTo>
                  <a:lnTo>
                    <a:pt x="954315" y="986519"/>
                  </a:lnTo>
                  <a:lnTo>
                    <a:pt x="959531" y="991281"/>
                  </a:lnTo>
                  <a:lnTo>
                    <a:pt x="964294" y="995817"/>
                  </a:lnTo>
                  <a:lnTo>
                    <a:pt x="968829" y="1001033"/>
                  </a:lnTo>
                  <a:lnTo>
                    <a:pt x="972911" y="1006249"/>
                  </a:lnTo>
                  <a:lnTo>
                    <a:pt x="976767" y="1011919"/>
                  </a:lnTo>
                  <a:lnTo>
                    <a:pt x="980395" y="1017588"/>
                  </a:lnTo>
                  <a:lnTo>
                    <a:pt x="983797" y="1023485"/>
                  </a:lnTo>
                  <a:lnTo>
                    <a:pt x="986745" y="1029835"/>
                  </a:lnTo>
                  <a:lnTo>
                    <a:pt x="989467" y="1035958"/>
                  </a:lnTo>
                  <a:lnTo>
                    <a:pt x="992188" y="1042535"/>
                  </a:lnTo>
                  <a:lnTo>
                    <a:pt x="994683" y="1049338"/>
                  </a:lnTo>
                  <a:lnTo>
                    <a:pt x="996724" y="1056368"/>
                  </a:lnTo>
                  <a:lnTo>
                    <a:pt x="998765" y="1063172"/>
                  </a:lnTo>
                  <a:lnTo>
                    <a:pt x="1001033" y="1070883"/>
                  </a:lnTo>
                  <a:lnTo>
                    <a:pt x="1004208" y="1085850"/>
                  </a:lnTo>
                  <a:lnTo>
                    <a:pt x="1007383" y="1101725"/>
                  </a:lnTo>
                  <a:lnTo>
                    <a:pt x="1010558" y="1118508"/>
                  </a:lnTo>
                  <a:lnTo>
                    <a:pt x="1016454" y="1153433"/>
                  </a:lnTo>
                  <a:lnTo>
                    <a:pt x="1019856" y="1172256"/>
                  </a:lnTo>
                  <a:lnTo>
                    <a:pt x="1023712" y="1191306"/>
                  </a:lnTo>
                  <a:lnTo>
                    <a:pt x="1029608" y="1192667"/>
                  </a:lnTo>
                  <a:lnTo>
                    <a:pt x="1035958" y="1194254"/>
                  </a:lnTo>
                  <a:lnTo>
                    <a:pt x="1041628" y="1196295"/>
                  </a:lnTo>
                  <a:lnTo>
                    <a:pt x="1047297" y="1198790"/>
                  </a:lnTo>
                  <a:lnTo>
                    <a:pt x="1052513" y="1201811"/>
                  </a:lnTo>
                  <a:lnTo>
                    <a:pt x="1057729" y="1204459"/>
                  </a:lnTo>
                  <a:lnTo>
                    <a:pt x="1062492" y="1208088"/>
                  </a:lnTo>
                  <a:lnTo>
                    <a:pt x="1066801" y="1211943"/>
                  </a:lnTo>
                  <a:lnTo>
                    <a:pt x="1070883" y="1216025"/>
                  </a:lnTo>
                  <a:lnTo>
                    <a:pt x="1074738" y="1220108"/>
                  </a:lnTo>
                  <a:lnTo>
                    <a:pt x="1078140" y="1224870"/>
                  </a:lnTo>
                  <a:lnTo>
                    <a:pt x="1081088" y="1229633"/>
                  </a:lnTo>
                  <a:lnTo>
                    <a:pt x="1083583" y="1234849"/>
                  </a:lnTo>
                  <a:lnTo>
                    <a:pt x="1085624" y="1240065"/>
                  </a:lnTo>
                  <a:lnTo>
                    <a:pt x="1087212" y="1245734"/>
                  </a:lnTo>
                  <a:lnTo>
                    <a:pt x="1088345" y="1251404"/>
                  </a:lnTo>
                  <a:lnTo>
                    <a:pt x="1089026" y="1257527"/>
                  </a:lnTo>
                  <a:lnTo>
                    <a:pt x="1089026" y="1263424"/>
                  </a:lnTo>
                  <a:lnTo>
                    <a:pt x="1088572" y="1270000"/>
                  </a:lnTo>
                  <a:lnTo>
                    <a:pt x="1087438" y="1276124"/>
                  </a:lnTo>
                  <a:lnTo>
                    <a:pt x="1085624" y="1282927"/>
                  </a:lnTo>
                  <a:lnTo>
                    <a:pt x="1083356" y="1289277"/>
                  </a:lnTo>
                  <a:lnTo>
                    <a:pt x="1080635" y="1296081"/>
                  </a:lnTo>
                  <a:lnTo>
                    <a:pt x="1077006" y="1303111"/>
                  </a:lnTo>
                  <a:lnTo>
                    <a:pt x="1072470" y="1310141"/>
                  </a:lnTo>
                  <a:lnTo>
                    <a:pt x="1067481" y="1317172"/>
                  </a:lnTo>
                  <a:lnTo>
                    <a:pt x="1061585" y="1324202"/>
                  </a:lnTo>
                  <a:lnTo>
                    <a:pt x="1055235" y="1331006"/>
                  </a:lnTo>
                  <a:lnTo>
                    <a:pt x="1047751" y="1338036"/>
                  </a:lnTo>
                  <a:lnTo>
                    <a:pt x="1039587" y="1345293"/>
                  </a:lnTo>
                  <a:lnTo>
                    <a:pt x="1030742" y="1352324"/>
                  </a:lnTo>
                  <a:lnTo>
                    <a:pt x="1020990" y="1359354"/>
                  </a:lnTo>
                  <a:lnTo>
                    <a:pt x="1018269" y="1372281"/>
                  </a:lnTo>
                  <a:lnTo>
                    <a:pt x="1015094" y="1385208"/>
                  </a:lnTo>
                  <a:lnTo>
                    <a:pt x="1011919" y="1398361"/>
                  </a:lnTo>
                  <a:lnTo>
                    <a:pt x="1007836" y="1411061"/>
                  </a:lnTo>
                  <a:lnTo>
                    <a:pt x="1003754" y="1423761"/>
                  </a:lnTo>
                  <a:lnTo>
                    <a:pt x="999445" y="1436008"/>
                  </a:lnTo>
                  <a:lnTo>
                    <a:pt x="994456" y="1448254"/>
                  </a:lnTo>
                  <a:lnTo>
                    <a:pt x="989240" y="1460274"/>
                  </a:lnTo>
                  <a:lnTo>
                    <a:pt x="983570" y="1472066"/>
                  </a:lnTo>
                  <a:lnTo>
                    <a:pt x="977901" y="1483633"/>
                  </a:lnTo>
                  <a:lnTo>
                    <a:pt x="971551" y="1494745"/>
                  </a:lnTo>
                  <a:lnTo>
                    <a:pt x="964974" y="1505858"/>
                  </a:lnTo>
                  <a:lnTo>
                    <a:pt x="958170" y="1516516"/>
                  </a:lnTo>
                  <a:lnTo>
                    <a:pt x="950913" y="1526722"/>
                  </a:lnTo>
                  <a:lnTo>
                    <a:pt x="943429" y="1536700"/>
                  </a:lnTo>
                  <a:lnTo>
                    <a:pt x="935492" y="1546225"/>
                  </a:lnTo>
                  <a:lnTo>
                    <a:pt x="927554" y="1555297"/>
                  </a:lnTo>
                  <a:lnTo>
                    <a:pt x="919163" y="1564141"/>
                  </a:lnTo>
                  <a:lnTo>
                    <a:pt x="910772" y="1572533"/>
                  </a:lnTo>
                  <a:lnTo>
                    <a:pt x="901701" y="1580243"/>
                  </a:lnTo>
                  <a:lnTo>
                    <a:pt x="892629" y="1587500"/>
                  </a:lnTo>
                  <a:lnTo>
                    <a:pt x="883331" y="1594531"/>
                  </a:lnTo>
                  <a:lnTo>
                    <a:pt x="873352" y="1600881"/>
                  </a:lnTo>
                  <a:lnTo>
                    <a:pt x="863601" y="1606550"/>
                  </a:lnTo>
                  <a:lnTo>
                    <a:pt x="858385" y="1609272"/>
                  </a:lnTo>
                  <a:lnTo>
                    <a:pt x="853169" y="1611766"/>
                  </a:lnTo>
                  <a:lnTo>
                    <a:pt x="847952" y="1614261"/>
                  </a:lnTo>
                  <a:lnTo>
                    <a:pt x="842736" y="1616302"/>
                  </a:lnTo>
                  <a:lnTo>
                    <a:pt x="837520" y="1618343"/>
                  </a:lnTo>
                  <a:lnTo>
                    <a:pt x="832077" y="1620384"/>
                  </a:lnTo>
                  <a:lnTo>
                    <a:pt x="826635" y="1621972"/>
                  </a:lnTo>
                  <a:lnTo>
                    <a:pt x="821192" y="1623786"/>
                  </a:lnTo>
                  <a:lnTo>
                    <a:pt x="815749" y="1625147"/>
                  </a:lnTo>
                  <a:lnTo>
                    <a:pt x="810079" y="1626508"/>
                  </a:lnTo>
                  <a:lnTo>
                    <a:pt x="804410" y="1627415"/>
                  </a:lnTo>
                  <a:lnTo>
                    <a:pt x="798740" y="1628549"/>
                  </a:lnTo>
                  <a:lnTo>
                    <a:pt x="793070" y="1629229"/>
                  </a:lnTo>
                  <a:lnTo>
                    <a:pt x="787401" y="1629909"/>
                  </a:lnTo>
                  <a:lnTo>
                    <a:pt x="781277" y="1630363"/>
                  </a:lnTo>
                  <a:lnTo>
                    <a:pt x="775381" y="1630363"/>
                  </a:lnTo>
                  <a:lnTo>
                    <a:pt x="769711" y="1630363"/>
                  </a:lnTo>
                  <a:lnTo>
                    <a:pt x="763815" y="1629909"/>
                  </a:lnTo>
                  <a:lnTo>
                    <a:pt x="757918" y="1629229"/>
                  </a:lnTo>
                  <a:lnTo>
                    <a:pt x="752249" y="1628549"/>
                  </a:lnTo>
                  <a:lnTo>
                    <a:pt x="746579" y="1627415"/>
                  </a:lnTo>
                  <a:lnTo>
                    <a:pt x="740910" y="1626508"/>
                  </a:lnTo>
                  <a:lnTo>
                    <a:pt x="735240" y="1625147"/>
                  </a:lnTo>
                  <a:lnTo>
                    <a:pt x="729797" y="1623786"/>
                  </a:lnTo>
                  <a:lnTo>
                    <a:pt x="724354" y="1621972"/>
                  </a:lnTo>
                  <a:lnTo>
                    <a:pt x="718911" y="1620384"/>
                  </a:lnTo>
                  <a:lnTo>
                    <a:pt x="713468" y="1618343"/>
                  </a:lnTo>
                  <a:lnTo>
                    <a:pt x="708252" y="1616302"/>
                  </a:lnTo>
                  <a:lnTo>
                    <a:pt x="703036" y="1614261"/>
                  </a:lnTo>
                  <a:lnTo>
                    <a:pt x="697820" y="1611766"/>
                  </a:lnTo>
                  <a:lnTo>
                    <a:pt x="692604" y="1609272"/>
                  </a:lnTo>
                  <a:lnTo>
                    <a:pt x="687388" y="1606550"/>
                  </a:lnTo>
                  <a:lnTo>
                    <a:pt x="677636" y="1600881"/>
                  </a:lnTo>
                  <a:lnTo>
                    <a:pt x="668111" y="1594531"/>
                  </a:lnTo>
                  <a:lnTo>
                    <a:pt x="658359" y="1587500"/>
                  </a:lnTo>
                  <a:lnTo>
                    <a:pt x="649288" y="1580243"/>
                  </a:lnTo>
                  <a:lnTo>
                    <a:pt x="640217" y="1572533"/>
                  </a:lnTo>
                  <a:lnTo>
                    <a:pt x="631826" y="1564141"/>
                  </a:lnTo>
                  <a:lnTo>
                    <a:pt x="623434" y="1555297"/>
                  </a:lnTo>
                  <a:lnTo>
                    <a:pt x="615497" y="1546225"/>
                  </a:lnTo>
                  <a:lnTo>
                    <a:pt x="607559" y="1536700"/>
                  </a:lnTo>
                  <a:lnTo>
                    <a:pt x="600075" y="1526722"/>
                  </a:lnTo>
                  <a:lnTo>
                    <a:pt x="592818" y="1516516"/>
                  </a:lnTo>
                  <a:lnTo>
                    <a:pt x="586015" y="1505858"/>
                  </a:lnTo>
                  <a:lnTo>
                    <a:pt x="579665" y="1494745"/>
                  </a:lnTo>
                  <a:lnTo>
                    <a:pt x="573315" y="1483633"/>
                  </a:lnTo>
                  <a:lnTo>
                    <a:pt x="567418" y="1472066"/>
                  </a:lnTo>
                  <a:lnTo>
                    <a:pt x="561975" y="1460274"/>
                  </a:lnTo>
                  <a:lnTo>
                    <a:pt x="556533" y="1448254"/>
                  </a:lnTo>
                  <a:lnTo>
                    <a:pt x="551997" y="1436008"/>
                  </a:lnTo>
                  <a:lnTo>
                    <a:pt x="547234" y="1423761"/>
                  </a:lnTo>
                  <a:lnTo>
                    <a:pt x="543152" y="1411061"/>
                  </a:lnTo>
                  <a:lnTo>
                    <a:pt x="539524" y="1398361"/>
                  </a:lnTo>
                  <a:lnTo>
                    <a:pt x="535895" y="1385208"/>
                  </a:lnTo>
                  <a:lnTo>
                    <a:pt x="532947" y="1372281"/>
                  </a:lnTo>
                  <a:lnTo>
                    <a:pt x="529999" y="1359354"/>
                  </a:lnTo>
                  <a:lnTo>
                    <a:pt x="520247" y="1352324"/>
                  </a:lnTo>
                  <a:lnTo>
                    <a:pt x="511402" y="1345293"/>
                  </a:lnTo>
                  <a:lnTo>
                    <a:pt x="503238" y="1338036"/>
                  </a:lnTo>
                  <a:lnTo>
                    <a:pt x="495981" y="1331006"/>
                  </a:lnTo>
                  <a:lnTo>
                    <a:pt x="489404" y="1324202"/>
                  </a:lnTo>
                  <a:lnTo>
                    <a:pt x="483734" y="1317172"/>
                  </a:lnTo>
                  <a:lnTo>
                    <a:pt x="478518" y="1310141"/>
                  </a:lnTo>
                  <a:lnTo>
                    <a:pt x="474209" y="1303111"/>
                  </a:lnTo>
                  <a:lnTo>
                    <a:pt x="470581" y="1296081"/>
                  </a:lnTo>
                  <a:lnTo>
                    <a:pt x="467633" y="1289277"/>
                  </a:lnTo>
                  <a:lnTo>
                    <a:pt x="465365" y="1282927"/>
                  </a:lnTo>
                  <a:lnTo>
                    <a:pt x="463550" y="1276124"/>
                  </a:lnTo>
                  <a:lnTo>
                    <a:pt x="462416" y="1270000"/>
                  </a:lnTo>
                  <a:lnTo>
                    <a:pt x="461963" y="1263424"/>
                  </a:lnTo>
                  <a:lnTo>
                    <a:pt x="462190" y="1257527"/>
                  </a:lnTo>
                  <a:lnTo>
                    <a:pt x="462643" y="1251404"/>
                  </a:lnTo>
                  <a:lnTo>
                    <a:pt x="463777" y="1245734"/>
                  </a:lnTo>
                  <a:lnTo>
                    <a:pt x="465591" y="1240065"/>
                  </a:lnTo>
                  <a:lnTo>
                    <a:pt x="467633" y="1234849"/>
                  </a:lnTo>
                  <a:lnTo>
                    <a:pt x="469900" y="1229633"/>
                  </a:lnTo>
                  <a:lnTo>
                    <a:pt x="473075" y="1224870"/>
                  </a:lnTo>
                  <a:lnTo>
                    <a:pt x="476477" y="1220108"/>
                  </a:lnTo>
                  <a:lnTo>
                    <a:pt x="480106" y="1216025"/>
                  </a:lnTo>
                  <a:lnTo>
                    <a:pt x="484188" y="1211943"/>
                  </a:lnTo>
                  <a:lnTo>
                    <a:pt x="488724" y="1208088"/>
                  </a:lnTo>
                  <a:lnTo>
                    <a:pt x="493486" y="1204459"/>
                  </a:lnTo>
                  <a:lnTo>
                    <a:pt x="498475" y="1201811"/>
                  </a:lnTo>
                  <a:lnTo>
                    <a:pt x="503918" y="1198790"/>
                  </a:lnTo>
                  <a:lnTo>
                    <a:pt x="509361" y="1196295"/>
                  </a:lnTo>
                  <a:lnTo>
                    <a:pt x="515258" y="1194254"/>
                  </a:lnTo>
                  <a:lnTo>
                    <a:pt x="521381" y="1192667"/>
                  </a:lnTo>
                  <a:lnTo>
                    <a:pt x="527504" y="1191306"/>
                  </a:lnTo>
                  <a:lnTo>
                    <a:pt x="529999" y="1178606"/>
                  </a:lnTo>
                  <a:lnTo>
                    <a:pt x="532493" y="1166133"/>
                  </a:lnTo>
                  <a:lnTo>
                    <a:pt x="536575" y="1142093"/>
                  </a:lnTo>
                  <a:lnTo>
                    <a:pt x="540431" y="1118961"/>
                  </a:lnTo>
                  <a:lnTo>
                    <a:pt x="544513" y="1097190"/>
                  </a:lnTo>
                  <a:lnTo>
                    <a:pt x="546781" y="1086531"/>
                  </a:lnTo>
                  <a:lnTo>
                    <a:pt x="548822" y="1076552"/>
                  </a:lnTo>
                  <a:lnTo>
                    <a:pt x="551317" y="1066574"/>
                  </a:lnTo>
                  <a:lnTo>
                    <a:pt x="554038" y="1057275"/>
                  </a:lnTo>
                  <a:lnTo>
                    <a:pt x="556759" y="1048204"/>
                  </a:lnTo>
                  <a:lnTo>
                    <a:pt x="560161" y="1039360"/>
                  </a:lnTo>
                  <a:lnTo>
                    <a:pt x="563790" y="1030742"/>
                  </a:lnTo>
                  <a:lnTo>
                    <a:pt x="567645" y="1022804"/>
                  </a:lnTo>
                  <a:lnTo>
                    <a:pt x="575809" y="1025299"/>
                  </a:lnTo>
                  <a:lnTo>
                    <a:pt x="586695" y="1028701"/>
                  </a:lnTo>
                  <a:lnTo>
                    <a:pt x="600075" y="1032330"/>
                  </a:lnTo>
                  <a:lnTo>
                    <a:pt x="607786" y="1034144"/>
                  </a:lnTo>
                  <a:lnTo>
                    <a:pt x="615950" y="1035958"/>
                  </a:lnTo>
                  <a:lnTo>
                    <a:pt x="625022" y="1037772"/>
                  </a:lnTo>
                  <a:lnTo>
                    <a:pt x="634320" y="1039360"/>
                  </a:lnTo>
                  <a:lnTo>
                    <a:pt x="644072" y="1040947"/>
                  </a:lnTo>
                  <a:lnTo>
                    <a:pt x="654731" y="1042308"/>
                  </a:lnTo>
                  <a:lnTo>
                    <a:pt x="665617" y="1043215"/>
                  </a:lnTo>
                  <a:lnTo>
                    <a:pt x="676956" y="1044122"/>
                  </a:lnTo>
                  <a:lnTo>
                    <a:pt x="688749" y="1044576"/>
                  </a:lnTo>
                  <a:lnTo>
                    <a:pt x="700995" y="1044576"/>
                  </a:lnTo>
                  <a:lnTo>
                    <a:pt x="713468" y="1044576"/>
                  </a:lnTo>
                  <a:lnTo>
                    <a:pt x="726395" y="1043896"/>
                  </a:lnTo>
                  <a:lnTo>
                    <a:pt x="739549" y="1042762"/>
                  </a:lnTo>
                  <a:lnTo>
                    <a:pt x="753156" y="1041174"/>
                  </a:lnTo>
                  <a:lnTo>
                    <a:pt x="766763" y="1039133"/>
                  </a:lnTo>
                  <a:lnTo>
                    <a:pt x="780824" y="1036185"/>
                  </a:lnTo>
                  <a:lnTo>
                    <a:pt x="795111" y="1033010"/>
                  </a:lnTo>
                  <a:lnTo>
                    <a:pt x="809626" y="1028928"/>
                  </a:lnTo>
                  <a:lnTo>
                    <a:pt x="816883" y="1026887"/>
                  </a:lnTo>
                  <a:lnTo>
                    <a:pt x="824140" y="1024619"/>
                  </a:lnTo>
                  <a:lnTo>
                    <a:pt x="831624" y="1022124"/>
                  </a:lnTo>
                  <a:lnTo>
                    <a:pt x="838881" y="1019176"/>
                  </a:lnTo>
                  <a:lnTo>
                    <a:pt x="846365" y="1016228"/>
                  </a:lnTo>
                  <a:lnTo>
                    <a:pt x="853849" y="1013280"/>
                  </a:lnTo>
                  <a:lnTo>
                    <a:pt x="861560" y="1009878"/>
                  </a:lnTo>
                  <a:lnTo>
                    <a:pt x="869044" y="1006249"/>
                  </a:lnTo>
                  <a:lnTo>
                    <a:pt x="876527" y="1002621"/>
                  </a:lnTo>
                  <a:lnTo>
                    <a:pt x="884011" y="998538"/>
                  </a:lnTo>
                  <a:lnTo>
                    <a:pt x="891495" y="994230"/>
                  </a:lnTo>
                  <a:lnTo>
                    <a:pt x="898979" y="989921"/>
                  </a:lnTo>
                  <a:lnTo>
                    <a:pt x="906463" y="985158"/>
                  </a:lnTo>
                  <a:lnTo>
                    <a:pt x="914401" y="980622"/>
                  </a:lnTo>
                  <a:lnTo>
                    <a:pt x="921885" y="975406"/>
                  </a:lnTo>
                  <a:lnTo>
                    <a:pt x="929369" y="969963"/>
                  </a:lnTo>
                  <a:close/>
                  <a:moveTo>
                    <a:pt x="774700" y="801688"/>
                  </a:moveTo>
                  <a:lnTo>
                    <a:pt x="790563" y="802369"/>
                  </a:lnTo>
                  <a:lnTo>
                    <a:pt x="805746" y="803050"/>
                  </a:lnTo>
                  <a:lnTo>
                    <a:pt x="820702" y="804638"/>
                  </a:lnTo>
                  <a:lnTo>
                    <a:pt x="835205" y="806681"/>
                  </a:lnTo>
                  <a:lnTo>
                    <a:pt x="849255" y="809177"/>
                  </a:lnTo>
                  <a:lnTo>
                    <a:pt x="863079" y="812353"/>
                  </a:lnTo>
                  <a:lnTo>
                    <a:pt x="875996" y="815757"/>
                  </a:lnTo>
                  <a:lnTo>
                    <a:pt x="882567" y="817799"/>
                  </a:lnTo>
                  <a:lnTo>
                    <a:pt x="888459" y="819842"/>
                  </a:lnTo>
                  <a:lnTo>
                    <a:pt x="894578" y="822111"/>
                  </a:lnTo>
                  <a:lnTo>
                    <a:pt x="900243" y="824380"/>
                  </a:lnTo>
                  <a:lnTo>
                    <a:pt x="906135" y="826649"/>
                  </a:lnTo>
                  <a:lnTo>
                    <a:pt x="911574" y="829372"/>
                  </a:lnTo>
                  <a:lnTo>
                    <a:pt x="916559" y="831868"/>
                  </a:lnTo>
                  <a:lnTo>
                    <a:pt x="921771" y="834818"/>
                  </a:lnTo>
                  <a:lnTo>
                    <a:pt x="926757" y="837314"/>
                  </a:lnTo>
                  <a:lnTo>
                    <a:pt x="931516" y="840491"/>
                  </a:lnTo>
                  <a:lnTo>
                    <a:pt x="935821" y="843214"/>
                  </a:lnTo>
                  <a:lnTo>
                    <a:pt x="940127" y="846391"/>
                  </a:lnTo>
                  <a:lnTo>
                    <a:pt x="944206" y="849568"/>
                  </a:lnTo>
                  <a:lnTo>
                    <a:pt x="948058" y="852518"/>
                  </a:lnTo>
                  <a:lnTo>
                    <a:pt x="951684" y="855921"/>
                  </a:lnTo>
                  <a:lnTo>
                    <a:pt x="955083" y="859325"/>
                  </a:lnTo>
                  <a:lnTo>
                    <a:pt x="958029" y="862956"/>
                  </a:lnTo>
                  <a:lnTo>
                    <a:pt x="960975" y="866359"/>
                  </a:lnTo>
                  <a:lnTo>
                    <a:pt x="966867" y="866586"/>
                  </a:lnTo>
                  <a:lnTo>
                    <a:pt x="972986" y="867494"/>
                  </a:lnTo>
                  <a:lnTo>
                    <a:pt x="978651" y="868402"/>
                  </a:lnTo>
                  <a:lnTo>
                    <a:pt x="984090" y="869990"/>
                  </a:lnTo>
                  <a:lnTo>
                    <a:pt x="989302" y="871579"/>
                  </a:lnTo>
                  <a:lnTo>
                    <a:pt x="994287" y="873621"/>
                  </a:lnTo>
                  <a:lnTo>
                    <a:pt x="999273" y="876117"/>
                  </a:lnTo>
                  <a:lnTo>
                    <a:pt x="1003805" y="878840"/>
                  </a:lnTo>
                  <a:lnTo>
                    <a:pt x="1008337" y="882018"/>
                  </a:lnTo>
                  <a:lnTo>
                    <a:pt x="1012416" y="885194"/>
                  </a:lnTo>
                  <a:lnTo>
                    <a:pt x="1016722" y="888824"/>
                  </a:lnTo>
                  <a:lnTo>
                    <a:pt x="1020574" y="892909"/>
                  </a:lnTo>
                  <a:lnTo>
                    <a:pt x="1024200" y="896993"/>
                  </a:lnTo>
                  <a:lnTo>
                    <a:pt x="1027599" y="901078"/>
                  </a:lnTo>
                  <a:lnTo>
                    <a:pt x="1030999" y="905843"/>
                  </a:lnTo>
                  <a:lnTo>
                    <a:pt x="1034171" y="910835"/>
                  </a:lnTo>
                  <a:lnTo>
                    <a:pt x="1037117" y="915600"/>
                  </a:lnTo>
                  <a:lnTo>
                    <a:pt x="1040063" y="921046"/>
                  </a:lnTo>
                  <a:lnTo>
                    <a:pt x="1042556" y="926492"/>
                  </a:lnTo>
                  <a:lnTo>
                    <a:pt x="1045048" y="931938"/>
                  </a:lnTo>
                  <a:lnTo>
                    <a:pt x="1047541" y="938065"/>
                  </a:lnTo>
                  <a:lnTo>
                    <a:pt x="1049807" y="943965"/>
                  </a:lnTo>
                  <a:lnTo>
                    <a:pt x="1051847" y="949865"/>
                  </a:lnTo>
                  <a:lnTo>
                    <a:pt x="1053886" y="956218"/>
                  </a:lnTo>
                  <a:lnTo>
                    <a:pt x="1055699" y="962572"/>
                  </a:lnTo>
                  <a:lnTo>
                    <a:pt x="1057286" y="969153"/>
                  </a:lnTo>
                  <a:lnTo>
                    <a:pt x="1060458" y="982314"/>
                  </a:lnTo>
                  <a:lnTo>
                    <a:pt x="1062724" y="996156"/>
                  </a:lnTo>
                  <a:lnTo>
                    <a:pt x="1064764" y="1009997"/>
                  </a:lnTo>
                  <a:lnTo>
                    <a:pt x="1066577" y="1024066"/>
                  </a:lnTo>
                  <a:lnTo>
                    <a:pt x="1067936" y="1038362"/>
                  </a:lnTo>
                  <a:lnTo>
                    <a:pt x="1069069" y="1052430"/>
                  </a:lnTo>
                  <a:lnTo>
                    <a:pt x="1069523" y="1066499"/>
                  </a:lnTo>
                  <a:lnTo>
                    <a:pt x="1069749" y="1080341"/>
                  </a:lnTo>
                  <a:lnTo>
                    <a:pt x="1069976" y="1093956"/>
                  </a:lnTo>
                  <a:lnTo>
                    <a:pt x="1069749" y="1107117"/>
                  </a:lnTo>
                  <a:lnTo>
                    <a:pt x="1069523" y="1120051"/>
                  </a:lnTo>
                  <a:lnTo>
                    <a:pt x="1069069" y="1132305"/>
                  </a:lnTo>
                  <a:lnTo>
                    <a:pt x="1068390" y="1143878"/>
                  </a:lnTo>
                  <a:lnTo>
                    <a:pt x="1067030" y="1165208"/>
                  </a:lnTo>
                  <a:lnTo>
                    <a:pt x="1065444" y="1182907"/>
                  </a:lnTo>
                  <a:lnTo>
                    <a:pt x="1064084" y="1196295"/>
                  </a:lnTo>
                  <a:lnTo>
                    <a:pt x="1056832" y="1192665"/>
                  </a:lnTo>
                  <a:lnTo>
                    <a:pt x="1053207" y="1191076"/>
                  </a:lnTo>
                  <a:lnTo>
                    <a:pt x="1049581" y="1189715"/>
                  </a:lnTo>
                  <a:lnTo>
                    <a:pt x="1045728" y="1188353"/>
                  </a:lnTo>
                  <a:lnTo>
                    <a:pt x="1041876" y="1187219"/>
                  </a:lnTo>
                  <a:lnTo>
                    <a:pt x="1037570" y="1186311"/>
                  </a:lnTo>
                  <a:lnTo>
                    <a:pt x="1033491" y="1185403"/>
                  </a:lnTo>
                  <a:lnTo>
                    <a:pt x="1027826" y="1146147"/>
                  </a:lnTo>
                  <a:lnTo>
                    <a:pt x="1024880" y="1127086"/>
                  </a:lnTo>
                  <a:lnTo>
                    <a:pt x="1021934" y="1109159"/>
                  </a:lnTo>
                  <a:lnTo>
                    <a:pt x="1018761" y="1091914"/>
                  </a:lnTo>
                  <a:lnTo>
                    <a:pt x="1015136" y="1075122"/>
                  </a:lnTo>
                  <a:lnTo>
                    <a:pt x="1013096" y="1067180"/>
                  </a:lnTo>
                  <a:lnTo>
                    <a:pt x="1010603" y="1059465"/>
                  </a:lnTo>
                  <a:lnTo>
                    <a:pt x="1008337" y="1051523"/>
                  </a:lnTo>
                  <a:lnTo>
                    <a:pt x="1006071" y="1044262"/>
                  </a:lnTo>
                  <a:lnTo>
                    <a:pt x="1003125" y="1037000"/>
                  </a:lnTo>
                  <a:lnTo>
                    <a:pt x="1000406" y="1029966"/>
                  </a:lnTo>
                  <a:lnTo>
                    <a:pt x="997233" y="1023159"/>
                  </a:lnTo>
                  <a:lnTo>
                    <a:pt x="994061" y="1016578"/>
                  </a:lnTo>
                  <a:lnTo>
                    <a:pt x="990435" y="1009997"/>
                  </a:lnTo>
                  <a:lnTo>
                    <a:pt x="986583" y="1003871"/>
                  </a:lnTo>
                  <a:lnTo>
                    <a:pt x="982504" y="997971"/>
                  </a:lnTo>
                  <a:lnTo>
                    <a:pt x="977971" y="992298"/>
                  </a:lnTo>
                  <a:lnTo>
                    <a:pt x="973439" y="986852"/>
                  </a:lnTo>
                  <a:lnTo>
                    <a:pt x="968454" y="981406"/>
                  </a:lnTo>
                  <a:lnTo>
                    <a:pt x="963241" y="976414"/>
                  </a:lnTo>
                  <a:lnTo>
                    <a:pt x="957576" y="971422"/>
                  </a:lnTo>
                  <a:lnTo>
                    <a:pt x="951458" y="966657"/>
                  </a:lnTo>
                  <a:lnTo>
                    <a:pt x="945112" y="962345"/>
                  </a:lnTo>
                  <a:lnTo>
                    <a:pt x="938087" y="958261"/>
                  </a:lnTo>
                  <a:lnTo>
                    <a:pt x="931063" y="954403"/>
                  </a:lnTo>
                  <a:lnTo>
                    <a:pt x="923131" y="960076"/>
                  </a:lnTo>
                  <a:lnTo>
                    <a:pt x="915426" y="965295"/>
                  </a:lnTo>
                  <a:lnTo>
                    <a:pt x="907268" y="970287"/>
                  </a:lnTo>
                  <a:lnTo>
                    <a:pt x="899563" y="975052"/>
                  </a:lnTo>
                  <a:lnTo>
                    <a:pt x="891632" y="979818"/>
                  </a:lnTo>
                  <a:lnTo>
                    <a:pt x="883701" y="984129"/>
                  </a:lnTo>
                  <a:lnTo>
                    <a:pt x="875996" y="988213"/>
                  </a:lnTo>
                  <a:lnTo>
                    <a:pt x="868291" y="992298"/>
                  </a:lnTo>
                  <a:lnTo>
                    <a:pt x="860359" y="995929"/>
                  </a:lnTo>
                  <a:lnTo>
                    <a:pt x="852655" y="999559"/>
                  </a:lnTo>
                  <a:lnTo>
                    <a:pt x="844950" y="1002509"/>
                  </a:lnTo>
                  <a:lnTo>
                    <a:pt x="837018" y="1005686"/>
                  </a:lnTo>
                  <a:lnTo>
                    <a:pt x="829314" y="1008636"/>
                  </a:lnTo>
                  <a:lnTo>
                    <a:pt x="821835" y="1011359"/>
                  </a:lnTo>
                  <a:lnTo>
                    <a:pt x="814357" y="1013628"/>
                  </a:lnTo>
                  <a:lnTo>
                    <a:pt x="806879" y="1016124"/>
                  </a:lnTo>
                  <a:lnTo>
                    <a:pt x="791696" y="1020209"/>
                  </a:lnTo>
                  <a:lnTo>
                    <a:pt x="776966" y="1023612"/>
                  </a:lnTo>
                  <a:lnTo>
                    <a:pt x="762690" y="1026335"/>
                  </a:lnTo>
                  <a:lnTo>
                    <a:pt x="748413" y="1028832"/>
                  </a:lnTo>
                  <a:lnTo>
                    <a:pt x="734590" y="1030420"/>
                  </a:lnTo>
                  <a:lnTo>
                    <a:pt x="720993" y="1031328"/>
                  </a:lnTo>
                  <a:lnTo>
                    <a:pt x="707849" y="1032235"/>
                  </a:lnTo>
                  <a:lnTo>
                    <a:pt x="694932" y="1032462"/>
                  </a:lnTo>
                  <a:lnTo>
                    <a:pt x="682469" y="1032235"/>
                  </a:lnTo>
                  <a:lnTo>
                    <a:pt x="670232" y="1031555"/>
                  </a:lnTo>
                  <a:lnTo>
                    <a:pt x="658675" y="1030874"/>
                  </a:lnTo>
                  <a:lnTo>
                    <a:pt x="647570" y="1029739"/>
                  </a:lnTo>
                  <a:lnTo>
                    <a:pt x="636920" y="1028605"/>
                  </a:lnTo>
                  <a:lnTo>
                    <a:pt x="626496" y="1027016"/>
                  </a:lnTo>
                  <a:lnTo>
                    <a:pt x="616978" y="1025201"/>
                  </a:lnTo>
                  <a:lnTo>
                    <a:pt x="607913" y="1023385"/>
                  </a:lnTo>
                  <a:lnTo>
                    <a:pt x="599302" y="1021570"/>
                  </a:lnTo>
                  <a:lnTo>
                    <a:pt x="591597" y="1019755"/>
                  </a:lnTo>
                  <a:lnTo>
                    <a:pt x="577547" y="1015897"/>
                  </a:lnTo>
                  <a:lnTo>
                    <a:pt x="566443" y="1012267"/>
                  </a:lnTo>
                  <a:lnTo>
                    <a:pt x="558059" y="1009317"/>
                  </a:lnTo>
                  <a:lnTo>
                    <a:pt x="553980" y="1017940"/>
                  </a:lnTo>
                  <a:lnTo>
                    <a:pt x="550127" y="1026789"/>
                  </a:lnTo>
                  <a:lnTo>
                    <a:pt x="546728" y="1035866"/>
                  </a:lnTo>
                  <a:lnTo>
                    <a:pt x="543782" y="1045396"/>
                  </a:lnTo>
                  <a:lnTo>
                    <a:pt x="541063" y="1055607"/>
                  </a:lnTo>
                  <a:lnTo>
                    <a:pt x="538343" y="1065591"/>
                  </a:lnTo>
                  <a:lnTo>
                    <a:pt x="536077" y="1076257"/>
                  </a:lnTo>
                  <a:lnTo>
                    <a:pt x="533811" y="1087148"/>
                  </a:lnTo>
                  <a:lnTo>
                    <a:pt x="529505" y="1110067"/>
                  </a:lnTo>
                  <a:lnTo>
                    <a:pt x="525653" y="1133893"/>
                  </a:lnTo>
                  <a:lnTo>
                    <a:pt x="521347" y="1159081"/>
                  </a:lnTo>
                  <a:lnTo>
                    <a:pt x="518628" y="1172242"/>
                  </a:lnTo>
                  <a:lnTo>
                    <a:pt x="516135" y="1185403"/>
                  </a:lnTo>
                  <a:lnTo>
                    <a:pt x="512056" y="1186311"/>
                  </a:lnTo>
                  <a:lnTo>
                    <a:pt x="507751" y="1187219"/>
                  </a:lnTo>
                  <a:lnTo>
                    <a:pt x="503672" y="1188580"/>
                  </a:lnTo>
                  <a:lnTo>
                    <a:pt x="499819" y="1189942"/>
                  </a:lnTo>
                  <a:lnTo>
                    <a:pt x="495967" y="1191530"/>
                  </a:lnTo>
                  <a:lnTo>
                    <a:pt x="492341" y="1192891"/>
                  </a:lnTo>
                  <a:lnTo>
                    <a:pt x="488715" y="1195161"/>
                  </a:lnTo>
                  <a:lnTo>
                    <a:pt x="485089" y="1196976"/>
                  </a:lnTo>
                  <a:lnTo>
                    <a:pt x="482823" y="1181546"/>
                  </a:lnTo>
                  <a:lnTo>
                    <a:pt x="481464" y="1172018"/>
                  </a:lnTo>
                  <a:lnTo>
                    <a:pt x="480331" y="1161123"/>
                  </a:lnTo>
                  <a:lnTo>
                    <a:pt x="479424" y="1148870"/>
                  </a:lnTo>
                  <a:lnTo>
                    <a:pt x="478518" y="1135935"/>
                  </a:lnTo>
                  <a:lnTo>
                    <a:pt x="478064" y="1121867"/>
                  </a:lnTo>
                  <a:lnTo>
                    <a:pt x="477838" y="1107344"/>
                  </a:lnTo>
                  <a:lnTo>
                    <a:pt x="478064" y="1092141"/>
                  </a:lnTo>
                  <a:lnTo>
                    <a:pt x="478744" y="1076030"/>
                  </a:lnTo>
                  <a:lnTo>
                    <a:pt x="480104" y="1059692"/>
                  </a:lnTo>
                  <a:lnTo>
                    <a:pt x="481237" y="1051296"/>
                  </a:lnTo>
                  <a:lnTo>
                    <a:pt x="482144" y="1043127"/>
                  </a:lnTo>
                  <a:lnTo>
                    <a:pt x="483503" y="1034504"/>
                  </a:lnTo>
                  <a:lnTo>
                    <a:pt x="484863" y="1025882"/>
                  </a:lnTo>
                  <a:lnTo>
                    <a:pt x="486676" y="1017259"/>
                  </a:lnTo>
                  <a:lnTo>
                    <a:pt x="488489" y="1008863"/>
                  </a:lnTo>
                  <a:lnTo>
                    <a:pt x="490528" y="1000240"/>
                  </a:lnTo>
                  <a:lnTo>
                    <a:pt x="492794" y="991617"/>
                  </a:lnTo>
                  <a:lnTo>
                    <a:pt x="495514" y="983221"/>
                  </a:lnTo>
                  <a:lnTo>
                    <a:pt x="498233" y="974599"/>
                  </a:lnTo>
                  <a:lnTo>
                    <a:pt x="501406" y="966203"/>
                  </a:lnTo>
                  <a:lnTo>
                    <a:pt x="504578" y="957580"/>
                  </a:lnTo>
                  <a:lnTo>
                    <a:pt x="508204" y="949411"/>
                  </a:lnTo>
                  <a:lnTo>
                    <a:pt x="512056" y="941242"/>
                  </a:lnTo>
                  <a:lnTo>
                    <a:pt x="516362" y="933073"/>
                  </a:lnTo>
                  <a:lnTo>
                    <a:pt x="520894" y="924904"/>
                  </a:lnTo>
                  <a:lnTo>
                    <a:pt x="525653" y="917189"/>
                  </a:lnTo>
                  <a:lnTo>
                    <a:pt x="530639" y="909474"/>
                  </a:lnTo>
                  <a:lnTo>
                    <a:pt x="536077" y="901985"/>
                  </a:lnTo>
                  <a:lnTo>
                    <a:pt x="541969" y="894270"/>
                  </a:lnTo>
                  <a:lnTo>
                    <a:pt x="548314" y="887009"/>
                  </a:lnTo>
                  <a:lnTo>
                    <a:pt x="554659" y="880201"/>
                  </a:lnTo>
                  <a:lnTo>
                    <a:pt x="561458" y="873394"/>
                  </a:lnTo>
                  <a:lnTo>
                    <a:pt x="568709" y="866813"/>
                  </a:lnTo>
                  <a:lnTo>
                    <a:pt x="576414" y="860460"/>
                  </a:lnTo>
                  <a:lnTo>
                    <a:pt x="584572" y="854333"/>
                  </a:lnTo>
                  <a:lnTo>
                    <a:pt x="592730" y="848433"/>
                  </a:lnTo>
                  <a:lnTo>
                    <a:pt x="601795" y="842987"/>
                  </a:lnTo>
                  <a:lnTo>
                    <a:pt x="611313" y="837541"/>
                  </a:lnTo>
                  <a:lnTo>
                    <a:pt x="620830" y="832549"/>
                  </a:lnTo>
                  <a:lnTo>
                    <a:pt x="630801" y="828011"/>
                  </a:lnTo>
                  <a:lnTo>
                    <a:pt x="641452" y="823926"/>
                  </a:lnTo>
                  <a:lnTo>
                    <a:pt x="652783" y="819615"/>
                  </a:lnTo>
                  <a:lnTo>
                    <a:pt x="664340" y="815984"/>
                  </a:lnTo>
                  <a:lnTo>
                    <a:pt x="676350" y="812807"/>
                  </a:lnTo>
                  <a:lnTo>
                    <a:pt x="689041" y="810084"/>
                  </a:lnTo>
                  <a:lnTo>
                    <a:pt x="701957" y="807815"/>
                  </a:lnTo>
                  <a:lnTo>
                    <a:pt x="715328" y="805546"/>
                  </a:lnTo>
                  <a:lnTo>
                    <a:pt x="729378" y="804184"/>
                  </a:lnTo>
                  <a:lnTo>
                    <a:pt x="744107" y="802823"/>
                  </a:lnTo>
                  <a:lnTo>
                    <a:pt x="759064" y="801915"/>
                  </a:lnTo>
                  <a:lnTo>
                    <a:pt x="774700" y="801688"/>
                  </a:lnTo>
                  <a:close/>
                  <a:moveTo>
                    <a:pt x="44000" y="736683"/>
                  </a:moveTo>
                  <a:lnTo>
                    <a:pt x="44000" y="2267412"/>
                  </a:lnTo>
                  <a:lnTo>
                    <a:pt x="2830736" y="2267412"/>
                  </a:lnTo>
                  <a:lnTo>
                    <a:pt x="2830736" y="736683"/>
                  </a:lnTo>
                  <a:lnTo>
                    <a:pt x="44000" y="736683"/>
                  </a:lnTo>
                  <a:close/>
                  <a:moveTo>
                    <a:pt x="1266245" y="538738"/>
                  </a:moveTo>
                  <a:lnTo>
                    <a:pt x="1261935" y="538964"/>
                  </a:lnTo>
                  <a:lnTo>
                    <a:pt x="1257399" y="539645"/>
                  </a:lnTo>
                  <a:lnTo>
                    <a:pt x="1253317" y="540778"/>
                  </a:lnTo>
                  <a:lnTo>
                    <a:pt x="1249234" y="542365"/>
                  </a:lnTo>
                  <a:lnTo>
                    <a:pt x="1245605" y="544179"/>
                  </a:lnTo>
                  <a:lnTo>
                    <a:pt x="1241977" y="546220"/>
                  </a:lnTo>
                  <a:lnTo>
                    <a:pt x="1238348" y="548714"/>
                  </a:lnTo>
                  <a:lnTo>
                    <a:pt x="1235172" y="551662"/>
                  </a:lnTo>
                  <a:lnTo>
                    <a:pt x="1232224" y="554836"/>
                  </a:lnTo>
                  <a:lnTo>
                    <a:pt x="1229956" y="558237"/>
                  </a:lnTo>
                  <a:lnTo>
                    <a:pt x="1227688" y="561865"/>
                  </a:lnTo>
                  <a:lnTo>
                    <a:pt x="1225874" y="565720"/>
                  </a:lnTo>
                  <a:lnTo>
                    <a:pt x="1224286" y="569574"/>
                  </a:lnTo>
                  <a:lnTo>
                    <a:pt x="1223152" y="573883"/>
                  </a:lnTo>
                  <a:lnTo>
                    <a:pt x="1222471" y="578191"/>
                  </a:lnTo>
                  <a:lnTo>
                    <a:pt x="1222471" y="582725"/>
                  </a:lnTo>
                  <a:lnTo>
                    <a:pt x="1222471" y="604719"/>
                  </a:lnTo>
                  <a:lnTo>
                    <a:pt x="1222471" y="609254"/>
                  </a:lnTo>
                  <a:lnTo>
                    <a:pt x="1223152" y="613562"/>
                  </a:lnTo>
                  <a:lnTo>
                    <a:pt x="1224286" y="617870"/>
                  </a:lnTo>
                  <a:lnTo>
                    <a:pt x="1225874" y="621725"/>
                  </a:lnTo>
                  <a:lnTo>
                    <a:pt x="1227688" y="625579"/>
                  </a:lnTo>
                  <a:lnTo>
                    <a:pt x="1229956" y="629207"/>
                  </a:lnTo>
                  <a:lnTo>
                    <a:pt x="1232224" y="632608"/>
                  </a:lnTo>
                  <a:lnTo>
                    <a:pt x="1235172" y="635556"/>
                  </a:lnTo>
                  <a:lnTo>
                    <a:pt x="1238348" y="638504"/>
                  </a:lnTo>
                  <a:lnTo>
                    <a:pt x="1241977" y="640998"/>
                  </a:lnTo>
                  <a:lnTo>
                    <a:pt x="1245605" y="643492"/>
                  </a:lnTo>
                  <a:lnTo>
                    <a:pt x="1249234" y="645306"/>
                  </a:lnTo>
                  <a:lnTo>
                    <a:pt x="1253317" y="646893"/>
                  </a:lnTo>
                  <a:lnTo>
                    <a:pt x="1257399" y="647800"/>
                  </a:lnTo>
                  <a:lnTo>
                    <a:pt x="1261935" y="648254"/>
                  </a:lnTo>
                  <a:lnTo>
                    <a:pt x="1266245" y="648707"/>
                  </a:lnTo>
                  <a:lnTo>
                    <a:pt x="1608265" y="648707"/>
                  </a:lnTo>
                  <a:lnTo>
                    <a:pt x="1613028" y="648254"/>
                  </a:lnTo>
                  <a:lnTo>
                    <a:pt x="1617337" y="647800"/>
                  </a:lnTo>
                  <a:lnTo>
                    <a:pt x="1621419" y="646893"/>
                  </a:lnTo>
                  <a:lnTo>
                    <a:pt x="1625502" y="645306"/>
                  </a:lnTo>
                  <a:lnTo>
                    <a:pt x="1629358" y="643492"/>
                  </a:lnTo>
                  <a:lnTo>
                    <a:pt x="1632986" y="640998"/>
                  </a:lnTo>
                  <a:lnTo>
                    <a:pt x="1636388" y="638504"/>
                  </a:lnTo>
                  <a:lnTo>
                    <a:pt x="1639337" y="635556"/>
                  </a:lnTo>
                  <a:lnTo>
                    <a:pt x="1642285" y="632608"/>
                  </a:lnTo>
                  <a:lnTo>
                    <a:pt x="1644780" y="629207"/>
                  </a:lnTo>
                  <a:lnTo>
                    <a:pt x="1647275" y="625579"/>
                  </a:lnTo>
                  <a:lnTo>
                    <a:pt x="1649089" y="621725"/>
                  </a:lnTo>
                  <a:lnTo>
                    <a:pt x="1650224" y="617870"/>
                  </a:lnTo>
                  <a:lnTo>
                    <a:pt x="1651584" y="613562"/>
                  </a:lnTo>
                  <a:lnTo>
                    <a:pt x="1652038" y="609254"/>
                  </a:lnTo>
                  <a:lnTo>
                    <a:pt x="1652492" y="604719"/>
                  </a:lnTo>
                  <a:lnTo>
                    <a:pt x="1652492" y="582725"/>
                  </a:lnTo>
                  <a:lnTo>
                    <a:pt x="1652038" y="578191"/>
                  </a:lnTo>
                  <a:lnTo>
                    <a:pt x="1651584" y="573883"/>
                  </a:lnTo>
                  <a:lnTo>
                    <a:pt x="1650224" y="569574"/>
                  </a:lnTo>
                  <a:lnTo>
                    <a:pt x="1649089" y="565720"/>
                  </a:lnTo>
                  <a:lnTo>
                    <a:pt x="1647275" y="561865"/>
                  </a:lnTo>
                  <a:lnTo>
                    <a:pt x="1644780" y="558237"/>
                  </a:lnTo>
                  <a:lnTo>
                    <a:pt x="1642285" y="554836"/>
                  </a:lnTo>
                  <a:lnTo>
                    <a:pt x="1639337" y="551662"/>
                  </a:lnTo>
                  <a:lnTo>
                    <a:pt x="1636388" y="548714"/>
                  </a:lnTo>
                  <a:lnTo>
                    <a:pt x="1632986" y="546220"/>
                  </a:lnTo>
                  <a:lnTo>
                    <a:pt x="1629358" y="544179"/>
                  </a:lnTo>
                  <a:lnTo>
                    <a:pt x="1625502" y="542365"/>
                  </a:lnTo>
                  <a:lnTo>
                    <a:pt x="1621419" y="540778"/>
                  </a:lnTo>
                  <a:lnTo>
                    <a:pt x="1617337" y="539645"/>
                  </a:lnTo>
                  <a:lnTo>
                    <a:pt x="1613028" y="538964"/>
                  </a:lnTo>
                  <a:lnTo>
                    <a:pt x="1608265" y="538738"/>
                  </a:lnTo>
                  <a:lnTo>
                    <a:pt x="1583997" y="538738"/>
                  </a:lnTo>
                  <a:lnTo>
                    <a:pt x="1583997" y="549848"/>
                  </a:lnTo>
                  <a:lnTo>
                    <a:pt x="1583997" y="554156"/>
                  </a:lnTo>
                  <a:lnTo>
                    <a:pt x="1583090" y="558691"/>
                  </a:lnTo>
                  <a:lnTo>
                    <a:pt x="1582182" y="562772"/>
                  </a:lnTo>
                  <a:lnTo>
                    <a:pt x="1580595" y="566627"/>
                  </a:lnTo>
                  <a:lnTo>
                    <a:pt x="1578780" y="570481"/>
                  </a:lnTo>
                  <a:lnTo>
                    <a:pt x="1576512" y="574109"/>
                  </a:lnTo>
                  <a:lnTo>
                    <a:pt x="1574017" y="577510"/>
                  </a:lnTo>
                  <a:lnTo>
                    <a:pt x="1571296" y="580685"/>
                  </a:lnTo>
                  <a:lnTo>
                    <a:pt x="1568121" y="583632"/>
                  </a:lnTo>
                  <a:lnTo>
                    <a:pt x="1564492" y="586126"/>
                  </a:lnTo>
                  <a:lnTo>
                    <a:pt x="1560863" y="588394"/>
                  </a:lnTo>
                  <a:lnTo>
                    <a:pt x="1557234" y="590208"/>
                  </a:lnTo>
                  <a:lnTo>
                    <a:pt x="1553152" y="591795"/>
                  </a:lnTo>
                  <a:lnTo>
                    <a:pt x="1548842" y="592929"/>
                  </a:lnTo>
                  <a:lnTo>
                    <a:pt x="1544533" y="593382"/>
                  </a:lnTo>
                  <a:lnTo>
                    <a:pt x="1539997" y="593609"/>
                  </a:lnTo>
                  <a:lnTo>
                    <a:pt x="1334739" y="593609"/>
                  </a:lnTo>
                  <a:lnTo>
                    <a:pt x="1330430" y="593382"/>
                  </a:lnTo>
                  <a:lnTo>
                    <a:pt x="1325894" y="592929"/>
                  </a:lnTo>
                  <a:lnTo>
                    <a:pt x="1321811" y="591795"/>
                  </a:lnTo>
                  <a:lnTo>
                    <a:pt x="1317729" y="590208"/>
                  </a:lnTo>
                  <a:lnTo>
                    <a:pt x="1313647" y="588394"/>
                  </a:lnTo>
                  <a:lnTo>
                    <a:pt x="1310018" y="586126"/>
                  </a:lnTo>
                  <a:lnTo>
                    <a:pt x="1306842" y="583632"/>
                  </a:lnTo>
                  <a:lnTo>
                    <a:pt x="1303667" y="580685"/>
                  </a:lnTo>
                  <a:lnTo>
                    <a:pt x="1300719" y="577510"/>
                  </a:lnTo>
                  <a:lnTo>
                    <a:pt x="1298224" y="574109"/>
                  </a:lnTo>
                  <a:lnTo>
                    <a:pt x="1296183" y="570481"/>
                  </a:lnTo>
                  <a:lnTo>
                    <a:pt x="1294368" y="566627"/>
                  </a:lnTo>
                  <a:lnTo>
                    <a:pt x="1292781" y="562772"/>
                  </a:lnTo>
                  <a:lnTo>
                    <a:pt x="1291647" y="558691"/>
                  </a:lnTo>
                  <a:lnTo>
                    <a:pt x="1290966" y="554156"/>
                  </a:lnTo>
                  <a:lnTo>
                    <a:pt x="1290739" y="549848"/>
                  </a:lnTo>
                  <a:lnTo>
                    <a:pt x="1290739" y="538738"/>
                  </a:lnTo>
                  <a:lnTo>
                    <a:pt x="1266245" y="538738"/>
                  </a:lnTo>
                  <a:close/>
                  <a:moveTo>
                    <a:pt x="1433626" y="87976"/>
                  </a:moveTo>
                  <a:lnTo>
                    <a:pt x="1429316" y="88203"/>
                  </a:lnTo>
                  <a:lnTo>
                    <a:pt x="1425688" y="88656"/>
                  </a:lnTo>
                  <a:lnTo>
                    <a:pt x="1421832" y="89336"/>
                  </a:lnTo>
                  <a:lnTo>
                    <a:pt x="1417976" y="90243"/>
                  </a:lnTo>
                  <a:lnTo>
                    <a:pt x="1414347" y="91150"/>
                  </a:lnTo>
                  <a:lnTo>
                    <a:pt x="1410718" y="92511"/>
                  </a:lnTo>
                  <a:lnTo>
                    <a:pt x="1407316" y="93871"/>
                  </a:lnTo>
                  <a:lnTo>
                    <a:pt x="1403688" y="95458"/>
                  </a:lnTo>
                  <a:lnTo>
                    <a:pt x="1400286" y="97272"/>
                  </a:lnTo>
                  <a:lnTo>
                    <a:pt x="1397337" y="99086"/>
                  </a:lnTo>
                  <a:lnTo>
                    <a:pt x="1394162" y="101127"/>
                  </a:lnTo>
                  <a:lnTo>
                    <a:pt x="1390987" y="103168"/>
                  </a:lnTo>
                  <a:lnTo>
                    <a:pt x="1388265" y="105435"/>
                  </a:lnTo>
                  <a:lnTo>
                    <a:pt x="1385316" y="107929"/>
                  </a:lnTo>
                  <a:lnTo>
                    <a:pt x="1382822" y="110423"/>
                  </a:lnTo>
                  <a:lnTo>
                    <a:pt x="1380100" y="113371"/>
                  </a:lnTo>
                  <a:lnTo>
                    <a:pt x="1377605" y="116092"/>
                  </a:lnTo>
                  <a:lnTo>
                    <a:pt x="1375110" y="119039"/>
                  </a:lnTo>
                  <a:lnTo>
                    <a:pt x="1373069" y="122214"/>
                  </a:lnTo>
                  <a:lnTo>
                    <a:pt x="1371028" y="125161"/>
                  </a:lnTo>
                  <a:lnTo>
                    <a:pt x="1369213" y="128336"/>
                  </a:lnTo>
                  <a:lnTo>
                    <a:pt x="1367399" y="131737"/>
                  </a:lnTo>
                  <a:lnTo>
                    <a:pt x="1365811" y="135138"/>
                  </a:lnTo>
                  <a:lnTo>
                    <a:pt x="1364677" y="138766"/>
                  </a:lnTo>
                  <a:lnTo>
                    <a:pt x="1363317" y="142394"/>
                  </a:lnTo>
                  <a:lnTo>
                    <a:pt x="1362183" y="146022"/>
                  </a:lnTo>
                  <a:lnTo>
                    <a:pt x="1361502" y="149650"/>
                  </a:lnTo>
                  <a:lnTo>
                    <a:pt x="1360595" y="153504"/>
                  </a:lnTo>
                  <a:lnTo>
                    <a:pt x="1360141" y="157359"/>
                  </a:lnTo>
                  <a:lnTo>
                    <a:pt x="1359914" y="161213"/>
                  </a:lnTo>
                  <a:lnTo>
                    <a:pt x="1359914" y="165295"/>
                  </a:lnTo>
                  <a:lnTo>
                    <a:pt x="1359914" y="169376"/>
                  </a:lnTo>
                  <a:lnTo>
                    <a:pt x="1360141" y="173231"/>
                  </a:lnTo>
                  <a:lnTo>
                    <a:pt x="1360595" y="177085"/>
                  </a:lnTo>
                  <a:lnTo>
                    <a:pt x="1361502" y="180940"/>
                  </a:lnTo>
                  <a:lnTo>
                    <a:pt x="1362183" y="184568"/>
                  </a:lnTo>
                  <a:lnTo>
                    <a:pt x="1363317" y="188422"/>
                  </a:lnTo>
                  <a:lnTo>
                    <a:pt x="1364677" y="192050"/>
                  </a:lnTo>
                  <a:lnTo>
                    <a:pt x="1365811" y="195451"/>
                  </a:lnTo>
                  <a:lnTo>
                    <a:pt x="1367399" y="198852"/>
                  </a:lnTo>
                  <a:lnTo>
                    <a:pt x="1369213" y="202253"/>
                  </a:lnTo>
                  <a:lnTo>
                    <a:pt x="1371028" y="205655"/>
                  </a:lnTo>
                  <a:lnTo>
                    <a:pt x="1373069" y="208602"/>
                  </a:lnTo>
                  <a:lnTo>
                    <a:pt x="1375110" y="211777"/>
                  </a:lnTo>
                  <a:lnTo>
                    <a:pt x="1377605" y="214724"/>
                  </a:lnTo>
                  <a:lnTo>
                    <a:pt x="1380100" y="217445"/>
                  </a:lnTo>
                  <a:lnTo>
                    <a:pt x="1382822" y="220186"/>
                  </a:lnTo>
                  <a:lnTo>
                    <a:pt x="1385316" y="222660"/>
                  </a:lnTo>
                  <a:lnTo>
                    <a:pt x="1388265" y="225381"/>
                  </a:lnTo>
                  <a:lnTo>
                    <a:pt x="1390987" y="227422"/>
                  </a:lnTo>
                  <a:lnTo>
                    <a:pt x="1394162" y="229689"/>
                  </a:lnTo>
                  <a:lnTo>
                    <a:pt x="1397337" y="231730"/>
                  </a:lnTo>
                  <a:lnTo>
                    <a:pt x="1400286" y="233544"/>
                  </a:lnTo>
                  <a:lnTo>
                    <a:pt x="1403688" y="235131"/>
                  </a:lnTo>
                  <a:lnTo>
                    <a:pt x="1407316" y="236718"/>
                  </a:lnTo>
                  <a:lnTo>
                    <a:pt x="1410718" y="238305"/>
                  </a:lnTo>
                  <a:lnTo>
                    <a:pt x="1414347" y="239212"/>
                  </a:lnTo>
                  <a:lnTo>
                    <a:pt x="1417976" y="240346"/>
                  </a:lnTo>
                  <a:lnTo>
                    <a:pt x="1421832" y="241253"/>
                  </a:lnTo>
                  <a:lnTo>
                    <a:pt x="1425688" y="241933"/>
                  </a:lnTo>
                  <a:lnTo>
                    <a:pt x="1429316" y="242387"/>
                  </a:lnTo>
                  <a:lnTo>
                    <a:pt x="1433626" y="242613"/>
                  </a:lnTo>
                  <a:lnTo>
                    <a:pt x="1437481" y="242840"/>
                  </a:lnTo>
                  <a:lnTo>
                    <a:pt x="1441337" y="242613"/>
                  </a:lnTo>
                  <a:lnTo>
                    <a:pt x="1445419" y="242387"/>
                  </a:lnTo>
                  <a:lnTo>
                    <a:pt x="1449275" y="241933"/>
                  </a:lnTo>
                  <a:lnTo>
                    <a:pt x="1452904" y="241253"/>
                  </a:lnTo>
                  <a:lnTo>
                    <a:pt x="1456986" y="240346"/>
                  </a:lnTo>
                  <a:lnTo>
                    <a:pt x="1460615" y="239212"/>
                  </a:lnTo>
                  <a:lnTo>
                    <a:pt x="1464244" y="238305"/>
                  </a:lnTo>
                  <a:lnTo>
                    <a:pt x="1467419" y="236718"/>
                  </a:lnTo>
                  <a:lnTo>
                    <a:pt x="1471048" y="235131"/>
                  </a:lnTo>
                  <a:lnTo>
                    <a:pt x="1474224" y="233544"/>
                  </a:lnTo>
                  <a:lnTo>
                    <a:pt x="1477626" y="231730"/>
                  </a:lnTo>
                  <a:lnTo>
                    <a:pt x="1480801" y="229689"/>
                  </a:lnTo>
                  <a:lnTo>
                    <a:pt x="1483749" y="227422"/>
                  </a:lnTo>
                  <a:lnTo>
                    <a:pt x="1486698" y="225381"/>
                  </a:lnTo>
                  <a:lnTo>
                    <a:pt x="1489646" y="222660"/>
                  </a:lnTo>
                  <a:lnTo>
                    <a:pt x="1492141" y="220186"/>
                  </a:lnTo>
                  <a:lnTo>
                    <a:pt x="1494636" y="217445"/>
                  </a:lnTo>
                  <a:lnTo>
                    <a:pt x="1497131" y="214724"/>
                  </a:lnTo>
                  <a:lnTo>
                    <a:pt x="1499399" y="211777"/>
                  </a:lnTo>
                  <a:lnTo>
                    <a:pt x="1501667" y="208602"/>
                  </a:lnTo>
                  <a:lnTo>
                    <a:pt x="1503482" y="205655"/>
                  </a:lnTo>
                  <a:lnTo>
                    <a:pt x="1505523" y="202253"/>
                  </a:lnTo>
                  <a:lnTo>
                    <a:pt x="1507110" y="198852"/>
                  </a:lnTo>
                  <a:lnTo>
                    <a:pt x="1508698" y="195451"/>
                  </a:lnTo>
                  <a:lnTo>
                    <a:pt x="1510286" y="192050"/>
                  </a:lnTo>
                  <a:lnTo>
                    <a:pt x="1511420" y="188422"/>
                  </a:lnTo>
                  <a:lnTo>
                    <a:pt x="1512327" y="184568"/>
                  </a:lnTo>
                  <a:lnTo>
                    <a:pt x="1513461" y="180940"/>
                  </a:lnTo>
                  <a:lnTo>
                    <a:pt x="1513915" y="177085"/>
                  </a:lnTo>
                  <a:lnTo>
                    <a:pt x="1514368" y="173231"/>
                  </a:lnTo>
                  <a:lnTo>
                    <a:pt x="1514595" y="169376"/>
                  </a:lnTo>
                  <a:lnTo>
                    <a:pt x="1515049" y="165295"/>
                  </a:lnTo>
                  <a:lnTo>
                    <a:pt x="1514595" y="161213"/>
                  </a:lnTo>
                  <a:lnTo>
                    <a:pt x="1514368" y="157359"/>
                  </a:lnTo>
                  <a:lnTo>
                    <a:pt x="1513915" y="153504"/>
                  </a:lnTo>
                  <a:lnTo>
                    <a:pt x="1513461" y="149650"/>
                  </a:lnTo>
                  <a:lnTo>
                    <a:pt x="1512327" y="146022"/>
                  </a:lnTo>
                  <a:lnTo>
                    <a:pt x="1511420" y="142394"/>
                  </a:lnTo>
                  <a:lnTo>
                    <a:pt x="1510286" y="138766"/>
                  </a:lnTo>
                  <a:lnTo>
                    <a:pt x="1508698" y="135138"/>
                  </a:lnTo>
                  <a:lnTo>
                    <a:pt x="1507110" y="131737"/>
                  </a:lnTo>
                  <a:lnTo>
                    <a:pt x="1505523" y="128336"/>
                  </a:lnTo>
                  <a:lnTo>
                    <a:pt x="1503482" y="125161"/>
                  </a:lnTo>
                  <a:lnTo>
                    <a:pt x="1501667" y="122214"/>
                  </a:lnTo>
                  <a:lnTo>
                    <a:pt x="1499399" y="119039"/>
                  </a:lnTo>
                  <a:lnTo>
                    <a:pt x="1497131" y="116092"/>
                  </a:lnTo>
                  <a:lnTo>
                    <a:pt x="1494636" y="113371"/>
                  </a:lnTo>
                  <a:lnTo>
                    <a:pt x="1492141" y="110423"/>
                  </a:lnTo>
                  <a:lnTo>
                    <a:pt x="1489646" y="107929"/>
                  </a:lnTo>
                  <a:lnTo>
                    <a:pt x="1486698" y="105435"/>
                  </a:lnTo>
                  <a:lnTo>
                    <a:pt x="1483749" y="103168"/>
                  </a:lnTo>
                  <a:lnTo>
                    <a:pt x="1480801" y="101127"/>
                  </a:lnTo>
                  <a:lnTo>
                    <a:pt x="1477626" y="99086"/>
                  </a:lnTo>
                  <a:lnTo>
                    <a:pt x="1474224" y="97272"/>
                  </a:lnTo>
                  <a:lnTo>
                    <a:pt x="1471048" y="95458"/>
                  </a:lnTo>
                  <a:lnTo>
                    <a:pt x="1467419" y="93871"/>
                  </a:lnTo>
                  <a:lnTo>
                    <a:pt x="1464244" y="92511"/>
                  </a:lnTo>
                  <a:lnTo>
                    <a:pt x="1460615" y="91150"/>
                  </a:lnTo>
                  <a:lnTo>
                    <a:pt x="1456986" y="90243"/>
                  </a:lnTo>
                  <a:lnTo>
                    <a:pt x="1452904" y="89336"/>
                  </a:lnTo>
                  <a:lnTo>
                    <a:pt x="1449275" y="88656"/>
                  </a:lnTo>
                  <a:lnTo>
                    <a:pt x="1445419" y="88203"/>
                  </a:lnTo>
                  <a:lnTo>
                    <a:pt x="1441337" y="87976"/>
                  </a:lnTo>
                  <a:lnTo>
                    <a:pt x="1437481" y="87976"/>
                  </a:lnTo>
                  <a:lnTo>
                    <a:pt x="1433626" y="87976"/>
                  </a:lnTo>
                  <a:close/>
                  <a:moveTo>
                    <a:pt x="1330430" y="0"/>
                  </a:moveTo>
                  <a:lnTo>
                    <a:pt x="1334739" y="0"/>
                  </a:lnTo>
                  <a:lnTo>
                    <a:pt x="1539997" y="0"/>
                  </a:lnTo>
                  <a:lnTo>
                    <a:pt x="1544533" y="0"/>
                  </a:lnTo>
                  <a:lnTo>
                    <a:pt x="1548842" y="681"/>
                  </a:lnTo>
                  <a:lnTo>
                    <a:pt x="1553152" y="1814"/>
                  </a:lnTo>
                  <a:lnTo>
                    <a:pt x="1557234" y="3401"/>
                  </a:lnTo>
                  <a:lnTo>
                    <a:pt x="1560863" y="5215"/>
                  </a:lnTo>
                  <a:lnTo>
                    <a:pt x="1564492" y="7483"/>
                  </a:lnTo>
                  <a:lnTo>
                    <a:pt x="1568121" y="9750"/>
                  </a:lnTo>
                  <a:lnTo>
                    <a:pt x="1571296" y="12698"/>
                  </a:lnTo>
                  <a:lnTo>
                    <a:pt x="1574017" y="15872"/>
                  </a:lnTo>
                  <a:lnTo>
                    <a:pt x="1576512" y="19273"/>
                  </a:lnTo>
                  <a:lnTo>
                    <a:pt x="1578780" y="22901"/>
                  </a:lnTo>
                  <a:lnTo>
                    <a:pt x="1580595" y="26756"/>
                  </a:lnTo>
                  <a:lnTo>
                    <a:pt x="1582182" y="30837"/>
                  </a:lnTo>
                  <a:lnTo>
                    <a:pt x="1583090" y="34919"/>
                  </a:lnTo>
                  <a:lnTo>
                    <a:pt x="1583997" y="39453"/>
                  </a:lnTo>
                  <a:lnTo>
                    <a:pt x="1583997" y="43761"/>
                  </a:lnTo>
                  <a:lnTo>
                    <a:pt x="1583997" y="450762"/>
                  </a:lnTo>
                  <a:lnTo>
                    <a:pt x="2742963" y="450762"/>
                  </a:lnTo>
                  <a:lnTo>
                    <a:pt x="2749768" y="450762"/>
                  </a:lnTo>
                  <a:lnTo>
                    <a:pt x="2756345" y="451442"/>
                  </a:lnTo>
                  <a:lnTo>
                    <a:pt x="2762922" y="452349"/>
                  </a:lnTo>
                  <a:lnTo>
                    <a:pt x="2769499" y="453483"/>
                  </a:lnTo>
                  <a:lnTo>
                    <a:pt x="2775623" y="455070"/>
                  </a:lnTo>
                  <a:lnTo>
                    <a:pt x="2782200" y="456884"/>
                  </a:lnTo>
                  <a:lnTo>
                    <a:pt x="2788097" y="458925"/>
                  </a:lnTo>
                  <a:lnTo>
                    <a:pt x="2793994" y="461192"/>
                  </a:lnTo>
                  <a:lnTo>
                    <a:pt x="2799891" y="463686"/>
                  </a:lnTo>
                  <a:lnTo>
                    <a:pt x="2805788" y="466634"/>
                  </a:lnTo>
                  <a:lnTo>
                    <a:pt x="2811231" y="470035"/>
                  </a:lnTo>
                  <a:lnTo>
                    <a:pt x="2816675" y="473436"/>
                  </a:lnTo>
                  <a:lnTo>
                    <a:pt x="2821664" y="477064"/>
                  </a:lnTo>
                  <a:lnTo>
                    <a:pt x="2826654" y="480919"/>
                  </a:lnTo>
                  <a:lnTo>
                    <a:pt x="2831417" y="485000"/>
                  </a:lnTo>
                  <a:lnTo>
                    <a:pt x="2835953" y="489535"/>
                  </a:lnTo>
                  <a:lnTo>
                    <a:pt x="2840489" y="494070"/>
                  </a:lnTo>
                  <a:lnTo>
                    <a:pt x="2844571" y="498831"/>
                  </a:lnTo>
                  <a:lnTo>
                    <a:pt x="2848427" y="504046"/>
                  </a:lnTo>
                  <a:lnTo>
                    <a:pt x="2852056" y="509261"/>
                  </a:lnTo>
                  <a:lnTo>
                    <a:pt x="2855685" y="514249"/>
                  </a:lnTo>
                  <a:lnTo>
                    <a:pt x="2858860" y="520145"/>
                  </a:lnTo>
                  <a:lnTo>
                    <a:pt x="2861809" y="525813"/>
                  </a:lnTo>
                  <a:lnTo>
                    <a:pt x="2864530" y="531482"/>
                  </a:lnTo>
                  <a:lnTo>
                    <a:pt x="2866798" y="537377"/>
                  </a:lnTo>
                  <a:lnTo>
                    <a:pt x="2869066" y="543726"/>
                  </a:lnTo>
                  <a:lnTo>
                    <a:pt x="2870881" y="549848"/>
                  </a:lnTo>
                  <a:lnTo>
                    <a:pt x="2872018" y="556423"/>
                  </a:lnTo>
                  <a:lnTo>
                    <a:pt x="2873375" y="562772"/>
                  </a:lnTo>
                  <a:lnTo>
                    <a:pt x="2874056" y="569348"/>
                  </a:lnTo>
                  <a:lnTo>
                    <a:pt x="2874736" y="575923"/>
                  </a:lnTo>
                  <a:lnTo>
                    <a:pt x="2874963" y="582725"/>
                  </a:lnTo>
                  <a:lnTo>
                    <a:pt x="2874963" y="2311400"/>
                  </a:lnTo>
                  <a:lnTo>
                    <a:pt x="0" y="2311400"/>
                  </a:lnTo>
                  <a:lnTo>
                    <a:pt x="0" y="582725"/>
                  </a:lnTo>
                  <a:lnTo>
                    <a:pt x="227" y="575923"/>
                  </a:lnTo>
                  <a:lnTo>
                    <a:pt x="680" y="569348"/>
                  </a:lnTo>
                  <a:lnTo>
                    <a:pt x="1588" y="562772"/>
                  </a:lnTo>
                  <a:lnTo>
                    <a:pt x="2722" y="556423"/>
                  </a:lnTo>
                  <a:lnTo>
                    <a:pt x="4082" y="549848"/>
                  </a:lnTo>
                  <a:lnTo>
                    <a:pt x="5897" y="543726"/>
                  </a:lnTo>
                  <a:lnTo>
                    <a:pt x="7938" y="537377"/>
                  </a:lnTo>
                  <a:lnTo>
                    <a:pt x="10206" y="531482"/>
                  </a:lnTo>
                  <a:lnTo>
                    <a:pt x="13154" y="525813"/>
                  </a:lnTo>
                  <a:lnTo>
                    <a:pt x="16103" y="520145"/>
                  </a:lnTo>
                  <a:lnTo>
                    <a:pt x="19051" y="514249"/>
                  </a:lnTo>
                  <a:lnTo>
                    <a:pt x="22453" y="509261"/>
                  </a:lnTo>
                  <a:lnTo>
                    <a:pt x="26309" y="504046"/>
                  </a:lnTo>
                  <a:lnTo>
                    <a:pt x="30165" y="498831"/>
                  </a:lnTo>
                  <a:lnTo>
                    <a:pt x="34474" y="494070"/>
                  </a:lnTo>
                  <a:lnTo>
                    <a:pt x="38783" y="489535"/>
                  </a:lnTo>
                  <a:lnTo>
                    <a:pt x="43319" y="485000"/>
                  </a:lnTo>
                  <a:lnTo>
                    <a:pt x="48082" y="480919"/>
                  </a:lnTo>
                  <a:lnTo>
                    <a:pt x="53072" y="477064"/>
                  </a:lnTo>
                  <a:lnTo>
                    <a:pt x="58288" y="473436"/>
                  </a:lnTo>
                  <a:lnTo>
                    <a:pt x="63732" y="470035"/>
                  </a:lnTo>
                  <a:lnTo>
                    <a:pt x="69175" y="466634"/>
                  </a:lnTo>
                  <a:lnTo>
                    <a:pt x="74845" y="463686"/>
                  </a:lnTo>
                  <a:lnTo>
                    <a:pt x="80742" y="461192"/>
                  </a:lnTo>
                  <a:lnTo>
                    <a:pt x="86866" y="458925"/>
                  </a:lnTo>
                  <a:lnTo>
                    <a:pt x="92763" y="456884"/>
                  </a:lnTo>
                  <a:lnTo>
                    <a:pt x="99340" y="455070"/>
                  </a:lnTo>
                  <a:lnTo>
                    <a:pt x="105464" y="453483"/>
                  </a:lnTo>
                  <a:lnTo>
                    <a:pt x="112041" y="452349"/>
                  </a:lnTo>
                  <a:lnTo>
                    <a:pt x="118618" y="451442"/>
                  </a:lnTo>
                  <a:lnTo>
                    <a:pt x="125195" y="450762"/>
                  </a:lnTo>
                  <a:lnTo>
                    <a:pt x="132000" y="450762"/>
                  </a:lnTo>
                  <a:lnTo>
                    <a:pt x="1290739" y="450762"/>
                  </a:lnTo>
                  <a:lnTo>
                    <a:pt x="1290739" y="43761"/>
                  </a:lnTo>
                  <a:lnTo>
                    <a:pt x="1290966" y="39453"/>
                  </a:lnTo>
                  <a:lnTo>
                    <a:pt x="1291647" y="34919"/>
                  </a:lnTo>
                  <a:lnTo>
                    <a:pt x="1292781" y="30837"/>
                  </a:lnTo>
                  <a:lnTo>
                    <a:pt x="1294368" y="26756"/>
                  </a:lnTo>
                  <a:lnTo>
                    <a:pt x="1296183" y="22901"/>
                  </a:lnTo>
                  <a:lnTo>
                    <a:pt x="1298224" y="19273"/>
                  </a:lnTo>
                  <a:lnTo>
                    <a:pt x="1300719" y="15872"/>
                  </a:lnTo>
                  <a:lnTo>
                    <a:pt x="1303667" y="12698"/>
                  </a:lnTo>
                  <a:lnTo>
                    <a:pt x="1306842" y="9750"/>
                  </a:lnTo>
                  <a:lnTo>
                    <a:pt x="1310018" y="7483"/>
                  </a:lnTo>
                  <a:lnTo>
                    <a:pt x="1313647" y="5215"/>
                  </a:lnTo>
                  <a:lnTo>
                    <a:pt x="1317729" y="3401"/>
                  </a:lnTo>
                  <a:lnTo>
                    <a:pt x="1321811" y="1814"/>
                  </a:lnTo>
                  <a:lnTo>
                    <a:pt x="1325894" y="681"/>
                  </a:lnTo>
                  <a:lnTo>
                    <a:pt x="1330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7" name="五边形 240"/>
          <p:cNvSpPr>
            <a:spLocks noChangeArrowheads="1"/>
          </p:cNvSpPr>
          <p:nvPr/>
        </p:nvSpPr>
        <p:spPr bwMode="auto">
          <a:xfrm flipH="1">
            <a:off x="9755442" y="2116392"/>
            <a:ext cx="1931987" cy="363537"/>
          </a:xfrm>
          <a:prstGeom prst="homePlate">
            <a:avLst>
              <a:gd name="adj" fmla="val 49921"/>
            </a:avLst>
          </a:prstGeom>
          <a:solidFill>
            <a:schemeClr val="accent2"/>
          </a:solidFill>
          <a:ln>
            <a:noFill/>
          </a:ln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8" name="五边形 241"/>
          <p:cNvSpPr>
            <a:spLocks noChangeArrowheads="1"/>
          </p:cNvSpPr>
          <p:nvPr/>
        </p:nvSpPr>
        <p:spPr bwMode="auto">
          <a:xfrm flipH="1">
            <a:off x="9172829" y="2637092"/>
            <a:ext cx="2524125" cy="361950"/>
          </a:xfrm>
          <a:prstGeom prst="homePlate">
            <a:avLst>
              <a:gd name="adj" fmla="val 50172"/>
            </a:avLst>
          </a:prstGeom>
          <a:solidFill>
            <a:schemeClr val="accent3"/>
          </a:solidFill>
          <a:ln>
            <a:noFill/>
          </a:ln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9" name="五边形 242"/>
          <p:cNvSpPr>
            <a:spLocks noChangeArrowheads="1"/>
          </p:cNvSpPr>
          <p:nvPr/>
        </p:nvSpPr>
        <p:spPr bwMode="auto">
          <a:xfrm flipH="1">
            <a:off x="7469442" y="3703892"/>
            <a:ext cx="4227512" cy="363537"/>
          </a:xfrm>
          <a:prstGeom prst="homePlate">
            <a:avLst>
              <a:gd name="adj" fmla="val 49961"/>
            </a:avLst>
          </a:prstGeom>
          <a:solidFill>
            <a:schemeClr val="accent4"/>
          </a:solidFill>
          <a:ln>
            <a:noFill/>
          </a:ln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0" name="TextBox 556"/>
          <p:cNvSpPr txBox="1">
            <a:spLocks noChangeArrowheads="1"/>
          </p:cNvSpPr>
          <p:nvPr/>
        </p:nvSpPr>
        <p:spPr bwMode="auto">
          <a:xfrm>
            <a:off x="10280904" y="2054479"/>
            <a:ext cx="1416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833"/>
          <p:cNvSpPr txBox="1">
            <a:spLocks noChangeArrowheads="1"/>
          </p:cNvSpPr>
          <p:nvPr/>
        </p:nvSpPr>
        <p:spPr bwMode="auto">
          <a:xfrm>
            <a:off x="10272967" y="2572004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834"/>
          <p:cNvSpPr txBox="1">
            <a:spLocks noChangeArrowheads="1"/>
          </p:cNvSpPr>
          <p:nvPr/>
        </p:nvSpPr>
        <p:spPr bwMode="auto">
          <a:xfrm>
            <a:off x="10285667" y="3640392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五边形 274"/>
          <p:cNvSpPr>
            <a:spLocks noChangeArrowheads="1"/>
          </p:cNvSpPr>
          <p:nvPr/>
        </p:nvSpPr>
        <p:spPr bwMode="auto">
          <a:xfrm flipH="1">
            <a:off x="8269542" y="3137154"/>
            <a:ext cx="3427412" cy="363538"/>
          </a:xfrm>
          <a:prstGeom prst="homePlate">
            <a:avLst>
              <a:gd name="adj" fmla="val 49933"/>
            </a:avLst>
          </a:prstGeom>
          <a:solidFill>
            <a:schemeClr val="accent1"/>
          </a:solidFill>
          <a:ln>
            <a:noFill/>
          </a:ln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4" name="TextBox 833"/>
          <p:cNvSpPr txBox="1">
            <a:spLocks noChangeArrowheads="1"/>
          </p:cNvSpPr>
          <p:nvPr/>
        </p:nvSpPr>
        <p:spPr bwMode="auto">
          <a:xfrm>
            <a:off x="10272967" y="3073654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133"/>
          <p:cNvSpPr>
            <a:spLocks noChangeArrowheads="1"/>
          </p:cNvSpPr>
          <p:nvPr/>
        </p:nvSpPr>
        <p:spPr bwMode="auto">
          <a:xfrm>
            <a:off x="7659942" y="4450017"/>
            <a:ext cx="4037012" cy="100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buFont typeface="Arial" panose="020B0604020202020204" pitchFamily="34" charset="0"/>
              <a:buNone/>
            </a:pPr>
            <a:r>
              <a:rPr lang="zh-CN" altLang="en-US" sz="1600" dirty="0" smtClean="0"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</a:t>
            </a:r>
            <a:endParaRPr lang="zh-CN" altLang="en-US" sz="1600" dirty="0">
              <a:latin typeface="宋体" panose="02010600030101010101" pitchFamily="2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902704" y="2116392"/>
            <a:ext cx="0" cy="2700337"/>
          </a:xfrm>
          <a:prstGeom prst="line">
            <a:avLst/>
          </a:prstGeom>
          <a:ln>
            <a:solidFill>
              <a:srgbClr val="002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3"/>
          <p:cNvSpPr>
            <a:spLocks noEditPoints="1"/>
          </p:cNvSpPr>
          <p:nvPr/>
        </p:nvSpPr>
        <p:spPr bwMode="auto">
          <a:xfrm>
            <a:off x="737312" y="505893"/>
            <a:ext cx="3880646" cy="4715482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自由: 形状 3"/>
          <p:cNvSpPr/>
          <p:nvPr/>
        </p:nvSpPr>
        <p:spPr bwMode="auto">
          <a:xfrm>
            <a:off x="0" y="5935008"/>
            <a:ext cx="12192001" cy="928264"/>
          </a:xfrm>
          <a:custGeom>
            <a:avLst/>
            <a:gdLst>
              <a:gd name="connsiteX0" fmla="*/ 5738482 w 12192001"/>
              <a:gd name="connsiteY0" fmla="*/ 0 h 928264"/>
              <a:gd name="connsiteX1" fmla="*/ 7217035 w 12192001"/>
              <a:gd name="connsiteY1" fmla="*/ 113794 h 928264"/>
              <a:gd name="connsiteX2" fmla="*/ 8962211 w 12192001"/>
              <a:gd name="connsiteY2" fmla="*/ 227588 h 928264"/>
              <a:gd name="connsiteX3" fmla="*/ 10822522 w 12192001"/>
              <a:gd name="connsiteY3" fmla="*/ 214200 h 928264"/>
              <a:gd name="connsiteX4" fmla="*/ 12192001 w 12192001"/>
              <a:gd name="connsiteY4" fmla="*/ 324647 h 928264"/>
              <a:gd name="connsiteX5" fmla="*/ 12192001 w 12192001"/>
              <a:gd name="connsiteY5" fmla="*/ 778691 h 928264"/>
              <a:gd name="connsiteX6" fmla="*/ 12192001 w 12192001"/>
              <a:gd name="connsiteY6" fmla="*/ 928264 h 928264"/>
              <a:gd name="connsiteX7" fmla="*/ 0 w 12192001"/>
              <a:gd name="connsiteY7" fmla="*/ 928264 h 928264"/>
              <a:gd name="connsiteX8" fmla="*/ 0 w 12192001"/>
              <a:gd name="connsiteY8" fmla="*/ 903028 h 928264"/>
              <a:gd name="connsiteX9" fmla="*/ 0 w 12192001"/>
              <a:gd name="connsiteY9" fmla="*/ 321300 h 928264"/>
              <a:gd name="connsiteX10" fmla="*/ 1726998 w 12192001"/>
              <a:gd name="connsiteY10" fmla="*/ 200813 h 928264"/>
              <a:gd name="connsiteX11" fmla="*/ 4338704 w 12192001"/>
              <a:gd name="connsiteY11" fmla="*/ 184078 h 928264"/>
              <a:gd name="connsiteX12" fmla="*/ 5738482 w 12192001"/>
              <a:gd name="connsiteY12" fmla="*/ 0 h 92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1" h="928264">
                <a:moveTo>
                  <a:pt x="5738482" y="0"/>
                </a:moveTo>
                <a:cubicBezTo>
                  <a:pt x="6144478" y="0"/>
                  <a:pt x="6841337" y="56897"/>
                  <a:pt x="7217035" y="113794"/>
                </a:cubicBezTo>
                <a:cubicBezTo>
                  <a:pt x="7598792" y="170691"/>
                  <a:pt x="8701647" y="227588"/>
                  <a:pt x="8962211" y="227588"/>
                </a:cubicBezTo>
                <a:cubicBezTo>
                  <a:pt x="9222776" y="227588"/>
                  <a:pt x="10155961" y="100406"/>
                  <a:pt x="10822522" y="214200"/>
                </a:cubicBezTo>
                <a:cubicBezTo>
                  <a:pt x="11270935" y="291178"/>
                  <a:pt x="11761766" y="301219"/>
                  <a:pt x="12192001" y="324647"/>
                </a:cubicBezTo>
                <a:cubicBezTo>
                  <a:pt x="12192001" y="496592"/>
                  <a:pt x="12192001" y="647045"/>
                  <a:pt x="12192001" y="778691"/>
                </a:cubicBezTo>
                <a:lnTo>
                  <a:pt x="12192001" y="928264"/>
                </a:lnTo>
                <a:lnTo>
                  <a:pt x="0" y="928264"/>
                </a:lnTo>
                <a:lnTo>
                  <a:pt x="0" y="903028"/>
                </a:lnTo>
                <a:cubicBezTo>
                  <a:pt x="0" y="321300"/>
                  <a:pt x="0" y="321300"/>
                  <a:pt x="0" y="321300"/>
                </a:cubicBezTo>
                <a:cubicBezTo>
                  <a:pt x="745336" y="244322"/>
                  <a:pt x="1496732" y="177384"/>
                  <a:pt x="1726998" y="200813"/>
                </a:cubicBezTo>
                <a:cubicBezTo>
                  <a:pt x="2193591" y="240975"/>
                  <a:pt x="4338704" y="184078"/>
                  <a:pt x="4338704" y="184078"/>
                </a:cubicBezTo>
                <a:cubicBezTo>
                  <a:pt x="4338704" y="184078"/>
                  <a:pt x="5332486" y="0"/>
                  <a:pt x="5738482" y="0"/>
                </a:cubicBez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5" name="Freeform 56"/>
          <p:cNvSpPr/>
          <p:nvPr/>
        </p:nvSpPr>
        <p:spPr bwMode="auto">
          <a:xfrm>
            <a:off x="3384707" y="5169370"/>
            <a:ext cx="790575" cy="1465263"/>
          </a:xfrm>
          <a:custGeom>
            <a:avLst/>
            <a:gdLst>
              <a:gd name="T0" fmla="*/ 0 w 184"/>
              <a:gd name="T1" fmla="*/ 129 h 343"/>
              <a:gd name="T2" fmla="*/ 33 w 184"/>
              <a:gd name="T3" fmla="*/ 128 h 343"/>
              <a:gd name="T4" fmla="*/ 32 w 184"/>
              <a:gd name="T5" fmla="*/ 106 h 343"/>
              <a:gd name="T6" fmla="*/ 47 w 184"/>
              <a:gd name="T7" fmla="*/ 90 h 343"/>
              <a:gd name="T8" fmla="*/ 80 w 184"/>
              <a:gd name="T9" fmla="*/ 89 h 343"/>
              <a:gd name="T10" fmla="*/ 78 w 184"/>
              <a:gd name="T11" fmla="*/ 44 h 343"/>
              <a:gd name="T12" fmla="*/ 48 w 184"/>
              <a:gd name="T13" fmla="*/ 45 h 343"/>
              <a:gd name="T14" fmla="*/ 48 w 184"/>
              <a:gd name="T15" fmla="*/ 26 h 343"/>
              <a:gd name="T16" fmla="*/ 78 w 184"/>
              <a:gd name="T17" fmla="*/ 25 h 343"/>
              <a:gd name="T18" fmla="*/ 77 w 184"/>
              <a:gd name="T19" fmla="*/ 1 h 343"/>
              <a:gd name="T20" fmla="*/ 96 w 184"/>
              <a:gd name="T21" fmla="*/ 0 h 343"/>
              <a:gd name="T22" fmla="*/ 97 w 184"/>
              <a:gd name="T23" fmla="*/ 24 h 343"/>
              <a:gd name="T24" fmla="*/ 127 w 184"/>
              <a:gd name="T25" fmla="*/ 23 h 343"/>
              <a:gd name="T26" fmla="*/ 128 w 184"/>
              <a:gd name="T27" fmla="*/ 42 h 343"/>
              <a:gd name="T28" fmla="*/ 97 w 184"/>
              <a:gd name="T29" fmla="*/ 43 h 343"/>
              <a:gd name="T30" fmla="*/ 99 w 184"/>
              <a:gd name="T31" fmla="*/ 88 h 343"/>
              <a:gd name="T32" fmla="*/ 132 w 184"/>
              <a:gd name="T33" fmla="*/ 87 h 343"/>
              <a:gd name="T34" fmla="*/ 147 w 184"/>
              <a:gd name="T35" fmla="*/ 102 h 343"/>
              <a:gd name="T36" fmla="*/ 148 w 184"/>
              <a:gd name="T37" fmla="*/ 124 h 343"/>
              <a:gd name="T38" fmla="*/ 177 w 184"/>
              <a:gd name="T39" fmla="*/ 123 h 343"/>
              <a:gd name="T40" fmla="*/ 184 w 184"/>
              <a:gd name="T41" fmla="*/ 338 h 343"/>
              <a:gd name="T42" fmla="*/ 6 w 184"/>
              <a:gd name="T43" fmla="*/ 343 h 343"/>
              <a:gd name="T44" fmla="*/ 0 w 184"/>
              <a:gd name="T45" fmla="*/ 129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4" h="343">
                <a:moveTo>
                  <a:pt x="0" y="129"/>
                </a:moveTo>
                <a:cubicBezTo>
                  <a:pt x="33" y="128"/>
                  <a:pt x="33" y="128"/>
                  <a:pt x="33" y="128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32" y="97"/>
                  <a:pt x="39" y="90"/>
                  <a:pt x="47" y="90"/>
                </a:cubicBezTo>
                <a:cubicBezTo>
                  <a:pt x="80" y="89"/>
                  <a:pt x="80" y="89"/>
                  <a:pt x="80" y="89"/>
                </a:cubicBezTo>
                <a:cubicBezTo>
                  <a:pt x="78" y="44"/>
                  <a:pt x="78" y="44"/>
                  <a:pt x="78" y="44"/>
                </a:cubicBezTo>
                <a:cubicBezTo>
                  <a:pt x="48" y="45"/>
                  <a:pt x="48" y="45"/>
                  <a:pt x="48" y="45"/>
                </a:cubicBezTo>
                <a:cubicBezTo>
                  <a:pt x="48" y="26"/>
                  <a:pt x="48" y="26"/>
                  <a:pt x="48" y="26"/>
                </a:cubicBezTo>
                <a:cubicBezTo>
                  <a:pt x="78" y="25"/>
                  <a:pt x="78" y="25"/>
                  <a:pt x="78" y="25"/>
                </a:cubicBezTo>
                <a:cubicBezTo>
                  <a:pt x="77" y="1"/>
                  <a:pt x="77" y="1"/>
                  <a:pt x="77" y="1"/>
                </a:cubicBezTo>
                <a:cubicBezTo>
                  <a:pt x="96" y="0"/>
                  <a:pt x="96" y="0"/>
                  <a:pt x="96" y="0"/>
                </a:cubicBezTo>
                <a:cubicBezTo>
                  <a:pt x="97" y="24"/>
                  <a:pt x="97" y="24"/>
                  <a:pt x="97" y="24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97" y="43"/>
                  <a:pt x="97" y="43"/>
                  <a:pt x="97" y="43"/>
                </a:cubicBezTo>
                <a:cubicBezTo>
                  <a:pt x="99" y="88"/>
                  <a:pt x="99" y="88"/>
                  <a:pt x="99" y="88"/>
                </a:cubicBezTo>
                <a:cubicBezTo>
                  <a:pt x="132" y="87"/>
                  <a:pt x="132" y="87"/>
                  <a:pt x="132" y="87"/>
                </a:cubicBezTo>
                <a:cubicBezTo>
                  <a:pt x="140" y="87"/>
                  <a:pt x="147" y="94"/>
                  <a:pt x="147" y="102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4" y="338"/>
                  <a:pt x="184" y="338"/>
                  <a:pt x="184" y="338"/>
                </a:cubicBezTo>
                <a:cubicBezTo>
                  <a:pt x="6" y="343"/>
                  <a:pt x="6" y="343"/>
                  <a:pt x="6" y="343"/>
                </a:cubicBezTo>
                <a:lnTo>
                  <a:pt x="0" y="129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0"/>
          <p:cNvSpPr/>
          <p:nvPr/>
        </p:nvSpPr>
        <p:spPr bwMode="auto">
          <a:xfrm>
            <a:off x="421665" y="5086349"/>
            <a:ext cx="1153609" cy="1438283"/>
          </a:xfrm>
          <a:custGeom>
            <a:avLst/>
            <a:gdLst>
              <a:gd name="T0" fmla="*/ 0 w 316"/>
              <a:gd name="T1" fmla="*/ 96 h 395"/>
              <a:gd name="T2" fmla="*/ 42 w 316"/>
              <a:gd name="T3" fmla="*/ 87 h 395"/>
              <a:gd name="T4" fmla="*/ 108 w 316"/>
              <a:gd name="T5" fmla="*/ 9 h 395"/>
              <a:gd name="T6" fmla="*/ 201 w 316"/>
              <a:gd name="T7" fmla="*/ 51 h 395"/>
              <a:gd name="T8" fmla="*/ 248 w 316"/>
              <a:gd name="T9" fmla="*/ 40 h 395"/>
              <a:gd name="T10" fmla="*/ 316 w 316"/>
              <a:gd name="T11" fmla="*/ 339 h 395"/>
              <a:gd name="T12" fmla="*/ 68 w 316"/>
              <a:gd name="T13" fmla="*/ 395 h 395"/>
              <a:gd name="T14" fmla="*/ 0 w 316"/>
              <a:gd name="T15" fmla="*/ 9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" h="395">
                <a:moveTo>
                  <a:pt x="0" y="96"/>
                </a:moveTo>
                <a:cubicBezTo>
                  <a:pt x="42" y="87"/>
                  <a:pt x="42" y="87"/>
                  <a:pt x="42" y="87"/>
                </a:cubicBezTo>
                <a:cubicBezTo>
                  <a:pt x="40" y="52"/>
                  <a:pt x="68" y="18"/>
                  <a:pt x="108" y="9"/>
                </a:cubicBezTo>
                <a:cubicBezTo>
                  <a:pt x="149" y="0"/>
                  <a:pt x="188" y="18"/>
                  <a:pt x="201" y="51"/>
                </a:cubicBezTo>
                <a:cubicBezTo>
                  <a:pt x="248" y="40"/>
                  <a:pt x="248" y="40"/>
                  <a:pt x="248" y="40"/>
                </a:cubicBezTo>
                <a:cubicBezTo>
                  <a:pt x="316" y="339"/>
                  <a:pt x="316" y="339"/>
                  <a:pt x="316" y="339"/>
                </a:cubicBezTo>
                <a:cubicBezTo>
                  <a:pt x="68" y="395"/>
                  <a:pt x="68" y="395"/>
                  <a:pt x="68" y="395"/>
                </a:cubicBezTo>
                <a:lnTo>
                  <a:pt x="0" y="96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4"/>
          <p:cNvSpPr/>
          <p:nvPr/>
        </p:nvSpPr>
        <p:spPr bwMode="auto">
          <a:xfrm>
            <a:off x="10957590" y="5014188"/>
            <a:ext cx="1095374" cy="1727200"/>
          </a:xfrm>
          <a:custGeom>
            <a:avLst/>
            <a:gdLst>
              <a:gd name="T0" fmla="*/ 436 w 690"/>
              <a:gd name="T1" fmla="*/ 223 h 1088"/>
              <a:gd name="T2" fmla="*/ 474 w 690"/>
              <a:gd name="T3" fmla="*/ 30 h 1088"/>
              <a:gd name="T4" fmla="*/ 312 w 690"/>
              <a:gd name="T5" fmla="*/ 0 h 1088"/>
              <a:gd name="T6" fmla="*/ 277 w 690"/>
              <a:gd name="T7" fmla="*/ 193 h 1088"/>
              <a:gd name="T8" fmla="*/ 248 w 690"/>
              <a:gd name="T9" fmla="*/ 188 h 1088"/>
              <a:gd name="T10" fmla="*/ 248 w 690"/>
              <a:gd name="T11" fmla="*/ 188 h 1088"/>
              <a:gd name="T12" fmla="*/ 24 w 690"/>
              <a:gd name="T13" fmla="*/ 145 h 1088"/>
              <a:gd name="T14" fmla="*/ 0 w 690"/>
              <a:gd name="T15" fmla="*/ 282 h 1088"/>
              <a:gd name="T16" fmla="*/ 251 w 690"/>
              <a:gd name="T17" fmla="*/ 328 h 1088"/>
              <a:gd name="T18" fmla="*/ 116 w 690"/>
              <a:gd name="T19" fmla="*/ 1058 h 1088"/>
              <a:gd name="T20" fmla="*/ 275 w 690"/>
              <a:gd name="T21" fmla="*/ 1088 h 1088"/>
              <a:gd name="T22" fmla="*/ 407 w 690"/>
              <a:gd name="T23" fmla="*/ 381 h 1088"/>
              <a:gd name="T24" fmla="*/ 407 w 690"/>
              <a:gd name="T25" fmla="*/ 381 h 1088"/>
              <a:gd name="T26" fmla="*/ 412 w 690"/>
              <a:gd name="T27" fmla="*/ 357 h 1088"/>
              <a:gd name="T28" fmla="*/ 665 w 690"/>
              <a:gd name="T29" fmla="*/ 406 h 1088"/>
              <a:gd name="T30" fmla="*/ 690 w 690"/>
              <a:gd name="T31" fmla="*/ 269 h 1088"/>
              <a:gd name="T32" fmla="*/ 436 w 690"/>
              <a:gd name="T33" fmla="*/ 22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0" h="1088">
                <a:moveTo>
                  <a:pt x="436" y="223"/>
                </a:moveTo>
                <a:lnTo>
                  <a:pt x="474" y="30"/>
                </a:lnTo>
                <a:lnTo>
                  <a:pt x="312" y="0"/>
                </a:lnTo>
                <a:lnTo>
                  <a:pt x="277" y="193"/>
                </a:lnTo>
                <a:lnTo>
                  <a:pt x="248" y="188"/>
                </a:lnTo>
                <a:lnTo>
                  <a:pt x="248" y="188"/>
                </a:lnTo>
                <a:lnTo>
                  <a:pt x="24" y="145"/>
                </a:lnTo>
                <a:lnTo>
                  <a:pt x="0" y="282"/>
                </a:lnTo>
                <a:lnTo>
                  <a:pt x="251" y="328"/>
                </a:lnTo>
                <a:lnTo>
                  <a:pt x="116" y="1058"/>
                </a:lnTo>
                <a:lnTo>
                  <a:pt x="275" y="1088"/>
                </a:lnTo>
                <a:lnTo>
                  <a:pt x="407" y="381"/>
                </a:lnTo>
                <a:lnTo>
                  <a:pt x="407" y="381"/>
                </a:lnTo>
                <a:lnTo>
                  <a:pt x="412" y="357"/>
                </a:lnTo>
                <a:lnTo>
                  <a:pt x="665" y="406"/>
                </a:lnTo>
                <a:lnTo>
                  <a:pt x="690" y="269"/>
                </a:lnTo>
                <a:lnTo>
                  <a:pt x="436" y="223"/>
                </a:lnTo>
                <a:close/>
              </a:path>
            </a:pathLst>
          </a:custGeom>
          <a:solidFill>
            <a:srgbClr val="1F2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8371378" y="5836491"/>
            <a:ext cx="830263" cy="617538"/>
            <a:chOff x="2357438" y="4233863"/>
            <a:chExt cx="830263" cy="617538"/>
          </a:xfrm>
        </p:grpSpPr>
        <p:sp>
          <p:nvSpPr>
            <p:cNvPr id="9" name="Freeform 28"/>
            <p:cNvSpPr>
              <a:spLocks noEditPoints="1"/>
            </p:cNvSpPr>
            <p:nvPr/>
          </p:nvSpPr>
          <p:spPr bwMode="auto">
            <a:xfrm>
              <a:off x="2357438" y="4233863"/>
              <a:ext cx="830263" cy="617538"/>
            </a:xfrm>
            <a:custGeom>
              <a:avLst/>
              <a:gdLst>
                <a:gd name="T0" fmla="*/ 69 w 193"/>
                <a:gd name="T1" fmla="*/ 81 h 143"/>
                <a:gd name="T2" fmla="*/ 105 w 193"/>
                <a:gd name="T3" fmla="*/ 47 h 143"/>
                <a:gd name="T4" fmla="*/ 83 w 193"/>
                <a:gd name="T5" fmla="*/ 36 h 143"/>
                <a:gd name="T6" fmla="*/ 64 w 193"/>
                <a:gd name="T7" fmla="*/ 50 h 143"/>
                <a:gd name="T8" fmla="*/ 69 w 193"/>
                <a:gd name="T9" fmla="*/ 81 h 143"/>
                <a:gd name="T10" fmla="*/ 33 w 193"/>
                <a:gd name="T11" fmla="*/ 72 h 143"/>
                <a:gd name="T12" fmla="*/ 39 w 193"/>
                <a:gd name="T13" fmla="*/ 91 h 143"/>
                <a:gd name="T14" fmla="*/ 37 w 193"/>
                <a:gd name="T15" fmla="*/ 98 h 143"/>
                <a:gd name="T16" fmla="*/ 30 w 193"/>
                <a:gd name="T17" fmla="*/ 90 h 143"/>
                <a:gd name="T18" fmla="*/ 24 w 193"/>
                <a:gd name="T19" fmla="*/ 97 h 143"/>
                <a:gd name="T20" fmla="*/ 25 w 193"/>
                <a:gd name="T21" fmla="*/ 78 h 143"/>
                <a:gd name="T22" fmla="*/ 33 w 193"/>
                <a:gd name="T23" fmla="*/ 72 h 143"/>
                <a:gd name="T24" fmla="*/ 56 w 193"/>
                <a:gd name="T25" fmla="*/ 23 h 143"/>
                <a:gd name="T26" fmla="*/ 122 w 193"/>
                <a:gd name="T27" fmla="*/ 3 h 143"/>
                <a:gd name="T28" fmla="*/ 187 w 193"/>
                <a:gd name="T29" fmla="*/ 57 h 143"/>
                <a:gd name="T30" fmla="*/ 160 w 193"/>
                <a:gd name="T31" fmla="*/ 124 h 143"/>
                <a:gd name="T32" fmla="*/ 112 w 193"/>
                <a:gd name="T33" fmla="*/ 116 h 143"/>
                <a:gd name="T34" fmla="*/ 84 w 193"/>
                <a:gd name="T35" fmla="*/ 116 h 143"/>
                <a:gd name="T36" fmla="*/ 69 w 193"/>
                <a:gd name="T37" fmla="*/ 105 h 143"/>
                <a:gd name="T38" fmla="*/ 63 w 193"/>
                <a:gd name="T39" fmla="*/ 133 h 143"/>
                <a:gd name="T40" fmla="*/ 58 w 193"/>
                <a:gd name="T41" fmla="*/ 141 h 143"/>
                <a:gd name="T42" fmla="*/ 49 w 193"/>
                <a:gd name="T43" fmla="*/ 140 h 143"/>
                <a:gd name="T44" fmla="*/ 43 w 193"/>
                <a:gd name="T45" fmla="*/ 142 h 143"/>
                <a:gd name="T46" fmla="*/ 35 w 193"/>
                <a:gd name="T47" fmla="*/ 139 h 143"/>
                <a:gd name="T48" fmla="*/ 28 w 193"/>
                <a:gd name="T49" fmla="*/ 141 h 143"/>
                <a:gd name="T50" fmla="*/ 23 w 193"/>
                <a:gd name="T51" fmla="*/ 137 h 143"/>
                <a:gd name="T52" fmla="*/ 16 w 193"/>
                <a:gd name="T53" fmla="*/ 138 h 143"/>
                <a:gd name="T54" fmla="*/ 9 w 193"/>
                <a:gd name="T55" fmla="*/ 136 h 143"/>
                <a:gd name="T56" fmla="*/ 2 w 193"/>
                <a:gd name="T57" fmla="*/ 135 h 143"/>
                <a:gd name="T58" fmla="*/ 1 w 193"/>
                <a:gd name="T59" fmla="*/ 127 h 143"/>
                <a:gd name="T60" fmla="*/ 21 w 193"/>
                <a:gd name="T61" fmla="*/ 95 h 143"/>
                <a:gd name="T62" fmla="*/ 23 w 193"/>
                <a:gd name="T63" fmla="*/ 71 h 143"/>
                <a:gd name="T64" fmla="*/ 34 w 193"/>
                <a:gd name="T65" fmla="*/ 59 h 143"/>
                <a:gd name="T66" fmla="*/ 40 w 193"/>
                <a:gd name="T67" fmla="*/ 33 h 143"/>
                <a:gd name="T68" fmla="*/ 56 w 193"/>
                <a:gd name="T69" fmla="*/ 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43">
                  <a:moveTo>
                    <a:pt x="69" y="81"/>
                  </a:moveTo>
                  <a:cubicBezTo>
                    <a:pt x="94" y="105"/>
                    <a:pt x="114" y="57"/>
                    <a:pt x="105" y="47"/>
                  </a:cubicBezTo>
                  <a:cubicBezTo>
                    <a:pt x="96" y="36"/>
                    <a:pt x="86" y="36"/>
                    <a:pt x="83" y="36"/>
                  </a:cubicBezTo>
                  <a:cubicBezTo>
                    <a:pt x="83" y="36"/>
                    <a:pt x="68" y="37"/>
                    <a:pt x="64" y="50"/>
                  </a:cubicBezTo>
                  <a:cubicBezTo>
                    <a:pt x="59" y="63"/>
                    <a:pt x="56" y="68"/>
                    <a:pt x="69" y="81"/>
                  </a:cubicBezTo>
                  <a:close/>
                  <a:moveTo>
                    <a:pt x="33" y="72"/>
                  </a:moveTo>
                  <a:cubicBezTo>
                    <a:pt x="33" y="79"/>
                    <a:pt x="39" y="85"/>
                    <a:pt x="39" y="91"/>
                  </a:cubicBezTo>
                  <a:cubicBezTo>
                    <a:pt x="40" y="96"/>
                    <a:pt x="39" y="100"/>
                    <a:pt x="37" y="98"/>
                  </a:cubicBezTo>
                  <a:cubicBezTo>
                    <a:pt x="34" y="97"/>
                    <a:pt x="31" y="90"/>
                    <a:pt x="30" y="90"/>
                  </a:cubicBezTo>
                  <a:cubicBezTo>
                    <a:pt x="29" y="90"/>
                    <a:pt x="22" y="98"/>
                    <a:pt x="24" y="97"/>
                  </a:cubicBezTo>
                  <a:cubicBezTo>
                    <a:pt x="26" y="95"/>
                    <a:pt x="24" y="83"/>
                    <a:pt x="25" y="78"/>
                  </a:cubicBezTo>
                  <a:cubicBezTo>
                    <a:pt x="27" y="72"/>
                    <a:pt x="33" y="72"/>
                    <a:pt x="33" y="72"/>
                  </a:cubicBezTo>
                  <a:close/>
                  <a:moveTo>
                    <a:pt x="56" y="23"/>
                  </a:moveTo>
                  <a:cubicBezTo>
                    <a:pt x="56" y="23"/>
                    <a:pt x="78" y="0"/>
                    <a:pt x="122" y="3"/>
                  </a:cubicBezTo>
                  <a:cubicBezTo>
                    <a:pt x="166" y="6"/>
                    <a:pt x="180" y="32"/>
                    <a:pt x="187" y="57"/>
                  </a:cubicBezTo>
                  <a:cubicBezTo>
                    <a:pt x="193" y="82"/>
                    <a:pt x="187" y="110"/>
                    <a:pt x="160" y="124"/>
                  </a:cubicBezTo>
                  <a:cubicBezTo>
                    <a:pt x="132" y="138"/>
                    <a:pt x="122" y="120"/>
                    <a:pt x="112" y="116"/>
                  </a:cubicBezTo>
                  <a:cubicBezTo>
                    <a:pt x="102" y="111"/>
                    <a:pt x="89" y="115"/>
                    <a:pt x="84" y="116"/>
                  </a:cubicBezTo>
                  <a:cubicBezTo>
                    <a:pt x="79" y="118"/>
                    <a:pt x="69" y="105"/>
                    <a:pt x="69" y="105"/>
                  </a:cubicBezTo>
                  <a:cubicBezTo>
                    <a:pt x="69" y="105"/>
                    <a:pt x="64" y="128"/>
                    <a:pt x="63" y="133"/>
                  </a:cubicBezTo>
                  <a:cubicBezTo>
                    <a:pt x="62" y="139"/>
                    <a:pt x="63" y="141"/>
                    <a:pt x="58" y="141"/>
                  </a:cubicBezTo>
                  <a:cubicBezTo>
                    <a:pt x="54" y="141"/>
                    <a:pt x="52" y="140"/>
                    <a:pt x="49" y="140"/>
                  </a:cubicBezTo>
                  <a:cubicBezTo>
                    <a:pt x="46" y="140"/>
                    <a:pt x="44" y="142"/>
                    <a:pt x="43" y="142"/>
                  </a:cubicBezTo>
                  <a:cubicBezTo>
                    <a:pt x="42" y="143"/>
                    <a:pt x="38" y="137"/>
                    <a:pt x="35" y="139"/>
                  </a:cubicBezTo>
                  <a:cubicBezTo>
                    <a:pt x="33" y="142"/>
                    <a:pt x="31" y="142"/>
                    <a:pt x="28" y="141"/>
                  </a:cubicBezTo>
                  <a:cubicBezTo>
                    <a:pt x="26" y="140"/>
                    <a:pt x="26" y="137"/>
                    <a:pt x="23" y="137"/>
                  </a:cubicBezTo>
                  <a:cubicBezTo>
                    <a:pt x="20" y="137"/>
                    <a:pt x="20" y="138"/>
                    <a:pt x="16" y="138"/>
                  </a:cubicBezTo>
                  <a:cubicBezTo>
                    <a:pt x="12" y="138"/>
                    <a:pt x="12" y="137"/>
                    <a:pt x="9" y="136"/>
                  </a:cubicBezTo>
                  <a:cubicBezTo>
                    <a:pt x="6" y="135"/>
                    <a:pt x="4" y="137"/>
                    <a:pt x="2" y="135"/>
                  </a:cubicBezTo>
                  <a:cubicBezTo>
                    <a:pt x="0" y="132"/>
                    <a:pt x="0" y="130"/>
                    <a:pt x="1" y="127"/>
                  </a:cubicBezTo>
                  <a:cubicBezTo>
                    <a:pt x="2" y="124"/>
                    <a:pt x="19" y="99"/>
                    <a:pt x="21" y="95"/>
                  </a:cubicBezTo>
                  <a:cubicBezTo>
                    <a:pt x="23" y="91"/>
                    <a:pt x="21" y="76"/>
                    <a:pt x="23" y="71"/>
                  </a:cubicBezTo>
                  <a:cubicBezTo>
                    <a:pt x="26" y="66"/>
                    <a:pt x="33" y="63"/>
                    <a:pt x="34" y="59"/>
                  </a:cubicBezTo>
                  <a:cubicBezTo>
                    <a:pt x="34" y="55"/>
                    <a:pt x="36" y="38"/>
                    <a:pt x="40" y="33"/>
                  </a:cubicBezTo>
                  <a:cubicBezTo>
                    <a:pt x="44" y="28"/>
                    <a:pt x="56" y="23"/>
                    <a:pt x="56" y="23"/>
                  </a:cubicBezTo>
                  <a:close/>
                </a:path>
              </a:pathLst>
            </a:custGeom>
            <a:solidFill>
              <a:srgbClr val="444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9"/>
            <p:cNvSpPr/>
            <p:nvPr/>
          </p:nvSpPr>
          <p:spPr bwMode="auto">
            <a:xfrm>
              <a:off x="2366963" y="4635501"/>
              <a:ext cx="765175" cy="215900"/>
            </a:xfrm>
            <a:custGeom>
              <a:avLst/>
              <a:gdLst>
                <a:gd name="T0" fmla="*/ 67 w 178"/>
                <a:gd name="T1" fmla="*/ 12 h 50"/>
                <a:gd name="T2" fmla="*/ 62 w 178"/>
                <a:gd name="T3" fmla="*/ 35 h 50"/>
                <a:gd name="T4" fmla="*/ 61 w 178"/>
                <a:gd name="T5" fmla="*/ 40 h 50"/>
                <a:gd name="T6" fmla="*/ 56 w 178"/>
                <a:gd name="T7" fmla="*/ 48 h 50"/>
                <a:gd name="T8" fmla="*/ 47 w 178"/>
                <a:gd name="T9" fmla="*/ 47 h 50"/>
                <a:gd name="T10" fmla="*/ 41 w 178"/>
                <a:gd name="T11" fmla="*/ 49 h 50"/>
                <a:gd name="T12" fmla="*/ 33 w 178"/>
                <a:gd name="T13" fmla="*/ 46 h 50"/>
                <a:gd name="T14" fmla="*/ 26 w 178"/>
                <a:gd name="T15" fmla="*/ 48 h 50"/>
                <a:gd name="T16" fmla="*/ 21 w 178"/>
                <a:gd name="T17" fmla="*/ 44 h 50"/>
                <a:gd name="T18" fmla="*/ 14 w 178"/>
                <a:gd name="T19" fmla="*/ 45 h 50"/>
                <a:gd name="T20" fmla="*/ 7 w 178"/>
                <a:gd name="T21" fmla="*/ 43 h 50"/>
                <a:gd name="T22" fmla="*/ 0 w 178"/>
                <a:gd name="T23" fmla="*/ 42 h 50"/>
                <a:gd name="T24" fmla="*/ 1 w 178"/>
                <a:gd name="T25" fmla="*/ 38 h 50"/>
                <a:gd name="T26" fmla="*/ 5 w 178"/>
                <a:gd name="T27" fmla="*/ 38 h 50"/>
                <a:gd name="T28" fmla="*/ 13 w 178"/>
                <a:gd name="T29" fmla="*/ 37 h 50"/>
                <a:gd name="T30" fmla="*/ 20 w 178"/>
                <a:gd name="T31" fmla="*/ 37 h 50"/>
                <a:gd name="T32" fmla="*/ 20 w 178"/>
                <a:gd name="T33" fmla="*/ 37 h 50"/>
                <a:gd name="T34" fmla="*/ 30 w 178"/>
                <a:gd name="T35" fmla="*/ 42 h 50"/>
                <a:gd name="T36" fmla="*/ 39 w 178"/>
                <a:gd name="T37" fmla="*/ 42 h 50"/>
                <a:gd name="T38" fmla="*/ 50 w 178"/>
                <a:gd name="T39" fmla="*/ 40 h 50"/>
                <a:gd name="T40" fmla="*/ 52 w 178"/>
                <a:gd name="T41" fmla="*/ 36 h 50"/>
                <a:gd name="T42" fmla="*/ 56 w 178"/>
                <a:gd name="T43" fmla="*/ 22 h 50"/>
                <a:gd name="T44" fmla="*/ 55 w 178"/>
                <a:gd name="T45" fmla="*/ 0 h 50"/>
                <a:gd name="T46" fmla="*/ 77 w 178"/>
                <a:gd name="T47" fmla="*/ 14 h 50"/>
                <a:gd name="T48" fmla="*/ 98 w 178"/>
                <a:gd name="T49" fmla="*/ 10 h 50"/>
                <a:gd name="T50" fmla="*/ 117 w 178"/>
                <a:gd name="T51" fmla="*/ 17 h 50"/>
                <a:gd name="T52" fmla="*/ 151 w 178"/>
                <a:gd name="T53" fmla="*/ 29 h 50"/>
                <a:gd name="T54" fmla="*/ 171 w 178"/>
                <a:gd name="T55" fmla="*/ 19 h 50"/>
                <a:gd name="T56" fmla="*/ 178 w 178"/>
                <a:gd name="T57" fmla="*/ 14 h 50"/>
                <a:gd name="T58" fmla="*/ 173 w 178"/>
                <a:gd name="T59" fmla="*/ 20 h 50"/>
                <a:gd name="T60" fmla="*/ 158 w 178"/>
                <a:gd name="T61" fmla="*/ 31 h 50"/>
                <a:gd name="T62" fmla="*/ 147 w 178"/>
                <a:gd name="T63" fmla="*/ 35 h 50"/>
                <a:gd name="T64" fmla="*/ 130 w 178"/>
                <a:gd name="T65" fmla="*/ 35 h 50"/>
                <a:gd name="T66" fmla="*/ 110 w 178"/>
                <a:gd name="T67" fmla="*/ 23 h 50"/>
                <a:gd name="T68" fmla="*/ 82 w 178"/>
                <a:gd name="T69" fmla="*/ 23 h 50"/>
                <a:gd name="T70" fmla="*/ 67 w 178"/>
                <a:gd name="T7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50">
                  <a:moveTo>
                    <a:pt x="67" y="12"/>
                  </a:moveTo>
                  <a:cubicBezTo>
                    <a:pt x="67" y="12"/>
                    <a:pt x="63" y="27"/>
                    <a:pt x="62" y="35"/>
                  </a:cubicBezTo>
                  <a:cubicBezTo>
                    <a:pt x="61" y="37"/>
                    <a:pt x="61" y="39"/>
                    <a:pt x="61" y="40"/>
                  </a:cubicBezTo>
                  <a:cubicBezTo>
                    <a:pt x="60" y="46"/>
                    <a:pt x="61" y="48"/>
                    <a:pt x="56" y="48"/>
                  </a:cubicBezTo>
                  <a:cubicBezTo>
                    <a:pt x="52" y="48"/>
                    <a:pt x="50" y="47"/>
                    <a:pt x="47" y="47"/>
                  </a:cubicBezTo>
                  <a:cubicBezTo>
                    <a:pt x="44" y="47"/>
                    <a:pt x="42" y="49"/>
                    <a:pt x="41" y="49"/>
                  </a:cubicBezTo>
                  <a:cubicBezTo>
                    <a:pt x="40" y="50"/>
                    <a:pt x="36" y="44"/>
                    <a:pt x="33" y="46"/>
                  </a:cubicBezTo>
                  <a:cubicBezTo>
                    <a:pt x="31" y="49"/>
                    <a:pt x="29" y="49"/>
                    <a:pt x="26" y="48"/>
                  </a:cubicBezTo>
                  <a:cubicBezTo>
                    <a:pt x="24" y="47"/>
                    <a:pt x="24" y="44"/>
                    <a:pt x="21" y="44"/>
                  </a:cubicBezTo>
                  <a:cubicBezTo>
                    <a:pt x="18" y="44"/>
                    <a:pt x="18" y="45"/>
                    <a:pt x="14" y="45"/>
                  </a:cubicBezTo>
                  <a:cubicBezTo>
                    <a:pt x="10" y="45"/>
                    <a:pt x="10" y="44"/>
                    <a:pt x="7" y="43"/>
                  </a:cubicBezTo>
                  <a:cubicBezTo>
                    <a:pt x="4" y="42"/>
                    <a:pt x="2" y="44"/>
                    <a:pt x="0" y="42"/>
                  </a:cubicBezTo>
                  <a:cubicBezTo>
                    <a:pt x="0" y="40"/>
                    <a:pt x="1" y="39"/>
                    <a:pt x="1" y="38"/>
                  </a:cubicBezTo>
                  <a:cubicBezTo>
                    <a:pt x="3" y="36"/>
                    <a:pt x="5" y="38"/>
                    <a:pt x="5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37"/>
                    <a:pt x="28" y="41"/>
                    <a:pt x="30" y="42"/>
                  </a:cubicBezTo>
                  <a:cubicBezTo>
                    <a:pt x="32" y="44"/>
                    <a:pt x="35" y="42"/>
                    <a:pt x="39" y="42"/>
                  </a:cubicBezTo>
                  <a:cubicBezTo>
                    <a:pt x="42" y="43"/>
                    <a:pt x="48" y="41"/>
                    <a:pt x="50" y="40"/>
                  </a:cubicBezTo>
                  <a:cubicBezTo>
                    <a:pt x="51" y="39"/>
                    <a:pt x="51" y="38"/>
                    <a:pt x="52" y="36"/>
                  </a:cubicBezTo>
                  <a:cubicBezTo>
                    <a:pt x="54" y="33"/>
                    <a:pt x="55" y="29"/>
                    <a:pt x="56" y="22"/>
                  </a:cubicBezTo>
                  <a:cubicBezTo>
                    <a:pt x="59" y="8"/>
                    <a:pt x="55" y="0"/>
                    <a:pt x="55" y="0"/>
                  </a:cubicBezTo>
                  <a:cubicBezTo>
                    <a:pt x="55" y="0"/>
                    <a:pt x="72" y="12"/>
                    <a:pt x="77" y="14"/>
                  </a:cubicBezTo>
                  <a:cubicBezTo>
                    <a:pt x="82" y="17"/>
                    <a:pt x="89" y="12"/>
                    <a:pt x="98" y="10"/>
                  </a:cubicBezTo>
                  <a:cubicBezTo>
                    <a:pt x="106" y="8"/>
                    <a:pt x="111" y="11"/>
                    <a:pt x="117" y="17"/>
                  </a:cubicBezTo>
                  <a:cubicBezTo>
                    <a:pt x="124" y="24"/>
                    <a:pt x="133" y="31"/>
                    <a:pt x="151" y="29"/>
                  </a:cubicBezTo>
                  <a:cubicBezTo>
                    <a:pt x="157" y="28"/>
                    <a:pt x="164" y="24"/>
                    <a:pt x="171" y="19"/>
                  </a:cubicBezTo>
                  <a:cubicBezTo>
                    <a:pt x="173" y="18"/>
                    <a:pt x="175" y="16"/>
                    <a:pt x="178" y="14"/>
                  </a:cubicBezTo>
                  <a:cubicBezTo>
                    <a:pt x="176" y="16"/>
                    <a:pt x="174" y="18"/>
                    <a:pt x="173" y="20"/>
                  </a:cubicBezTo>
                  <a:cubicBezTo>
                    <a:pt x="169" y="24"/>
                    <a:pt x="164" y="28"/>
                    <a:pt x="158" y="31"/>
                  </a:cubicBezTo>
                  <a:cubicBezTo>
                    <a:pt x="154" y="33"/>
                    <a:pt x="150" y="34"/>
                    <a:pt x="147" y="35"/>
                  </a:cubicBezTo>
                  <a:cubicBezTo>
                    <a:pt x="140" y="37"/>
                    <a:pt x="135" y="36"/>
                    <a:pt x="130" y="35"/>
                  </a:cubicBezTo>
                  <a:cubicBezTo>
                    <a:pt x="121" y="32"/>
                    <a:pt x="115" y="25"/>
                    <a:pt x="110" y="23"/>
                  </a:cubicBezTo>
                  <a:cubicBezTo>
                    <a:pt x="100" y="18"/>
                    <a:pt x="87" y="22"/>
                    <a:pt x="82" y="23"/>
                  </a:cubicBezTo>
                  <a:cubicBezTo>
                    <a:pt x="77" y="25"/>
                    <a:pt x="67" y="12"/>
                    <a:pt x="67" y="12"/>
                  </a:cubicBezTo>
                  <a:close/>
                </a:path>
              </a:pathLst>
            </a:custGeom>
            <a:solidFill>
              <a:srgbClr val="3B4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0"/>
            <p:cNvSpPr/>
            <p:nvPr/>
          </p:nvSpPr>
          <p:spPr bwMode="auto">
            <a:xfrm>
              <a:off x="2598738" y="4384676"/>
              <a:ext cx="231775" cy="298450"/>
            </a:xfrm>
            <a:custGeom>
              <a:avLst/>
              <a:gdLst>
                <a:gd name="T0" fmla="*/ 52 w 54"/>
                <a:gd name="T1" fmla="*/ 16 h 69"/>
                <a:gd name="T2" fmla="*/ 12 w 54"/>
                <a:gd name="T3" fmla="*/ 47 h 69"/>
                <a:gd name="T4" fmla="*/ 6 w 54"/>
                <a:gd name="T5" fmla="*/ 17 h 69"/>
                <a:gd name="T6" fmla="*/ 7 w 54"/>
                <a:gd name="T7" fmla="*/ 14 h 69"/>
                <a:gd name="T8" fmla="*/ 8 w 54"/>
                <a:gd name="T9" fmla="*/ 12 h 69"/>
                <a:gd name="T10" fmla="*/ 27 w 54"/>
                <a:gd name="T11" fmla="*/ 0 h 69"/>
                <a:gd name="T12" fmla="*/ 50 w 54"/>
                <a:gd name="T13" fmla="*/ 11 h 69"/>
                <a:gd name="T14" fmla="*/ 51 w 54"/>
                <a:gd name="T15" fmla="*/ 15 h 69"/>
                <a:gd name="T16" fmla="*/ 52 w 54"/>
                <a:gd name="T17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69">
                  <a:moveTo>
                    <a:pt x="52" y="16"/>
                  </a:moveTo>
                  <a:cubicBezTo>
                    <a:pt x="54" y="33"/>
                    <a:pt x="35" y="69"/>
                    <a:pt x="12" y="47"/>
                  </a:cubicBezTo>
                  <a:cubicBezTo>
                    <a:pt x="0" y="34"/>
                    <a:pt x="2" y="29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14" y="1"/>
                    <a:pt x="27" y="0"/>
                    <a:pt x="27" y="0"/>
                  </a:cubicBezTo>
                  <a:cubicBezTo>
                    <a:pt x="30" y="0"/>
                    <a:pt x="40" y="0"/>
                    <a:pt x="50" y="11"/>
                  </a:cubicBezTo>
                  <a:cubicBezTo>
                    <a:pt x="50" y="12"/>
                    <a:pt x="51" y="13"/>
                    <a:pt x="51" y="15"/>
                  </a:cubicBezTo>
                  <a:cubicBezTo>
                    <a:pt x="52" y="15"/>
                    <a:pt x="52" y="16"/>
                    <a:pt x="52" y="16"/>
                  </a:cubicBezTo>
                  <a:close/>
                </a:path>
              </a:pathLst>
            </a:custGeom>
            <a:solidFill>
              <a:srgbClr val="2C3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1"/>
            <p:cNvSpPr/>
            <p:nvPr/>
          </p:nvSpPr>
          <p:spPr bwMode="auto">
            <a:xfrm>
              <a:off x="2624138" y="4384676"/>
              <a:ext cx="203200" cy="225425"/>
            </a:xfrm>
            <a:custGeom>
              <a:avLst/>
              <a:gdLst>
                <a:gd name="T0" fmla="*/ 46 w 47"/>
                <a:gd name="T1" fmla="*/ 16 h 52"/>
                <a:gd name="T2" fmla="*/ 29 w 47"/>
                <a:gd name="T3" fmla="*/ 52 h 52"/>
                <a:gd name="T4" fmla="*/ 13 w 47"/>
                <a:gd name="T5" fmla="*/ 45 h 52"/>
                <a:gd name="T6" fmla="*/ 6 w 47"/>
                <a:gd name="T7" fmla="*/ 15 h 52"/>
                <a:gd name="T8" fmla="*/ 7 w 47"/>
                <a:gd name="T9" fmla="*/ 12 h 52"/>
                <a:gd name="T10" fmla="*/ 8 w 47"/>
                <a:gd name="T11" fmla="*/ 10 h 52"/>
                <a:gd name="T12" fmla="*/ 18 w 47"/>
                <a:gd name="T13" fmla="*/ 0 h 52"/>
                <a:gd name="T14" fmla="*/ 21 w 47"/>
                <a:gd name="T15" fmla="*/ 0 h 52"/>
                <a:gd name="T16" fmla="*/ 44 w 47"/>
                <a:gd name="T17" fmla="*/ 11 h 52"/>
                <a:gd name="T18" fmla="*/ 45 w 47"/>
                <a:gd name="T19" fmla="*/ 15 h 52"/>
                <a:gd name="T20" fmla="*/ 46 w 47"/>
                <a:gd name="T21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2">
                  <a:moveTo>
                    <a:pt x="46" y="16"/>
                  </a:moveTo>
                  <a:cubicBezTo>
                    <a:pt x="47" y="27"/>
                    <a:pt x="40" y="45"/>
                    <a:pt x="29" y="52"/>
                  </a:cubicBezTo>
                  <a:cubicBezTo>
                    <a:pt x="24" y="52"/>
                    <a:pt x="19" y="50"/>
                    <a:pt x="13" y="45"/>
                  </a:cubicBezTo>
                  <a:cubicBezTo>
                    <a:pt x="0" y="32"/>
                    <a:pt x="2" y="27"/>
                    <a:pt x="6" y="15"/>
                  </a:cubicBezTo>
                  <a:cubicBezTo>
                    <a:pt x="6" y="14"/>
                    <a:pt x="7" y="13"/>
                    <a:pt x="7" y="12"/>
                  </a:cubicBezTo>
                  <a:cubicBezTo>
                    <a:pt x="7" y="11"/>
                    <a:pt x="8" y="11"/>
                    <a:pt x="8" y="10"/>
                  </a:cubicBezTo>
                  <a:cubicBezTo>
                    <a:pt x="11" y="5"/>
                    <a:pt x="14" y="2"/>
                    <a:pt x="18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4" y="0"/>
                    <a:pt x="34" y="0"/>
                    <a:pt x="44" y="11"/>
                  </a:cubicBezTo>
                  <a:cubicBezTo>
                    <a:pt x="44" y="12"/>
                    <a:pt x="45" y="13"/>
                    <a:pt x="45" y="15"/>
                  </a:cubicBezTo>
                  <a:cubicBezTo>
                    <a:pt x="46" y="15"/>
                    <a:pt x="46" y="16"/>
                    <a:pt x="46" y="16"/>
                  </a:cubicBezTo>
                  <a:close/>
                </a:path>
              </a:pathLst>
            </a:custGeom>
            <a:solidFill>
              <a:srgbClr val="22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Freeform 44"/>
          <p:cNvSpPr/>
          <p:nvPr/>
        </p:nvSpPr>
        <p:spPr bwMode="auto">
          <a:xfrm>
            <a:off x="6415005" y="5169370"/>
            <a:ext cx="863644" cy="1165663"/>
          </a:xfrm>
          <a:custGeom>
            <a:avLst/>
            <a:gdLst>
              <a:gd name="T0" fmla="*/ 205 w 249"/>
              <a:gd name="T1" fmla="*/ 60 h 337"/>
              <a:gd name="T2" fmla="*/ 204 w 249"/>
              <a:gd name="T3" fmla="*/ 55 h 337"/>
              <a:gd name="T4" fmla="*/ 204 w 249"/>
              <a:gd name="T5" fmla="*/ 54 h 337"/>
              <a:gd name="T6" fmla="*/ 203 w 249"/>
              <a:gd name="T7" fmla="*/ 49 h 337"/>
              <a:gd name="T8" fmla="*/ 203 w 249"/>
              <a:gd name="T9" fmla="*/ 49 h 337"/>
              <a:gd name="T10" fmla="*/ 201 w 249"/>
              <a:gd name="T11" fmla="*/ 44 h 337"/>
              <a:gd name="T12" fmla="*/ 201 w 249"/>
              <a:gd name="T13" fmla="*/ 43 h 337"/>
              <a:gd name="T14" fmla="*/ 199 w 249"/>
              <a:gd name="T15" fmla="*/ 38 h 337"/>
              <a:gd name="T16" fmla="*/ 199 w 249"/>
              <a:gd name="T17" fmla="*/ 38 h 337"/>
              <a:gd name="T18" fmla="*/ 196 w 249"/>
              <a:gd name="T19" fmla="*/ 33 h 337"/>
              <a:gd name="T20" fmla="*/ 195 w 249"/>
              <a:gd name="T21" fmla="*/ 32 h 337"/>
              <a:gd name="T22" fmla="*/ 192 w 249"/>
              <a:gd name="T23" fmla="*/ 28 h 337"/>
              <a:gd name="T24" fmla="*/ 192 w 249"/>
              <a:gd name="T25" fmla="*/ 28 h 337"/>
              <a:gd name="T26" fmla="*/ 189 w 249"/>
              <a:gd name="T27" fmla="*/ 24 h 337"/>
              <a:gd name="T28" fmla="*/ 188 w 249"/>
              <a:gd name="T29" fmla="*/ 23 h 337"/>
              <a:gd name="T30" fmla="*/ 184 w 249"/>
              <a:gd name="T31" fmla="*/ 20 h 337"/>
              <a:gd name="T32" fmla="*/ 184 w 249"/>
              <a:gd name="T33" fmla="*/ 19 h 337"/>
              <a:gd name="T34" fmla="*/ 180 w 249"/>
              <a:gd name="T35" fmla="*/ 16 h 337"/>
              <a:gd name="T36" fmla="*/ 179 w 249"/>
              <a:gd name="T37" fmla="*/ 15 h 337"/>
              <a:gd name="T38" fmla="*/ 174 w 249"/>
              <a:gd name="T39" fmla="*/ 12 h 337"/>
              <a:gd name="T40" fmla="*/ 174 w 249"/>
              <a:gd name="T41" fmla="*/ 12 h 337"/>
              <a:gd name="T42" fmla="*/ 170 w 249"/>
              <a:gd name="T43" fmla="*/ 10 h 337"/>
              <a:gd name="T44" fmla="*/ 170 w 249"/>
              <a:gd name="T45" fmla="*/ 9 h 337"/>
              <a:gd name="T46" fmla="*/ 163 w 249"/>
              <a:gd name="T47" fmla="*/ 6 h 337"/>
              <a:gd name="T48" fmla="*/ 162 w 249"/>
              <a:gd name="T49" fmla="*/ 6 h 337"/>
              <a:gd name="T50" fmla="*/ 155 w 249"/>
              <a:gd name="T51" fmla="*/ 4 h 337"/>
              <a:gd name="T52" fmla="*/ 153 w 249"/>
              <a:gd name="T53" fmla="*/ 3 h 337"/>
              <a:gd name="T54" fmla="*/ 147 w 249"/>
              <a:gd name="T55" fmla="*/ 2 h 337"/>
              <a:gd name="T56" fmla="*/ 145 w 249"/>
              <a:gd name="T57" fmla="*/ 1 h 337"/>
              <a:gd name="T58" fmla="*/ 137 w 249"/>
              <a:gd name="T59" fmla="*/ 0 h 337"/>
              <a:gd name="T60" fmla="*/ 131 w 249"/>
              <a:gd name="T61" fmla="*/ 0 h 337"/>
              <a:gd name="T62" fmla="*/ 131 w 249"/>
              <a:gd name="T63" fmla="*/ 0 h 337"/>
              <a:gd name="T64" fmla="*/ 126 w 249"/>
              <a:gd name="T65" fmla="*/ 0 h 337"/>
              <a:gd name="T66" fmla="*/ 124 w 249"/>
              <a:gd name="T67" fmla="*/ 0 h 337"/>
              <a:gd name="T68" fmla="*/ 118 w 249"/>
              <a:gd name="T69" fmla="*/ 1 h 337"/>
              <a:gd name="T70" fmla="*/ 117 w 249"/>
              <a:gd name="T71" fmla="*/ 1 h 337"/>
              <a:gd name="T72" fmla="*/ 110 w 249"/>
              <a:gd name="T73" fmla="*/ 2 h 337"/>
              <a:gd name="T74" fmla="*/ 108 w 249"/>
              <a:gd name="T75" fmla="*/ 3 h 337"/>
              <a:gd name="T76" fmla="*/ 104 w 249"/>
              <a:gd name="T77" fmla="*/ 4 h 337"/>
              <a:gd name="T78" fmla="*/ 101 w 249"/>
              <a:gd name="T79" fmla="*/ 5 h 337"/>
              <a:gd name="T80" fmla="*/ 97 w 249"/>
              <a:gd name="T81" fmla="*/ 6 h 337"/>
              <a:gd name="T82" fmla="*/ 95 w 249"/>
              <a:gd name="T83" fmla="*/ 8 h 337"/>
              <a:gd name="T84" fmla="*/ 92 w 249"/>
              <a:gd name="T85" fmla="*/ 9 h 337"/>
              <a:gd name="T86" fmla="*/ 89 w 249"/>
              <a:gd name="T87" fmla="*/ 11 h 337"/>
              <a:gd name="T88" fmla="*/ 86 w 249"/>
              <a:gd name="T89" fmla="*/ 13 h 337"/>
              <a:gd name="T90" fmla="*/ 84 w 249"/>
              <a:gd name="T91" fmla="*/ 14 h 337"/>
              <a:gd name="T92" fmla="*/ 81 w 249"/>
              <a:gd name="T93" fmla="*/ 16 h 337"/>
              <a:gd name="T94" fmla="*/ 80 w 249"/>
              <a:gd name="T95" fmla="*/ 17 h 337"/>
              <a:gd name="T96" fmla="*/ 80 w 249"/>
              <a:gd name="T97" fmla="*/ 17 h 337"/>
              <a:gd name="T98" fmla="*/ 60 w 249"/>
              <a:gd name="T99" fmla="*/ 49 h 337"/>
              <a:gd name="T100" fmla="*/ 21 w 249"/>
              <a:gd name="T101" fmla="*/ 46 h 337"/>
              <a:gd name="T102" fmla="*/ 0 w 249"/>
              <a:gd name="T103" fmla="*/ 320 h 337"/>
              <a:gd name="T104" fmla="*/ 227 w 249"/>
              <a:gd name="T105" fmla="*/ 337 h 337"/>
              <a:gd name="T106" fmla="*/ 249 w 249"/>
              <a:gd name="T107" fmla="*/ 63 h 337"/>
              <a:gd name="T108" fmla="*/ 205 w 249"/>
              <a:gd name="T109" fmla="*/ 6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337">
                <a:moveTo>
                  <a:pt x="205" y="60"/>
                </a:moveTo>
                <a:cubicBezTo>
                  <a:pt x="205" y="58"/>
                  <a:pt x="205" y="57"/>
                  <a:pt x="204" y="55"/>
                </a:cubicBezTo>
                <a:cubicBezTo>
                  <a:pt x="204" y="55"/>
                  <a:pt x="204" y="54"/>
                  <a:pt x="204" y="54"/>
                </a:cubicBezTo>
                <a:cubicBezTo>
                  <a:pt x="204" y="52"/>
                  <a:pt x="203" y="50"/>
                  <a:pt x="203" y="49"/>
                </a:cubicBezTo>
                <a:cubicBezTo>
                  <a:pt x="203" y="49"/>
                  <a:pt x="203" y="49"/>
                  <a:pt x="203" y="49"/>
                </a:cubicBezTo>
                <a:cubicBezTo>
                  <a:pt x="202" y="47"/>
                  <a:pt x="202" y="45"/>
                  <a:pt x="201" y="44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1"/>
                  <a:pt x="199" y="40"/>
                  <a:pt x="199" y="38"/>
                </a:cubicBezTo>
                <a:cubicBezTo>
                  <a:pt x="199" y="38"/>
                  <a:pt x="199" y="38"/>
                  <a:pt x="199" y="38"/>
                </a:cubicBezTo>
                <a:cubicBezTo>
                  <a:pt x="198" y="36"/>
                  <a:pt x="197" y="35"/>
                  <a:pt x="196" y="33"/>
                </a:cubicBezTo>
                <a:cubicBezTo>
                  <a:pt x="196" y="33"/>
                  <a:pt x="196" y="33"/>
                  <a:pt x="195" y="32"/>
                </a:cubicBezTo>
                <a:cubicBezTo>
                  <a:pt x="194" y="31"/>
                  <a:pt x="193" y="30"/>
                  <a:pt x="192" y="28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1" y="27"/>
                  <a:pt x="190" y="25"/>
                  <a:pt x="189" y="24"/>
                </a:cubicBezTo>
                <a:cubicBezTo>
                  <a:pt x="188" y="24"/>
                  <a:pt x="188" y="23"/>
                  <a:pt x="188" y="23"/>
                </a:cubicBezTo>
                <a:cubicBezTo>
                  <a:pt x="187" y="22"/>
                  <a:pt x="185" y="21"/>
                  <a:pt x="184" y="20"/>
                </a:cubicBezTo>
                <a:cubicBezTo>
                  <a:pt x="184" y="20"/>
                  <a:pt x="184" y="19"/>
                  <a:pt x="184" y="19"/>
                </a:cubicBezTo>
                <a:cubicBezTo>
                  <a:pt x="183" y="18"/>
                  <a:pt x="181" y="17"/>
                  <a:pt x="180" y="16"/>
                </a:cubicBezTo>
                <a:cubicBezTo>
                  <a:pt x="179" y="16"/>
                  <a:pt x="179" y="15"/>
                  <a:pt x="179" y="15"/>
                </a:cubicBezTo>
                <a:cubicBezTo>
                  <a:pt x="177" y="14"/>
                  <a:pt x="176" y="13"/>
                  <a:pt x="174" y="12"/>
                </a:cubicBezTo>
                <a:cubicBezTo>
                  <a:pt x="174" y="12"/>
                  <a:pt x="174" y="12"/>
                  <a:pt x="174" y="12"/>
                </a:cubicBezTo>
                <a:cubicBezTo>
                  <a:pt x="173" y="11"/>
                  <a:pt x="171" y="10"/>
                  <a:pt x="170" y="10"/>
                </a:cubicBezTo>
                <a:cubicBezTo>
                  <a:pt x="170" y="10"/>
                  <a:pt x="170" y="10"/>
                  <a:pt x="170" y="9"/>
                </a:cubicBezTo>
                <a:cubicBezTo>
                  <a:pt x="167" y="8"/>
                  <a:pt x="165" y="7"/>
                  <a:pt x="163" y="6"/>
                </a:cubicBezTo>
                <a:cubicBezTo>
                  <a:pt x="162" y="6"/>
                  <a:pt x="162" y="6"/>
                  <a:pt x="162" y="6"/>
                </a:cubicBezTo>
                <a:cubicBezTo>
                  <a:pt x="160" y="5"/>
                  <a:pt x="158" y="4"/>
                  <a:pt x="155" y="4"/>
                </a:cubicBezTo>
                <a:cubicBezTo>
                  <a:pt x="155" y="3"/>
                  <a:pt x="154" y="3"/>
                  <a:pt x="153" y="3"/>
                </a:cubicBezTo>
                <a:cubicBezTo>
                  <a:pt x="151" y="2"/>
                  <a:pt x="149" y="2"/>
                  <a:pt x="147" y="2"/>
                </a:cubicBezTo>
                <a:cubicBezTo>
                  <a:pt x="147" y="1"/>
                  <a:pt x="146" y="1"/>
                  <a:pt x="145" y="1"/>
                </a:cubicBezTo>
                <a:cubicBezTo>
                  <a:pt x="142" y="1"/>
                  <a:pt x="140" y="0"/>
                  <a:pt x="137" y="0"/>
                </a:cubicBezTo>
                <a:cubicBezTo>
                  <a:pt x="135" y="0"/>
                  <a:pt x="133" y="0"/>
                  <a:pt x="131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29" y="0"/>
                  <a:pt x="128" y="0"/>
                  <a:pt x="126" y="0"/>
                </a:cubicBezTo>
                <a:cubicBezTo>
                  <a:pt x="125" y="0"/>
                  <a:pt x="124" y="0"/>
                  <a:pt x="124" y="0"/>
                </a:cubicBezTo>
                <a:cubicBezTo>
                  <a:pt x="122" y="0"/>
                  <a:pt x="120" y="0"/>
                  <a:pt x="118" y="1"/>
                </a:cubicBezTo>
                <a:cubicBezTo>
                  <a:pt x="118" y="1"/>
                  <a:pt x="117" y="1"/>
                  <a:pt x="117" y="1"/>
                </a:cubicBezTo>
                <a:cubicBezTo>
                  <a:pt x="114" y="1"/>
                  <a:pt x="112" y="2"/>
                  <a:pt x="110" y="2"/>
                </a:cubicBezTo>
                <a:cubicBezTo>
                  <a:pt x="109" y="2"/>
                  <a:pt x="109" y="3"/>
                  <a:pt x="108" y="3"/>
                </a:cubicBezTo>
                <a:cubicBezTo>
                  <a:pt x="107" y="3"/>
                  <a:pt x="105" y="4"/>
                  <a:pt x="104" y="4"/>
                </a:cubicBezTo>
                <a:cubicBezTo>
                  <a:pt x="103" y="4"/>
                  <a:pt x="102" y="5"/>
                  <a:pt x="101" y="5"/>
                </a:cubicBezTo>
                <a:cubicBezTo>
                  <a:pt x="100" y="5"/>
                  <a:pt x="99" y="6"/>
                  <a:pt x="97" y="6"/>
                </a:cubicBezTo>
                <a:cubicBezTo>
                  <a:pt x="97" y="7"/>
                  <a:pt x="96" y="7"/>
                  <a:pt x="95" y="8"/>
                </a:cubicBezTo>
                <a:cubicBezTo>
                  <a:pt x="94" y="8"/>
                  <a:pt x="93" y="9"/>
                  <a:pt x="92" y="9"/>
                </a:cubicBezTo>
                <a:cubicBezTo>
                  <a:pt x="91" y="10"/>
                  <a:pt x="90" y="10"/>
                  <a:pt x="89" y="11"/>
                </a:cubicBezTo>
                <a:cubicBezTo>
                  <a:pt x="88" y="11"/>
                  <a:pt x="87" y="12"/>
                  <a:pt x="86" y="13"/>
                </a:cubicBezTo>
                <a:cubicBezTo>
                  <a:pt x="85" y="13"/>
                  <a:pt x="85" y="14"/>
                  <a:pt x="84" y="14"/>
                </a:cubicBezTo>
                <a:cubicBezTo>
                  <a:pt x="83" y="15"/>
                  <a:pt x="82" y="16"/>
                  <a:pt x="81" y="16"/>
                </a:cubicBezTo>
                <a:cubicBezTo>
                  <a:pt x="81" y="17"/>
                  <a:pt x="80" y="17"/>
                  <a:pt x="80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70" y="25"/>
                  <a:pt x="63" y="36"/>
                  <a:pt x="60" y="49"/>
                </a:cubicBezTo>
                <a:cubicBezTo>
                  <a:pt x="21" y="46"/>
                  <a:pt x="21" y="46"/>
                  <a:pt x="21" y="46"/>
                </a:cubicBezTo>
                <a:cubicBezTo>
                  <a:pt x="0" y="320"/>
                  <a:pt x="0" y="320"/>
                  <a:pt x="0" y="320"/>
                </a:cubicBezTo>
                <a:cubicBezTo>
                  <a:pt x="227" y="337"/>
                  <a:pt x="227" y="337"/>
                  <a:pt x="227" y="337"/>
                </a:cubicBezTo>
                <a:cubicBezTo>
                  <a:pt x="249" y="63"/>
                  <a:pt x="249" y="63"/>
                  <a:pt x="249" y="63"/>
                </a:cubicBezTo>
                <a:lnTo>
                  <a:pt x="205" y="60"/>
                </a:lnTo>
                <a:close/>
              </a:path>
            </a:pathLst>
          </a:custGeom>
          <a:solidFill>
            <a:srgbClr val="252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48"/>
          <p:cNvSpPr/>
          <p:nvPr/>
        </p:nvSpPr>
        <p:spPr bwMode="auto">
          <a:xfrm>
            <a:off x="108042" y="6123594"/>
            <a:ext cx="2400301" cy="619125"/>
          </a:xfrm>
          <a:custGeom>
            <a:avLst/>
            <a:gdLst>
              <a:gd name="T0" fmla="*/ 167 w 564"/>
              <a:gd name="T1" fmla="*/ 41 h 143"/>
              <a:gd name="T2" fmla="*/ 93 w 564"/>
              <a:gd name="T3" fmla="*/ 71 h 143"/>
              <a:gd name="T4" fmla="*/ 76 w 564"/>
              <a:gd name="T5" fmla="*/ 78 h 143"/>
              <a:gd name="T6" fmla="*/ 0 w 564"/>
              <a:gd name="T7" fmla="*/ 123 h 143"/>
              <a:gd name="T8" fmla="*/ 0 w 564"/>
              <a:gd name="T9" fmla="*/ 143 h 143"/>
              <a:gd name="T10" fmla="*/ 52 w 564"/>
              <a:gd name="T11" fmla="*/ 127 h 143"/>
              <a:gd name="T12" fmla="*/ 88 w 564"/>
              <a:gd name="T13" fmla="*/ 120 h 143"/>
              <a:gd name="T14" fmla="*/ 214 w 564"/>
              <a:gd name="T15" fmla="*/ 119 h 143"/>
              <a:gd name="T16" fmla="*/ 476 w 564"/>
              <a:gd name="T17" fmla="*/ 109 h 143"/>
              <a:gd name="T18" fmla="*/ 486 w 564"/>
              <a:gd name="T19" fmla="*/ 108 h 143"/>
              <a:gd name="T20" fmla="*/ 478 w 564"/>
              <a:gd name="T21" fmla="*/ 105 h 143"/>
              <a:gd name="T22" fmla="*/ 376 w 564"/>
              <a:gd name="T23" fmla="*/ 76 h 143"/>
              <a:gd name="T24" fmla="*/ 341 w 564"/>
              <a:gd name="T25" fmla="*/ 71 h 143"/>
              <a:gd name="T26" fmla="*/ 171 w 564"/>
              <a:gd name="T27" fmla="*/ 69 h 143"/>
              <a:gd name="T28" fmla="*/ 315 w 564"/>
              <a:gd name="T29" fmla="*/ 24 h 143"/>
              <a:gd name="T30" fmla="*/ 342 w 564"/>
              <a:gd name="T31" fmla="*/ 21 h 143"/>
              <a:gd name="T32" fmla="*/ 508 w 564"/>
              <a:gd name="T33" fmla="*/ 35 h 143"/>
              <a:gd name="T34" fmla="*/ 537 w 564"/>
              <a:gd name="T35" fmla="*/ 38 h 143"/>
              <a:gd name="T36" fmla="*/ 558 w 564"/>
              <a:gd name="T37" fmla="*/ 39 h 143"/>
              <a:gd name="T38" fmla="*/ 535 w 564"/>
              <a:gd name="T39" fmla="*/ 28 h 143"/>
              <a:gd name="T40" fmla="*/ 513 w 564"/>
              <a:gd name="T41" fmla="*/ 22 h 143"/>
              <a:gd name="T42" fmla="*/ 369 w 564"/>
              <a:gd name="T43" fmla="*/ 1 h 143"/>
              <a:gd name="T44" fmla="*/ 369 w 564"/>
              <a:gd name="T45" fmla="*/ 1 h 143"/>
              <a:gd name="T46" fmla="*/ 363 w 564"/>
              <a:gd name="T47" fmla="*/ 1 h 143"/>
              <a:gd name="T48" fmla="*/ 342 w 564"/>
              <a:gd name="T49" fmla="*/ 1 h 143"/>
              <a:gd name="T50" fmla="*/ 206 w 564"/>
              <a:gd name="T51" fmla="*/ 0 h 143"/>
              <a:gd name="T52" fmla="*/ 97 w 564"/>
              <a:gd name="T53" fmla="*/ 16 h 143"/>
              <a:gd name="T54" fmla="*/ 0 w 564"/>
              <a:gd name="T55" fmla="*/ 33 h 143"/>
              <a:gd name="T56" fmla="*/ 0 w 564"/>
              <a:gd name="T57" fmla="*/ 70 h 143"/>
              <a:gd name="T58" fmla="*/ 94 w 564"/>
              <a:gd name="T59" fmla="*/ 53 h 143"/>
              <a:gd name="T60" fmla="*/ 167 w 564"/>
              <a:gd name="T61" fmla="*/ 4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4" h="143">
                <a:moveTo>
                  <a:pt x="167" y="41"/>
                </a:moveTo>
                <a:cubicBezTo>
                  <a:pt x="167" y="41"/>
                  <a:pt x="135" y="52"/>
                  <a:pt x="93" y="71"/>
                </a:cubicBezTo>
                <a:cubicBezTo>
                  <a:pt x="87" y="73"/>
                  <a:pt x="82" y="75"/>
                  <a:pt x="76" y="78"/>
                </a:cubicBezTo>
                <a:cubicBezTo>
                  <a:pt x="54" y="88"/>
                  <a:pt x="25" y="106"/>
                  <a:pt x="0" y="123"/>
                </a:cubicBezTo>
                <a:cubicBezTo>
                  <a:pt x="0" y="143"/>
                  <a:pt x="0" y="143"/>
                  <a:pt x="0" y="143"/>
                </a:cubicBezTo>
                <a:cubicBezTo>
                  <a:pt x="22" y="135"/>
                  <a:pt x="43" y="128"/>
                  <a:pt x="52" y="127"/>
                </a:cubicBezTo>
                <a:cubicBezTo>
                  <a:pt x="59" y="125"/>
                  <a:pt x="72" y="123"/>
                  <a:pt x="88" y="120"/>
                </a:cubicBezTo>
                <a:cubicBezTo>
                  <a:pt x="121" y="114"/>
                  <a:pt x="169" y="109"/>
                  <a:pt x="214" y="119"/>
                </a:cubicBezTo>
                <a:cubicBezTo>
                  <a:pt x="272" y="132"/>
                  <a:pt x="435" y="114"/>
                  <a:pt x="476" y="109"/>
                </a:cubicBezTo>
                <a:cubicBezTo>
                  <a:pt x="482" y="108"/>
                  <a:pt x="486" y="108"/>
                  <a:pt x="486" y="108"/>
                </a:cubicBezTo>
                <a:cubicBezTo>
                  <a:pt x="486" y="108"/>
                  <a:pt x="483" y="107"/>
                  <a:pt x="478" y="105"/>
                </a:cubicBezTo>
                <a:cubicBezTo>
                  <a:pt x="462" y="100"/>
                  <a:pt x="422" y="86"/>
                  <a:pt x="376" y="76"/>
                </a:cubicBezTo>
                <a:cubicBezTo>
                  <a:pt x="366" y="74"/>
                  <a:pt x="354" y="72"/>
                  <a:pt x="341" y="71"/>
                </a:cubicBezTo>
                <a:cubicBezTo>
                  <a:pt x="279" y="64"/>
                  <a:pt x="195" y="67"/>
                  <a:pt x="171" y="69"/>
                </a:cubicBezTo>
                <a:cubicBezTo>
                  <a:pt x="142" y="70"/>
                  <a:pt x="272" y="37"/>
                  <a:pt x="315" y="24"/>
                </a:cubicBezTo>
                <a:cubicBezTo>
                  <a:pt x="321" y="22"/>
                  <a:pt x="330" y="21"/>
                  <a:pt x="342" y="21"/>
                </a:cubicBezTo>
                <a:cubicBezTo>
                  <a:pt x="385" y="20"/>
                  <a:pt x="458" y="29"/>
                  <a:pt x="508" y="35"/>
                </a:cubicBezTo>
                <a:cubicBezTo>
                  <a:pt x="519" y="36"/>
                  <a:pt x="529" y="38"/>
                  <a:pt x="537" y="38"/>
                </a:cubicBezTo>
                <a:cubicBezTo>
                  <a:pt x="547" y="39"/>
                  <a:pt x="555" y="39"/>
                  <a:pt x="558" y="39"/>
                </a:cubicBezTo>
                <a:cubicBezTo>
                  <a:pt x="564" y="37"/>
                  <a:pt x="554" y="33"/>
                  <a:pt x="535" y="28"/>
                </a:cubicBezTo>
                <a:cubicBezTo>
                  <a:pt x="528" y="26"/>
                  <a:pt x="521" y="24"/>
                  <a:pt x="513" y="22"/>
                </a:cubicBezTo>
                <a:cubicBezTo>
                  <a:pt x="471" y="13"/>
                  <a:pt x="411" y="2"/>
                  <a:pt x="369" y="1"/>
                </a:cubicBezTo>
                <a:cubicBezTo>
                  <a:pt x="369" y="1"/>
                  <a:pt x="369" y="1"/>
                  <a:pt x="369" y="1"/>
                </a:cubicBezTo>
                <a:cubicBezTo>
                  <a:pt x="367" y="1"/>
                  <a:pt x="365" y="1"/>
                  <a:pt x="363" y="1"/>
                </a:cubicBezTo>
                <a:cubicBezTo>
                  <a:pt x="356" y="1"/>
                  <a:pt x="349" y="1"/>
                  <a:pt x="342" y="1"/>
                </a:cubicBezTo>
                <a:cubicBezTo>
                  <a:pt x="300" y="1"/>
                  <a:pt x="254" y="1"/>
                  <a:pt x="206" y="0"/>
                </a:cubicBezTo>
                <a:cubicBezTo>
                  <a:pt x="175" y="3"/>
                  <a:pt x="137" y="9"/>
                  <a:pt x="97" y="16"/>
                </a:cubicBezTo>
                <a:cubicBezTo>
                  <a:pt x="66" y="21"/>
                  <a:pt x="33" y="27"/>
                  <a:pt x="0" y="33"/>
                </a:cubicBezTo>
                <a:cubicBezTo>
                  <a:pt x="0" y="70"/>
                  <a:pt x="0" y="70"/>
                  <a:pt x="0" y="70"/>
                </a:cubicBezTo>
                <a:cubicBezTo>
                  <a:pt x="29" y="64"/>
                  <a:pt x="64" y="58"/>
                  <a:pt x="94" y="53"/>
                </a:cubicBezTo>
                <a:cubicBezTo>
                  <a:pt x="135" y="46"/>
                  <a:pt x="167" y="41"/>
                  <a:pt x="167" y="41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52"/>
          <p:cNvSpPr/>
          <p:nvPr/>
        </p:nvSpPr>
        <p:spPr bwMode="auto">
          <a:xfrm>
            <a:off x="5007916" y="6144595"/>
            <a:ext cx="2176167" cy="596793"/>
          </a:xfrm>
          <a:custGeom>
            <a:avLst/>
            <a:gdLst>
              <a:gd name="T0" fmla="*/ 328 w 898"/>
              <a:gd name="T1" fmla="*/ 112 h 244"/>
              <a:gd name="T2" fmla="*/ 256 w 898"/>
              <a:gd name="T3" fmla="*/ 123 h 244"/>
              <a:gd name="T4" fmla="*/ 169 w 898"/>
              <a:gd name="T5" fmla="*/ 164 h 244"/>
              <a:gd name="T6" fmla="*/ 158 w 898"/>
              <a:gd name="T7" fmla="*/ 172 h 244"/>
              <a:gd name="T8" fmla="*/ 150 w 898"/>
              <a:gd name="T9" fmla="*/ 177 h 244"/>
              <a:gd name="T10" fmla="*/ 98 w 898"/>
              <a:gd name="T11" fmla="*/ 204 h 244"/>
              <a:gd name="T12" fmla="*/ 0 w 898"/>
              <a:gd name="T13" fmla="*/ 244 h 244"/>
              <a:gd name="T14" fmla="*/ 100 w 898"/>
              <a:gd name="T15" fmla="*/ 224 h 244"/>
              <a:gd name="T16" fmla="*/ 216 w 898"/>
              <a:gd name="T17" fmla="*/ 171 h 244"/>
              <a:gd name="T18" fmla="*/ 245 w 898"/>
              <a:gd name="T19" fmla="*/ 159 h 244"/>
              <a:gd name="T20" fmla="*/ 346 w 898"/>
              <a:gd name="T21" fmla="*/ 150 h 244"/>
              <a:gd name="T22" fmla="*/ 358 w 898"/>
              <a:gd name="T23" fmla="*/ 151 h 244"/>
              <a:gd name="T24" fmla="*/ 490 w 898"/>
              <a:gd name="T25" fmla="*/ 161 h 244"/>
              <a:gd name="T26" fmla="*/ 619 w 898"/>
              <a:gd name="T27" fmla="*/ 168 h 244"/>
              <a:gd name="T28" fmla="*/ 571 w 898"/>
              <a:gd name="T29" fmla="*/ 142 h 244"/>
              <a:gd name="T30" fmla="*/ 493 w 898"/>
              <a:gd name="T31" fmla="*/ 112 h 244"/>
              <a:gd name="T32" fmla="*/ 592 w 898"/>
              <a:gd name="T33" fmla="*/ 71 h 244"/>
              <a:gd name="T34" fmla="*/ 806 w 898"/>
              <a:gd name="T35" fmla="*/ 72 h 244"/>
              <a:gd name="T36" fmla="*/ 894 w 898"/>
              <a:gd name="T37" fmla="*/ 74 h 244"/>
              <a:gd name="T38" fmla="*/ 851 w 898"/>
              <a:gd name="T39" fmla="*/ 54 h 244"/>
              <a:gd name="T40" fmla="*/ 806 w 898"/>
              <a:gd name="T41" fmla="*/ 48 h 244"/>
              <a:gd name="T42" fmla="*/ 730 w 898"/>
              <a:gd name="T43" fmla="*/ 34 h 244"/>
              <a:gd name="T44" fmla="*/ 534 w 898"/>
              <a:gd name="T45" fmla="*/ 2 h 244"/>
              <a:gd name="T46" fmla="*/ 498 w 898"/>
              <a:gd name="T47" fmla="*/ 1 h 244"/>
              <a:gd name="T48" fmla="*/ 486 w 898"/>
              <a:gd name="T49" fmla="*/ 0 h 244"/>
              <a:gd name="T50" fmla="*/ 430 w 898"/>
              <a:gd name="T51" fmla="*/ 7 h 244"/>
              <a:gd name="T52" fmla="*/ 287 w 898"/>
              <a:gd name="T53" fmla="*/ 45 h 244"/>
              <a:gd name="T54" fmla="*/ 256 w 898"/>
              <a:gd name="T55" fmla="*/ 55 h 244"/>
              <a:gd name="T56" fmla="*/ 298 w 898"/>
              <a:gd name="T57" fmla="*/ 64 h 244"/>
              <a:gd name="T58" fmla="*/ 340 w 898"/>
              <a:gd name="T59" fmla="*/ 60 h 244"/>
              <a:gd name="T60" fmla="*/ 410 w 898"/>
              <a:gd name="T61" fmla="*/ 46 h 244"/>
              <a:gd name="T62" fmla="*/ 490 w 898"/>
              <a:gd name="T63" fmla="*/ 50 h 244"/>
              <a:gd name="T64" fmla="*/ 403 w 898"/>
              <a:gd name="T65" fmla="*/ 101 h 244"/>
              <a:gd name="T66" fmla="*/ 377 w 898"/>
              <a:gd name="T67" fmla="*/ 104 h 244"/>
              <a:gd name="T68" fmla="*/ 328 w 898"/>
              <a:gd name="T69" fmla="*/ 11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98" h="244">
                <a:moveTo>
                  <a:pt x="328" y="112"/>
                </a:moveTo>
                <a:cubicBezTo>
                  <a:pt x="299" y="116"/>
                  <a:pt x="270" y="120"/>
                  <a:pt x="256" y="123"/>
                </a:cubicBezTo>
                <a:cubicBezTo>
                  <a:pt x="230" y="128"/>
                  <a:pt x="197" y="146"/>
                  <a:pt x="169" y="164"/>
                </a:cubicBezTo>
                <a:cubicBezTo>
                  <a:pt x="165" y="167"/>
                  <a:pt x="162" y="169"/>
                  <a:pt x="158" y="172"/>
                </a:cubicBezTo>
                <a:cubicBezTo>
                  <a:pt x="155" y="174"/>
                  <a:pt x="152" y="176"/>
                  <a:pt x="150" y="177"/>
                </a:cubicBezTo>
                <a:cubicBezTo>
                  <a:pt x="140" y="185"/>
                  <a:pt x="120" y="194"/>
                  <a:pt x="98" y="204"/>
                </a:cubicBezTo>
                <a:cubicBezTo>
                  <a:pt x="53" y="224"/>
                  <a:pt x="0" y="244"/>
                  <a:pt x="0" y="244"/>
                </a:cubicBezTo>
                <a:cubicBezTo>
                  <a:pt x="0" y="244"/>
                  <a:pt x="67" y="230"/>
                  <a:pt x="100" y="224"/>
                </a:cubicBezTo>
                <a:cubicBezTo>
                  <a:pt x="133" y="219"/>
                  <a:pt x="178" y="191"/>
                  <a:pt x="216" y="171"/>
                </a:cubicBezTo>
                <a:cubicBezTo>
                  <a:pt x="225" y="167"/>
                  <a:pt x="235" y="163"/>
                  <a:pt x="245" y="159"/>
                </a:cubicBezTo>
                <a:cubicBezTo>
                  <a:pt x="276" y="150"/>
                  <a:pt x="312" y="146"/>
                  <a:pt x="346" y="150"/>
                </a:cubicBezTo>
                <a:cubicBezTo>
                  <a:pt x="350" y="150"/>
                  <a:pt x="354" y="151"/>
                  <a:pt x="358" y="151"/>
                </a:cubicBezTo>
                <a:cubicBezTo>
                  <a:pt x="382" y="155"/>
                  <a:pt x="437" y="158"/>
                  <a:pt x="490" y="161"/>
                </a:cubicBezTo>
                <a:cubicBezTo>
                  <a:pt x="547" y="164"/>
                  <a:pt x="602" y="166"/>
                  <a:pt x="619" y="168"/>
                </a:cubicBezTo>
                <a:cubicBezTo>
                  <a:pt x="636" y="170"/>
                  <a:pt x="606" y="156"/>
                  <a:pt x="571" y="142"/>
                </a:cubicBezTo>
                <a:cubicBezTo>
                  <a:pt x="535" y="127"/>
                  <a:pt x="493" y="112"/>
                  <a:pt x="493" y="112"/>
                </a:cubicBezTo>
                <a:cubicBezTo>
                  <a:pt x="493" y="112"/>
                  <a:pt x="553" y="74"/>
                  <a:pt x="592" y="71"/>
                </a:cubicBezTo>
                <a:cubicBezTo>
                  <a:pt x="617" y="68"/>
                  <a:pt x="726" y="71"/>
                  <a:pt x="806" y="72"/>
                </a:cubicBezTo>
                <a:cubicBezTo>
                  <a:pt x="852" y="73"/>
                  <a:pt x="889" y="74"/>
                  <a:pt x="894" y="74"/>
                </a:cubicBezTo>
                <a:cubicBezTo>
                  <a:pt x="898" y="74"/>
                  <a:pt x="881" y="66"/>
                  <a:pt x="851" y="54"/>
                </a:cubicBezTo>
                <a:cubicBezTo>
                  <a:pt x="836" y="52"/>
                  <a:pt x="820" y="50"/>
                  <a:pt x="806" y="48"/>
                </a:cubicBezTo>
                <a:cubicBezTo>
                  <a:pt x="775" y="44"/>
                  <a:pt x="748" y="39"/>
                  <a:pt x="730" y="34"/>
                </a:cubicBezTo>
                <a:cubicBezTo>
                  <a:pt x="681" y="21"/>
                  <a:pt x="599" y="8"/>
                  <a:pt x="534" y="2"/>
                </a:cubicBezTo>
                <a:cubicBezTo>
                  <a:pt x="521" y="1"/>
                  <a:pt x="509" y="1"/>
                  <a:pt x="498" y="1"/>
                </a:cubicBezTo>
                <a:cubicBezTo>
                  <a:pt x="494" y="0"/>
                  <a:pt x="490" y="0"/>
                  <a:pt x="486" y="0"/>
                </a:cubicBezTo>
                <a:cubicBezTo>
                  <a:pt x="471" y="0"/>
                  <a:pt x="451" y="3"/>
                  <a:pt x="430" y="7"/>
                </a:cubicBezTo>
                <a:cubicBezTo>
                  <a:pt x="381" y="17"/>
                  <a:pt x="322" y="34"/>
                  <a:pt x="287" y="45"/>
                </a:cubicBezTo>
                <a:cubicBezTo>
                  <a:pt x="270" y="51"/>
                  <a:pt x="258" y="54"/>
                  <a:pt x="256" y="55"/>
                </a:cubicBezTo>
                <a:cubicBezTo>
                  <a:pt x="269" y="60"/>
                  <a:pt x="283" y="63"/>
                  <a:pt x="298" y="64"/>
                </a:cubicBezTo>
                <a:cubicBezTo>
                  <a:pt x="312" y="65"/>
                  <a:pt x="326" y="64"/>
                  <a:pt x="340" y="60"/>
                </a:cubicBezTo>
                <a:cubicBezTo>
                  <a:pt x="363" y="51"/>
                  <a:pt x="388" y="47"/>
                  <a:pt x="410" y="46"/>
                </a:cubicBezTo>
                <a:cubicBezTo>
                  <a:pt x="445" y="44"/>
                  <a:pt x="475" y="47"/>
                  <a:pt x="490" y="50"/>
                </a:cubicBezTo>
                <a:cubicBezTo>
                  <a:pt x="514" y="55"/>
                  <a:pt x="403" y="101"/>
                  <a:pt x="403" y="101"/>
                </a:cubicBezTo>
                <a:cubicBezTo>
                  <a:pt x="403" y="101"/>
                  <a:pt x="393" y="102"/>
                  <a:pt x="377" y="104"/>
                </a:cubicBezTo>
                <a:cubicBezTo>
                  <a:pt x="363" y="106"/>
                  <a:pt x="345" y="109"/>
                  <a:pt x="328" y="112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40"/>
          <p:cNvSpPr/>
          <p:nvPr/>
        </p:nvSpPr>
        <p:spPr bwMode="auto">
          <a:xfrm>
            <a:off x="10324128" y="6272418"/>
            <a:ext cx="1867872" cy="426274"/>
          </a:xfrm>
          <a:custGeom>
            <a:avLst/>
            <a:gdLst>
              <a:gd name="T0" fmla="*/ 268 w 686"/>
              <a:gd name="T1" fmla="*/ 67 h 154"/>
              <a:gd name="T2" fmla="*/ 121 w 686"/>
              <a:gd name="T3" fmla="*/ 66 h 154"/>
              <a:gd name="T4" fmla="*/ 104 w 686"/>
              <a:gd name="T5" fmla="*/ 71 h 154"/>
              <a:gd name="T6" fmla="*/ 45 w 686"/>
              <a:gd name="T7" fmla="*/ 103 h 154"/>
              <a:gd name="T8" fmla="*/ 0 w 686"/>
              <a:gd name="T9" fmla="*/ 132 h 154"/>
              <a:gd name="T10" fmla="*/ 117 w 686"/>
              <a:gd name="T11" fmla="*/ 107 h 154"/>
              <a:gd name="T12" fmla="*/ 296 w 686"/>
              <a:gd name="T13" fmla="*/ 113 h 154"/>
              <a:gd name="T14" fmla="*/ 470 w 686"/>
              <a:gd name="T15" fmla="*/ 97 h 154"/>
              <a:gd name="T16" fmla="*/ 686 w 686"/>
              <a:gd name="T17" fmla="*/ 154 h 154"/>
              <a:gd name="T18" fmla="*/ 686 w 686"/>
              <a:gd name="T19" fmla="*/ 46 h 154"/>
              <a:gd name="T20" fmla="*/ 581 w 686"/>
              <a:gd name="T21" fmla="*/ 36 h 154"/>
              <a:gd name="T22" fmla="*/ 460 w 686"/>
              <a:gd name="T23" fmla="*/ 13 h 154"/>
              <a:gd name="T24" fmla="*/ 392 w 686"/>
              <a:gd name="T25" fmla="*/ 0 h 154"/>
              <a:gd name="T26" fmla="*/ 352 w 686"/>
              <a:gd name="T27" fmla="*/ 10 h 154"/>
              <a:gd name="T28" fmla="*/ 315 w 686"/>
              <a:gd name="T29" fmla="*/ 20 h 154"/>
              <a:gd name="T30" fmla="*/ 345 w 686"/>
              <a:gd name="T31" fmla="*/ 24 h 154"/>
              <a:gd name="T32" fmla="*/ 428 w 686"/>
              <a:gd name="T33" fmla="*/ 35 h 154"/>
              <a:gd name="T34" fmla="*/ 329 w 686"/>
              <a:gd name="T35" fmla="*/ 55 h 154"/>
              <a:gd name="T36" fmla="*/ 268 w 686"/>
              <a:gd name="T37" fmla="*/ 6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6" h="154">
                <a:moveTo>
                  <a:pt x="268" y="67"/>
                </a:moveTo>
                <a:cubicBezTo>
                  <a:pt x="208" y="78"/>
                  <a:pt x="144" y="66"/>
                  <a:pt x="121" y="66"/>
                </a:cubicBezTo>
                <a:cubicBezTo>
                  <a:pt x="117" y="66"/>
                  <a:pt x="111" y="68"/>
                  <a:pt x="104" y="71"/>
                </a:cubicBezTo>
                <a:cubicBezTo>
                  <a:pt x="88" y="78"/>
                  <a:pt x="65" y="91"/>
                  <a:pt x="45" y="103"/>
                </a:cubicBezTo>
                <a:cubicBezTo>
                  <a:pt x="21" y="118"/>
                  <a:pt x="0" y="132"/>
                  <a:pt x="0" y="132"/>
                </a:cubicBezTo>
                <a:cubicBezTo>
                  <a:pt x="0" y="132"/>
                  <a:pt x="74" y="105"/>
                  <a:pt x="117" y="107"/>
                </a:cubicBezTo>
                <a:cubicBezTo>
                  <a:pt x="161" y="109"/>
                  <a:pt x="236" y="132"/>
                  <a:pt x="296" y="113"/>
                </a:cubicBezTo>
                <a:cubicBezTo>
                  <a:pt x="356" y="93"/>
                  <a:pt x="446" y="95"/>
                  <a:pt x="470" y="97"/>
                </a:cubicBezTo>
                <a:cubicBezTo>
                  <a:pt x="486" y="98"/>
                  <a:pt x="607" y="133"/>
                  <a:pt x="686" y="154"/>
                </a:cubicBezTo>
                <a:cubicBezTo>
                  <a:pt x="686" y="46"/>
                  <a:pt x="686" y="46"/>
                  <a:pt x="686" y="46"/>
                </a:cubicBezTo>
                <a:cubicBezTo>
                  <a:pt x="653" y="43"/>
                  <a:pt x="617" y="40"/>
                  <a:pt x="581" y="36"/>
                </a:cubicBezTo>
                <a:cubicBezTo>
                  <a:pt x="541" y="32"/>
                  <a:pt x="499" y="25"/>
                  <a:pt x="460" y="13"/>
                </a:cubicBezTo>
                <a:cubicBezTo>
                  <a:pt x="439" y="6"/>
                  <a:pt x="416" y="2"/>
                  <a:pt x="392" y="0"/>
                </a:cubicBezTo>
                <a:cubicBezTo>
                  <a:pt x="377" y="4"/>
                  <a:pt x="363" y="7"/>
                  <a:pt x="352" y="10"/>
                </a:cubicBezTo>
                <a:cubicBezTo>
                  <a:pt x="330" y="16"/>
                  <a:pt x="315" y="20"/>
                  <a:pt x="315" y="20"/>
                </a:cubicBezTo>
                <a:cubicBezTo>
                  <a:pt x="345" y="24"/>
                  <a:pt x="345" y="24"/>
                  <a:pt x="345" y="24"/>
                </a:cubicBezTo>
                <a:cubicBezTo>
                  <a:pt x="428" y="35"/>
                  <a:pt x="428" y="35"/>
                  <a:pt x="428" y="35"/>
                </a:cubicBezTo>
                <a:cubicBezTo>
                  <a:pt x="428" y="35"/>
                  <a:pt x="380" y="45"/>
                  <a:pt x="329" y="55"/>
                </a:cubicBezTo>
                <a:cubicBezTo>
                  <a:pt x="308" y="59"/>
                  <a:pt x="287" y="63"/>
                  <a:pt x="268" y="67"/>
                </a:cubicBezTo>
                <a:close/>
              </a:path>
            </a:pathLst>
          </a:custGeom>
          <a:solidFill>
            <a:srgbClr val="1C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250117" y="6047629"/>
            <a:ext cx="833438" cy="619125"/>
            <a:chOff x="501650" y="5556249"/>
            <a:chExt cx="833438" cy="619125"/>
          </a:xfrm>
        </p:grpSpPr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501650" y="5556249"/>
              <a:ext cx="833438" cy="619125"/>
            </a:xfrm>
            <a:custGeom>
              <a:avLst/>
              <a:gdLst>
                <a:gd name="T0" fmla="*/ 124 w 194"/>
                <a:gd name="T1" fmla="*/ 81 h 143"/>
                <a:gd name="T2" fmla="*/ 89 w 194"/>
                <a:gd name="T3" fmla="*/ 47 h 143"/>
                <a:gd name="T4" fmla="*/ 111 w 194"/>
                <a:gd name="T5" fmla="*/ 37 h 143"/>
                <a:gd name="T6" fmla="*/ 130 w 194"/>
                <a:gd name="T7" fmla="*/ 51 h 143"/>
                <a:gd name="T8" fmla="*/ 124 w 194"/>
                <a:gd name="T9" fmla="*/ 81 h 143"/>
                <a:gd name="T10" fmla="*/ 161 w 194"/>
                <a:gd name="T11" fmla="*/ 73 h 143"/>
                <a:gd name="T12" fmla="*/ 154 w 194"/>
                <a:gd name="T13" fmla="*/ 91 h 143"/>
                <a:gd name="T14" fmla="*/ 157 w 194"/>
                <a:gd name="T15" fmla="*/ 99 h 143"/>
                <a:gd name="T16" fmla="*/ 164 w 194"/>
                <a:gd name="T17" fmla="*/ 91 h 143"/>
                <a:gd name="T18" fmla="*/ 170 w 194"/>
                <a:gd name="T19" fmla="*/ 97 h 143"/>
                <a:gd name="T20" fmla="*/ 168 w 194"/>
                <a:gd name="T21" fmla="*/ 78 h 143"/>
                <a:gd name="T22" fmla="*/ 161 w 194"/>
                <a:gd name="T23" fmla="*/ 73 h 143"/>
                <a:gd name="T24" fmla="*/ 137 w 194"/>
                <a:gd name="T25" fmla="*/ 24 h 143"/>
                <a:gd name="T26" fmla="*/ 72 w 194"/>
                <a:gd name="T27" fmla="*/ 4 h 143"/>
                <a:gd name="T28" fmla="*/ 7 w 194"/>
                <a:gd name="T29" fmla="*/ 57 h 143"/>
                <a:gd name="T30" fmla="*/ 34 w 194"/>
                <a:gd name="T31" fmla="*/ 124 h 143"/>
                <a:gd name="T32" fmla="*/ 82 w 194"/>
                <a:gd name="T33" fmla="*/ 116 h 143"/>
                <a:gd name="T34" fmla="*/ 109 w 194"/>
                <a:gd name="T35" fmla="*/ 117 h 143"/>
                <a:gd name="T36" fmla="*/ 125 w 194"/>
                <a:gd name="T37" fmla="*/ 106 h 143"/>
                <a:gd name="T38" fmla="*/ 131 w 194"/>
                <a:gd name="T39" fmla="*/ 134 h 143"/>
                <a:gd name="T40" fmla="*/ 135 w 194"/>
                <a:gd name="T41" fmla="*/ 141 h 143"/>
                <a:gd name="T42" fmla="*/ 145 w 194"/>
                <a:gd name="T43" fmla="*/ 140 h 143"/>
                <a:gd name="T44" fmla="*/ 150 w 194"/>
                <a:gd name="T45" fmla="*/ 143 h 143"/>
                <a:gd name="T46" fmla="*/ 158 w 194"/>
                <a:gd name="T47" fmla="*/ 140 h 143"/>
                <a:gd name="T48" fmla="*/ 165 w 194"/>
                <a:gd name="T49" fmla="*/ 141 h 143"/>
                <a:gd name="T50" fmla="*/ 170 w 194"/>
                <a:gd name="T51" fmla="*/ 138 h 143"/>
                <a:gd name="T52" fmla="*/ 178 w 194"/>
                <a:gd name="T53" fmla="*/ 138 h 143"/>
                <a:gd name="T54" fmla="*/ 184 w 194"/>
                <a:gd name="T55" fmla="*/ 136 h 143"/>
                <a:gd name="T56" fmla="*/ 191 w 194"/>
                <a:gd name="T57" fmla="*/ 135 h 143"/>
                <a:gd name="T58" fmla="*/ 193 w 194"/>
                <a:gd name="T59" fmla="*/ 128 h 143"/>
                <a:gd name="T60" fmla="*/ 173 w 194"/>
                <a:gd name="T61" fmla="*/ 96 h 143"/>
                <a:gd name="T62" fmla="*/ 170 w 194"/>
                <a:gd name="T63" fmla="*/ 72 h 143"/>
                <a:gd name="T64" fmla="*/ 160 w 194"/>
                <a:gd name="T65" fmla="*/ 60 h 143"/>
                <a:gd name="T66" fmla="*/ 154 w 194"/>
                <a:gd name="T67" fmla="*/ 34 h 143"/>
                <a:gd name="T68" fmla="*/ 137 w 194"/>
                <a:gd name="T69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143">
                  <a:moveTo>
                    <a:pt x="124" y="81"/>
                  </a:moveTo>
                  <a:cubicBezTo>
                    <a:pt x="99" y="106"/>
                    <a:pt x="80" y="58"/>
                    <a:pt x="89" y="47"/>
                  </a:cubicBezTo>
                  <a:cubicBezTo>
                    <a:pt x="98" y="37"/>
                    <a:pt x="108" y="37"/>
                    <a:pt x="111" y="37"/>
                  </a:cubicBezTo>
                  <a:cubicBezTo>
                    <a:pt x="111" y="37"/>
                    <a:pt x="125" y="38"/>
                    <a:pt x="130" y="51"/>
                  </a:cubicBezTo>
                  <a:cubicBezTo>
                    <a:pt x="134" y="64"/>
                    <a:pt x="137" y="69"/>
                    <a:pt x="124" y="81"/>
                  </a:cubicBezTo>
                  <a:close/>
                  <a:moveTo>
                    <a:pt x="161" y="73"/>
                  </a:moveTo>
                  <a:cubicBezTo>
                    <a:pt x="160" y="79"/>
                    <a:pt x="155" y="86"/>
                    <a:pt x="154" y="91"/>
                  </a:cubicBezTo>
                  <a:cubicBezTo>
                    <a:pt x="154" y="97"/>
                    <a:pt x="155" y="101"/>
                    <a:pt x="157" y="99"/>
                  </a:cubicBezTo>
                  <a:cubicBezTo>
                    <a:pt x="159" y="97"/>
                    <a:pt x="163" y="91"/>
                    <a:pt x="164" y="91"/>
                  </a:cubicBezTo>
                  <a:cubicBezTo>
                    <a:pt x="165" y="91"/>
                    <a:pt x="172" y="98"/>
                    <a:pt x="170" y="97"/>
                  </a:cubicBezTo>
                  <a:cubicBezTo>
                    <a:pt x="168" y="96"/>
                    <a:pt x="170" y="83"/>
                    <a:pt x="168" y="78"/>
                  </a:cubicBezTo>
                  <a:cubicBezTo>
                    <a:pt x="167" y="73"/>
                    <a:pt x="161" y="73"/>
                    <a:pt x="161" y="73"/>
                  </a:cubicBezTo>
                  <a:close/>
                  <a:moveTo>
                    <a:pt x="137" y="24"/>
                  </a:moveTo>
                  <a:cubicBezTo>
                    <a:pt x="137" y="24"/>
                    <a:pt x="115" y="0"/>
                    <a:pt x="72" y="4"/>
                  </a:cubicBezTo>
                  <a:cubicBezTo>
                    <a:pt x="28" y="7"/>
                    <a:pt x="13" y="32"/>
                    <a:pt x="7" y="57"/>
                  </a:cubicBezTo>
                  <a:cubicBezTo>
                    <a:pt x="0" y="83"/>
                    <a:pt x="7" y="110"/>
                    <a:pt x="34" y="124"/>
                  </a:cubicBezTo>
                  <a:cubicBezTo>
                    <a:pt x="61" y="138"/>
                    <a:pt x="72" y="121"/>
                    <a:pt x="82" y="116"/>
                  </a:cubicBezTo>
                  <a:cubicBezTo>
                    <a:pt x="92" y="112"/>
                    <a:pt x="104" y="116"/>
                    <a:pt x="109" y="117"/>
                  </a:cubicBezTo>
                  <a:cubicBezTo>
                    <a:pt x="115" y="118"/>
                    <a:pt x="125" y="106"/>
                    <a:pt x="125" y="106"/>
                  </a:cubicBezTo>
                  <a:cubicBezTo>
                    <a:pt x="125" y="106"/>
                    <a:pt x="130" y="128"/>
                    <a:pt x="131" y="134"/>
                  </a:cubicBezTo>
                  <a:cubicBezTo>
                    <a:pt x="131" y="140"/>
                    <a:pt x="131" y="141"/>
                    <a:pt x="135" y="141"/>
                  </a:cubicBezTo>
                  <a:cubicBezTo>
                    <a:pt x="140" y="141"/>
                    <a:pt x="142" y="141"/>
                    <a:pt x="145" y="140"/>
                  </a:cubicBezTo>
                  <a:cubicBezTo>
                    <a:pt x="148" y="140"/>
                    <a:pt x="149" y="142"/>
                    <a:pt x="150" y="143"/>
                  </a:cubicBezTo>
                  <a:cubicBezTo>
                    <a:pt x="151" y="143"/>
                    <a:pt x="156" y="137"/>
                    <a:pt x="158" y="140"/>
                  </a:cubicBezTo>
                  <a:cubicBezTo>
                    <a:pt x="161" y="142"/>
                    <a:pt x="163" y="142"/>
                    <a:pt x="165" y="141"/>
                  </a:cubicBezTo>
                  <a:cubicBezTo>
                    <a:pt x="168" y="140"/>
                    <a:pt x="168" y="138"/>
                    <a:pt x="170" y="138"/>
                  </a:cubicBezTo>
                  <a:cubicBezTo>
                    <a:pt x="173" y="138"/>
                    <a:pt x="174" y="138"/>
                    <a:pt x="178" y="138"/>
                  </a:cubicBezTo>
                  <a:cubicBezTo>
                    <a:pt x="182" y="139"/>
                    <a:pt x="181" y="137"/>
                    <a:pt x="184" y="136"/>
                  </a:cubicBezTo>
                  <a:cubicBezTo>
                    <a:pt x="187" y="135"/>
                    <a:pt x="189" y="137"/>
                    <a:pt x="191" y="135"/>
                  </a:cubicBezTo>
                  <a:cubicBezTo>
                    <a:pt x="194" y="133"/>
                    <a:pt x="194" y="131"/>
                    <a:pt x="193" y="128"/>
                  </a:cubicBezTo>
                  <a:cubicBezTo>
                    <a:pt x="192" y="125"/>
                    <a:pt x="174" y="100"/>
                    <a:pt x="173" y="96"/>
                  </a:cubicBezTo>
                  <a:cubicBezTo>
                    <a:pt x="171" y="92"/>
                    <a:pt x="173" y="77"/>
                    <a:pt x="170" y="72"/>
                  </a:cubicBezTo>
                  <a:cubicBezTo>
                    <a:pt x="168" y="67"/>
                    <a:pt x="160" y="63"/>
                    <a:pt x="160" y="60"/>
                  </a:cubicBezTo>
                  <a:cubicBezTo>
                    <a:pt x="160" y="56"/>
                    <a:pt x="158" y="39"/>
                    <a:pt x="154" y="34"/>
                  </a:cubicBezTo>
                  <a:cubicBezTo>
                    <a:pt x="150" y="29"/>
                    <a:pt x="137" y="24"/>
                    <a:pt x="137" y="24"/>
                  </a:cubicBezTo>
                  <a:close/>
                </a:path>
              </a:pathLst>
            </a:custGeom>
            <a:solidFill>
              <a:srgbClr val="444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561975" y="5962649"/>
              <a:ext cx="760413" cy="212725"/>
            </a:xfrm>
            <a:custGeom>
              <a:avLst/>
              <a:gdLst>
                <a:gd name="T0" fmla="*/ 111 w 177"/>
                <a:gd name="T1" fmla="*/ 12 h 49"/>
                <a:gd name="T2" fmla="*/ 116 w 177"/>
                <a:gd name="T3" fmla="*/ 35 h 49"/>
                <a:gd name="T4" fmla="*/ 117 w 177"/>
                <a:gd name="T5" fmla="*/ 40 h 49"/>
                <a:gd name="T6" fmla="*/ 121 w 177"/>
                <a:gd name="T7" fmla="*/ 47 h 49"/>
                <a:gd name="T8" fmla="*/ 131 w 177"/>
                <a:gd name="T9" fmla="*/ 46 h 49"/>
                <a:gd name="T10" fmla="*/ 136 w 177"/>
                <a:gd name="T11" fmla="*/ 49 h 49"/>
                <a:gd name="T12" fmla="*/ 144 w 177"/>
                <a:gd name="T13" fmla="*/ 46 h 49"/>
                <a:gd name="T14" fmla="*/ 151 w 177"/>
                <a:gd name="T15" fmla="*/ 47 h 49"/>
                <a:gd name="T16" fmla="*/ 156 w 177"/>
                <a:gd name="T17" fmla="*/ 44 h 49"/>
                <a:gd name="T18" fmla="*/ 164 w 177"/>
                <a:gd name="T19" fmla="*/ 44 h 49"/>
                <a:gd name="T20" fmla="*/ 170 w 177"/>
                <a:gd name="T21" fmla="*/ 42 h 49"/>
                <a:gd name="T22" fmla="*/ 177 w 177"/>
                <a:gd name="T23" fmla="*/ 41 h 49"/>
                <a:gd name="T24" fmla="*/ 176 w 177"/>
                <a:gd name="T25" fmla="*/ 38 h 49"/>
                <a:gd name="T26" fmla="*/ 172 w 177"/>
                <a:gd name="T27" fmla="*/ 37 h 49"/>
                <a:gd name="T28" fmla="*/ 164 w 177"/>
                <a:gd name="T29" fmla="*/ 37 h 49"/>
                <a:gd name="T30" fmla="*/ 157 w 177"/>
                <a:gd name="T31" fmla="*/ 36 h 49"/>
                <a:gd name="T32" fmla="*/ 157 w 177"/>
                <a:gd name="T33" fmla="*/ 36 h 49"/>
                <a:gd name="T34" fmla="*/ 147 w 177"/>
                <a:gd name="T35" fmla="*/ 42 h 49"/>
                <a:gd name="T36" fmla="*/ 139 w 177"/>
                <a:gd name="T37" fmla="*/ 42 h 49"/>
                <a:gd name="T38" fmla="*/ 128 w 177"/>
                <a:gd name="T39" fmla="*/ 39 h 49"/>
                <a:gd name="T40" fmla="*/ 125 w 177"/>
                <a:gd name="T41" fmla="*/ 35 h 49"/>
                <a:gd name="T42" fmla="*/ 121 w 177"/>
                <a:gd name="T43" fmla="*/ 21 h 49"/>
                <a:gd name="T44" fmla="*/ 123 w 177"/>
                <a:gd name="T45" fmla="*/ 0 h 49"/>
                <a:gd name="T46" fmla="*/ 101 w 177"/>
                <a:gd name="T47" fmla="*/ 14 h 49"/>
                <a:gd name="T48" fmla="*/ 80 w 177"/>
                <a:gd name="T49" fmla="*/ 10 h 49"/>
                <a:gd name="T50" fmla="*/ 60 w 177"/>
                <a:gd name="T51" fmla="*/ 17 h 49"/>
                <a:gd name="T52" fmla="*/ 26 w 177"/>
                <a:gd name="T53" fmla="*/ 28 h 49"/>
                <a:gd name="T54" fmla="*/ 7 w 177"/>
                <a:gd name="T55" fmla="*/ 19 h 49"/>
                <a:gd name="T56" fmla="*/ 0 w 177"/>
                <a:gd name="T57" fmla="*/ 13 h 49"/>
                <a:gd name="T58" fmla="*/ 5 w 177"/>
                <a:gd name="T59" fmla="*/ 19 h 49"/>
                <a:gd name="T60" fmla="*/ 20 w 177"/>
                <a:gd name="T61" fmla="*/ 30 h 49"/>
                <a:gd name="T62" fmla="*/ 31 w 177"/>
                <a:gd name="T63" fmla="*/ 35 h 49"/>
                <a:gd name="T64" fmla="*/ 47 w 177"/>
                <a:gd name="T65" fmla="*/ 34 h 49"/>
                <a:gd name="T66" fmla="*/ 68 w 177"/>
                <a:gd name="T67" fmla="*/ 22 h 49"/>
                <a:gd name="T68" fmla="*/ 95 w 177"/>
                <a:gd name="T69" fmla="*/ 23 h 49"/>
                <a:gd name="T70" fmla="*/ 111 w 177"/>
                <a:gd name="T7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49">
                  <a:moveTo>
                    <a:pt x="111" y="12"/>
                  </a:moveTo>
                  <a:cubicBezTo>
                    <a:pt x="111" y="12"/>
                    <a:pt x="114" y="26"/>
                    <a:pt x="116" y="35"/>
                  </a:cubicBezTo>
                  <a:cubicBezTo>
                    <a:pt x="116" y="37"/>
                    <a:pt x="116" y="39"/>
                    <a:pt x="117" y="40"/>
                  </a:cubicBezTo>
                  <a:cubicBezTo>
                    <a:pt x="117" y="46"/>
                    <a:pt x="117" y="47"/>
                    <a:pt x="121" y="47"/>
                  </a:cubicBezTo>
                  <a:cubicBezTo>
                    <a:pt x="126" y="47"/>
                    <a:pt x="128" y="47"/>
                    <a:pt x="131" y="46"/>
                  </a:cubicBezTo>
                  <a:cubicBezTo>
                    <a:pt x="134" y="46"/>
                    <a:pt x="135" y="48"/>
                    <a:pt x="136" y="49"/>
                  </a:cubicBezTo>
                  <a:cubicBezTo>
                    <a:pt x="137" y="49"/>
                    <a:pt x="142" y="43"/>
                    <a:pt x="144" y="46"/>
                  </a:cubicBezTo>
                  <a:cubicBezTo>
                    <a:pt x="147" y="48"/>
                    <a:pt x="149" y="48"/>
                    <a:pt x="151" y="47"/>
                  </a:cubicBezTo>
                  <a:cubicBezTo>
                    <a:pt x="154" y="46"/>
                    <a:pt x="154" y="44"/>
                    <a:pt x="156" y="44"/>
                  </a:cubicBezTo>
                  <a:cubicBezTo>
                    <a:pt x="159" y="44"/>
                    <a:pt x="160" y="44"/>
                    <a:pt x="164" y="44"/>
                  </a:cubicBezTo>
                  <a:cubicBezTo>
                    <a:pt x="168" y="45"/>
                    <a:pt x="167" y="43"/>
                    <a:pt x="170" y="42"/>
                  </a:cubicBezTo>
                  <a:cubicBezTo>
                    <a:pt x="173" y="41"/>
                    <a:pt x="175" y="43"/>
                    <a:pt x="177" y="41"/>
                  </a:cubicBezTo>
                  <a:cubicBezTo>
                    <a:pt x="177" y="39"/>
                    <a:pt x="177" y="38"/>
                    <a:pt x="176" y="38"/>
                  </a:cubicBezTo>
                  <a:cubicBezTo>
                    <a:pt x="174" y="36"/>
                    <a:pt x="172" y="37"/>
                    <a:pt x="172" y="37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4" y="36"/>
                    <a:pt x="149" y="41"/>
                    <a:pt x="147" y="42"/>
                  </a:cubicBezTo>
                  <a:cubicBezTo>
                    <a:pt x="145" y="43"/>
                    <a:pt x="142" y="42"/>
                    <a:pt x="139" y="42"/>
                  </a:cubicBezTo>
                  <a:cubicBezTo>
                    <a:pt x="135" y="42"/>
                    <a:pt x="129" y="41"/>
                    <a:pt x="128" y="39"/>
                  </a:cubicBezTo>
                  <a:cubicBezTo>
                    <a:pt x="127" y="39"/>
                    <a:pt x="126" y="38"/>
                    <a:pt x="125" y="35"/>
                  </a:cubicBezTo>
                  <a:cubicBezTo>
                    <a:pt x="124" y="33"/>
                    <a:pt x="123" y="28"/>
                    <a:pt x="121" y="21"/>
                  </a:cubicBezTo>
                  <a:cubicBezTo>
                    <a:pt x="118" y="7"/>
                    <a:pt x="123" y="0"/>
                    <a:pt x="123" y="0"/>
                  </a:cubicBezTo>
                  <a:cubicBezTo>
                    <a:pt x="123" y="0"/>
                    <a:pt x="105" y="11"/>
                    <a:pt x="101" y="14"/>
                  </a:cubicBezTo>
                  <a:cubicBezTo>
                    <a:pt x="96" y="16"/>
                    <a:pt x="88" y="11"/>
                    <a:pt x="80" y="10"/>
                  </a:cubicBezTo>
                  <a:cubicBezTo>
                    <a:pt x="71" y="8"/>
                    <a:pt x="67" y="11"/>
                    <a:pt x="60" y="17"/>
                  </a:cubicBezTo>
                  <a:cubicBezTo>
                    <a:pt x="53" y="23"/>
                    <a:pt x="45" y="31"/>
                    <a:pt x="26" y="28"/>
                  </a:cubicBezTo>
                  <a:cubicBezTo>
                    <a:pt x="20" y="27"/>
                    <a:pt x="14" y="24"/>
                    <a:pt x="7" y="19"/>
                  </a:cubicBezTo>
                  <a:cubicBezTo>
                    <a:pt x="5" y="17"/>
                    <a:pt x="2" y="15"/>
                    <a:pt x="0" y="13"/>
                  </a:cubicBezTo>
                  <a:cubicBezTo>
                    <a:pt x="1" y="16"/>
                    <a:pt x="3" y="18"/>
                    <a:pt x="5" y="19"/>
                  </a:cubicBezTo>
                  <a:cubicBezTo>
                    <a:pt x="9" y="24"/>
                    <a:pt x="14" y="27"/>
                    <a:pt x="20" y="30"/>
                  </a:cubicBezTo>
                  <a:cubicBezTo>
                    <a:pt x="24" y="32"/>
                    <a:pt x="27" y="34"/>
                    <a:pt x="31" y="35"/>
                  </a:cubicBezTo>
                  <a:cubicBezTo>
                    <a:pt x="37" y="36"/>
                    <a:pt x="43" y="36"/>
                    <a:pt x="47" y="34"/>
                  </a:cubicBezTo>
                  <a:cubicBezTo>
                    <a:pt x="56" y="32"/>
                    <a:pt x="62" y="25"/>
                    <a:pt x="68" y="22"/>
                  </a:cubicBezTo>
                  <a:cubicBezTo>
                    <a:pt x="78" y="18"/>
                    <a:pt x="90" y="22"/>
                    <a:pt x="95" y="23"/>
                  </a:cubicBezTo>
                  <a:cubicBezTo>
                    <a:pt x="101" y="24"/>
                    <a:pt x="111" y="12"/>
                    <a:pt x="111" y="12"/>
                  </a:cubicBezTo>
                  <a:close/>
                </a:path>
              </a:pathLst>
            </a:custGeom>
            <a:solidFill>
              <a:srgbClr val="3B4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Freeform 9"/>
          <p:cNvSpPr>
            <a:spLocks noEditPoints="1"/>
          </p:cNvSpPr>
          <p:nvPr/>
        </p:nvSpPr>
        <p:spPr bwMode="auto">
          <a:xfrm>
            <a:off x="9518372" y="5214663"/>
            <a:ext cx="1049245" cy="1345728"/>
          </a:xfrm>
          <a:custGeom>
            <a:avLst/>
            <a:gdLst>
              <a:gd name="T0" fmla="*/ 460 w 593"/>
              <a:gd name="T1" fmla="*/ 68 h 761"/>
              <a:gd name="T2" fmla="*/ 496 w 593"/>
              <a:gd name="T3" fmla="*/ 220 h 761"/>
              <a:gd name="T4" fmla="*/ 478 w 593"/>
              <a:gd name="T5" fmla="*/ 197 h 761"/>
              <a:gd name="T6" fmla="*/ 472 w 593"/>
              <a:gd name="T7" fmla="*/ 235 h 761"/>
              <a:gd name="T8" fmla="*/ 439 w 593"/>
              <a:gd name="T9" fmla="*/ 246 h 761"/>
              <a:gd name="T10" fmla="*/ 420 w 593"/>
              <a:gd name="T11" fmla="*/ 223 h 761"/>
              <a:gd name="T12" fmla="*/ 412 w 593"/>
              <a:gd name="T13" fmla="*/ 253 h 761"/>
              <a:gd name="T14" fmla="*/ 381 w 593"/>
              <a:gd name="T15" fmla="*/ 250 h 761"/>
              <a:gd name="T16" fmla="*/ 354 w 593"/>
              <a:gd name="T17" fmla="*/ 194 h 761"/>
              <a:gd name="T18" fmla="*/ 362 w 593"/>
              <a:gd name="T19" fmla="*/ 125 h 761"/>
              <a:gd name="T20" fmla="*/ 366 w 593"/>
              <a:gd name="T21" fmla="*/ 94 h 761"/>
              <a:gd name="T22" fmla="*/ 382 w 593"/>
              <a:gd name="T23" fmla="*/ 109 h 761"/>
              <a:gd name="T24" fmla="*/ 395 w 593"/>
              <a:gd name="T25" fmla="*/ 124 h 761"/>
              <a:gd name="T26" fmla="*/ 403 w 593"/>
              <a:gd name="T27" fmla="*/ 86 h 761"/>
              <a:gd name="T28" fmla="*/ 435 w 593"/>
              <a:gd name="T29" fmla="*/ 84 h 761"/>
              <a:gd name="T30" fmla="*/ 455 w 593"/>
              <a:gd name="T31" fmla="*/ 112 h 761"/>
              <a:gd name="T32" fmla="*/ 359 w 593"/>
              <a:gd name="T33" fmla="*/ 70 h 761"/>
              <a:gd name="T34" fmla="*/ 370 w 593"/>
              <a:gd name="T35" fmla="*/ 56 h 761"/>
              <a:gd name="T36" fmla="*/ 372 w 593"/>
              <a:gd name="T37" fmla="*/ 78 h 761"/>
              <a:gd name="T38" fmla="*/ 446 w 593"/>
              <a:gd name="T39" fmla="*/ 58 h 761"/>
              <a:gd name="T40" fmla="*/ 443 w 593"/>
              <a:gd name="T41" fmla="*/ 35 h 761"/>
              <a:gd name="T42" fmla="*/ 455 w 593"/>
              <a:gd name="T43" fmla="*/ 44 h 761"/>
              <a:gd name="T44" fmla="*/ 446 w 593"/>
              <a:gd name="T45" fmla="*/ 58 h 761"/>
              <a:gd name="T46" fmla="*/ 305 w 593"/>
              <a:gd name="T47" fmla="*/ 59 h 761"/>
              <a:gd name="T48" fmla="*/ 332 w 593"/>
              <a:gd name="T49" fmla="*/ 317 h 761"/>
              <a:gd name="T50" fmla="*/ 258 w 593"/>
              <a:gd name="T51" fmla="*/ 446 h 761"/>
              <a:gd name="T52" fmla="*/ 286 w 593"/>
              <a:gd name="T53" fmla="*/ 398 h 761"/>
              <a:gd name="T54" fmla="*/ 348 w 593"/>
              <a:gd name="T55" fmla="*/ 355 h 761"/>
              <a:gd name="T56" fmla="*/ 348 w 593"/>
              <a:gd name="T57" fmla="*/ 355 h 761"/>
              <a:gd name="T58" fmla="*/ 348 w 593"/>
              <a:gd name="T59" fmla="*/ 355 h 761"/>
              <a:gd name="T60" fmla="*/ 318 w 593"/>
              <a:gd name="T61" fmla="*/ 405 h 761"/>
              <a:gd name="T62" fmla="*/ 234 w 593"/>
              <a:gd name="T63" fmla="*/ 485 h 761"/>
              <a:gd name="T64" fmla="*/ 234 w 593"/>
              <a:gd name="T65" fmla="*/ 485 h 761"/>
              <a:gd name="T66" fmla="*/ 265 w 593"/>
              <a:gd name="T67" fmla="*/ 490 h 761"/>
              <a:gd name="T68" fmla="*/ 330 w 593"/>
              <a:gd name="T69" fmla="*/ 472 h 761"/>
              <a:gd name="T70" fmla="*/ 330 w 593"/>
              <a:gd name="T71" fmla="*/ 472 h 761"/>
              <a:gd name="T72" fmla="*/ 205 w 593"/>
              <a:gd name="T73" fmla="*/ 558 h 761"/>
              <a:gd name="T74" fmla="*/ 79 w 593"/>
              <a:gd name="T75" fmla="*/ 596 h 761"/>
              <a:gd name="T76" fmla="*/ 99 w 593"/>
              <a:gd name="T77" fmla="*/ 607 h 761"/>
              <a:gd name="T78" fmla="*/ 143 w 593"/>
              <a:gd name="T79" fmla="*/ 604 h 761"/>
              <a:gd name="T80" fmla="*/ 43 w 593"/>
              <a:gd name="T81" fmla="*/ 715 h 761"/>
              <a:gd name="T82" fmla="*/ 70 w 593"/>
              <a:gd name="T83" fmla="*/ 716 h 761"/>
              <a:gd name="T84" fmla="*/ 155 w 593"/>
              <a:gd name="T85" fmla="*/ 657 h 761"/>
              <a:gd name="T86" fmla="*/ 207 w 593"/>
              <a:gd name="T87" fmla="*/ 678 h 761"/>
              <a:gd name="T88" fmla="*/ 265 w 593"/>
              <a:gd name="T89" fmla="*/ 669 h 761"/>
              <a:gd name="T90" fmla="*/ 210 w 593"/>
              <a:gd name="T91" fmla="*/ 698 h 761"/>
              <a:gd name="T92" fmla="*/ 163 w 593"/>
              <a:gd name="T93" fmla="*/ 723 h 761"/>
              <a:gd name="T94" fmla="*/ 272 w 593"/>
              <a:gd name="T95" fmla="*/ 690 h 761"/>
              <a:gd name="T96" fmla="*/ 305 w 593"/>
              <a:gd name="T97" fmla="*/ 696 h 761"/>
              <a:gd name="T98" fmla="*/ 202 w 593"/>
              <a:gd name="T99" fmla="*/ 761 h 761"/>
              <a:gd name="T100" fmla="*/ 325 w 593"/>
              <a:gd name="T101" fmla="*/ 707 h 761"/>
              <a:gd name="T102" fmla="*/ 340 w 593"/>
              <a:gd name="T103" fmla="*/ 706 h 761"/>
              <a:gd name="T104" fmla="*/ 314 w 593"/>
              <a:gd name="T105" fmla="*/ 731 h 761"/>
              <a:gd name="T106" fmla="*/ 427 w 593"/>
              <a:gd name="T107" fmla="*/ 678 h 761"/>
              <a:gd name="T108" fmla="*/ 427 w 593"/>
              <a:gd name="T109" fmla="*/ 678 h 761"/>
              <a:gd name="T110" fmla="*/ 426 w 593"/>
              <a:gd name="T111" fmla="*/ 696 h 761"/>
              <a:gd name="T112" fmla="*/ 534 w 593"/>
              <a:gd name="T113" fmla="*/ 579 h 761"/>
              <a:gd name="T114" fmla="*/ 544 w 593"/>
              <a:gd name="T115" fmla="*/ 642 h 761"/>
              <a:gd name="T116" fmla="*/ 558 w 593"/>
              <a:gd name="T117" fmla="*/ 396 h 761"/>
              <a:gd name="T118" fmla="*/ 593 w 593"/>
              <a:gd name="T119" fmla="*/ 420 h 761"/>
              <a:gd name="T120" fmla="*/ 509 w 593"/>
              <a:gd name="T121" fmla="*/ 127 h 761"/>
              <a:gd name="T122" fmla="*/ 401 w 593"/>
              <a:gd name="T123" fmla="*/ 0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" h="761">
                <a:moveTo>
                  <a:pt x="455" y="112"/>
                </a:moveTo>
                <a:cubicBezTo>
                  <a:pt x="460" y="68"/>
                  <a:pt x="460" y="68"/>
                  <a:pt x="460" y="68"/>
                </a:cubicBezTo>
                <a:cubicBezTo>
                  <a:pt x="460" y="68"/>
                  <a:pt x="473" y="99"/>
                  <a:pt x="483" y="142"/>
                </a:cubicBezTo>
                <a:cubicBezTo>
                  <a:pt x="493" y="185"/>
                  <a:pt x="498" y="216"/>
                  <a:pt x="496" y="220"/>
                </a:cubicBezTo>
                <a:cubicBezTo>
                  <a:pt x="496" y="221"/>
                  <a:pt x="496" y="221"/>
                  <a:pt x="495" y="221"/>
                </a:cubicBezTo>
                <a:cubicBezTo>
                  <a:pt x="492" y="221"/>
                  <a:pt x="480" y="202"/>
                  <a:pt x="478" y="197"/>
                </a:cubicBezTo>
                <a:cubicBezTo>
                  <a:pt x="478" y="197"/>
                  <a:pt x="477" y="233"/>
                  <a:pt x="473" y="235"/>
                </a:cubicBezTo>
                <a:cubicBezTo>
                  <a:pt x="473" y="235"/>
                  <a:pt x="472" y="235"/>
                  <a:pt x="472" y="235"/>
                </a:cubicBezTo>
                <a:cubicBezTo>
                  <a:pt x="465" y="235"/>
                  <a:pt x="449" y="210"/>
                  <a:pt x="449" y="210"/>
                </a:cubicBezTo>
                <a:cubicBezTo>
                  <a:pt x="449" y="210"/>
                  <a:pt x="448" y="246"/>
                  <a:pt x="439" y="246"/>
                </a:cubicBezTo>
                <a:cubicBezTo>
                  <a:pt x="439" y="246"/>
                  <a:pt x="439" y="246"/>
                  <a:pt x="438" y="246"/>
                </a:cubicBezTo>
                <a:cubicBezTo>
                  <a:pt x="429" y="243"/>
                  <a:pt x="420" y="223"/>
                  <a:pt x="420" y="223"/>
                </a:cubicBezTo>
                <a:cubicBezTo>
                  <a:pt x="420" y="223"/>
                  <a:pt x="416" y="251"/>
                  <a:pt x="412" y="253"/>
                </a:cubicBezTo>
                <a:cubicBezTo>
                  <a:pt x="412" y="253"/>
                  <a:pt x="412" y="253"/>
                  <a:pt x="412" y="253"/>
                </a:cubicBezTo>
                <a:cubicBezTo>
                  <a:pt x="407" y="253"/>
                  <a:pt x="389" y="222"/>
                  <a:pt x="389" y="222"/>
                </a:cubicBezTo>
                <a:cubicBezTo>
                  <a:pt x="389" y="222"/>
                  <a:pt x="383" y="246"/>
                  <a:pt x="381" y="250"/>
                </a:cubicBezTo>
                <a:cubicBezTo>
                  <a:pt x="381" y="250"/>
                  <a:pt x="381" y="250"/>
                  <a:pt x="381" y="250"/>
                </a:cubicBezTo>
                <a:cubicBezTo>
                  <a:pt x="378" y="250"/>
                  <a:pt x="363" y="220"/>
                  <a:pt x="354" y="194"/>
                </a:cubicBezTo>
                <a:cubicBezTo>
                  <a:pt x="345" y="167"/>
                  <a:pt x="332" y="94"/>
                  <a:pt x="332" y="94"/>
                </a:cubicBezTo>
                <a:cubicBezTo>
                  <a:pt x="332" y="94"/>
                  <a:pt x="356" y="121"/>
                  <a:pt x="362" y="125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66" y="125"/>
                  <a:pt x="364" y="102"/>
                  <a:pt x="366" y="94"/>
                </a:cubicBezTo>
                <a:cubicBezTo>
                  <a:pt x="366" y="93"/>
                  <a:pt x="367" y="93"/>
                  <a:pt x="367" y="93"/>
                </a:cubicBezTo>
                <a:cubicBezTo>
                  <a:pt x="370" y="93"/>
                  <a:pt x="376" y="101"/>
                  <a:pt x="382" y="109"/>
                </a:cubicBezTo>
                <a:cubicBezTo>
                  <a:pt x="388" y="117"/>
                  <a:pt x="393" y="124"/>
                  <a:pt x="395" y="124"/>
                </a:cubicBezTo>
                <a:cubicBezTo>
                  <a:pt x="395" y="124"/>
                  <a:pt x="395" y="124"/>
                  <a:pt x="395" y="124"/>
                </a:cubicBezTo>
                <a:cubicBezTo>
                  <a:pt x="397" y="124"/>
                  <a:pt x="398" y="92"/>
                  <a:pt x="402" y="87"/>
                </a:cubicBezTo>
                <a:cubicBezTo>
                  <a:pt x="402" y="86"/>
                  <a:pt x="402" y="86"/>
                  <a:pt x="403" y="86"/>
                </a:cubicBezTo>
                <a:cubicBezTo>
                  <a:pt x="408" y="86"/>
                  <a:pt x="432" y="125"/>
                  <a:pt x="432" y="125"/>
                </a:cubicBezTo>
                <a:cubicBezTo>
                  <a:pt x="432" y="125"/>
                  <a:pt x="434" y="89"/>
                  <a:pt x="435" y="84"/>
                </a:cubicBezTo>
                <a:cubicBezTo>
                  <a:pt x="435" y="83"/>
                  <a:pt x="435" y="83"/>
                  <a:pt x="435" y="83"/>
                </a:cubicBezTo>
                <a:cubicBezTo>
                  <a:pt x="438" y="83"/>
                  <a:pt x="455" y="112"/>
                  <a:pt x="455" y="112"/>
                </a:cubicBezTo>
                <a:moveTo>
                  <a:pt x="370" y="78"/>
                </a:moveTo>
                <a:cubicBezTo>
                  <a:pt x="364" y="78"/>
                  <a:pt x="360" y="75"/>
                  <a:pt x="359" y="70"/>
                </a:cubicBezTo>
                <a:cubicBezTo>
                  <a:pt x="357" y="64"/>
                  <a:pt x="361" y="58"/>
                  <a:pt x="367" y="56"/>
                </a:cubicBezTo>
                <a:cubicBezTo>
                  <a:pt x="368" y="56"/>
                  <a:pt x="369" y="56"/>
                  <a:pt x="370" y="56"/>
                </a:cubicBezTo>
                <a:cubicBezTo>
                  <a:pt x="375" y="56"/>
                  <a:pt x="379" y="59"/>
                  <a:pt x="381" y="65"/>
                </a:cubicBezTo>
                <a:cubicBezTo>
                  <a:pt x="382" y="71"/>
                  <a:pt x="378" y="77"/>
                  <a:pt x="372" y="78"/>
                </a:cubicBezTo>
                <a:cubicBezTo>
                  <a:pt x="371" y="78"/>
                  <a:pt x="370" y="78"/>
                  <a:pt x="370" y="78"/>
                </a:cubicBezTo>
                <a:moveTo>
                  <a:pt x="446" y="58"/>
                </a:moveTo>
                <a:cubicBezTo>
                  <a:pt x="441" y="58"/>
                  <a:pt x="437" y="54"/>
                  <a:pt x="436" y="49"/>
                </a:cubicBezTo>
                <a:cubicBezTo>
                  <a:pt x="434" y="43"/>
                  <a:pt x="437" y="37"/>
                  <a:pt x="443" y="35"/>
                </a:cubicBezTo>
                <a:cubicBezTo>
                  <a:pt x="443" y="35"/>
                  <a:pt x="444" y="35"/>
                  <a:pt x="445" y="35"/>
                </a:cubicBezTo>
                <a:cubicBezTo>
                  <a:pt x="449" y="35"/>
                  <a:pt x="454" y="39"/>
                  <a:pt x="455" y="44"/>
                </a:cubicBezTo>
                <a:cubicBezTo>
                  <a:pt x="456" y="50"/>
                  <a:pt x="453" y="56"/>
                  <a:pt x="448" y="57"/>
                </a:cubicBezTo>
                <a:cubicBezTo>
                  <a:pt x="447" y="58"/>
                  <a:pt x="447" y="58"/>
                  <a:pt x="446" y="58"/>
                </a:cubicBezTo>
                <a:moveTo>
                  <a:pt x="401" y="0"/>
                </a:moveTo>
                <a:cubicBezTo>
                  <a:pt x="362" y="0"/>
                  <a:pt x="324" y="23"/>
                  <a:pt x="305" y="59"/>
                </a:cubicBezTo>
                <a:cubicBezTo>
                  <a:pt x="284" y="100"/>
                  <a:pt x="299" y="216"/>
                  <a:pt x="315" y="252"/>
                </a:cubicBezTo>
                <a:cubicBezTo>
                  <a:pt x="332" y="288"/>
                  <a:pt x="340" y="284"/>
                  <a:pt x="332" y="317"/>
                </a:cubicBezTo>
                <a:cubicBezTo>
                  <a:pt x="324" y="349"/>
                  <a:pt x="323" y="340"/>
                  <a:pt x="289" y="371"/>
                </a:cubicBezTo>
                <a:cubicBezTo>
                  <a:pt x="256" y="401"/>
                  <a:pt x="258" y="446"/>
                  <a:pt x="258" y="446"/>
                </a:cubicBezTo>
                <a:cubicBezTo>
                  <a:pt x="258" y="446"/>
                  <a:pt x="258" y="445"/>
                  <a:pt x="258" y="445"/>
                </a:cubicBezTo>
                <a:cubicBezTo>
                  <a:pt x="258" y="441"/>
                  <a:pt x="257" y="416"/>
                  <a:pt x="286" y="398"/>
                </a:cubicBezTo>
                <a:cubicBezTo>
                  <a:pt x="316" y="380"/>
                  <a:pt x="347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8" y="355"/>
                  <a:pt x="348" y="355"/>
                </a:cubicBezTo>
                <a:cubicBezTo>
                  <a:pt x="347" y="355"/>
                  <a:pt x="327" y="372"/>
                  <a:pt x="318" y="405"/>
                </a:cubicBezTo>
                <a:cubicBezTo>
                  <a:pt x="310" y="439"/>
                  <a:pt x="307" y="453"/>
                  <a:pt x="289" y="467"/>
                </a:cubicBezTo>
                <a:cubicBezTo>
                  <a:pt x="271" y="480"/>
                  <a:pt x="232" y="485"/>
                  <a:pt x="234" y="485"/>
                </a:cubicBezTo>
                <a:cubicBezTo>
                  <a:pt x="234" y="485"/>
                  <a:pt x="234" y="485"/>
                  <a:pt x="234" y="485"/>
                </a:cubicBezTo>
                <a:cubicBezTo>
                  <a:pt x="234" y="485"/>
                  <a:pt x="234" y="485"/>
                  <a:pt x="234" y="485"/>
                </a:cubicBezTo>
                <a:cubicBezTo>
                  <a:pt x="237" y="485"/>
                  <a:pt x="240" y="487"/>
                  <a:pt x="246" y="488"/>
                </a:cubicBezTo>
                <a:cubicBezTo>
                  <a:pt x="251" y="489"/>
                  <a:pt x="257" y="490"/>
                  <a:pt x="265" y="490"/>
                </a:cubicBezTo>
                <a:cubicBezTo>
                  <a:pt x="271" y="490"/>
                  <a:pt x="277" y="490"/>
                  <a:pt x="283" y="488"/>
                </a:cubicBezTo>
                <a:cubicBezTo>
                  <a:pt x="310" y="482"/>
                  <a:pt x="330" y="472"/>
                  <a:pt x="330" y="472"/>
                </a:cubicBezTo>
                <a:cubicBezTo>
                  <a:pt x="330" y="472"/>
                  <a:pt x="330" y="472"/>
                  <a:pt x="330" y="472"/>
                </a:cubicBezTo>
                <a:cubicBezTo>
                  <a:pt x="330" y="472"/>
                  <a:pt x="330" y="472"/>
                  <a:pt x="330" y="472"/>
                </a:cubicBezTo>
                <a:cubicBezTo>
                  <a:pt x="330" y="472"/>
                  <a:pt x="318" y="480"/>
                  <a:pt x="294" y="520"/>
                </a:cubicBezTo>
                <a:cubicBezTo>
                  <a:pt x="270" y="560"/>
                  <a:pt x="228" y="549"/>
                  <a:pt x="205" y="558"/>
                </a:cubicBezTo>
                <a:cubicBezTo>
                  <a:pt x="181" y="567"/>
                  <a:pt x="172" y="573"/>
                  <a:pt x="139" y="574"/>
                </a:cubicBezTo>
                <a:cubicBezTo>
                  <a:pt x="105" y="576"/>
                  <a:pt x="93" y="581"/>
                  <a:pt x="79" y="596"/>
                </a:cubicBezTo>
                <a:cubicBezTo>
                  <a:pt x="65" y="610"/>
                  <a:pt x="57" y="635"/>
                  <a:pt x="57" y="635"/>
                </a:cubicBezTo>
                <a:cubicBezTo>
                  <a:pt x="57" y="635"/>
                  <a:pt x="71" y="613"/>
                  <a:pt x="99" y="607"/>
                </a:cubicBezTo>
                <a:cubicBezTo>
                  <a:pt x="114" y="604"/>
                  <a:pt x="125" y="603"/>
                  <a:pt x="133" y="603"/>
                </a:cubicBezTo>
                <a:cubicBezTo>
                  <a:pt x="140" y="603"/>
                  <a:pt x="143" y="604"/>
                  <a:pt x="143" y="604"/>
                </a:cubicBezTo>
                <a:cubicBezTo>
                  <a:pt x="143" y="604"/>
                  <a:pt x="104" y="605"/>
                  <a:pt x="80" y="642"/>
                </a:cubicBezTo>
                <a:cubicBezTo>
                  <a:pt x="56" y="679"/>
                  <a:pt x="72" y="689"/>
                  <a:pt x="43" y="715"/>
                </a:cubicBezTo>
                <a:cubicBezTo>
                  <a:pt x="14" y="741"/>
                  <a:pt x="0" y="748"/>
                  <a:pt x="0" y="748"/>
                </a:cubicBezTo>
                <a:cubicBezTo>
                  <a:pt x="0" y="748"/>
                  <a:pt x="39" y="744"/>
                  <a:pt x="70" y="716"/>
                </a:cubicBezTo>
                <a:cubicBezTo>
                  <a:pt x="100" y="688"/>
                  <a:pt x="107" y="669"/>
                  <a:pt x="142" y="659"/>
                </a:cubicBezTo>
                <a:cubicBezTo>
                  <a:pt x="147" y="658"/>
                  <a:pt x="151" y="657"/>
                  <a:pt x="155" y="657"/>
                </a:cubicBezTo>
                <a:cubicBezTo>
                  <a:pt x="166" y="657"/>
                  <a:pt x="173" y="662"/>
                  <a:pt x="180" y="667"/>
                </a:cubicBezTo>
                <a:cubicBezTo>
                  <a:pt x="187" y="672"/>
                  <a:pt x="195" y="678"/>
                  <a:pt x="207" y="678"/>
                </a:cubicBezTo>
                <a:cubicBezTo>
                  <a:pt x="208" y="678"/>
                  <a:pt x="210" y="677"/>
                  <a:pt x="212" y="677"/>
                </a:cubicBezTo>
                <a:cubicBezTo>
                  <a:pt x="240" y="674"/>
                  <a:pt x="263" y="669"/>
                  <a:pt x="265" y="669"/>
                </a:cubicBezTo>
                <a:cubicBezTo>
                  <a:pt x="265" y="669"/>
                  <a:pt x="265" y="669"/>
                  <a:pt x="264" y="670"/>
                </a:cubicBezTo>
                <a:cubicBezTo>
                  <a:pt x="259" y="672"/>
                  <a:pt x="240" y="691"/>
                  <a:pt x="210" y="698"/>
                </a:cubicBezTo>
                <a:cubicBezTo>
                  <a:pt x="180" y="704"/>
                  <a:pt x="153" y="719"/>
                  <a:pt x="153" y="719"/>
                </a:cubicBezTo>
                <a:cubicBezTo>
                  <a:pt x="153" y="719"/>
                  <a:pt x="154" y="723"/>
                  <a:pt x="163" y="723"/>
                </a:cubicBezTo>
                <a:cubicBezTo>
                  <a:pt x="168" y="723"/>
                  <a:pt x="175" y="722"/>
                  <a:pt x="185" y="719"/>
                </a:cubicBezTo>
                <a:cubicBezTo>
                  <a:pt x="216" y="708"/>
                  <a:pt x="248" y="690"/>
                  <a:pt x="272" y="690"/>
                </a:cubicBezTo>
                <a:cubicBezTo>
                  <a:pt x="273" y="690"/>
                  <a:pt x="273" y="690"/>
                  <a:pt x="273" y="690"/>
                </a:cubicBezTo>
                <a:cubicBezTo>
                  <a:pt x="297" y="690"/>
                  <a:pt x="305" y="696"/>
                  <a:pt x="305" y="696"/>
                </a:cubicBezTo>
                <a:cubicBezTo>
                  <a:pt x="305" y="696"/>
                  <a:pt x="295" y="710"/>
                  <a:pt x="254" y="722"/>
                </a:cubicBezTo>
                <a:cubicBezTo>
                  <a:pt x="214" y="735"/>
                  <a:pt x="202" y="761"/>
                  <a:pt x="202" y="761"/>
                </a:cubicBezTo>
                <a:cubicBezTo>
                  <a:pt x="202" y="761"/>
                  <a:pt x="217" y="746"/>
                  <a:pt x="249" y="736"/>
                </a:cubicBezTo>
                <a:cubicBezTo>
                  <a:pt x="282" y="726"/>
                  <a:pt x="313" y="711"/>
                  <a:pt x="325" y="707"/>
                </a:cubicBezTo>
                <a:cubicBezTo>
                  <a:pt x="331" y="706"/>
                  <a:pt x="335" y="705"/>
                  <a:pt x="337" y="705"/>
                </a:cubicBezTo>
                <a:cubicBezTo>
                  <a:pt x="339" y="705"/>
                  <a:pt x="340" y="706"/>
                  <a:pt x="340" y="706"/>
                </a:cubicBezTo>
                <a:cubicBezTo>
                  <a:pt x="340" y="706"/>
                  <a:pt x="311" y="731"/>
                  <a:pt x="314" y="731"/>
                </a:cubicBezTo>
                <a:cubicBezTo>
                  <a:pt x="314" y="731"/>
                  <a:pt x="314" y="731"/>
                  <a:pt x="314" y="731"/>
                </a:cubicBezTo>
                <a:cubicBezTo>
                  <a:pt x="319" y="729"/>
                  <a:pt x="366" y="728"/>
                  <a:pt x="387" y="710"/>
                </a:cubicBezTo>
                <a:cubicBezTo>
                  <a:pt x="408" y="691"/>
                  <a:pt x="427" y="678"/>
                  <a:pt x="427" y="678"/>
                </a:cubicBezTo>
                <a:cubicBezTo>
                  <a:pt x="427" y="678"/>
                  <a:pt x="427" y="678"/>
                  <a:pt x="427" y="678"/>
                </a:cubicBezTo>
                <a:cubicBezTo>
                  <a:pt x="427" y="678"/>
                  <a:pt x="427" y="678"/>
                  <a:pt x="427" y="678"/>
                </a:cubicBezTo>
                <a:cubicBezTo>
                  <a:pt x="427" y="678"/>
                  <a:pt x="424" y="696"/>
                  <a:pt x="425" y="696"/>
                </a:cubicBezTo>
                <a:cubicBezTo>
                  <a:pt x="425" y="696"/>
                  <a:pt x="426" y="696"/>
                  <a:pt x="426" y="696"/>
                </a:cubicBezTo>
                <a:cubicBezTo>
                  <a:pt x="429" y="692"/>
                  <a:pt x="438" y="694"/>
                  <a:pt x="483" y="655"/>
                </a:cubicBezTo>
                <a:cubicBezTo>
                  <a:pt x="525" y="618"/>
                  <a:pt x="533" y="579"/>
                  <a:pt x="534" y="579"/>
                </a:cubicBezTo>
                <a:cubicBezTo>
                  <a:pt x="535" y="579"/>
                  <a:pt x="535" y="579"/>
                  <a:pt x="535" y="579"/>
                </a:cubicBezTo>
                <a:cubicBezTo>
                  <a:pt x="536" y="583"/>
                  <a:pt x="544" y="642"/>
                  <a:pt x="544" y="642"/>
                </a:cubicBezTo>
                <a:cubicBezTo>
                  <a:pt x="544" y="642"/>
                  <a:pt x="567" y="606"/>
                  <a:pt x="577" y="539"/>
                </a:cubicBezTo>
                <a:cubicBezTo>
                  <a:pt x="587" y="474"/>
                  <a:pt x="554" y="396"/>
                  <a:pt x="558" y="396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6" y="404"/>
                  <a:pt x="593" y="420"/>
                  <a:pt x="593" y="420"/>
                </a:cubicBezTo>
                <a:cubicBezTo>
                  <a:pt x="593" y="420"/>
                  <a:pt x="552" y="338"/>
                  <a:pt x="542" y="310"/>
                </a:cubicBezTo>
                <a:cubicBezTo>
                  <a:pt x="532" y="281"/>
                  <a:pt x="535" y="210"/>
                  <a:pt x="509" y="127"/>
                </a:cubicBezTo>
                <a:cubicBezTo>
                  <a:pt x="483" y="44"/>
                  <a:pt x="478" y="34"/>
                  <a:pt x="455" y="17"/>
                </a:cubicBezTo>
                <a:cubicBezTo>
                  <a:pt x="438" y="5"/>
                  <a:pt x="419" y="0"/>
                  <a:pt x="401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MH_Entry_1"/>
          <p:cNvSpPr/>
          <p:nvPr>
            <p:custDataLst>
              <p:tags r:id="rId1"/>
            </p:custDataLst>
          </p:nvPr>
        </p:nvSpPr>
        <p:spPr>
          <a:xfrm>
            <a:off x="5303520" y="2751373"/>
            <a:ext cx="5441354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EE41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  <a:endParaRPr lang="zh-CN" altLang="en-US" sz="60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MH_Number_1"/>
          <p:cNvSpPr/>
          <p:nvPr>
            <p:custDataLst>
              <p:tags r:id="rId2"/>
            </p:custDataLst>
          </p:nvPr>
        </p:nvSpPr>
        <p:spPr>
          <a:xfrm>
            <a:off x="1333207" y="1450325"/>
            <a:ext cx="2688856" cy="268703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15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EditPoints="1"/>
          </p:cNvSpPr>
          <p:nvPr/>
        </p:nvSpPr>
        <p:spPr bwMode="auto">
          <a:xfrm>
            <a:off x="70840" y="57152"/>
            <a:ext cx="735120" cy="893265"/>
          </a:xfrm>
          <a:custGeom>
            <a:avLst/>
            <a:gdLst>
              <a:gd name="T0" fmla="*/ 407 w 602"/>
              <a:gd name="T1" fmla="*/ 593 h 732"/>
              <a:gd name="T2" fmla="*/ 76 w 602"/>
              <a:gd name="T3" fmla="*/ 344 h 732"/>
              <a:gd name="T4" fmla="*/ 76 w 602"/>
              <a:gd name="T5" fmla="*/ 344 h 732"/>
              <a:gd name="T6" fmla="*/ 397 w 602"/>
              <a:gd name="T7" fmla="*/ 89 h 732"/>
              <a:gd name="T8" fmla="*/ 468 w 602"/>
              <a:gd name="T9" fmla="*/ 90 h 732"/>
              <a:gd name="T10" fmla="*/ 427 w 602"/>
              <a:gd name="T11" fmla="*/ 60 h 732"/>
              <a:gd name="T12" fmla="*/ 468 w 602"/>
              <a:gd name="T13" fmla="*/ 90 h 732"/>
              <a:gd name="T14" fmla="*/ 352 w 602"/>
              <a:gd name="T15" fmla="*/ 30 h 732"/>
              <a:gd name="T16" fmla="*/ 398 w 602"/>
              <a:gd name="T17" fmla="*/ 36 h 732"/>
              <a:gd name="T18" fmla="*/ 380 w 602"/>
              <a:gd name="T19" fmla="*/ 0 h 732"/>
              <a:gd name="T20" fmla="*/ 281 w 602"/>
              <a:gd name="T21" fmla="*/ 64 h 732"/>
              <a:gd name="T22" fmla="*/ 266 w 602"/>
              <a:gd name="T23" fmla="*/ 132 h 732"/>
              <a:gd name="T24" fmla="*/ 5 w 602"/>
              <a:gd name="T25" fmla="*/ 335 h 732"/>
              <a:gd name="T26" fmla="*/ 44 w 602"/>
              <a:gd name="T27" fmla="*/ 400 h 732"/>
              <a:gd name="T28" fmla="*/ 76 w 602"/>
              <a:gd name="T29" fmla="*/ 345 h 732"/>
              <a:gd name="T30" fmla="*/ 74 w 602"/>
              <a:gd name="T31" fmla="*/ 429 h 732"/>
              <a:gd name="T32" fmla="*/ 113 w 602"/>
              <a:gd name="T33" fmla="*/ 453 h 732"/>
              <a:gd name="T34" fmla="*/ 126 w 602"/>
              <a:gd name="T35" fmla="*/ 450 h 732"/>
              <a:gd name="T36" fmla="*/ 153 w 602"/>
              <a:gd name="T37" fmla="*/ 351 h 732"/>
              <a:gd name="T38" fmla="*/ 186 w 602"/>
              <a:gd name="T39" fmla="*/ 321 h 732"/>
              <a:gd name="T40" fmla="*/ 192 w 602"/>
              <a:gd name="T41" fmla="*/ 611 h 732"/>
              <a:gd name="T42" fmla="*/ 227 w 602"/>
              <a:gd name="T43" fmla="*/ 655 h 732"/>
              <a:gd name="T44" fmla="*/ 323 w 602"/>
              <a:gd name="T45" fmla="*/ 732 h 732"/>
              <a:gd name="T46" fmla="*/ 254 w 602"/>
              <a:gd name="T47" fmla="*/ 627 h 732"/>
              <a:gd name="T48" fmla="*/ 380 w 602"/>
              <a:gd name="T49" fmla="*/ 724 h 732"/>
              <a:gd name="T50" fmla="*/ 320 w 602"/>
              <a:gd name="T51" fmla="*/ 635 h 732"/>
              <a:gd name="T52" fmla="*/ 518 w 602"/>
              <a:gd name="T53" fmla="*/ 723 h 732"/>
              <a:gd name="T54" fmla="*/ 395 w 602"/>
              <a:gd name="T55" fmla="*/ 652 h 732"/>
              <a:gd name="T56" fmla="*/ 457 w 602"/>
              <a:gd name="T57" fmla="*/ 663 h 732"/>
              <a:gd name="T58" fmla="*/ 498 w 602"/>
              <a:gd name="T59" fmla="*/ 659 h 732"/>
              <a:gd name="T60" fmla="*/ 467 w 602"/>
              <a:gd name="T61" fmla="*/ 645 h 732"/>
              <a:gd name="T62" fmla="*/ 440 w 602"/>
              <a:gd name="T63" fmla="*/ 609 h 732"/>
              <a:gd name="T64" fmla="*/ 483 w 602"/>
              <a:gd name="T65" fmla="*/ 616 h 732"/>
              <a:gd name="T66" fmla="*/ 510 w 602"/>
              <a:gd name="T67" fmla="*/ 603 h 732"/>
              <a:gd name="T68" fmla="*/ 431 w 602"/>
              <a:gd name="T69" fmla="*/ 377 h 732"/>
              <a:gd name="T70" fmla="*/ 424 w 602"/>
              <a:gd name="T71" fmla="*/ 448 h 732"/>
              <a:gd name="T72" fmla="*/ 440 w 602"/>
              <a:gd name="T73" fmla="*/ 451 h 732"/>
              <a:gd name="T74" fmla="*/ 425 w 602"/>
              <a:gd name="T75" fmla="*/ 564 h 732"/>
              <a:gd name="T76" fmla="*/ 484 w 602"/>
              <a:gd name="T77" fmla="*/ 482 h 732"/>
              <a:gd name="T78" fmla="*/ 508 w 602"/>
              <a:gd name="T79" fmla="*/ 533 h 732"/>
              <a:gd name="T80" fmla="*/ 543 w 602"/>
              <a:gd name="T81" fmla="*/ 459 h 732"/>
              <a:gd name="T82" fmla="*/ 534 w 602"/>
              <a:gd name="T83" fmla="*/ 538 h 732"/>
              <a:gd name="T84" fmla="*/ 584 w 602"/>
              <a:gd name="T85" fmla="*/ 480 h 732"/>
              <a:gd name="T86" fmla="*/ 472 w 602"/>
              <a:gd name="T87" fmla="*/ 9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732">
                <a:moveTo>
                  <a:pt x="407" y="593"/>
                </a:moveTo>
                <a:cubicBezTo>
                  <a:pt x="398" y="588"/>
                  <a:pt x="393" y="586"/>
                  <a:pt x="393" y="586"/>
                </a:cubicBezTo>
                <a:cubicBezTo>
                  <a:pt x="393" y="586"/>
                  <a:pt x="399" y="588"/>
                  <a:pt x="407" y="593"/>
                </a:cubicBezTo>
                <a:moveTo>
                  <a:pt x="76" y="344"/>
                </a:moveTo>
                <a:cubicBezTo>
                  <a:pt x="76" y="343"/>
                  <a:pt x="76" y="343"/>
                  <a:pt x="76" y="343"/>
                </a:cubicBezTo>
                <a:cubicBezTo>
                  <a:pt x="76" y="343"/>
                  <a:pt x="76" y="343"/>
                  <a:pt x="76" y="344"/>
                </a:cubicBezTo>
                <a:cubicBezTo>
                  <a:pt x="76" y="344"/>
                  <a:pt x="76" y="344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4"/>
                  <a:pt x="76" y="344"/>
                  <a:pt x="76" y="344"/>
                </a:cubicBezTo>
                <a:moveTo>
                  <a:pt x="397" y="137"/>
                </a:moveTo>
                <a:cubicBezTo>
                  <a:pt x="388" y="137"/>
                  <a:pt x="380" y="126"/>
                  <a:pt x="380" y="113"/>
                </a:cubicBezTo>
                <a:cubicBezTo>
                  <a:pt x="380" y="100"/>
                  <a:pt x="388" y="89"/>
                  <a:pt x="397" y="89"/>
                </a:cubicBezTo>
                <a:cubicBezTo>
                  <a:pt x="407" y="89"/>
                  <a:pt x="414" y="100"/>
                  <a:pt x="414" y="113"/>
                </a:cubicBezTo>
                <a:cubicBezTo>
                  <a:pt x="414" y="126"/>
                  <a:pt x="407" y="137"/>
                  <a:pt x="397" y="137"/>
                </a:cubicBezTo>
                <a:moveTo>
                  <a:pt x="468" y="90"/>
                </a:moveTo>
                <a:cubicBezTo>
                  <a:pt x="468" y="90"/>
                  <a:pt x="468" y="90"/>
                  <a:pt x="468" y="90"/>
                </a:cubicBezTo>
                <a:cubicBezTo>
                  <a:pt x="460" y="90"/>
                  <a:pt x="451" y="85"/>
                  <a:pt x="441" y="78"/>
                </a:cubicBezTo>
                <a:cubicBezTo>
                  <a:pt x="432" y="71"/>
                  <a:pt x="421" y="64"/>
                  <a:pt x="427" y="60"/>
                </a:cubicBezTo>
                <a:cubicBezTo>
                  <a:pt x="429" y="59"/>
                  <a:pt x="431" y="58"/>
                  <a:pt x="433" y="58"/>
                </a:cubicBezTo>
                <a:cubicBezTo>
                  <a:pt x="442" y="58"/>
                  <a:pt x="452" y="66"/>
                  <a:pt x="459" y="74"/>
                </a:cubicBezTo>
                <a:cubicBezTo>
                  <a:pt x="467" y="82"/>
                  <a:pt x="471" y="90"/>
                  <a:pt x="468" y="90"/>
                </a:cubicBezTo>
                <a:moveTo>
                  <a:pt x="391" y="46"/>
                </a:moveTo>
                <a:cubicBezTo>
                  <a:pt x="387" y="46"/>
                  <a:pt x="382" y="45"/>
                  <a:pt x="376" y="44"/>
                </a:cubicBezTo>
                <a:cubicBezTo>
                  <a:pt x="363" y="41"/>
                  <a:pt x="354" y="32"/>
                  <a:pt x="352" y="30"/>
                </a:cubicBezTo>
                <a:cubicBezTo>
                  <a:pt x="350" y="28"/>
                  <a:pt x="355" y="26"/>
                  <a:pt x="367" y="26"/>
                </a:cubicBezTo>
                <a:cubicBezTo>
                  <a:pt x="367" y="26"/>
                  <a:pt x="368" y="26"/>
                  <a:pt x="369" y="26"/>
                </a:cubicBezTo>
                <a:cubicBezTo>
                  <a:pt x="382" y="26"/>
                  <a:pt x="395" y="34"/>
                  <a:pt x="398" y="36"/>
                </a:cubicBezTo>
                <a:cubicBezTo>
                  <a:pt x="398" y="36"/>
                  <a:pt x="401" y="38"/>
                  <a:pt x="399" y="43"/>
                </a:cubicBezTo>
                <a:cubicBezTo>
                  <a:pt x="399" y="45"/>
                  <a:pt x="396" y="46"/>
                  <a:pt x="391" y="46"/>
                </a:cubicBezTo>
                <a:moveTo>
                  <a:pt x="380" y="0"/>
                </a:moveTo>
                <a:cubicBezTo>
                  <a:pt x="358" y="0"/>
                  <a:pt x="337" y="5"/>
                  <a:pt x="320" y="16"/>
                </a:cubicBezTo>
                <a:cubicBezTo>
                  <a:pt x="292" y="34"/>
                  <a:pt x="279" y="64"/>
                  <a:pt x="281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3" y="61"/>
                  <a:pt x="291" y="59"/>
                  <a:pt x="297" y="59"/>
                </a:cubicBezTo>
                <a:cubicBezTo>
                  <a:pt x="304" y="59"/>
                  <a:pt x="309" y="60"/>
                  <a:pt x="308" y="64"/>
                </a:cubicBezTo>
                <a:cubicBezTo>
                  <a:pt x="305" y="70"/>
                  <a:pt x="279" y="119"/>
                  <a:pt x="266" y="132"/>
                </a:cubicBezTo>
                <a:cubicBezTo>
                  <a:pt x="254" y="145"/>
                  <a:pt x="242" y="153"/>
                  <a:pt x="242" y="153"/>
                </a:cubicBezTo>
                <a:cubicBezTo>
                  <a:pt x="208" y="180"/>
                  <a:pt x="13" y="209"/>
                  <a:pt x="13" y="209"/>
                </a:cubicBezTo>
                <a:cubicBezTo>
                  <a:pt x="33" y="260"/>
                  <a:pt x="10" y="297"/>
                  <a:pt x="5" y="335"/>
                </a:cubicBezTo>
                <a:cubicBezTo>
                  <a:pt x="0" y="373"/>
                  <a:pt x="7" y="403"/>
                  <a:pt x="7" y="403"/>
                </a:cubicBezTo>
                <a:cubicBezTo>
                  <a:pt x="26" y="354"/>
                  <a:pt x="26" y="354"/>
                  <a:pt x="26" y="354"/>
                </a:cubicBezTo>
                <a:cubicBezTo>
                  <a:pt x="26" y="354"/>
                  <a:pt x="45" y="366"/>
                  <a:pt x="44" y="400"/>
                </a:cubicBezTo>
                <a:cubicBezTo>
                  <a:pt x="42" y="435"/>
                  <a:pt x="50" y="452"/>
                  <a:pt x="50" y="452"/>
                </a:cubicBezTo>
                <a:cubicBezTo>
                  <a:pt x="50" y="452"/>
                  <a:pt x="50" y="422"/>
                  <a:pt x="60" y="399"/>
                </a:cubicBezTo>
                <a:cubicBezTo>
                  <a:pt x="69" y="379"/>
                  <a:pt x="74" y="352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4" y="354"/>
                  <a:pt x="66" y="400"/>
                  <a:pt x="74" y="429"/>
                </a:cubicBezTo>
                <a:cubicBezTo>
                  <a:pt x="82" y="463"/>
                  <a:pt x="109" y="473"/>
                  <a:pt x="116" y="485"/>
                </a:cubicBezTo>
                <a:cubicBezTo>
                  <a:pt x="120" y="491"/>
                  <a:pt x="122" y="497"/>
                  <a:pt x="124" y="501"/>
                </a:cubicBezTo>
                <a:cubicBezTo>
                  <a:pt x="120" y="491"/>
                  <a:pt x="114" y="471"/>
                  <a:pt x="113" y="453"/>
                </a:cubicBezTo>
                <a:cubicBezTo>
                  <a:pt x="112" y="430"/>
                  <a:pt x="117" y="410"/>
                  <a:pt x="118" y="410"/>
                </a:cubicBezTo>
                <a:cubicBezTo>
                  <a:pt x="118" y="410"/>
                  <a:pt x="118" y="410"/>
                  <a:pt x="118" y="410"/>
                </a:cubicBezTo>
                <a:cubicBezTo>
                  <a:pt x="118" y="413"/>
                  <a:pt x="120" y="439"/>
                  <a:pt x="126" y="450"/>
                </a:cubicBezTo>
                <a:cubicBezTo>
                  <a:pt x="132" y="461"/>
                  <a:pt x="135" y="465"/>
                  <a:pt x="135" y="465"/>
                </a:cubicBezTo>
                <a:cubicBezTo>
                  <a:pt x="135" y="465"/>
                  <a:pt x="134" y="430"/>
                  <a:pt x="137" y="405"/>
                </a:cubicBezTo>
                <a:cubicBezTo>
                  <a:pt x="140" y="381"/>
                  <a:pt x="153" y="351"/>
                  <a:pt x="153" y="351"/>
                </a:cubicBezTo>
                <a:cubicBezTo>
                  <a:pt x="153" y="351"/>
                  <a:pt x="153" y="351"/>
                  <a:pt x="153" y="351"/>
                </a:cubicBezTo>
                <a:cubicBezTo>
                  <a:pt x="152" y="354"/>
                  <a:pt x="156" y="376"/>
                  <a:pt x="157" y="382"/>
                </a:cubicBezTo>
                <a:cubicBezTo>
                  <a:pt x="159" y="373"/>
                  <a:pt x="186" y="321"/>
                  <a:pt x="186" y="321"/>
                </a:cubicBezTo>
                <a:cubicBezTo>
                  <a:pt x="186" y="321"/>
                  <a:pt x="159" y="435"/>
                  <a:pt x="162" y="490"/>
                </a:cubicBezTo>
                <a:cubicBezTo>
                  <a:pt x="165" y="545"/>
                  <a:pt x="179" y="567"/>
                  <a:pt x="185" y="583"/>
                </a:cubicBezTo>
                <a:cubicBezTo>
                  <a:pt x="190" y="596"/>
                  <a:pt x="192" y="611"/>
                  <a:pt x="192" y="611"/>
                </a:cubicBezTo>
                <a:cubicBezTo>
                  <a:pt x="192" y="611"/>
                  <a:pt x="192" y="611"/>
                  <a:pt x="192" y="610"/>
                </a:cubicBezTo>
                <a:cubicBezTo>
                  <a:pt x="192" y="606"/>
                  <a:pt x="194" y="572"/>
                  <a:pt x="194" y="572"/>
                </a:cubicBezTo>
                <a:cubicBezTo>
                  <a:pt x="194" y="572"/>
                  <a:pt x="208" y="635"/>
                  <a:pt x="227" y="655"/>
                </a:cubicBezTo>
                <a:cubicBezTo>
                  <a:pt x="247" y="675"/>
                  <a:pt x="288" y="696"/>
                  <a:pt x="304" y="709"/>
                </a:cubicBezTo>
                <a:cubicBezTo>
                  <a:pt x="318" y="722"/>
                  <a:pt x="323" y="732"/>
                  <a:pt x="323" y="732"/>
                </a:cubicBezTo>
                <a:cubicBezTo>
                  <a:pt x="323" y="732"/>
                  <a:pt x="323" y="732"/>
                  <a:pt x="323" y="732"/>
                </a:cubicBezTo>
                <a:cubicBezTo>
                  <a:pt x="323" y="731"/>
                  <a:pt x="318" y="709"/>
                  <a:pt x="298" y="690"/>
                </a:cubicBezTo>
                <a:cubicBezTo>
                  <a:pt x="277" y="670"/>
                  <a:pt x="265" y="666"/>
                  <a:pt x="259" y="647"/>
                </a:cubicBezTo>
                <a:cubicBezTo>
                  <a:pt x="252" y="629"/>
                  <a:pt x="254" y="627"/>
                  <a:pt x="254" y="627"/>
                </a:cubicBezTo>
                <a:cubicBezTo>
                  <a:pt x="254" y="627"/>
                  <a:pt x="267" y="653"/>
                  <a:pt x="290" y="665"/>
                </a:cubicBezTo>
                <a:cubicBezTo>
                  <a:pt x="313" y="676"/>
                  <a:pt x="310" y="669"/>
                  <a:pt x="339" y="687"/>
                </a:cubicBezTo>
                <a:cubicBezTo>
                  <a:pt x="366" y="703"/>
                  <a:pt x="380" y="724"/>
                  <a:pt x="380" y="724"/>
                </a:cubicBezTo>
                <a:cubicBezTo>
                  <a:pt x="380" y="724"/>
                  <a:pt x="380" y="724"/>
                  <a:pt x="380" y="724"/>
                </a:cubicBezTo>
                <a:cubicBezTo>
                  <a:pt x="378" y="720"/>
                  <a:pt x="370" y="699"/>
                  <a:pt x="349" y="670"/>
                </a:cubicBezTo>
                <a:cubicBezTo>
                  <a:pt x="329" y="642"/>
                  <a:pt x="320" y="635"/>
                  <a:pt x="320" y="635"/>
                </a:cubicBezTo>
                <a:cubicBezTo>
                  <a:pt x="320" y="635"/>
                  <a:pt x="366" y="665"/>
                  <a:pt x="402" y="688"/>
                </a:cubicBezTo>
                <a:cubicBezTo>
                  <a:pt x="438" y="711"/>
                  <a:pt x="457" y="707"/>
                  <a:pt x="481" y="710"/>
                </a:cubicBezTo>
                <a:cubicBezTo>
                  <a:pt x="506" y="712"/>
                  <a:pt x="518" y="723"/>
                  <a:pt x="518" y="723"/>
                </a:cubicBezTo>
                <a:cubicBezTo>
                  <a:pt x="518" y="723"/>
                  <a:pt x="509" y="709"/>
                  <a:pt x="476" y="700"/>
                </a:cubicBezTo>
                <a:cubicBezTo>
                  <a:pt x="443" y="692"/>
                  <a:pt x="431" y="684"/>
                  <a:pt x="417" y="674"/>
                </a:cubicBezTo>
                <a:cubicBezTo>
                  <a:pt x="403" y="664"/>
                  <a:pt x="395" y="652"/>
                  <a:pt x="395" y="652"/>
                </a:cubicBezTo>
                <a:cubicBezTo>
                  <a:pt x="395" y="652"/>
                  <a:pt x="426" y="672"/>
                  <a:pt x="455" y="682"/>
                </a:cubicBezTo>
                <a:cubicBezTo>
                  <a:pt x="485" y="692"/>
                  <a:pt x="529" y="699"/>
                  <a:pt x="529" y="699"/>
                </a:cubicBezTo>
                <a:cubicBezTo>
                  <a:pt x="529" y="699"/>
                  <a:pt x="484" y="682"/>
                  <a:pt x="457" y="663"/>
                </a:cubicBezTo>
                <a:cubicBezTo>
                  <a:pt x="430" y="643"/>
                  <a:pt x="422" y="633"/>
                  <a:pt x="422" y="633"/>
                </a:cubicBezTo>
                <a:cubicBezTo>
                  <a:pt x="422" y="633"/>
                  <a:pt x="435" y="645"/>
                  <a:pt x="464" y="654"/>
                </a:cubicBezTo>
                <a:cubicBezTo>
                  <a:pt x="476" y="658"/>
                  <a:pt x="488" y="659"/>
                  <a:pt x="498" y="659"/>
                </a:cubicBezTo>
                <a:cubicBezTo>
                  <a:pt x="510" y="659"/>
                  <a:pt x="520" y="657"/>
                  <a:pt x="522" y="657"/>
                </a:cubicBezTo>
                <a:cubicBezTo>
                  <a:pt x="521" y="657"/>
                  <a:pt x="520" y="657"/>
                  <a:pt x="518" y="657"/>
                </a:cubicBezTo>
                <a:cubicBezTo>
                  <a:pt x="508" y="657"/>
                  <a:pt x="486" y="655"/>
                  <a:pt x="467" y="645"/>
                </a:cubicBezTo>
                <a:cubicBezTo>
                  <a:pt x="442" y="631"/>
                  <a:pt x="421" y="603"/>
                  <a:pt x="411" y="596"/>
                </a:cubicBezTo>
                <a:cubicBezTo>
                  <a:pt x="410" y="595"/>
                  <a:pt x="408" y="594"/>
                  <a:pt x="407" y="593"/>
                </a:cubicBezTo>
                <a:cubicBezTo>
                  <a:pt x="415" y="597"/>
                  <a:pt x="427" y="603"/>
                  <a:pt x="440" y="609"/>
                </a:cubicBezTo>
                <a:cubicBezTo>
                  <a:pt x="453" y="615"/>
                  <a:pt x="462" y="616"/>
                  <a:pt x="470" y="616"/>
                </a:cubicBezTo>
                <a:cubicBezTo>
                  <a:pt x="472" y="616"/>
                  <a:pt x="474" y="616"/>
                  <a:pt x="477" y="616"/>
                </a:cubicBezTo>
                <a:cubicBezTo>
                  <a:pt x="479" y="616"/>
                  <a:pt x="481" y="616"/>
                  <a:pt x="483" y="616"/>
                </a:cubicBezTo>
                <a:cubicBezTo>
                  <a:pt x="488" y="616"/>
                  <a:pt x="494" y="616"/>
                  <a:pt x="501" y="618"/>
                </a:cubicBezTo>
                <a:cubicBezTo>
                  <a:pt x="526" y="623"/>
                  <a:pt x="591" y="659"/>
                  <a:pt x="591" y="659"/>
                </a:cubicBezTo>
                <a:cubicBezTo>
                  <a:pt x="591" y="659"/>
                  <a:pt x="543" y="613"/>
                  <a:pt x="510" y="603"/>
                </a:cubicBezTo>
                <a:cubicBezTo>
                  <a:pt x="478" y="594"/>
                  <a:pt x="441" y="596"/>
                  <a:pt x="414" y="574"/>
                </a:cubicBezTo>
                <a:cubicBezTo>
                  <a:pt x="386" y="552"/>
                  <a:pt x="381" y="505"/>
                  <a:pt x="386" y="461"/>
                </a:cubicBezTo>
                <a:cubicBezTo>
                  <a:pt x="391" y="416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31" y="377"/>
                  <a:pt x="431" y="377"/>
                </a:cubicBezTo>
                <a:cubicBezTo>
                  <a:pt x="431" y="377"/>
                  <a:pt x="424" y="426"/>
                  <a:pt x="424" y="448"/>
                </a:cubicBezTo>
                <a:cubicBezTo>
                  <a:pt x="425" y="468"/>
                  <a:pt x="423" y="481"/>
                  <a:pt x="423" y="481"/>
                </a:cubicBezTo>
                <a:cubicBezTo>
                  <a:pt x="423" y="481"/>
                  <a:pt x="423" y="481"/>
                  <a:pt x="423" y="481"/>
                </a:cubicBezTo>
                <a:cubicBezTo>
                  <a:pt x="424" y="477"/>
                  <a:pt x="439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3"/>
                  <a:pt x="450" y="465"/>
                  <a:pt x="446" y="492"/>
                </a:cubicBezTo>
                <a:cubicBezTo>
                  <a:pt x="443" y="519"/>
                  <a:pt x="425" y="564"/>
                  <a:pt x="425" y="564"/>
                </a:cubicBezTo>
                <a:cubicBezTo>
                  <a:pt x="425" y="564"/>
                  <a:pt x="442" y="552"/>
                  <a:pt x="458" y="532"/>
                </a:cubicBezTo>
                <a:cubicBezTo>
                  <a:pt x="474" y="512"/>
                  <a:pt x="482" y="482"/>
                  <a:pt x="484" y="482"/>
                </a:cubicBezTo>
                <a:cubicBezTo>
                  <a:pt x="484" y="482"/>
                  <a:pt x="484" y="482"/>
                  <a:pt x="484" y="482"/>
                </a:cubicBezTo>
                <a:cubicBezTo>
                  <a:pt x="486" y="483"/>
                  <a:pt x="484" y="512"/>
                  <a:pt x="480" y="536"/>
                </a:cubicBezTo>
                <a:cubicBezTo>
                  <a:pt x="477" y="559"/>
                  <a:pt x="479" y="580"/>
                  <a:pt x="479" y="580"/>
                </a:cubicBezTo>
                <a:cubicBezTo>
                  <a:pt x="479" y="580"/>
                  <a:pt x="493" y="564"/>
                  <a:pt x="508" y="533"/>
                </a:cubicBezTo>
                <a:cubicBezTo>
                  <a:pt x="522" y="503"/>
                  <a:pt x="513" y="499"/>
                  <a:pt x="524" y="483"/>
                </a:cubicBezTo>
                <a:cubicBezTo>
                  <a:pt x="535" y="467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43" y="459"/>
                  <a:pt x="543" y="459"/>
                </a:cubicBezTo>
                <a:cubicBezTo>
                  <a:pt x="543" y="459"/>
                  <a:pt x="537" y="477"/>
                  <a:pt x="534" y="501"/>
                </a:cubicBezTo>
                <a:cubicBezTo>
                  <a:pt x="530" y="523"/>
                  <a:pt x="534" y="538"/>
                  <a:pt x="534" y="538"/>
                </a:cubicBezTo>
                <a:cubicBezTo>
                  <a:pt x="534" y="538"/>
                  <a:pt x="534" y="538"/>
                  <a:pt x="534" y="537"/>
                </a:cubicBezTo>
                <a:cubicBezTo>
                  <a:pt x="534" y="535"/>
                  <a:pt x="537" y="514"/>
                  <a:pt x="550" y="503"/>
                </a:cubicBezTo>
                <a:cubicBezTo>
                  <a:pt x="562" y="492"/>
                  <a:pt x="571" y="497"/>
                  <a:pt x="584" y="480"/>
                </a:cubicBezTo>
                <a:cubicBezTo>
                  <a:pt x="597" y="463"/>
                  <a:pt x="602" y="445"/>
                  <a:pt x="602" y="445"/>
                </a:cubicBezTo>
                <a:cubicBezTo>
                  <a:pt x="580" y="403"/>
                  <a:pt x="452" y="219"/>
                  <a:pt x="450" y="200"/>
                </a:cubicBezTo>
                <a:cubicBezTo>
                  <a:pt x="449" y="182"/>
                  <a:pt x="473" y="127"/>
                  <a:pt x="472" y="93"/>
                </a:cubicBezTo>
                <a:cubicBezTo>
                  <a:pt x="471" y="59"/>
                  <a:pt x="469" y="28"/>
                  <a:pt x="431" y="11"/>
                </a:cubicBezTo>
                <a:cubicBezTo>
                  <a:pt x="415" y="3"/>
                  <a:pt x="397" y="0"/>
                  <a:pt x="380" y="0"/>
                </a:cubicBezTo>
              </a:path>
            </a:pathLst>
          </a:custGeom>
          <a:solidFill>
            <a:srgbClr val="BC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902832" y="282186"/>
            <a:ext cx="244044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  <a:endParaRPr lang="zh-CN" altLang="en-US" sz="2400" spc="2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87326" y="23946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16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E4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EE41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79650" y="3054350"/>
            <a:ext cx="365125" cy="1555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4752975"/>
            <a:ext cx="12192000" cy="21177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260"/>
          <p:cNvSpPr txBox="1">
            <a:spLocks noChangeArrowheads="1"/>
          </p:cNvSpPr>
          <p:nvPr/>
        </p:nvSpPr>
        <p:spPr bwMode="auto">
          <a:xfrm>
            <a:off x="2212975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61"/>
          <p:cNvSpPr txBox="1">
            <a:spLocks noChangeArrowheads="1"/>
          </p:cNvSpPr>
          <p:nvPr/>
        </p:nvSpPr>
        <p:spPr bwMode="auto">
          <a:xfrm>
            <a:off x="2878138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62"/>
          <p:cNvSpPr txBox="1">
            <a:spLocks noChangeArrowheads="1"/>
          </p:cNvSpPr>
          <p:nvPr/>
        </p:nvSpPr>
        <p:spPr bwMode="auto">
          <a:xfrm>
            <a:off x="3543300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63"/>
          <p:cNvSpPr txBox="1">
            <a:spLocks noChangeArrowheads="1"/>
          </p:cNvSpPr>
          <p:nvPr/>
        </p:nvSpPr>
        <p:spPr bwMode="auto">
          <a:xfrm>
            <a:off x="4208463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64"/>
          <p:cNvSpPr txBox="1">
            <a:spLocks noChangeArrowheads="1"/>
          </p:cNvSpPr>
          <p:nvPr/>
        </p:nvSpPr>
        <p:spPr bwMode="auto">
          <a:xfrm>
            <a:off x="4873625" y="4835525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65"/>
          <p:cNvSpPr txBox="1">
            <a:spLocks noChangeArrowheads="1"/>
          </p:cNvSpPr>
          <p:nvPr/>
        </p:nvSpPr>
        <p:spPr bwMode="auto">
          <a:xfrm>
            <a:off x="5538788" y="4835525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266"/>
          <p:cNvSpPr txBox="1">
            <a:spLocks noChangeArrowheads="1"/>
          </p:cNvSpPr>
          <p:nvPr/>
        </p:nvSpPr>
        <p:spPr bwMode="auto">
          <a:xfrm>
            <a:off x="6203950" y="4835525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67"/>
          <p:cNvSpPr txBox="1">
            <a:spLocks noChangeArrowheads="1"/>
          </p:cNvSpPr>
          <p:nvPr/>
        </p:nvSpPr>
        <p:spPr bwMode="auto">
          <a:xfrm>
            <a:off x="6869113" y="4835525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68"/>
          <p:cNvSpPr txBox="1">
            <a:spLocks noChangeArrowheads="1"/>
          </p:cNvSpPr>
          <p:nvPr/>
        </p:nvSpPr>
        <p:spPr bwMode="auto">
          <a:xfrm>
            <a:off x="7534275" y="4835525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69"/>
          <p:cNvSpPr txBox="1">
            <a:spLocks noChangeArrowheads="1"/>
          </p:cNvSpPr>
          <p:nvPr/>
        </p:nvSpPr>
        <p:spPr bwMode="auto">
          <a:xfrm>
            <a:off x="8201025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70"/>
          <p:cNvSpPr txBox="1">
            <a:spLocks noChangeArrowheads="1"/>
          </p:cNvSpPr>
          <p:nvPr/>
        </p:nvSpPr>
        <p:spPr bwMode="auto">
          <a:xfrm>
            <a:off x="8866188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71"/>
          <p:cNvSpPr txBox="1">
            <a:spLocks noChangeArrowheads="1"/>
          </p:cNvSpPr>
          <p:nvPr/>
        </p:nvSpPr>
        <p:spPr bwMode="auto">
          <a:xfrm>
            <a:off x="9531350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315"/>
          <p:cNvSpPr txBox="1">
            <a:spLocks noChangeArrowheads="1"/>
          </p:cNvSpPr>
          <p:nvPr/>
        </p:nvSpPr>
        <p:spPr bwMode="auto">
          <a:xfrm>
            <a:off x="1524000" y="5395913"/>
            <a:ext cx="185261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TOTAL</a:t>
            </a:r>
            <a:endParaRPr lang="zh-CN" altLang="en-US" sz="3600">
              <a:solidFill>
                <a:srgbClr val="FFFFFF"/>
              </a:solidFill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sp>
        <p:nvSpPr>
          <p:cNvPr id="22" name="文本框 22"/>
          <p:cNvSpPr txBox="1">
            <a:spLocks noChangeArrowheads="1"/>
          </p:cNvSpPr>
          <p:nvPr/>
        </p:nvSpPr>
        <p:spPr bwMode="auto">
          <a:xfrm>
            <a:off x="3535363" y="5395913"/>
            <a:ext cx="19081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1,920,000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323"/>
          <p:cNvSpPr txBox="1">
            <a:spLocks noChangeArrowheads="1"/>
          </p:cNvSpPr>
          <p:nvPr/>
        </p:nvSpPr>
        <p:spPr bwMode="auto">
          <a:xfrm>
            <a:off x="5710238" y="5224463"/>
            <a:ext cx="54943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rgbClr val="FFFFFF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FFFFFF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rgbClr val="FFFFFF"/>
                </a:solidFill>
                <a:latin typeface="宋体" panose="02010600030101010101" pitchFamily="2" charset="-122"/>
              </a:rPr>
              <a:t>。极简主义设计，极致简约风潮流所向，通用设计，完美兼容，</a:t>
            </a:r>
            <a:r>
              <a:rPr lang="zh-CN" altLang="en-US" sz="1600" dirty="0">
                <a:solidFill>
                  <a:srgbClr val="FFFFFF"/>
                </a:solidFill>
                <a:latin typeface="宋体" panose="02010600030101010101" pitchFamily="2" charset="-122"/>
              </a:rPr>
              <a:t>打造最实用，最具个性的演示方案，让你的演示卓越非凡</a:t>
            </a:r>
            <a:r>
              <a:rPr lang="zh-CN" altLang="en-US" sz="1600" dirty="0" smtClean="0">
                <a:solidFill>
                  <a:srgbClr val="FFFFFF"/>
                </a:solidFill>
                <a:latin typeface="宋体" panose="02010600030101010101" pitchFamily="2" charset="-122"/>
              </a:rPr>
              <a:t>。极</a:t>
            </a:r>
            <a:r>
              <a:rPr lang="zh-CN" altLang="en-US" sz="1600" dirty="0">
                <a:solidFill>
                  <a:srgbClr val="FFFFFF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505450" y="5461000"/>
            <a:ext cx="0" cy="792163"/>
          </a:xfrm>
          <a:prstGeom prst="line">
            <a:avLst/>
          </a:prstGeom>
          <a:ln w="41275">
            <a:solidFill>
              <a:schemeClr val="bg1"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KSO_Shape"/>
          <p:cNvSpPr/>
          <p:nvPr/>
        </p:nvSpPr>
        <p:spPr>
          <a:xfrm>
            <a:off x="8226127" y="3103737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70</a:t>
            </a:r>
            <a:endParaRPr lang="zh-CN" altLang="en-US" sz="16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>
          <a:xfrm>
            <a:off x="6204359" y="1319168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240</a:t>
            </a:r>
            <a:endParaRPr lang="zh-CN" altLang="en-US" sz="16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944813" y="3384550"/>
            <a:ext cx="365125" cy="122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09975" y="2595563"/>
            <a:ext cx="365125" cy="20145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75138" y="3179763"/>
            <a:ext cx="365125" cy="1430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941888" y="2282825"/>
            <a:ext cx="363537" cy="2327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607050" y="2898775"/>
            <a:ext cx="365125" cy="171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272213" y="1931988"/>
            <a:ext cx="365125" cy="26781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37375" y="2798763"/>
            <a:ext cx="365125" cy="1811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602538" y="2454275"/>
            <a:ext cx="365125" cy="21558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269288" y="3835400"/>
            <a:ext cx="363537" cy="774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934450" y="2973388"/>
            <a:ext cx="363538" cy="163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599613" y="2573338"/>
            <a:ext cx="365125" cy="2036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ags/tag1.xml><?xml version="1.0" encoding="utf-8"?>
<p:tagLst xmlns:p="http://schemas.openxmlformats.org/presentationml/2006/main">
  <p:tag name="MH" val="20150516230504"/>
  <p:tag name="MH_LIBRARY" val="CONTENTS"/>
  <p:tag name="MH_TYPE" val="OTHERS"/>
  <p:tag name="ID" val="545812"/>
</p:tagLst>
</file>

<file path=ppt/tags/tag1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4.xml><?xml version="1.0" encoding="utf-8"?>
<p:tagLst xmlns:p="http://schemas.openxmlformats.org/presentationml/2006/main">
  <p:tag name="MH" val="20150811103336"/>
  <p:tag name="MH_LIBRARY" val="GRAPHIC"/>
  <p:tag name="MH_TYPE" val="SubTitle"/>
  <p:tag name="MH_ORDER" val="1"/>
</p:tagLst>
</file>

<file path=ppt/tags/tag15.xml><?xml version="1.0" encoding="utf-8"?>
<p:tagLst xmlns:p="http://schemas.openxmlformats.org/presentationml/2006/main">
  <p:tag name="MH" val="20150811103336"/>
  <p:tag name="MH_LIBRARY" val="GRAPHIC"/>
  <p:tag name="MH_TYPE" val="SubTitle"/>
  <p:tag name="MH_ORDER" val="1"/>
</p:tagLst>
</file>

<file path=ppt/tags/tag16.xml><?xml version="1.0" encoding="utf-8"?>
<p:tagLst xmlns:p="http://schemas.openxmlformats.org/presentationml/2006/main">
  <p:tag name="MH" val="20150811103336"/>
  <p:tag name="MH_LIBRARY" val="GRAPHIC"/>
  <p:tag name="MH_TYPE" val="SubTitle"/>
  <p:tag name="MH_ORDER" val="1"/>
</p:tagLst>
</file>

<file path=ppt/tags/tag17.xml><?xml version="1.0" encoding="utf-8"?>
<p:tagLst xmlns:p="http://schemas.openxmlformats.org/presentationml/2006/main">
  <p:tag name="MH" val="20150811103336"/>
  <p:tag name="MH_LIBRARY" val="GRAPHIC"/>
  <p:tag name="MH_TYPE" val="SubTitle"/>
  <p:tag name="MH_ORDER" val="1"/>
</p:tagLst>
</file>

<file path=ppt/tags/tag1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3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2.xml><?xml version="1.0" encoding="utf-8"?>
<p:tagLst xmlns:p="http://schemas.openxmlformats.org/presentationml/2006/main">
  <p:tag name="MH" val="20151019125454"/>
  <p:tag name="MH_LIBRARY" val="GRAPHIC"/>
  <p:tag name="MH_TYPE" val="Text"/>
  <p:tag name="MH_ORDER" val="2"/>
</p:tagLst>
</file>

<file path=ppt/tags/tag33.xml><?xml version="1.0" encoding="utf-8"?>
<p:tagLst xmlns:p="http://schemas.openxmlformats.org/presentationml/2006/main">
  <p:tag name="MH" val="20151019125454"/>
  <p:tag name="MH_LIBRARY" val="GRAPHIC"/>
  <p:tag name="MH_TYPE" val="SubTitle"/>
  <p:tag name="MH_ORDER" val="1"/>
</p:tagLst>
</file>

<file path=ppt/tags/tag34.xml><?xml version="1.0" encoding="utf-8"?>
<p:tagLst xmlns:p="http://schemas.openxmlformats.org/presentationml/2006/main">
  <p:tag name="MH" val="20151019125454"/>
  <p:tag name="MH_LIBRARY" val="GRAPHIC"/>
  <p:tag name="MH_TYPE" val="Text"/>
  <p:tag name="MH_ORDER" val="3"/>
</p:tagLst>
</file>

<file path=ppt/tags/tag35.xml><?xml version="1.0" encoding="utf-8"?>
<p:tagLst xmlns:p="http://schemas.openxmlformats.org/presentationml/2006/main">
  <p:tag name="MH" val="20151019125454"/>
  <p:tag name="MH_LIBRARY" val="GRAPHIC"/>
  <p:tag name="MH_TYPE" val="Text"/>
  <p:tag name="MH_ORDER" val="1"/>
</p:tagLst>
</file>

<file path=ppt/tags/tag36.xml><?xml version="1.0" encoding="utf-8"?>
<p:tagLst xmlns:p="http://schemas.openxmlformats.org/presentationml/2006/main">
  <p:tag name="MH" val="20151019125454"/>
  <p:tag name="MH_LIBRARY" val="GRAPHIC"/>
  <p:tag name="MH_TYPE" val="Picture"/>
  <p:tag name="MH_ORDER" val="3"/>
</p:tagLst>
</file>

<file path=ppt/tags/tag37.xml><?xml version="1.0" encoding="utf-8"?>
<p:tagLst xmlns:p="http://schemas.openxmlformats.org/presentationml/2006/main">
  <p:tag name="MH" val="20151019125454"/>
  <p:tag name="MH_LIBRARY" val="GRAPHIC"/>
  <p:tag name="MH_TYPE" val="Picture"/>
  <p:tag name="MH_ORDER" val="4"/>
</p:tagLst>
</file>

<file path=ppt/tags/tag38.xml><?xml version="1.0" encoding="utf-8"?>
<p:tagLst xmlns:p="http://schemas.openxmlformats.org/presentationml/2006/main">
  <p:tag name="MH" val="20151019125454"/>
  <p:tag name="MH_LIBRARY" val="GRAPHIC"/>
  <p:tag name="MH_TYPE" val="Picture"/>
  <p:tag name="MH_ORDER" val="5"/>
</p:tagLst>
</file>

<file path=ppt/tags/tag39.xml><?xml version="1.0" encoding="utf-8"?>
<p:tagLst xmlns:p="http://schemas.openxmlformats.org/presentationml/2006/main">
  <p:tag name="MH" val="20151019125454"/>
  <p:tag name="MH_LIBRARY" val="GRAPHIC"/>
  <p:tag name="MH_TYPE" val="Picture"/>
  <p:tag name="MH_ORDER" val="1"/>
</p:tagLst>
</file>

<file path=ppt/tags/tag4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40.xml><?xml version="1.0" encoding="utf-8"?>
<p:tagLst xmlns:p="http://schemas.openxmlformats.org/presentationml/2006/main">
  <p:tag name="MH" val="20151019125454"/>
  <p:tag name="MH_LIBRARY" val="GRAPHIC"/>
  <p:tag name="MH_TYPE" val="Picture"/>
  <p:tag name="MH_ORDER" val="2"/>
</p:tagLst>
</file>

<file path=ppt/tags/tag41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2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4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5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6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7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8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9.xml><?xml version="1.0" encoding="utf-8"?>
<p:tagLst xmlns:p="http://schemas.openxmlformats.org/presentationml/2006/main">
  <p:tag name="MH" val="20151019133200"/>
  <p:tag name="MH_LIBRARY" val="GRAPHIC"/>
  <p:tag name="MH_TYPE" val="Other"/>
  <p:tag name="MH_ORDER" val="9"/>
</p:tagLst>
</file>

<file path=ppt/tags/tag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0.xml><?xml version="1.0" encoding="utf-8"?>
<p:tagLst xmlns:p="http://schemas.openxmlformats.org/presentationml/2006/main">
  <p:tag name="MH" val="20151019133200"/>
  <p:tag name="MH_LIBRARY" val="GRAPHIC"/>
  <p:tag name="MH_TYPE" val="Other"/>
  <p:tag name="MH_ORDER" val="10"/>
</p:tagLst>
</file>

<file path=ppt/tags/tag51.xml><?xml version="1.0" encoding="utf-8"?>
<p:tagLst xmlns:p="http://schemas.openxmlformats.org/presentationml/2006/main">
  <p:tag name="MH" val="20151019133200"/>
  <p:tag name="MH_LIBRARY" val="GRAPHIC"/>
  <p:tag name="MH_TYPE" val="Other"/>
  <p:tag name="MH_ORDER" val="11"/>
</p:tagLst>
</file>

<file path=ppt/tags/tag52.xml><?xml version="1.0" encoding="utf-8"?>
<p:tagLst xmlns:p="http://schemas.openxmlformats.org/presentationml/2006/main">
  <p:tag name="MH" val="20151019133200"/>
  <p:tag name="MH_LIBRARY" val="GRAPHIC"/>
  <p:tag name="MH_TYPE" val="Other"/>
  <p:tag name="MH_ORDER" val="12"/>
</p:tagLst>
</file>

<file path=ppt/tags/tag53.xml><?xml version="1.0" encoding="utf-8"?>
<p:tagLst xmlns:p="http://schemas.openxmlformats.org/presentationml/2006/main">
  <p:tag name="MH" val="20151019133200"/>
  <p:tag name="MH_LIBRARY" val="GRAPHIC"/>
  <p:tag name="MH_TYPE" val="Other"/>
  <p:tag name="MH_ORDER" val="1"/>
</p:tagLst>
</file>

<file path=ppt/tags/tag54.xml><?xml version="1.0" encoding="utf-8"?>
<p:tagLst xmlns:p="http://schemas.openxmlformats.org/presentationml/2006/main">
  <p:tag name="MH" val="20151019133200"/>
  <p:tag name="MH_LIBRARY" val="GRAPHIC"/>
  <p:tag name="MH_TYPE" val="Other"/>
  <p:tag name="MH_ORDER" val="2"/>
</p:tagLst>
</file>

<file path=ppt/tags/tag55.xml><?xml version="1.0" encoding="utf-8"?>
<p:tagLst xmlns:p="http://schemas.openxmlformats.org/presentationml/2006/main">
  <p:tag name="MH" val="20151019133200"/>
  <p:tag name="MH_LIBRARY" val="GRAPHIC"/>
  <p:tag name="MH_TYPE" val="SubTitle"/>
  <p:tag name="MH_ORDER" val="1"/>
</p:tagLst>
</file>

<file path=ppt/tags/tag56.xml><?xml version="1.0" encoding="utf-8"?>
<p:tagLst xmlns:p="http://schemas.openxmlformats.org/presentationml/2006/main">
  <p:tag name="MH" val="20151019133200"/>
  <p:tag name="MH_LIBRARY" val="GRAPHIC"/>
  <p:tag name="MH_TYPE" val="Other"/>
  <p:tag name="MH_ORDER" val="3"/>
</p:tagLst>
</file>

<file path=ppt/tags/tag57.xml><?xml version="1.0" encoding="utf-8"?>
<p:tagLst xmlns:p="http://schemas.openxmlformats.org/presentationml/2006/main">
  <p:tag name="MH" val="20151019133200"/>
  <p:tag name="MH_LIBRARY" val="GRAPHIC"/>
  <p:tag name="MH_TYPE" val="Other"/>
  <p:tag name="MH_ORDER" val="4"/>
</p:tagLst>
</file>

<file path=ppt/tags/tag58.xml><?xml version="1.0" encoding="utf-8"?>
<p:tagLst xmlns:p="http://schemas.openxmlformats.org/presentationml/2006/main">
  <p:tag name="MH" val="20151019133200"/>
  <p:tag name="MH_LIBRARY" val="GRAPHIC"/>
  <p:tag name="MH_TYPE" val="SubTitle"/>
  <p:tag name="MH_ORDER" val="2"/>
</p:tagLst>
</file>

<file path=ppt/tags/tag59.xml><?xml version="1.0" encoding="utf-8"?>
<p:tagLst xmlns:p="http://schemas.openxmlformats.org/presentationml/2006/main">
  <p:tag name="MH" val="20151019133200"/>
  <p:tag name="MH_LIBRARY" val="GRAPHIC"/>
  <p:tag name="MH_TYPE" val="Other"/>
  <p:tag name="MH_ORDER" val="5"/>
</p:tagLst>
</file>

<file path=ppt/tags/tag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0.xml><?xml version="1.0" encoding="utf-8"?>
<p:tagLst xmlns:p="http://schemas.openxmlformats.org/presentationml/2006/main">
  <p:tag name="MH" val="20151019133200"/>
  <p:tag name="MH_LIBRARY" val="GRAPHIC"/>
  <p:tag name="MH_TYPE" val="Other"/>
  <p:tag name="MH_ORDER" val="6"/>
</p:tagLst>
</file>

<file path=ppt/tags/tag61.xml><?xml version="1.0" encoding="utf-8"?>
<p:tagLst xmlns:p="http://schemas.openxmlformats.org/presentationml/2006/main">
  <p:tag name="MH" val="20151019133200"/>
  <p:tag name="MH_LIBRARY" val="GRAPHIC"/>
  <p:tag name="MH_TYPE" val="SubTitle"/>
  <p:tag name="MH_ORDER" val="3"/>
</p:tagLst>
</file>

<file path=ppt/tags/tag62.xml><?xml version="1.0" encoding="utf-8"?>
<p:tagLst xmlns:p="http://schemas.openxmlformats.org/presentationml/2006/main">
  <p:tag name="MH" val="20151019133200"/>
  <p:tag name="MH_LIBRARY" val="GRAPHIC"/>
  <p:tag name="MH_TYPE" val="Other"/>
  <p:tag name="MH_ORDER" val="7"/>
</p:tagLst>
</file>

<file path=ppt/tags/tag63.xml><?xml version="1.0" encoding="utf-8"?>
<p:tagLst xmlns:p="http://schemas.openxmlformats.org/presentationml/2006/main">
  <p:tag name="MH" val="20151019133200"/>
  <p:tag name="MH_LIBRARY" val="GRAPHIC"/>
  <p:tag name="MH_TYPE" val="Other"/>
  <p:tag name="MH_ORDER" val="8"/>
</p:tagLst>
</file>

<file path=ppt/tags/tag64.xml><?xml version="1.0" encoding="utf-8"?>
<p:tagLst xmlns:p="http://schemas.openxmlformats.org/presentationml/2006/main">
  <p:tag name="MH" val="20151019133200"/>
  <p:tag name="MH_LIBRARY" val="GRAPHIC"/>
  <p:tag name="MH_TYPE" val="SubTitle"/>
  <p:tag name="MH_ORDER" val="4"/>
</p:tagLst>
</file>

<file path=ppt/tags/tag65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6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7.xml><?xml version="1.0" encoding="utf-8"?>
<p:tagLst xmlns:p="http://schemas.openxmlformats.org/presentationml/2006/main">
  <p:tag name="MH" val="20151019131715"/>
  <p:tag name="MH_LIBRARY" val="GRAPHIC"/>
  <p:tag name="MH_TYPE" val="Other"/>
  <p:tag name="MH_ORDER" val="1"/>
</p:tagLst>
</file>

<file path=ppt/tags/tag68.xml><?xml version="1.0" encoding="utf-8"?>
<p:tagLst xmlns:p="http://schemas.openxmlformats.org/presentationml/2006/main">
  <p:tag name="MH" val="20151019131715"/>
  <p:tag name="MH_LIBRARY" val="GRAPHIC"/>
  <p:tag name="MH_TYPE" val="SubTitle"/>
  <p:tag name="MH_ORDER" val="1"/>
</p:tagLst>
</file>

<file path=ppt/tags/tag69.xml><?xml version="1.0" encoding="utf-8"?>
<p:tagLst xmlns:p="http://schemas.openxmlformats.org/presentationml/2006/main">
  <p:tag name="MH" val="20151019131715"/>
  <p:tag name="MH_LIBRARY" val="GRAPHIC"/>
  <p:tag name="MH_TYPE" val="SubTitle"/>
  <p:tag name="MH_ORDER" val="4"/>
</p:tagLst>
</file>

<file path=ppt/tags/tag7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70.xml><?xml version="1.0" encoding="utf-8"?>
<p:tagLst xmlns:p="http://schemas.openxmlformats.org/presentationml/2006/main">
  <p:tag name="MH" val="20151019131715"/>
  <p:tag name="MH_LIBRARY" val="GRAPHIC"/>
  <p:tag name="MH_TYPE" val="SubTitle"/>
  <p:tag name="MH_ORDER" val="2"/>
</p:tagLst>
</file>

<file path=ppt/tags/tag71.xml><?xml version="1.0" encoding="utf-8"?>
<p:tagLst xmlns:p="http://schemas.openxmlformats.org/presentationml/2006/main">
  <p:tag name="MH" val="20151019131715"/>
  <p:tag name="MH_LIBRARY" val="GRAPHIC"/>
  <p:tag name="MH_TYPE" val="SubTitle"/>
  <p:tag name="MH_ORDER" val="3"/>
</p:tagLst>
</file>

<file path=ppt/tags/tag7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8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2.xml><?xml version="1.0" encoding="utf-8"?>
<p:tagLst xmlns:p="http://schemas.openxmlformats.org/presentationml/2006/main">
  <p:tag name="ISPRING_PRESENTATION_TITLE" val="恐怖万圣节幽灵PPT模版"/>
</p:tagLst>
</file>

<file path=ppt/tags/tag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幽灵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AECF"/>
      </a:accent1>
      <a:accent2>
        <a:srgbClr val="EE4137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3091</Words>
  <Application>WPS 演示</Application>
  <PresentationFormat>宽屏</PresentationFormat>
  <Paragraphs>315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Calibri</vt:lpstr>
      <vt:lpstr>Times New Roman</vt:lpstr>
      <vt:lpstr>Microsoft JhengHei</vt:lpstr>
      <vt:lpstr>Impact</vt:lpstr>
      <vt:lpstr>黑体</vt:lpstr>
      <vt:lpstr>华文细黑</vt:lpstr>
      <vt:lpstr>等线</vt:lpstr>
      <vt:lpstr>Arial Unicode MS</vt:lpstr>
      <vt:lpstr>等线 Light</vt:lpstr>
      <vt:lpstr>Arial Narrow</vt:lpstr>
      <vt:lpstr>幼圆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</cp:revision>
  <dcterms:created xsi:type="dcterms:W3CDTF">2020-10-29T03:41:35Z</dcterms:created>
  <dcterms:modified xsi:type="dcterms:W3CDTF">2020-10-29T03:41:35Z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